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image/gif" Extension="gif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24.xml"/>
  <Override ContentType="application/vnd.openxmlformats-officedocument.presentationml.slideLayout+xml" PartName="/ppt/slideLayouts/slideLayout37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29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33.xml"/>
  <Override ContentType="application/vnd.openxmlformats-officedocument.presentationml.slideLayout+xml" PartName="/ppt/slideLayouts/slideLayout25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38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34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21.xml"/>
  <Override ContentType="application/vnd.openxmlformats-officedocument.presentationml.slideLayout+xml" PartName="/ppt/slideLayouts/slideLayout30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26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35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31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36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8.xml"/>
  <Override ContentType="application/vnd.openxmlformats-officedocument.presentationml.slideLayout+xml" PartName="/ppt/slideLayouts/slideLayout27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23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32.xml"/>
  <Override ContentType="application/vnd.openxmlformats-officedocument.presentationml.slideMaster+xml" PartName="/ppt/slideMasters/slideMaster2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2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+xml" PartName="/ppt/theme/theme3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 showSpecialPlsOnTitleSld="0">
  <p:sldMasterIdLst>
    <p:sldMasterId id="2147483686" r:id="rId4"/>
    <p:sldMasterId id="2147483687" r:id="rId5"/>
  </p:sldMasterIdLst>
  <p:notesMasterIdLst>
    <p:notesMasterId r:id="rId6"/>
  </p:notes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65" r:id="rId16"/>
    <p:sldId id="266" r:id="rId17"/>
    <p:sldId id="267" r:id="rId18"/>
    <p:sldId id="268" r:id="rId19"/>
    <p:sldId id="269" r:id="rId20"/>
  </p:sldIdLst>
  <p:sldSz cy="5143500" cx="9144000"/>
  <p:notesSz cx="6858000" cy="9144000"/>
  <p:embeddedFontLst>
    <p:embeddedFont>
      <p:font typeface="Krona One"/>
      <p:regular r:id="rId21"/>
    </p:embeddedFont>
    <p:embeddedFont>
      <p:font typeface="Roboto"/>
      <p:regular r:id="rId22"/>
      <p:bold r:id="rId23"/>
      <p:italic r:id="rId24"/>
      <p:boldItalic r:id="rId25"/>
    </p:embeddedFont>
    <p:embeddedFont>
      <p:font typeface="Poppins"/>
      <p:regular r:id="rId26"/>
      <p:bold r:id="rId27"/>
      <p:italic r:id="rId28"/>
      <p:boldItalic r:id="rId29"/>
    </p:embeddedFont>
    <p:embeddedFont>
      <p:font typeface="Fira Sans Condensed Medium"/>
      <p:regular r:id="rId30"/>
      <p:bold r:id="rId31"/>
      <p:italic r:id="rId32"/>
      <p:boldItalic r:id="rId33"/>
    </p:embeddedFont>
    <p:embeddedFont>
      <p:font typeface="Poppins Medium"/>
      <p:regular r:id="rId34"/>
      <p:bold r:id="rId35"/>
      <p:italic r:id="rId36"/>
      <p:boldItalic r:id="rId37"/>
    </p:embeddedFont>
    <p:embeddedFont>
      <p:font typeface="Roboto Light"/>
      <p:regular r:id="rId38"/>
      <p:bold r:id="rId39"/>
      <p:italic r:id="rId40"/>
      <p:boldItalic r:id="rId41"/>
    </p:embeddedFont>
    <p:embeddedFont>
      <p:font typeface="Poppins SemiBold"/>
      <p:regular r:id="rId42"/>
      <p:bold r:id="rId43"/>
      <p:italic r:id="rId44"/>
      <p:boldItalic r:id="rId45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9AA0A6"/>
          </p15:clr>
        </p15:guide>
        <p15:guide id="2" pos="2880">
          <p15:clr>
            <a:srgbClr val="9AA0A6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40" Type="http://schemas.openxmlformats.org/officeDocument/2006/relationships/font" Target="fonts/RobotoLight-italic.fntdata"/><Relationship Id="rId20" Type="http://schemas.openxmlformats.org/officeDocument/2006/relationships/slide" Target="slides/slide14.xml"/><Relationship Id="rId42" Type="http://schemas.openxmlformats.org/officeDocument/2006/relationships/font" Target="fonts/PoppinsSemiBold-regular.fntdata"/><Relationship Id="rId41" Type="http://schemas.openxmlformats.org/officeDocument/2006/relationships/font" Target="fonts/RobotoLight-boldItalic.fntdata"/><Relationship Id="rId22" Type="http://schemas.openxmlformats.org/officeDocument/2006/relationships/font" Target="fonts/Roboto-regular.fntdata"/><Relationship Id="rId44" Type="http://schemas.openxmlformats.org/officeDocument/2006/relationships/font" Target="fonts/PoppinsSemiBold-italic.fntdata"/><Relationship Id="rId21" Type="http://schemas.openxmlformats.org/officeDocument/2006/relationships/font" Target="fonts/KronaOne-regular.fntdata"/><Relationship Id="rId43" Type="http://schemas.openxmlformats.org/officeDocument/2006/relationships/font" Target="fonts/PoppinsSemiBold-bold.fntdata"/><Relationship Id="rId24" Type="http://schemas.openxmlformats.org/officeDocument/2006/relationships/font" Target="fonts/Roboto-italic.fntdata"/><Relationship Id="rId23" Type="http://schemas.openxmlformats.org/officeDocument/2006/relationships/font" Target="fonts/Roboto-bold.fntdata"/><Relationship Id="rId45" Type="http://schemas.openxmlformats.org/officeDocument/2006/relationships/font" Target="fonts/PoppinsSemiBold-boldItalic.fntdata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26" Type="http://schemas.openxmlformats.org/officeDocument/2006/relationships/font" Target="fonts/Poppins-regular.fntdata"/><Relationship Id="rId25" Type="http://schemas.openxmlformats.org/officeDocument/2006/relationships/font" Target="fonts/Roboto-boldItalic.fntdata"/><Relationship Id="rId28" Type="http://schemas.openxmlformats.org/officeDocument/2006/relationships/font" Target="fonts/Poppins-italic.fntdata"/><Relationship Id="rId27" Type="http://schemas.openxmlformats.org/officeDocument/2006/relationships/font" Target="fonts/Poppins-bold.fntdata"/><Relationship Id="rId5" Type="http://schemas.openxmlformats.org/officeDocument/2006/relationships/slideMaster" Target="slideMasters/slideMaster2.xml"/><Relationship Id="rId6" Type="http://schemas.openxmlformats.org/officeDocument/2006/relationships/notesMaster" Target="notesMasters/notesMaster1.xml"/><Relationship Id="rId29" Type="http://schemas.openxmlformats.org/officeDocument/2006/relationships/font" Target="fonts/Poppins-boldItalic.fntdata"/><Relationship Id="rId7" Type="http://schemas.openxmlformats.org/officeDocument/2006/relationships/slide" Target="slides/slide1.xml"/><Relationship Id="rId8" Type="http://schemas.openxmlformats.org/officeDocument/2006/relationships/slide" Target="slides/slide2.xml"/><Relationship Id="rId31" Type="http://schemas.openxmlformats.org/officeDocument/2006/relationships/font" Target="fonts/FiraSansCondensedMedium-bold.fntdata"/><Relationship Id="rId30" Type="http://schemas.openxmlformats.org/officeDocument/2006/relationships/font" Target="fonts/FiraSansCondensedMedium-regular.fntdata"/><Relationship Id="rId11" Type="http://schemas.openxmlformats.org/officeDocument/2006/relationships/slide" Target="slides/slide5.xml"/><Relationship Id="rId33" Type="http://schemas.openxmlformats.org/officeDocument/2006/relationships/font" Target="fonts/FiraSansCondensedMedium-boldItalic.fntdata"/><Relationship Id="rId10" Type="http://schemas.openxmlformats.org/officeDocument/2006/relationships/slide" Target="slides/slide4.xml"/><Relationship Id="rId32" Type="http://schemas.openxmlformats.org/officeDocument/2006/relationships/font" Target="fonts/FiraSansCondensedMedium-italic.fntdata"/><Relationship Id="rId13" Type="http://schemas.openxmlformats.org/officeDocument/2006/relationships/slide" Target="slides/slide7.xml"/><Relationship Id="rId35" Type="http://schemas.openxmlformats.org/officeDocument/2006/relationships/font" Target="fonts/PoppinsMedium-bold.fntdata"/><Relationship Id="rId12" Type="http://schemas.openxmlformats.org/officeDocument/2006/relationships/slide" Target="slides/slide6.xml"/><Relationship Id="rId34" Type="http://schemas.openxmlformats.org/officeDocument/2006/relationships/font" Target="fonts/PoppinsMedium-regular.fntdata"/><Relationship Id="rId15" Type="http://schemas.openxmlformats.org/officeDocument/2006/relationships/slide" Target="slides/slide9.xml"/><Relationship Id="rId37" Type="http://schemas.openxmlformats.org/officeDocument/2006/relationships/font" Target="fonts/PoppinsMedium-boldItalic.fntdata"/><Relationship Id="rId14" Type="http://schemas.openxmlformats.org/officeDocument/2006/relationships/slide" Target="slides/slide8.xml"/><Relationship Id="rId36" Type="http://schemas.openxmlformats.org/officeDocument/2006/relationships/font" Target="fonts/PoppinsMedium-italic.fntdata"/><Relationship Id="rId17" Type="http://schemas.openxmlformats.org/officeDocument/2006/relationships/slide" Target="slides/slide11.xml"/><Relationship Id="rId39" Type="http://schemas.openxmlformats.org/officeDocument/2006/relationships/font" Target="fonts/RobotoLight-bold.fntdata"/><Relationship Id="rId16" Type="http://schemas.openxmlformats.org/officeDocument/2006/relationships/slide" Target="slides/slide10.xml"/><Relationship Id="rId38" Type="http://schemas.openxmlformats.org/officeDocument/2006/relationships/font" Target="fonts/RobotoLight-regular.fntdata"/><Relationship Id="rId19" Type="http://schemas.openxmlformats.org/officeDocument/2006/relationships/slide" Target="slides/slide13.xml"/><Relationship Id="rId18" Type="http://schemas.openxmlformats.org/officeDocument/2006/relationships/slide" Target="slides/slide12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15" name="Shape 7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" name="Google Shape;716;g18a70cc634b_3_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Hi my name is Bilel and I am the cofounder and CEO of Kinko – I am here to present how we see booking differently for the hospitality sector.</a:t>
            </a:r>
            <a:endParaRPr/>
          </a:p>
        </p:txBody>
      </p:sp>
      <p:sp>
        <p:nvSpPr>
          <p:cNvPr id="717" name="Google Shape;717;g18a70cc634b_3_1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23" name="Shape 8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4" name="Google Shape;824;g15b6ea06278_1_58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Hotel Revenue in 2021 reached 700 million </a:t>
            </a:r>
            <a:r>
              <a:rPr lang="en"/>
              <a:t>dollars</a:t>
            </a:r>
            <a:r>
              <a:rPr lang="en"/>
              <a:t> in Tunisia and more than 280 billion dollars worldwide</a:t>
            </a:r>
            <a:endParaRPr/>
          </a:p>
        </p:txBody>
      </p:sp>
      <p:sp>
        <p:nvSpPr>
          <p:cNvPr id="825" name="Google Shape;825;g15b6ea06278_1_589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37" name="Shape 8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8" name="Google Shape;838;g15b6ea06278_1_70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Our target is to generate </a:t>
            </a:r>
            <a:r>
              <a:rPr lang="en">
                <a:solidFill>
                  <a:schemeClr val="dk1"/>
                </a:solidFill>
              </a:rPr>
              <a:t>750 thousand dinars in revenue by 2024  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and once we master the local market we are aiming to expand to Morocco and Egypt by 2025 - to reach 2 million dinars in revenue with 200 hotels and more than 800 travel agencies connected to our platform. </a:t>
            </a:r>
            <a:endParaRPr/>
          </a:p>
        </p:txBody>
      </p:sp>
      <p:sp>
        <p:nvSpPr>
          <p:cNvPr id="839" name="Google Shape;839;g15b6ea06278_1_709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67" name="Shape 8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8" name="Google Shape;868;g15b6ea06278_1_60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To reach our goal we are looking to raise a seed round of 400 thousand dinars  And this will help us recruit a talented and experienced sales team. 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Boost Online marketing </a:t>
            </a:r>
            <a:r>
              <a:rPr lang="en"/>
              <a:t>campaigns</a:t>
            </a:r>
            <a:r>
              <a:rPr lang="en"/>
              <a:t> and ensure a physical presence during fairs.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For Product development will be focusing on finishing our B2C booking engine and ensure  a chatbot integration in order to increase our partners revenue.</a:t>
            </a:r>
            <a:endParaRPr/>
          </a:p>
        </p:txBody>
      </p:sp>
      <p:sp>
        <p:nvSpPr>
          <p:cNvPr id="869" name="Google Shape;869;g15b6ea06278_1_606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93" name="Shape 8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4" name="Google Shape;894;g15b6ea06278_1_20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just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We are a team of 4 co founders supported by an amazing staff with more than 50 years of cumulative experience in Management / Hospitality / It Development / Marketing and Commerce.</a:t>
            </a:r>
            <a:endParaRPr>
              <a:solidFill>
                <a:schemeClr val="dk1"/>
              </a:solidFill>
            </a:endParaRPr>
          </a:p>
        </p:txBody>
      </p:sp>
      <p:sp>
        <p:nvSpPr>
          <p:cNvPr id="895" name="Google Shape;895;g15b6ea06278_1_207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11" name="Shape 9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2" name="Google Shape;912;g15b6ea06278_1_88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just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We built Kinko to reshape the hospitality sector </a:t>
            </a:r>
            <a:endParaRPr>
              <a:solidFill>
                <a:schemeClr val="dk1"/>
              </a:solidFill>
            </a:endParaRPr>
          </a:p>
          <a:p>
            <a:pPr indent="0" lvl="0" marL="0" rtl="0" algn="just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And we are offering 15% discount for our guests today through our B2C booking engine which will be ready next January .</a:t>
            </a:r>
            <a:endParaRPr>
              <a:solidFill>
                <a:schemeClr val="dk1"/>
              </a:solidFill>
            </a:endParaRPr>
          </a:p>
          <a:p>
            <a:pPr indent="0" lvl="0" marL="0" rtl="0" algn="just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Just scan the code, fill the form and Meet us at our booth to discuss more</a:t>
            </a:r>
            <a:endParaRPr>
              <a:solidFill>
                <a:schemeClr val="dk1"/>
              </a:solidFill>
            </a:endParaRPr>
          </a:p>
          <a:p>
            <a:pPr indent="0" lvl="0" marL="0" rtl="0" algn="just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  <a:p>
            <a:pPr indent="0" lvl="0" marL="0" rtl="0" algn="just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Thank you</a:t>
            </a:r>
            <a:endParaRPr>
              <a:solidFill>
                <a:schemeClr val="dk1"/>
              </a:solidFill>
            </a:endParaRPr>
          </a:p>
        </p:txBody>
      </p:sp>
      <p:sp>
        <p:nvSpPr>
          <p:cNvPr id="913" name="Google Shape;913;g15b6ea06278_1_880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24" name="Shape 7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5" name="Google Shape;725;g15b6ea06278_1_15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just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Booking a room is a confusing task because travel agencies and hotel websites display </a:t>
            </a:r>
            <a:r>
              <a:rPr b="1" lang="en">
                <a:solidFill>
                  <a:schemeClr val="dk1"/>
                </a:solidFill>
              </a:rPr>
              <a:t>different room availability and prices.</a:t>
            </a:r>
            <a:endParaRPr b="1">
              <a:solidFill>
                <a:schemeClr val="dk1"/>
              </a:solidFill>
            </a:endParaRPr>
          </a:p>
          <a:p>
            <a:pPr indent="0" lvl="0" marL="0" rtl="0" algn="just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In fact Hotels allot </a:t>
            </a:r>
            <a:r>
              <a:rPr b="1" lang="en">
                <a:solidFill>
                  <a:schemeClr val="dk1"/>
                </a:solidFill>
              </a:rPr>
              <a:t>specific stock</a:t>
            </a:r>
            <a:r>
              <a:rPr lang="en">
                <a:solidFill>
                  <a:schemeClr val="dk1"/>
                </a:solidFill>
              </a:rPr>
              <a:t> for their partners which does not reflect </a:t>
            </a:r>
            <a:r>
              <a:rPr b="1" lang="en">
                <a:solidFill>
                  <a:schemeClr val="dk1"/>
                </a:solidFill>
              </a:rPr>
              <a:t>the real situation</a:t>
            </a:r>
            <a:endParaRPr b="1">
              <a:solidFill>
                <a:schemeClr val="dk1"/>
              </a:solidFill>
            </a:endParaRPr>
          </a:p>
          <a:p>
            <a:pPr indent="0" lvl="0" marL="0" rtl="0" algn="just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This increases the </a:t>
            </a:r>
            <a:r>
              <a:rPr b="1" lang="en">
                <a:solidFill>
                  <a:schemeClr val="dk1"/>
                </a:solidFill>
              </a:rPr>
              <a:t>churn risk</a:t>
            </a:r>
            <a:r>
              <a:rPr lang="en">
                <a:solidFill>
                  <a:schemeClr val="dk1"/>
                </a:solidFill>
              </a:rPr>
              <a:t> as customers will try to find </a:t>
            </a:r>
            <a:r>
              <a:rPr b="1" lang="en">
                <a:solidFill>
                  <a:schemeClr val="dk1"/>
                </a:solidFill>
              </a:rPr>
              <a:t>another alternative</a:t>
            </a:r>
            <a:r>
              <a:rPr lang="en">
                <a:solidFill>
                  <a:schemeClr val="dk1"/>
                </a:solidFill>
              </a:rPr>
              <a:t> </a:t>
            </a:r>
            <a:endParaRPr>
              <a:solidFill>
                <a:schemeClr val="dk1"/>
              </a:solidFill>
            </a:endParaRPr>
          </a:p>
          <a:p>
            <a:pPr indent="0" lvl="0" marL="0" rtl="0" algn="just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Either by using a different booking platform or by looking for another place to stay</a:t>
            </a:r>
            <a:endParaRPr>
              <a:solidFill>
                <a:schemeClr val="dk1"/>
              </a:solidFill>
            </a:endParaRPr>
          </a:p>
        </p:txBody>
      </p:sp>
      <p:sp>
        <p:nvSpPr>
          <p:cNvPr id="726" name="Google Shape;726;g15b6ea06278_1_157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36" name="Shape 7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" name="Google Shape;737;g14d27286515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Actually, communication is done in an </a:t>
            </a:r>
            <a:r>
              <a:rPr b="1" lang="en">
                <a:solidFill>
                  <a:schemeClr val="dk1"/>
                </a:solidFill>
              </a:rPr>
              <a:t>archaic way between hotels and their partners.</a:t>
            </a:r>
            <a:endParaRPr b="1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It depends on different channels and tools - It is </a:t>
            </a:r>
            <a:r>
              <a:rPr b="1" lang="en">
                <a:solidFill>
                  <a:schemeClr val="dk1"/>
                </a:solidFill>
              </a:rPr>
              <a:t>fragmented, messy and outdated</a:t>
            </a:r>
            <a:r>
              <a:rPr lang="en">
                <a:solidFill>
                  <a:schemeClr val="dk1"/>
                </a:solidFill>
              </a:rPr>
              <a:t>,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This results in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Travel agencies not having access to real time room availability.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and Hotels have to rely on contracts with fixed rates and on-demand stock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This brings nothing but </a:t>
            </a:r>
            <a:r>
              <a:rPr b="1" lang="en">
                <a:solidFill>
                  <a:schemeClr val="dk1"/>
                </a:solidFill>
              </a:rPr>
              <a:t>Fake Sold Out and overbooking</a:t>
            </a:r>
            <a:endParaRPr>
              <a:solidFill>
                <a:schemeClr val="dk1"/>
              </a:solidFill>
            </a:endParaRPr>
          </a:p>
        </p:txBody>
      </p:sp>
      <p:sp>
        <p:nvSpPr>
          <p:cNvPr id="738" name="Google Shape;738;g14d27286515_0_0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50" name="Shape 7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1" name="Google Shape;751;g1875a94af99_0_22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That’s why we built Kinko -</a:t>
            </a:r>
            <a:r>
              <a:rPr b="1" lang="en">
                <a:solidFill>
                  <a:schemeClr val="dk1"/>
                </a:solidFill>
              </a:rPr>
              <a:t> a B2B booking marketplace</a:t>
            </a:r>
            <a:r>
              <a:rPr lang="en">
                <a:solidFill>
                  <a:schemeClr val="dk1"/>
                </a:solidFill>
              </a:rPr>
              <a:t> between Hotels / Guest houses and their partners </a:t>
            </a:r>
            <a:endParaRPr>
              <a:solidFill>
                <a:schemeClr val="dk1"/>
              </a:solidFill>
            </a:endParaRPr>
          </a:p>
          <a:p>
            <a:pPr indent="0" lvl="0" marL="0" rtl="0" algn="just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</p:txBody>
      </p:sp>
      <p:sp>
        <p:nvSpPr>
          <p:cNvPr id="752" name="Google Shape;752;g1875a94af99_0_225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60" name="Shape 7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1" name="Google Shape;761;g184e3b25e1b_0_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We are reorganizing the workflow between different stakeholders and our model enables them to manage </a:t>
            </a:r>
            <a:r>
              <a:rPr b="1" lang="en">
                <a:solidFill>
                  <a:schemeClr val="dk1"/>
                </a:solidFill>
              </a:rPr>
              <a:t>everything</a:t>
            </a:r>
            <a:r>
              <a:rPr lang="en">
                <a:solidFill>
                  <a:schemeClr val="dk1"/>
                </a:solidFill>
              </a:rPr>
              <a:t> – from one single platform .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We are offering a</a:t>
            </a:r>
            <a:r>
              <a:rPr b="1" lang="en">
                <a:solidFill>
                  <a:schemeClr val="dk1"/>
                </a:solidFill>
              </a:rPr>
              <a:t> fast and secure booking engine</a:t>
            </a:r>
            <a:endParaRPr b="1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where Hotels &amp; Guest houses will get more direct bookings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and updates are made</a:t>
            </a:r>
            <a:r>
              <a:rPr b="1" lang="en">
                <a:solidFill>
                  <a:schemeClr val="dk1"/>
                </a:solidFill>
              </a:rPr>
              <a:t> automatically everywhere</a:t>
            </a:r>
            <a:endParaRPr>
              <a:solidFill>
                <a:schemeClr val="dk1"/>
              </a:solidFill>
            </a:endParaRPr>
          </a:p>
        </p:txBody>
      </p:sp>
      <p:sp>
        <p:nvSpPr>
          <p:cNvPr id="762" name="Google Shape;762;g184e3b25e1b_0_2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73" name="Shape 7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4" name="Google Shape;774;g15b6ea06278_1_9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just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Our solution offers hotels the possibility to </a:t>
            </a:r>
            <a:r>
              <a:rPr b="1" lang="en">
                <a:solidFill>
                  <a:schemeClr val="dk1"/>
                </a:solidFill>
              </a:rPr>
              <a:t>set up</a:t>
            </a:r>
            <a:r>
              <a:rPr lang="en">
                <a:solidFill>
                  <a:schemeClr val="dk1"/>
                </a:solidFill>
              </a:rPr>
              <a:t> and</a:t>
            </a:r>
            <a:r>
              <a:rPr b="1" lang="en">
                <a:solidFill>
                  <a:schemeClr val="dk1"/>
                </a:solidFill>
              </a:rPr>
              <a:t> edit stock and prices</a:t>
            </a:r>
            <a:r>
              <a:rPr lang="en">
                <a:solidFill>
                  <a:schemeClr val="dk1"/>
                </a:solidFill>
              </a:rPr>
              <a:t> by category of partner –  in order to sell the best available rate.</a:t>
            </a:r>
            <a:endParaRPr>
              <a:solidFill>
                <a:schemeClr val="dk1"/>
              </a:solidFill>
            </a:endParaRPr>
          </a:p>
          <a:p>
            <a:pPr indent="0" lvl="0" marL="0" rtl="0" algn="just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and Travel Agencies will have real time updates about room availability, hotel prices, promotions and stop sales .</a:t>
            </a:r>
            <a:endParaRPr>
              <a:solidFill>
                <a:schemeClr val="dk1"/>
              </a:solidFill>
            </a:endParaRPr>
          </a:p>
          <a:p>
            <a:pPr indent="0" lvl="0" marL="0" rtl="0" algn="just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This allows them to develop a </a:t>
            </a:r>
            <a:r>
              <a:rPr b="1" lang="en">
                <a:solidFill>
                  <a:schemeClr val="dk1"/>
                </a:solidFill>
              </a:rPr>
              <a:t>larger offer to satisfy their customers needs.</a:t>
            </a:r>
            <a:endParaRPr>
              <a:solidFill>
                <a:schemeClr val="dk1"/>
              </a:solidFill>
            </a:endParaRPr>
          </a:p>
        </p:txBody>
      </p:sp>
      <p:sp>
        <p:nvSpPr>
          <p:cNvPr id="775" name="Google Shape;775;g15b6ea06278_1_92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84" name="Shape 7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5" name="Google Shape;785;g19808515608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</a:rPr>
              <a:t>Our solution offers hotels the possibility to </a:t>
            </a:r>
            <a:r>
              <a:rPr b="1" lang="en">
                <a:solidFill>
                  <a:schemeClr val="dk1"/>
                </a:solidFill>
              </a:rPr>
              <a:t>set up</a:t>
            </a:r>
            <a:r>
              <a:rPr lang="en">
                <a:solidFill>
                  <a:schemeClr val="dk1"/>
                </a:solidFill>
              </a:rPr>
              <a:t> and</a:t>
            </a:r>
            <a:r>
              <a:rPr b="1" lang="en">
                <a:solidFill>
                  <a:schemeClr val="dk1"/>
                </a:solidFill>
              </a:rPr>
              <a:t> edit stock and prices</a:t>
            </a:r>
            <a:r>
              <a:rPr lang="en">
                <a:solidFill>
                  <a:schemeClr val="dk1"/>
                </a:solidFill>
              </a:rPr>
              <a:t> by category of partner –  in order to sell the best available rate.</a:t>
            </a:r>
            <a:endParaRPr>
              <a:solidFill>
                <a:schemeClr val="dk1"/>
              </a:solidFill>
            </a:endParaRPr>
          </a:p>
          <a:p>
            <a:pPr indent="0" lvl="0" marL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</a:rPr>
              <a:t>and Travel Agencies will have real time updates about room availability, hotel prices, promotions and stop sales .</a:t>
            </a:r>
            <a:endParaRPr>
              <a:solidFill>
                <a:schemeClr val="dk1"/>
              </a:solidFill>
            </a:endParaRPr>
          </a:p>
          <a:p>
            <a:pPr indent="0" lvl="0" marL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</a:rPr>
              <a:t>This allows them to develop a </a:t>
            </a:r>
            <a:r>
              <a:rPr b="1" lang="en">
                <a:solidFill>
                  <a:schemeClr val="dk1"/>
                </a:solidFill>
              </a:rPr>
              <a:t>larger offer to satisfy their customers needs.</a:t>
            </a:r>
            <a:endParaRPr>
              <a:solidFill>
                <a:schemeClr val="dk1"/>
              </a:solidFill>
            </a:endParaRPr>
          </a:p>
        </p:txBody>
      </p:sp>
      <p:sp>
        <p:nvSpPr>
          <p:cNvPr id="786" name="Google Shape;786;g19808515608_0_0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95" name="Shape 7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6" name="Google Shape;796;g15b6ea06278_1_82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We officially launched during last month and we got </a:t>
            </a:r>
            <a:r>
              <a:rPr b="1" lang="en">
                <a:solidFill>
                  <a:schemeClr val="dk1"/>
                </a:solidFill>
              </a:rPr>
              <a:t>1 year agreement with 3 hotels</a:t>
            </a:r>
            <a:r>
              <a:rPr lang="en">
                <a:solidFill>
                  <a:schemeClr val="dk1"/>
                </a:solidFill>
              </a:rPr>
              <a:t> to use Kinko as main selling channel with an estimated revenue of </a:t>
            </a:r>
            <a:r>
              <a:rPr b="1" lang="en">
                <a:solidFill>
                  <a:schemeClr val="dk1"/>
                </a:solidFill>
              </a:rPr>
              <a:t>15000 Dinars by the End of this Yea</a:t>
            </a:r>
            <a:r>
              <a:rPr lang="en">
                <a:solidFill>
                  <a:schemeClr val="dk1"/>
                </a:solidFill>
              </a:rPr>
              <a:t>r and more than </a:t>
            </a:r>
            <a:r>
              <a:rPr b="1" lang="en">
                <a:solidFill>
                  <a:schemeClr val="dk1"/>
                </a:solidFill>
              </a:rPr>
              <a:t>70 connected</a:t>
            </a:r>
            <a:r>
              <a:rPr lang="en">
                <a:solidFill>
                  <a:schemeClr val="dk1"/>
                </a:solidFill>
              </a:rPr>
              <a:t> Travel agencies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97" name="Google Shape;797;g15b6ea06278_1_827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11" name="Shape 8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2" name="Google Shape;812;g15b6ea06278_1_23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just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Our business Model is based on</a:t>
            </a:r>
            <a:r>
              <a:rPr b="1" lang="en">
                <a:solidFill>
                  <a:schemeClr val="dk1"/>
                </a:solidFill>
              </a:rPr>
              <a:t> Commission fees fixed at 1.5%</a:t>
            </a:r>
            <a:r>
              <a:rPr lang="en">
                <a:solidFill>
                  <a:schemeClr val="dk1"/>
                </a:solidFill>
              </a:rPr>
              <a:t> for Hotels and Guest Houses on </a:t>
            </a:r>
            <a:r>
              <a:rPr b="1" lang="en">
                <a:solidFill>
                  <a:schemeClr val="dk1"/>
                </a:solidFill>
              </a:rPr>
              <a:t>every booking</a:t>
            </a:r>
            <a:r>
              <a:rPr lang="en">
                <a:solidFill>
                  <a:schemeClr val="dk1"/>
                </a:solidFill>
              </a:rPr>
              <a:t> made through Kinko - and free access for travel agencies</a:t>
            </a:r>
            <a:endParaRPr/>
          </a:p>
        </p:txBody>
      </p:sp>
      <p:sp>
        <p:nvSpPr>
          <p:cNvPr id="813" name="Google Shape;813;g15b6ea06278_1_230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2507800" y="1366863"/>
            <a:ext cx="4128300" cy="18579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3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5300"/>
              <a:buNone/>
              <a:defRPr sz="5300"/>
            </a:lvl2pPr>
            <a:lvl3pPr lvl="2" algn="ctr">
              <a:spcBef>
                <a:spcPts val="0"/>
              </a:spcBef>
              <a:spcAft>
                <a:spcPts val="0"/>
              </a:spcAft>
              <a:buSzPts val="5300"/>
              <a:buNone/>
              <a:defRPr sz="5300"/>
            </a:lvl3pPr>
            <a:lvl4pPr lvl="3" algn="ctr">
              <a:spcBef>
                <a:spcPts val="0"/>
              </a:spcBef>
              <a:spcAft>
                <a:spcPts val="0"/>
              </a:spcAft>
              <a:buSzPts val="5300"/>
              <a:buNone/>
              <a:defRPr sz="5300"/>
            </a:lvl4pPr>
            <a:lvl5pPr lvl="4" algn="ctr">
              <a:spcBef>
                <a:spcPts val="0"/>
              </a:spcBef>
              <a:spcAft>
                <a:spcPts val="0"/>
              </a:spcAft>
              <a:buSzPts val="5300"/>
              <a:buNone/>
              <a:defRPr sz="5300"/>
            </a:lvl5pPr>
            <a:lvl6pPr lvl="5" algn="ctr">
              <a:spcBef>
                <a:spcPts val="0"/>
              </a:spcBef>
              <a:spcAft>
                <a:spcPts val="0"/>
              </a:spcAft>
              <a:buSzPts val="5300"/>
              <a:buNone/>
              <a:defRPr sz="5300"/>
            </a:lvl6pPr>
            <a:lvl7pPr lvl="6" algn="ctr">
              <a:spcBef>
                <a:spcPts val="0"/>
              </a:spcBef>
              <a:spcAft>
                <a:spcPts val="0"/>
              </a:spcAft>
              <a:buSzPts val="5300"/>
              <a:buNone/>
              <a:defRPr sz="5300"/>
            </a:lvl7pPr>
            <a:lvl8pPr lvl="7" algn="ctr">
              <a:spcBef>
                <a:spcPts val="0"/>
              </a:spcBef>
              <a:spcAft>
                <a:spcPts val="0"/>
              </a:spcAft>
              <a:buSzPts val="5300"/>
              <a:buNone/>
              <a:defRPr sz="5300"/>
            </a:lvl8pPr>
            <a:lvl9pPr lvl="8" algn="ctr">
              <a:spcBef>
                <a:spcPts val="0"/>
              </a:spcBef>
              <a:spcAft>
                <a:spcPts val="0"/>
              </a:spcAft>
              <a:buSzPts val="5300"/>
              <a:buNone/>
              <a:defRPr sz="53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489300" y="3110330"/>
            <a:ext cx="2165400" cy="666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b="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/>
          <p:nvPr/>
        </p:nvSpPr>
        <p:spPr>
          <a:xfrm flipH="1" rot="-5400000">
            <a:off x="8273618" y="344514"/>
            <a:ext cx="351173" cy="351750"/>
          </a:xfrm>
          <a:custGeom>
            <a:rect b="b" l="l" r="r" t="t"/>
            <a:pathLst>
              <a:path extrusionOk="0" h="7311" w="7299">
                <a:moveTo>
                  <a:pt x="3655" y="0"/>
                </a:moveTo>
                <a:lnTo>
                  <a:pt x="0" y="3655"/>
                </a:lnTo>
                <a:lnTo>
                  <a:pt x="3655" y="7311"/>
                </a:lnTo>
                <a:lnTo>
                  <a:pt x="7299" y="3655"/>
                </a:lnTo>
                <a:lnTo>
                  <a:pt x="3655" y="0"/>
                </a:lnTo>
                <a:close/>
              </a:path>
            </a:pathLst>
          </a:custGeom>
          <a:gradFill>
            <a:gsLst>
              <a:gs pos="0">
                <a:schemeClr val="accent2"/>
              </a:gs>
              <a:gs pos="100000">
                <a:schemeClr val="accent4"/>
              </a:gs>
            </a:gsLst>
            <a:lin ang="8100019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13" name="Google Shape;13;p2"/>
          <p:cNvGrpSpPr/>
          <p:nvPr/>
        </p:nvGrpSpPr>
        <p:grpSpPr>
          <a:xfrm>
            <a:off x="-1115684" y="691895"/>
            <a:ext cx="3605211" cy="4226616"/>
            <a:chOff x="-1115684" y="691895"/>
            <a:chExt cx="3605211" cy="4226616"/>
          </a:xfrm>
        </p:grpSpPr>
        <p:sp>
          <p:nvSpPr>
            <p:cNvPr id="14" name="Google Shape;14;p2"/>
            <p:cNvSpPr/>
            <p:nvPr/>
          </p:nvSpPr>
          <p:spPr>
            <a:xfrm>
              <a:off x="-899915" y="1096911"/>
              <a:ext cx="2753543" cy="2753515"/>
            </a:xfrm>
            <a:custGeom>
              <a:rect b="b" l="l" r="r" t="t"/>
              <a:pathLst>
                <a:path extrusionOk="0" h="97703" w="97704">
                  <a:moveTo>
                    <a:pt x="84987" y="1"/>
                  </a:moveTo>
                  <a:lnTo>
                    <a:pt x="0" y="84987"/>
                  </a:lnTo>
                  <a:lnTo>
                    <a:pt x="12716" y="97703"/>
                  </a:lnTo>
                  <a:lnTo>
                    <a:pt x="97703" y="12716"/>
                  </a:lnTo>
                  <a:lnTo>
                    <a:pt x="84987" y="1"/>
                  </a:ln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100000">
                  <a:schemeClr val="accent4"/>
                </a:gs>
              </a:gsLst>
              <a:lin ang="8100019" scaled="0"/>
            </a:gradFill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" name="Google Shape;15;p2"/>
            <p:cNvSpPr/>
            <p:nvPr/>
          </p:nvSpPr>
          <p:spPr>
            <a:xfrm>
              <a:off x="-511020" y="2105577"/>
              <a:ext cx="2013668" cy="2013301"/>
            </a:xfrm>
            <a:custGeom>
              <a:rect b="b" l="l" r="r" t="t"/>
              <a:pathLst>
                <a:path extrusionOk="0" h="71438" w="71451">
                  <a:moveTo>
                    <a:pt x="63330" y="632"/>
                  </a:moveTo>
                  <a:lnTo>
                    <a:pt x="70819" y="8121"/>
                  </a:lnTo>
                  <a:lnTo>
                    <a:pt x="8133" y="70807"/>
                  </a:lnTo>
                  <a:lnTo>
                    <a:pt x="644" y="63318"/>
                  </a:lnTo>
                  <a:lnTo>
                    <a:pt x="63330" y="632"/>
                  </a:lnTo>
                  <a:close/>
                  <a:moveTo>
                    <a:pt x="63330" y="1"/>
                  </a:moveTo>
                  <a:lnTo>
                    <a:pt x="1" y="63318"/>
                  </a:lnTo>
                  <a:lnTo>
                    <a:pt x="8133" y="71438"/>
                  </a:lnTo>
                  <a:lnTo>
                    <a:pt x="71450" y="8121"/>
                  </a:lnTo>
                  <a:lnTo>
                    <a:pt x="63330" y="1"/>
                  </a:ln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100000">
                  <a:schemeClr val="accent4"/>
                </a:gs>
              </a:gsLst>
              <a:lin ang="8100019" scaled="0"/>
            </a:gradFill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" name="Google Shape;16;p2"/>
            <p:cNvSpPr/>
            <p:nvPr/>
          </p:nvSpPr>
          <p:spPr>
            <a:xfrm>
              <a:off x="-501945" y="2842785"/>
              <a:ext cx="2076064" cy="2075726"/>
            </a:xfrm>
            <a:custGeom>
              <a:rect b="b" l="l" r="r" t="t"/>
              <a:pathLst>
                <a:path extrusionOk="0" h="73653" w="73665">
                  <a:moveTo>
                    <a:pt x="67354" y="0"/>
                  </a:moveTo>
                  <a:lnTo>
                    <a:pt x="0" y="67354"/>
                  </a:lnTo>
                  <a:lnTo>
                    <a:pt x="6299" y="73652"/>
                  </a:lnTo>
                  <a:lnTo>
                    <a:pt x="73664" y="6299"/>
                  </a:lnTo>
                  <a:lnTo>
                    <a:pt x="67354" y="0"/>
                  </a:ln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100000">
                  <a:schemeClr val="accent4"/>
                </a:gs>
              </a:gsLst>
              <a:lin ang="8100019" scaled="0"/>
            </a:gradFill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" name="Google Shape;17;p2"/>
            <p:cNvSpPr/>
            <p:nvPr/>
          </p:nvSpPr>
          <p:spPr>
            <a:xfrm>
              <a:off x="-242239" y="2003893"/>
              <a:ext cx="2255925" cy="2255586"/>
            </a:xfrm>
            <a:custGeom>
              <a:rect b="b" l="l" r="r" t="t"/>
              <a:pathLst>
                <a:path extrusionOk="0" h="80035" w="80047">
                  <a:moveTo>
                    <a:pt x="76141" y="1"/>
                  </a:moveTo>
                  <a:lnTo>
                    <a:pt x="1" y="76141"/>
                  </a:lnTo>
                  <a:lnTo>
                    <a:pt x="3894" y="80034"/>
                  </a:lnTo>
                  <a:lnTo>
                    <a:pt x="80046" y="3894"/>
                  </a:lnTo>
                  <a:lnTo>
                    <a:pt x="76141" y="1"/>
                  </a:ln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100000">
                  <a:schemeClr val="accent4"/>
                </a:gs>
              </a:gsLst>
              <a:lin ang="8100019" scaled="0"/>
            </a:gradFill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" name="Google Shape;18;p2"/>
            <p:cNvSpPr/>
            <p:nvPr/>
          </p:nvSpPr>
          <p:spPr>
            <a:xfrm>
              <a:off x="-1115684" y="1250254"/>
              <a:ext cx="2210945" cy="2210945"/>
            </a:xfrm>
            <a:custGeom>
              <a:rect b="b" l="l" r="r" t="t"/>
              <a:pathLst>
                <a:path extrusionOk="0" h="78451" w="78451">
                  <a:moveTo>
                    <a:pt x="72200" y="632"/>
                  </a:moveTo>
                  <a:lnTo>
                    <a:pt x="77820" y="6251"/>
                  </a:lnTo>
                  <a:lnTo>
                    <a:pt x="6251" y="77819"/>
                  </a:lnTo>
                  <a:lnTo>
                    <a:pt x="632" y="72200"/>
                  </a:lnTo>
                  <a:lnTo>
                    <a:pt x="72200" y="632"/>
                  </a:lnTo>
                  <a:close/>
                  <a:moveTo>
                    <a:pt x="72200" y="1"/>
                  </a:moveTo>
                  <a:lnTo>
                    <a:pt x="1" y="72200"/>
                  </a:lnTo>
                  <a:lnTo>
                    <a:pt x="6251" y="78451"/>
                  </a:lnTo>
                  <a:lnTo>
                    <a:pt x="78451" y="6251"/>
                  </a:lnTo>
                  <a:lnTo>
                    <a:pt x="72200" y="1"/>
                  </a:ln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100000">
                  <a:schemeClr val="accent4"/>
                </a:gs>
              </a:gsLst>
              <a:lin ang="8100019" scaled="0"/>
            </a:gradFill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" name="Google Shape;19;p2"/>
            <p:cNvSpPr/>
            <p:nvPr/>
          </p:nvSpPr>
          <p:spPr>
            <a:xfrm>
              <a:off x="1019791" y="1118048"/>
              <a:ext cx="208043" cy="207733"/>
            </a:xfrm>
            <a:custGeom>
              <a:rect b="b" l="l" r="r" t="t"/>
              <a:pathLst>
                <a:path extrusionOk="0" h="7371" w="7382">
                  <a:moveTo>
                    <a:pt x="3691" y="1"/>
                  </a:moveTo>
                  <a:lnTo>
                    <a:pt x="0" y="3680"/>
                  </a:lnTo>
                  <a:lnTo>
                    <a:pt x="3691" y="7371"/>
                  </a:lnTo>
                  <a:lnTo>
                    <a:pt x="7382" y="3680"/>
                  </a:lnTo>
                  <a:lnTo>
                    <a:pt x="3691" y="1"/>
                  </a:ln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100000">
                  <a:schemeClr val="accent4"/>
                </a:gs>
              </a:gsLst>
              <a:lin ang="8100019" scaled="0"/>
            </a:gradFill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" name="Google Shape;20;p2"/>
            <p:cNvSpPr/>
            <p:nvPr/>
          </p:nvSpPr>
          <p:spPr>
            <a:xfrm>
              <a:off x="1592890" y="2498503"/>
              <a:ext cx="344644" cy="344644"/>
            </a:xfrm>
            <a:custGeom>
              <a:rect b="b" l="l" r="r" t="t"/>
              <a:pathLst>
                <a:path extrusionOk="0" h="12229" w="12229">
                  <a:moveTo>
                    <a:pt x="6121" y="1"/>
                  </a:moveTo>
                  <a:lnTo>
                    <a:pt x="1" y="6120"/>
                  </a:lnTo>
                  <a:lnTo>
                    <a:pt x="6121" y="12228"/>
                  </a:lnTo>
                  <a:lnTo>
                    <a:pt x="12229" y="6120"/>
                  </a:lnTo>
                  <a:lnTo>
                    <a:pt x="6121" y="1"/>
                  </a:ln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100000">
                  <a:schemeClr val="accent4"/>
                </a:gs>
              </a:gsLst>
              <a:lin ang="8100019" scaled="0"/>
            </a:gradFill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" name="Google Shape;21;p2"/>
            <p:cNvSpPr/>
            <p:nvPr/>
          </p:nvSpPr>
          <p:spPr>
            <a:xfrm>
              <a:off x="1495265" y="691895"/>
              <a:ext cx="158386" cy="158414"/>
            </a:xfrm>
            <a:custGeom>
              <a:rect b="b" l="l" r="r" t="t"/>
              <a:pathLst>
                <a:path extrusionOk="0" h="5621" w="5620">
                  <a:moveTo>
                    <a:pt x="2810" y="632"/>
                  </a:moveTo>
                  <a:lnTo>
                    <a:pt x="4989" y="2811"/>
                  </a:lnTo>
                  <a:lnTo>
                    <a:pt x="2810" y="4989"/>
                  </a:lnTo>
                  <a:lnTo>
                    <a:pt x="631" y="2811"/>
                  </a:lnTo>
                  <a:lnTo>
                    <a:pt x="2810" y="632"/>
                  </a:lnTo>
                  <a:close/>
                  <a:moveTo>
                    <a:pt x="2810" y="1"/>
                  </a:moveTo>
                  <a:lnTo>
                    <a:pt x="0" y="2811"/>
                  </a:lnTo>
                  <a:lnTo>
                    <a:pt x="2810" y="5621"/>
                  </a:lnTo>
                  <a:lnTo>
                    <a:pt x="5620" y="2811"/>
                  </a:lnTo>
                  <a:lnTo>
                    <a:pt x="2810" y="1"/>
                  </a:ln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100000">
                  <a:schemeClr val="accent4"/>
                </a:gs>
              </a:gsLst>
              <a:lin ang="8100019" scaled="0"/>
            </a:gradFill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" name="Google Shape;22;p2"/>
            <p:cNvSpPr/>
            <p:nvPr/>
          </p:nvSpPr>
          <p:spPr>
            <a:xfrm>
              <a:off x="2331113" y="1527771"/>
              <a:ext cx="158414" cy="158386"/>
            </a:xfrm>
            <a:custGeom>
              <a:rect b="b" l="l" r="r" t="t"/>
              <a:pathLst>
                <a:path extrusionOk="0" h="5620" w="5621">
                  <a:moveTo>
                    <a:pt x="2811" y="631"/>
                  </a:moveTo>
                  <a:lnTo>
                    <a:pt x="4989" y="2810"/>
                  </a:lnTo>
                  <a:lnTo>
                    <a:pt x="2811" y="4989"/>
                  </a:lnTo>
                  <a:lnTo>
                    <a:pt x="632" y="2810"/>
                  </a:lnTo>
                  <a:lnTo>
                    <a:pt x="2811" y="631"/>
                  </a:lnTo>
                  <a:close/>
                  <a:moveTo>
                    <a:pt x="2811" y="0"/>
                  </a:moveTo>
                  <a:lnTo>
                    <a:pt x="1" y="2810"/>
                  </a:lnTo>
                  <a:lnTo>
                    <a:pt x="2811" y="5620"/>
                  </a:lnTo>
                  <a:lnTo>
                    <a:pt x="5620" y="2810"/>
                  </a:lnTo>
                  <a:lnTo>
                    <a:pt x="2811" y="0"/>
                  </a:ln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100000">
                  <a:schemeClr val="accent4"/>
                </a:gs>
              </a:gsLst>
              <a:lin ang="8100019" scaled="0"/>
            </a:gradFill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" name="Google Shape;23;p2"/>
            <p:cNvSpPr/>
            <p:nvPr/>
          </p:nvSpPr>
          <p:spPr>
            <a:xfrm>
              <a:off x="1692235" y="721769"/>
              <a:ext cx="536567" cy="536228"/>
            </a:xfrm>
            <a:custGeom>
              <a:rect b="b" l="l" r="r" t="t"/>
              <a:pathLst>
                <a:path extrusionOk="0" h="19027" w="19039">
                  <a:moveTo>
                    <a:pt x="9525" y="0"/>
                  </a:moveTo>
                  <a:lnTo>
                    <a:pt x="0" y="9513"/>
                  </a:lnTo>
                  <a:lnTo>
                    <a:pt x="9525" y="19027"/>
                  </a:lnTo>
                  <a:lnTo>
                    <a:pt x="19038" y="9513"/>
                  </a:lnTo>
                  <a:lnTo>
                    <a:pt x="9525" y="0"/>
                  </a:ln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100000">
                  <a:schemeClr val="accent4"/>
                </a:gs>
              </a:gsLst>
              <a:lin ang="8100019" scaled="0"/>
            </a:gradFill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" name="Google Shape;24;p2"/>
            <p:cNvSpPr/>
            <p:nvPr/>
          </p:nvSpPr>
          <p:spPr>
            <a:xfrm>
              <a:off x="1534862" y="1736804"/>
              <a:ext cx="336584" cy="336584"/>
            </a:xfrm>
            <a:custGeom>
              <a:rect b="b" l="l" r="r" t="t"/>
              <a:pathLst>
                <a:path extrusionOk="0" h="11943" w="11943">
                  <a:moveTo>
                    <a:pt x="5965" y="1"/>
                  </a:moveTo>
                  <a:lnTo>
                    <a:pt x="0" y="5966"/>
                  </a:lnTo>
                  <a:lnTo>
                    <a:pt x="5965" y="11943"/>
                  </a:lnTo>
                  <a:lnTo>
                    <a:pt x="11942" y="5966"/>
                  </a:lnTo>
                  <a:lnTo>
                    <a:pt x="5965" y="1"/>
                  </a:ln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100000">
                  <a:schemeClr val="accent4"/>
                </a:gs>
              </a:gsLst>
              <a:lin ang="8100019" scaled="0"/>
            </a:gradFill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" name="Google Shape;25;p2"/>
            <p:cNvSpPr/>
            <p:nvPr/>
          </p:nvSpPr>
          <p:spPr>
            <a:xfrm>
              <a:off x="2003628" y="1398581"/>
              <a:ext cx="205704" cy="206042"/>
            </a:xfrm>
            <a:custGeom>
              <a:rect b="b" l="l" r="r" t="t"/>
              <a:pathLst>
                <a:path extrusionOk="0" h="7311" w="7299">
                  <a:moveTo>
                    <a:pt x="3655" y="0"/>
                  </a:moveTo>
                  <a:lnTo>
                    <a:pt x="0" y="3655"/>
                  </a:lnTo>
                  <a:lnTo>
                    <a:pt x="3655" y="7311"/>
                  </a:lnTo>
                  <a:lnTo>
                    <a:pt x="7299" y="3655"/>
                  </a:lnTo>
                  <a:lnTo>
                    <a:pt x="3655" y="0"/>
                  </a:ln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100000">
                  <a:schemeClr val="accent4"/>
                </a:gs>
              </a:gsLst>
              <a:lin ang="8100019" scaled="0"/>
            </a:gradFill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26" name="Google Shape;26;p2"/>
          <p:cNvSpPr/>
          <p:nvPr/>
        </p:nvSpPr>
        <p:spPr>
          <a:xfrm rot="10800000">
            <a:off x="7282491" y="1289856"/>
            <a:ext cx="2753543" cy="2753515"/>
          </a:xfrm>
          <a:custGeom>
            <a:rect b="b" l="l" r="r" t="t"/>
            <a:pathLst>
              <a:path extrusionOk="0" h="97703" w="97704">
                <a:moveTo>
                  <a:pt x="84987" y="1"/>
                </a:moveTo>
                <a:lnTo>
                  <a:pt x="0" y="84987"/>
                </a:lnTo>
                <a:lnTo>
                  <a:pt x="12716" y="97703"/>
                </a:lnTo>
                <a:lnTo>
                  <a:pt x="97703" y="12716"/>
                </a:lnTo>
                <a:lnTo>
                  <a:pt x="84987" y="1"/>
                </a:lnTo>
                <a:close/>
              </a:path>
            </a:pathLst>
          </a:custGeom>
          <a:gradFill>
            <a:gsLst>
              <a:gs pos="0">
                <a:schemeClr val="accent2"/>
              </a:gs>
              <a:gs pos="100000">
                <a:schemeClr val="accent4"/>
              </a:gs>
            </a:gsLst>
            <a:lin ang="8100019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" name="Google Shape;27;p2"/>
          <p:cNvSpPr/>
          <p:nvPr/>
        </p:nvSpPr>
        <p:spPr>
          <a:xfrm rot="10800000">
            <a:off x="7633470" y="1021404"/>
            <a:ext cx="2013668" cy="2013301"/>
          </a:xfrm>
          <a:custGeom>
            <a:rect b="b" l="l" r="r" t="t"/>
            <a:pathLst>
              <a:path extrusionOk="0" h="71438" w="71451">
                <a:moveTo>
                  <a:pt x="63330" y="632"/>
                </a:moveTo>
                <a:lnTo>
                  <a:pt x="70819" y="8121"/>
                </a:lnTo>
                <a:lnTo>
                  <a:pt x="8133" y="70807"/>
                </a:lnTo>
                <a:lnTo>
                  <a:pt x="644" y="63318"/>
                </a:lnTo>
                <a:lnTo>
                  <a:pt x="63330" y="632"/>
                </a:lnTo>
                <a:close/>
                <a:moveTo>
                  <a:pt x="63330" y="1"/>
                </a:moveTo>
                <a:lnTo>
                  <a:pt x="1" y="63318"/>
                </a:lnTo>
                <a:lnTo>
                  <a:pt x="8133" y="71438"/>
                </a:lnTo>
                <a:lnTo>
                  <a:pt x="71450" y="8121"/>
                </a:lnTo>
                <a:lnTo>
                  <a:pt x="63330" y="1"/>
                </a:lnTo>
                <a:close/>
              </a:path>
            </a:pathLst>
          </a:custGeom>
          <a:gradFill>
            <a:gsLst>
              <a:gs pos="0">
                <a:schemeClr val="accent2"/>
              </a:gs>
              <a:gs pos="100000">
                <a:schemeClr val="accent4"/>
              </a:gs>
            </a:gsLst>
            <a:lin ang="8100019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" name="Google Shape;28;p2"/>
          <p:cNvSpPr/>
          <p:nvPr/>
        </p:nvSpPr>
        <p:spPr>
          <a:xfrm rot="10800000">
            <a:off x="7561999" y="221771"/>
            <a:ext cx="2076064" cy="2075726"/>
          </a:xfrm>
          <a:custGeom>
            <a:rect b="b" l="l" r="r" t="t"/>
            <a:pathLst>
              <a:path extrusionOk="0" h="73653" w="73665">
                <a:moveTo>
                  <a:pt x="67354" y="0"/>
                </a:moveTo>
                <a:lnTo>
                  <a:pt x="0" y="67354"/>
                </a:lnTo>
                <a:lnTo>
                  <a:pt x="6299" y="73652"/>
                </a:lnTo>
                <a:lnTo>
                  <a:pt x="73664" y="6299"/>
                </a:lnTo>
                <a:lnTo>
                  <a:pt x="67354" y="0"/>
                </a:lnTo>
                <a:close/>
              </a:path>
            </a:pathLst>
          </a:custGeom>
          <a:gradFill>
            <a:gsLst>
              <a:gs pos="0">
                <a:schemeClr val="accent2"/>
              </a:gs>
              <a:gs pos="100000">
                <a:schemeClr val="accent4"/>
              </a:gs>
            </a:gsLst>
            <a:lin ang="8100019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9" name="Google Shape;29;p2"/>
          <p:cNvSpPr/>
          <p:nvPr/>
        </p:nvSpPr>
        <p:spPr>
          <a:xfrm rot="10800000">
            <a:off x="7122433" y="880803"/>
            <a:ext cx="2255925" cy="2255586"/>
          </a:xfrm>
          <a:custGeom>
            <a:rect b="b" l="l" r="r" t="t"/>
            <a:pathLst>
              <a:path extrusionOk="0" h="80035" w="80047">
                <a:moveTo>
                  <a:pt x="76141" y="1"/>
                </a:moveTo>
                <a:lnTo>
                  <a:pt x="1" y="76141"/>
                </a:lnTo>
                <a:lnTo>
                  <a:pt x="3894" y="80034"/>
                </a:lnTo>
                <a:lnTo>
                  <a:pt x="80046" y="3894"/>
                </a:lnTo>
                <a:lnTo>
                  <a:pt x="76141" y="1"/>
                </a:lnTo>
                <a:close/>
              </a:path>
            </a:pathLst>
          </a:custGeom>
          <a:gradFill>
            <a:gsLst>
              <a:gs pos="0">
                <a:schemeClr val="accent2"/>
              </a:gs>
              <a:gs pos="100000">
                <a:schemeClr val="accent4"/>
              </a:gs>
            </a:gsLst>
            <a:lin ang="8100019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0" name="Google Shape;30;p2"/>
          <p:cNvSpPr/>
          <p:nvPr/>
        </p:nvSpPr>
        <p:spPr>
          <a:xfrm rot="10800000">
            <a:off x="8040857" y="1679083"/>
            <a:ext cx="2210945" cy="2210945"/>
          </a:xfrm>
          <a:custGeom>
            <a:rect b="b" l="l" r="r" t="t"/>
            <a:pathLst>
              <a:path extrusionOk="0" h="78451" w="78451">
                <a:moveTo>
                  <a:pt x="72200" y="632"/>
                </a:moveTo>
                <a:lnTo>
                  <a:pt x="77820" y="6251"/>
                </a:lnTo>
                <a:lnTo>
                  <a:pt x="6251" y="77819"/>
                </a:lnTo>
                <a:lnTo>
                  <a:pt x="632" y="72200"/>
                </a:lnTo>
                <a:lnTo>
                  <a:pt x="72200" y="632"/>
                </a:lnTo>
                <a:close/>
                <a:moveTo>
                  <a:pt x="72200" y="1"/>
                </a:moveTo>
                <a:lnTo>
                  <a:pt x="1" y="72200"/>
                </a:lnTo>
                <a:lnTo>
                  <a:pt x="6251" y="78451"/>
                </a:lnTo>
                <a:lnTo>
                  <a:pt x="78451" y="6251"/>
                </a:lnTo>
                <a:lnTo>
                  <a:pt x="72200" y="1"/>
                </a:lnTo>
                <a:close/>
              </a:path>
            </a:pathLst>
          </a:custGeom>
          <a:gradFill>
            <a:gsLst>
              <a:gs pos="0">
                <a:schemeClr val="accent2"/>
              </a:gs>
              <a:gs pos="100000">
                <a:schemeClr val="accent4"/>
              </a:gs>
            </a:gsLst>
            <a:lin ang="8100019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1" name="Google Shape;31;p2"/>
          <p:cNvSpPr/>
          <p:nvPr/>
        </p:nvSpPr>
        <p:spPr>
          <a:xfrm rot="10800000">
            <a:off x="7908284" y="3814501"/>
            <a:ext cx="208043" cy="207733"/>
          </a:xfrm>
          <a:custGeom>
            <a:rect b="b" l="l" r="r" t="t"/>
            <a:pathLst>
              <a:path extrusionOk="0" h="7371" w="7382">
                <a:moveTo>
                  <a:pt x="3691" y="1"/>
                </a:moveTo>
                <a:lnTo>
                  <a:pt x="0" y="3680"/>
                </a:lnTo>
                <a:lnTo>
                  <a:pt x="3691" y="7371"/>
                </a:lnTo>
                <a:lnTo>
                  <a:pt x="7382" y="3680"/>
                </a:lnTo>
                <a:lnTo>
                  <a:pt x="3691" y="1"/>
                </a:lnTo>
                <a:close/>
              </a:path>
            </a:pathLst>
          </a:custGeom>
          <a:gradFill>
            <a:gsLst>
              <a:gs pos="0">
                <a:schemeClr val="accent2"/>
              </a:gs>
              <a:gs pos="100000">
                <a:schemeClr val="accent4"/>
              </a:gs>
            </a:gsLst>
            <a:lin ang="8100019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2" name="Google Shape;32;p2"/>
          <p:cNvSpPr/>
          <p:nvPr/>
        </p:nvSpPr>
        <p:spPr>
          <a:xfrm rot="10800000">
            <a:off x="7198584" y="2297136"/>
            <a:ext cx="344644" cy="344644"/>
          </a:xfrm>
          <a:custGeom>
            <a:rect b="b" l="l" r="r" t="t"/>
            <a:pathLst>
              <a:path extrusionOk="0" h="12229" w="12229">
                <a:moveTo>
                  <a:pt x="6121" y="1"/>
                </a:moveTo>
                <a:lnTo>
                  <a:pt x="1" y="6120"/>
                </a:lnTo>
                <a:lnTo>
                  <a:pt x="6121" y="12228"/>
                </a:lnTo>
                <a:lnTo>
                  <a:pt x="12229" y="6120"/>
                </a:lnTo>
                <a:lnTo>
                  <a:pt x="6121" y="1"/>
                </a:lnTo>
                <a:close/>
              </a:path>
            </a:pathLst>
          </a:custGeom>
          <a:gradFill>
            <a:gsLst>
              <a:gs pos="0">
                <a:schemeClr val="accent2"/>
              </a:gs>
              <a:gs pos="100000">
                <a:schemeClr val="accent4"/>
              </a:gs>
            </a:gsLst>
            <a:lin ang="8100019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3" name="Google Shape;33;p2"/>
          <p:cNvSpPr/>
          <p:nvPr/>
        </p:nvSpPr>
        <p:spPr>
          <a:xfrm rot="10800000">
            <a:off x="7482468" y="4289974"/>
            <a:ext cx="158386" cy="158414"/>
          </a:xfrm>
          <a:custGeom>
            <a:rect b="b" l="l" r="r" t="t"/>
            <a:pathLst>
              <a:path extrusionOk="0" h="5621" w="5620">
                <a:moveTo>
                  <a:pt x="2810" y="632"/>
                </a:moveTo>
                <a:lnTo>
                  <a:pt x="4989" y="2811"/>
                </a:lnTo>
                <a:lnTo>
                  <a:pt x="2810" y="4989"/>
                </a:lnTo>
                <a:lnTo>
                  <a:pt x="631" y="2811"/>
                </a:lnTo>
                <a:lnTo>
                  <a:pt x="2810" y="632"/>
                </a:lnTo>
                <a:close/>
                <a:moveTo>
                  <a:pt x="2810" y="1"/>
                </a:moveTo>
                <a:lnTo>
                  <a:pt x="0" y="2811"/>
                </a:lnTo>
                <a:lnTo>
                  <a:pt x="2810" y="5621"/>
                </a:lnTo>
                <a:lnTo>
                  <a:pt x="5620" y="2811"/>
                </a:lnTo>
                <a:lnTo>
                  <a:pt x="2810" y="1"/>
                </a:lnTo>
                <a:close/>
              </a:path>
            </a:pathLst>
          </a:custGeom>
          <a:gradFill>
            <a:gsLst>
              <a:gs pos="0">
                <a:schemeClr val="accent2"/>
              </a:gs>
              <a:gs pos="100000">
                <a:schemeClr val="accent4"/>
              </a:gs>
            </a:gsLst>
            <a:lin ang="8100019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4" name="Google Shape;34;p2"/>
          <p:cNvSpPr/>
          <p:nvPr/>
        </p:nvSpPr>
        <p:spPr>
          <a:xfrm rot="10800000">
            <a:off x="6646591" y="3454125"/>
            <a:ext cx="158414" cy="158386"/>
          </a:xfrm>
          <a:custGeom>
            <a:rect b="b" l="l" r="r" t="t"/>
            <a:pathLst>
              <a:path extrusionOk="0" h="5620" w="5621">
                <a:moveTo>
                  <a:pt x="2811" y="631"/>
                </a:moveTo>
                <a:lnTo>
                  <a:pt x="4989" y="2810"/>
                </a:lnTo>
                <a:lnTo>
                  <a:pt x="2811" y="4989"/>
                </a:lnTo>
                <a:lnTo>
                  <a:pt x="632" y="2810"/>
                </a:lnTo>
                <a:lnTo>
                  <a:pt x="2811" y="631"/>
                </a:lnTo>
                <a:close/>
                <a:moveTo>
                  <a:pt x="2811" y="0"/>
                </a:moveTo>
                <a:lnTo>
                  <a:pt x="1" y="2810"/>
                </a:lnTo>
                <a:lnTo>
                  <a:pt x="2811" y="5620"/>
                </a:lnTo>
                <a:lnTo>
                  <a:pt x="5620" y="2810"/>
                </a:lnTo>
                <a:lnTo>
                  <a:pt x="2811" y="0"/>
                </a:lnTo>
                <a:close/>
              </a:path>
            </a:pathLst>
          </a:custGeom>
          <a:gradFill>
            <a:gsLst>
              <a:gs pos="0">
                <a:schemeClr val="accent2"/>
              </a:gs>
              <a:gs pos="100000">
                <a:schemeClr val="accent4"/>
              </a:gs>
            </a:gsLst>
            <a:lin ang="8100019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5" name="Google Shape;35;p2"/>
          <p:cNvSpPr/>
          <p:nvPr/>
        </p:nvSpPr>
        <p:spPr>
          <a:xfrm rot="10800000">
            <a:off x="6907317" y="3882285"/>
            <a:ext cx="536567" cy="536228"/>
          </a:xfrm>
          <a:custGeom>
            <a:rect b="b" l="l" r="r" t="t"/>
            <a:pathLst>
              <a:path extrusionOk="0" h="19027" w="19039">
                <a:moveTo>
                  <a:pt x="9525" y="0"/>
                </a:moveTo>
                <a:lnTo>
                  <a:pt x="0" y="9513"/>
                </a:lnTo>
                <a:lnTo>
                  <a:pt x="9525" y="19027"/>
                </a:lnTo>
                <a:lnTo>
                  <a:pt x="19038" y="9513"/>
                </a:lnTo>
                <a:lnTo>
                  <a:pt x="9525" y="0"/>
                </a:lnTo>
                <a:close/>
              </a:path>
            </a:pathLst>
          </a:custGeom>
          <a:gradFill>
            <a:gsLst>
              <a:gs pos="0">
                <a:schemeClr val="accent2"/>
              </a:gs>
              <a:gs pos="100000">
                <a:schemeClr val="accent4"/>
              </a:gs>
            </a:gsLst>
            <a:lin ang="8100019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6" name="Google Shape;36;p2"/>
          <p:cNvSpPr/>
          <p:nvPr/>
        </p:nvSpPr>
        <p:spPr>
          <a:xfrm rot="10800000">
            <a:off x="7264673" y="3066895"/>
            <a:ext cx="336584" cy="336584"/>
          </a:xfrm>
          <a:custGeom>
            <a:rect b="b" l="l" r="r" t="t"/>
            <a:pathLst>
              <a:path extrusionOk="0" h="11943" w="11943">
                <a:moveTo>
                  <a:pt x="5965" y="1"/>
                </a:moveTo>
                <a:lnTo>
                  <a:pt x="0" y="5966"/>
                </a:lnTo>
                <a:lnTo>
                  <a:pt x="5965" y="11943"/>
                </a:lnTo>
                <a:lnTo>
                  <a:pt x="11942" y="5966"/>
                </a:lnTo>
                <a:lnTo>
                  <a:pt x="5965" y="1"/>
                </a:lnTo>
                <a:close/>
              </a:path>
            </a:pathLst>
          </a:custGeom>
          <a:gradFill>
            <a:gsLst>
              <a:gs pos="0">
                <a:schemeClr val="accent2"/>
              </a:gs>
              <a:gs pos="100000">
                <a:schemeClr val="accent4"/>
              </a:gs>
            </a:gsLst>
            <a:lin ang="8100019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2"/>
          <p:cNvSpPr/>
          <p:nvPr/>
        </p:nvSpPr>
        <p:spPr>
          <a:xfrm rot="10800000">
            <a:off x="6926786" y="3535659"/>
            <a:ext cx="205704" cy="206042"/>
          </a:xfrm>
          <a:custGeom>
            <a:rect b="b" l="l" r="r" t="t"/>
            <a:pathLst>
              <a:path extrusionOk="0" h="7311" w="7299">
                <a:moveTo>
                  <a:pt x="3655" y="0"/>
                </a:moveTo>
                <a:lnTo>
                  <a:pt x="0" y="3655"/>
                </a:lnTo>
                <a:lnTo>
                  <a:pt x="3655" y="7311"/>
                </a:lnTo>
                <a:lnTo>
                  <a:pt x="7299" y="3655"/>
                </a:lnTo>
                <a:lnTo>
                  <a:pt x="3655" y="0"/>
                </a:lnTo>
                <a:close/>
              </a:path>
            </a:pathLst>
          </a:custGeom>
          <a:gradFill>
            <a:gsLst>
              <a:gs pos="0">
                <a:schemeClr val="accent2"/>
              </a:gs>
              <a:gs pos="100000">
                <a:schemeClr val="accent4"/>
              </a:gs>
            </a:gsLst>
            <a:lin ang="8100019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8" name="Google Shape;38;p2"/>
          <p:cNvSpPr/>
          <p:nvPr/>
        </p:nvSpPr>
        <p:spPr>
          <a:xfrm>
            <a:off x="522478" y="4453642"/>
            <a:ext cx="344659" cy="345244"/>
          </a:xfrm>
          <a:custGeom>
            <a:rect b="b" l="l" r="r" t="t"/>
            <a:pathLst>
              <a:path extrusionOk="0" h="7311" w="7299">
                <a:moveTo>
                  <a:pt x="3655" y="0"/>
                </a:moveTo>
                <a:lnTo>
                  <a:pt x="0" y="3655"/>
                </a:lnTo>
                <a:lnTo>
                  <a:pt x="3655" y="7311"/>
                </a:lnTo>
                <a:lnTo>
                  <a:pt x="7299" y="3655"/>
                </a:lnTo>
                <a:lnTo>
                  <a:pt x="3655" y="0"/>
                </a:lnTo>
                <a:close/>
              </a:path>
            </a:pathLst>
          </a:custGeom>
          <a:gradFill>
            <a:gsLst>
              <a:gs pos="0">
                <a:schemeClr val="accent2"/>
              </a:gs>
              <a:gs pos="100000">
                <a:schemeClr val="accent4"/>
              </a:gs>
            </a:gsLst>
            <a:lin ang="8100019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9" name="Google Shape;39;p2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208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Google Shape;209;p11"/>
          <p:cNvSpPr txBox="1"/>
          <p:nvPr>
            <p:ph hasCustomPrompt="1" type="title"/>
          </p:nvPr>
        </p:nvSpPr>
        <p:spPr>
          <a:xfrm>
            <a:off x="646560" y="1787700"/>
            <a:ext cx="7953900" cy="1241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spcBef>
                <a:spcPts val="1000"/>
              </a:spcBef>
              <a:spcAft>
                <a:spcPts val="0"/>
              </a:spcAft>
              <a:buClr>
                <a:srgbClr val="FFFFFF"/>
              </a:buClr>
              <a:buSzPts val="12000"/>
              <a:buNone/>
              <a:defRPr sz="8000">
                <a:solidFill>
                  <a:schemeClr val="accent2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210" name="Google Shape;210;p11"/>
          <p:cNvSpPr txBox="1"/>
          <p:nvPr>
            <p:ph idx="1" type="subTitle"/>
          </p:nvPr>
        </p:nvSpPr>
        <p:spPr>
          <a:xfrm>
            <a:off x="322075" y="2952600"/>
            <a:ext cx="7953900" cy="403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rgbClr val="FFFFFF"/>
                </a:solidFill>
              </a:defRPr>
            </a:lvl1pPr>
            <a:lvl2pPr lvl="1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rgbClr val="FFFFFF"/>
                </a:solidFill>
              </a:defRPr>
            </a:lvl2pPr>
            <a:lvl3pPr lvl="2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rgbClr val="FFFFFF"/>
                </a:solidFill>
              </a:defRPr>
            </a:lvl3pPr>
            <a:lvl4pPr lvl="3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rgbClr val="FFFFFF"/>
                </a:solidFill>
              </a:defRPr>
            </a:lvl4pPr>
            <a:lvl5pPr lvl="4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rgbClr val="FFFFFF"/>
                </a:solidFill>
              </a:defRPr>
            </a:lvl5pPr>
            <a:lvl6pPr lvl="5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rgbClr val="FFFFFF"/>
                </a:solidFill>
              </a:defRPr>
            </a:lvl6pPr>
            <a:lvl7pPr lvl="6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rgbClr val="FFFFFF"/>
                </a:solidFill>
              </a:defRPr>
            </a:lvl7pPr>
            <a:lvl8pPr lvl="7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rgbClr val="FFFFFF"/>
                </a:solidFill>
              </a:defRPr>
            </a:lvl8pPr>
            <a:lvl9pPr lvl="8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rgbClr val="FFFFFF"/>
                </a:solidFill>
              </a:defRPr>
            </a:lvl9pPr>
          </a:lstStyle>
          <a:p/>
        </p:txBody>
      </p:sp>
      <p:grpSp>
        <p:nvGrpSpPr>
          <p:cNvPr id="211" name="Google Shape;211;p11"/>
          <p:cNvGrpSpPr/>
          <p:nvPr/>
        </p:nvGrpSpPr>
        <p:grpSpPr>
          <a:xfrm rot="10800000">
            <a:off x="-1785271" y="3956935"/>
            <a:ext cx="7132466" cy="3259144"/>
            <a:chOff x="3735491" y="-2049669"/>
            <a:chExt cx="7132466" cy="3259144"/>
          </a:xfrm>
        </p:grpSpPr>
        <p:sp>
          <p:nvSpPr>
            <p:cNvPr id="212" name="Google Shape;212;p11"/>
            <p:cNvSpPr/>
            <p:nvPr/>
          </p:nvSpPr>
          <p:spPr>
            <a:xfrm rot="10800000">
              <a:off x="7187491" y="-1599444"/>
              <a:ext cx="2753543" cy="2753515"/>
            </a:xfrm>
            <a:custGeom>
              <a:rect b="b" l="l" r="r" t="t"/>
              <a:pathLst>
                <a:path extrusionOk="0" h="97703" w="97704">
                  <a:moveTo>
                    <a:pt x="84987" y="1"/>
                  </a:moveTo>
                  <a:lnTo>
                    <a:pt x="0" y="84987"/>
                  </a:lnTo>
                  <a:lnTo>
                    <a:pt x="12716" y="97703"/>
                  </a:lnTo>
                  <a:lnTo>
                    <a:pt x="97703" y="12716"/>
                  </a:lnTo>
                  <a:lnTo>
                    <a:pt x="84987" y="1"/>
                  </a:ln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100000">
                  <a:schemeClr val="accent4"/>
                </a:gs>
              </a:gsLst>
              <a:lin ang="8100019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3" name="Google Shape;213;p11"/>
            <p:cNvSpPr/>
            <p:nvPr/>
          </p:nvSpPr>
          <p:spPr>
            <a:xfrm rot="10800000">
              <a:off x="7538470" y="-1867896"/>
              <a:ext cx="2013668" cy="2013301"/>
            </a:xfrm>
            <a:custGeom>
              <a:rect b="b" l="l" r="r" t="t"/>
              <a:pathLst>
                <a:path extrusionOk="0" h="71438" w="71451">
                  <a:moveTo>
                    <a:pt x="63330" y="632"/>
                  </a:moveTo>
                  <a:lnTo>
                    <a:pt x="70819" y="8121"/>
                  </a:lnTo>
                  <a:lnTo>
                    <a:pt x="8133" y="70807"/>
                  </a:lnTo>
                  <a:lnTo>
                    <a:pt x="644" y="63318"/>
                  </a:lnTo>
                  <a:lnTo>
                    <a:pt x="63330" y="632"/>
                  </a:lnTo>
                  <a:close/>
                  <a:moveTo>
                    <a:pt x="63330" y="1"/>
                  </a:moveTo>
                  <a:lnTo>
                    <a:pt x="1" y="63318"/>
                  </a:lnTo>
                  <a:lnTo>
                    <a:pt x="8133" y="71438"/>
                  </a:lnTo>
                  <a:lnTo>
                    <a:pt x="71450" y="8121"/>
                  </a:lnTo>
                  <a:lnTo>
                    <a:pt x="63330" y="1"/>
                  </a:ln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100000">
                  <a:schemeClr val="accent4"/>
                </a:gs>
              </a:gsLst>
              <a:lin ang="8100019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4" name="Google Shape;214;p11"/>
            <p:cNvSpPr/>
            <p:nvPr/>
          </p:nvSpPr>
          <p:spPr>
            <a:xfrm rot="10800000">
              <a:off x="6431472" y="-1602866"/>
              <a:ext cx="2076064" cy="2075726"/>
            </a:xfrm>
            <a:custGeom>
              <a:rect b="b" l="l" r="r" t="t"/>
              <a:pathLst>
                <a:path extrusionOk="0" h="73653" w="73665">
                  <a:moveTo>
                    <a:pt x="67354" y="0"/>
                  </a:moveTo>
                  <a:lnTo>
                    <a:pt x="0" y="67354"/>
                  </a:lnTo>
                  <a:lnTo>
                    <a:pt x="6299" y="73652"/>
                  </a:lnTo>
                  <a:lnTo>
                    <a:pt x="73664" y="6299"/>
                  </a:lnTo>
                  <a:lnTo>
                    <a:pt x="67354" y="0"/>
                  </a:ln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100000">
                  <a:schemeClr val="accent4"/>
                </a:gs>
              </a:gsLst>
              <a:lin ang="8100019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5" name="Google Shape;215;p11"/>
            <p:cNvSpPr/>
            <p:nvPr/>
          </p:nvSpPr>
          <p:spPr>
            <a:xfrm rot="10800000">
              <a:off x="7027433" y="-2008497"/>
              <a:ext cx="2255925" cy="2255586"/>
            </a:xfrm>
            <a:custGeom>
              <a:rect b="b" l="l" r="r" t="t"/>
              <a:pathLst>
                <a:path extrusionOk="0" h="80035" w="80047">
                  <a:moveTo>
                    <a:pt x="76141" y="1"/>
                  </a:moveTo>
                  <a:lnTo>
                    <a:pt x="1" y="76141"/>
                  </a:lnTo>
                  <a:lnTo>
                    <a:pt x="3894" y="80034"/>
                  </a:lnTo>
                  <a:lnTo>
                    <a:pt x="80046" y="3894"/>
                  </a:lnTo>
                  <a:lnTo>
                    <a:pt x="76141" y="1"/>
                  </a:ln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100000">
                  <a:schemeClr val="accent4"/>
                </a:gs>
              </a:gsLst>
              <a:lin ang="8100019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6" name="Google Shape;216;p11"/>
            <p:cNvSpPr/>
            <p:nvPr/>
          </p:nvSpPr>
          <p:spPr>
            <a:xfrm rot="10800000">
              <a:off x="7945857" y="-1210217"/>
              <a:ext cx="2210945" cy="2210945"/>
            </a:xfrm>
            <a:custGeom>
              <a:rect b="b" l="l" r="r" t="t"/>
              <a:pathLst>
                <a:path extrusionOk="0" h="78451" w="78451">
                  <a:moveTo>
                    <a:pt x="72200" y="632"/>
                  </a:moveTo>
                  <a:lnTo>
                    <a:pt x="77820" y="6251"/>
                  </a:lnTo>
                  <a:lnTo>
                    <a:pt x="6251" y="77819"/>
                  </a:lnTo>
                  <a:lnTo>
                    <a:pt x="632" y="72200"/>
                  </a:lnTo>
                  <a:lnTo>
                    <a:pt x="72200" y="632"/>
                  </a:lnTo>
                  <a:close/>
                  <a:moveTo>
                    <a:pt x="72200" y="1"/>
                  </a:moveTo>
                  <a:lnTo>
                    <a:pt x="1" y="72200"/>
                  </a:lnTo>
                  <a:lnTo>
                    <a:pt x="6251" y="78451"/>
                  </a:lnTo>
                  <a:lnTo>
                    <a:pt x="78451" y="6251"/>
                  </a:lnTo>
                  <a:lnTo>
                    <a:pt x="72200" y="1"/>
                  </a:ln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100000">
                  <a:schemeClr val="accent4"/>
                </a:gs>
              </a:gsLst>
              <a:lin ang="8100019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7" name="Google Shape;217;p11"/>
            <p:cNvSpPr/>
            <p:nvPr/>
          </p:nvSpPr>
          <p:spPr>
            <a:xfrm rot="10800000">
              <a:off x="7813284" y="925201"/>
              <a:ext cx="208043" cy="207733"/>
            </a:xfrm>
            <a:custGeom>
              <a:rect b="b" l="l" r="r" t="t"/>
              <a:pathLst>
                <a:path extrusionOk="0" h="7371" w="7382">
                  <a:moveTo>
                    <a:pt x="3691" y="1"/>
                  </a:moveTo>
                  <a:lnTo>
                    <a:pt x="0" y="3680"/>
                  </a:lnTo>
                  <a:lnTo>
                    <a:pt x="3691" y="7371"/>
                  </a:lnTo>
                  <a:lnTo>
                    <a:pt x="7382" y="3680"/>
                  </a:lnTo>
                  <a:lnTo>
                    <a:pt x="3691" y="1"/>
                  </a:ln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100000">
                  <a:schemeClr val="accent4"/>
                </a:gs>
              </a:gsLst>
              <a:lin ang="8100019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8" name="Google Shape;218;p11"/>
            <p:cNvSpPr/>
            <p:nvPr/>
          </p:nvSpPr>
          <p:spPr>
            <a:xfrm rot="10800000">
              <a:off x="8349143" y="1051061"/>
              <a:ext cx="158386" cy="158414"/>
            </a:xfrm>
            <a:custGeom>
              <a:rect b="b" l="l" r="r" t="t"/>
              <a:pathLst>
                <a:path extrusionOk="0" h="5621" w="5620">
                  <a:moveTo>
                    <a:pt x="2810" y="632"/>
                  </a:moveTo>
                  <a:lnTo>
                    <a:pt x="4989" y="2811"/>
                  </a:lnTo>
                  <a:lnTo>
                    <a:pt x="2810" y="4989"/>
                  </a:lnTo>
                  <a:lnTo>
                    <a:pt x="631" y="2811"/>
                  </a:lnTo>
                  <a:lnTo>
                    <a:pt x="2810" y="632"/>
                  </a:lnTo>
                  <a:close/>
                  <a:moveTo>
                    <a:pt x="2810" y="1"/>
                  </a:moveTo>
                  <a:lnTo>
                    <a:pt x="0" y="2811"/>
                  </a:lnTo>
                  <a:lnTo>
                    <a:pt x="2810" y="5621"/>
                  </a:lnTo>
                  <a:lnTo>
                    <a:pt x="5620" y="2811"/>
                  </a:lnTo>
                  <a:lnTo>
                    <a:pt x="2810" y="1"/>
                  </a:ln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100000">
                  <a:schemeClr val="accent4"/>
                </a:gs>
              </a:gsLst>
              <a:lin ang="8100019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9" name="Google Shape;219;p11"/>
            <p:cNvSpPr/>
            <p:nvPr/>
          </p:nvSpPr>
          <p:spPr>
            <a:xfrm rot="10800000">
              <a:off x="6551591" y="564825"/>
              <a:ext cx="158414" cy="158386"/>
            </a:xfrm>
            <a:custGeom>
              <a:rect b="b" l="l" r="r" t="t"/>
              <a:pathLst>
                <a:path extrusionOk="0" h="5620" w="5621">
                  <a:moveTo>
                    <a:pt x="2811" y="631"/>
                  </a:moveTo>
                  <a:lnTo>
                    <a:pt x="4989" y="2810"/>
                  </a:lnTo>
                  <a:lnTo>
                    <a:pt x="2811" y="4989"/>
                  </a:lnTo>
                  <a:lnTo>
                    <a:pt x="632" y="2810"/>
                  </a:lnTo>
                  <a:lnTo>
                    <a:pt x="2811" y="631"/>
                  </a:lnTo>
                  <a:close/>
                  <a:moveTo>
                    <a:pt x="2811" y="0"/>
                  </a:moveTo>
                  <a:lnTo>
                    <a:pt x="1" y="2810"/>
                  </a:lnTo>
                  <a:lnTo>
                    <a:pt x="2811" y="5620"/>
                  </a:lnTo>
                  <a:lnTo>
                    <a:pt x="5620" y="2810"/>
                  </a:lnTo>
                  <a:lnTo>
                    <a:pt x="2811" y="0"/>
                  </a:ln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100000">
                  <a:schemeClr val="accent4"/>
                </a:gs>
              </a:gsLst>
              <a:lin ang="8100019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0" name="Google Shape;220;p11"/>
            <p:cNvSpPr/>
            <p:nvPr/>
          </p:nvSpPr>
          <p:spPr>
            <a:xfrm rot="10800000">
              <a:off x="5915067" y="564835"/>
              <a:ext cx="536567" cy="536228"/>
            </a:xfrm>
            <a:custGeom>
              <a:rect b="b" l="l" r="r" t="t"/>
              <a:pathLst>
                <a:path extrusionOk="0" h="19027" w="19039">
                  <a:moveTo>
                    <a:pt x="9525" y="0"/>
                  </a:moveTo>
                  <a:lnTo>
                    <a:pt x="0" y="9513"/>
                  </a:lnTo>
                  <a:lnTo>
                    <a:pt x="9525" y="19027"/>
                  </a:lnTo>
                  <a:lnTo>
                    <a:pt x="19038" y="9513"/>
                  </a:lnTo>
                  <a:lnTo>
                    <a:pt x="9525" y="0"/>
                  </a:ln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100000">
                  <a:schemeClr val="accent4"/>
                </a:gs>
              </a:gsLst>
              <a:lin ang="8100019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1" name="Google Shape;221;p11"/>
            <p:cNvSpPr/>
            <p:nvPr/>
          </p:nvSpPr>
          <p:spPr>
            <a:xfrm rot="10800000">
              <a:off x="7169673" y="177595"/>
              <a:ext cx="336584" cy="336584"/>
            </a:xfrm>
            <a:custGeom>
              <a:rect b="b" l="l" r="r" t="t"/>
              <a:pathLst>
                <a:path extrusionOk="0" h="11943" w="11943">
                  <a:moveTo>
                    <a:pt x="5965" y="1"/>
                  </a:moveTo>
                  <a:lnTo>
                    <a:pt x="0" y="5966"/>
                  </a:lnTo>
                  <a:lnTo>
                    <a:pt x="5965" y="11943"/>
                  </a:lnTo>
                  <a:lnTo>
                    <a:pt x="11942" y="5966"/>
                  </a:lnTo>
                  <a:lnTo>
                    <a:pt x="5965" y="1"/>
                  </a:ln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100000">
                  <a:schemeClr val="accent4"/>
                </a:gs>
              </a:gsLst>
              <a:lin ang="8100019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2" name="Google Shape;222;p11"/>
            <p:cNvSpPr/>
            <p:nvPr/>
          </p:nvSpPr>
          <p:spPr>
            <a:xfrm rot="10800000">
              <a:off x="6831786" y="646359"/>
              <a:ext cx="205704" cy="206042"/>
            </a:xfrm>
            <a:custGeom>
              <a:rect b="b" l="l" r="r" t="t"/>
              <a:pathLst>
                <a:path extrusionOk="0" h="7311" w="7299">
                  <a:moveTo>
                    <a:pt x="3655" y="0"/>
                  </a:moveTo>
                  <a:lnTo>
                    <a:pt x="0" y="3655"/>
                  </a:lnTo>
                  <a:lnTo>
                    <a:pt x="3655" y="7311"/>
                  </a:lnTo>
                  <a:lnTo>
                    <a:pt x="7299" y="3655"/>
                  </a:lnTo>
                  <a:lnTo>
                    <a:pt x="3655" y="0"/>
                  </a:ln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100000">
                  <a:schemeClr val="accent4"/>
                </a:gs>
              </a:gsLst>
              <a:lin ang="8100019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3" name="Google Shape;223;p11"/>
            <p:cNvSpPr/>
            <p:nvPr/>
          </p:nvSpPr>
          <p:spPr>
            <a:xfrm rot="10800000">
              <a:off x="5139866" y="-2049669"/>
              <a:ext cx="2753543" cy="2753515"/>
            </a:xfrm>
            <a:custGeom>
              <a:rect b="b" l="l" r="r" t="t"/>
              <a:pathLst>
                <a:path extrusionOk="0" h="97703" w="97704">
                  <a:moveTo>
                    <a:pt x="84987" y="1"/>
                  </a:moveTo>
                  <a:lnTo>
                    <a:pt x="0" y="84987"/>
                  </a:lnTo>
                  <a:lnTo>
                    <a:pt x="12716" y="97703"/>
                  </a:lnTo>
                  <a:lnTo>
                    <a:pt x="97703" y="12716"/>
                  </a:lnTo>
                  <a:lnTo>
                    <a:pt x="84987" y="1"/>
                  </a:ln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100000">
                  <a:schemeClr val="accent4"/>
                </a:gs>
              </a:gsLst>
              <a:lin ang="8100019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4" name="Google Shape;224;p11"/>
            <p:cNvSpPr/>
            <p:nvPr/>
          </p:nvSpPr>
          <p:spPr>
            <a:xfrm rot="10800000">
              <a:off x="4050221" y="-1229334"/>
              <a:ext cx="2013668" cy="2013301"/>
            </a:xfrm>
            <a:custGeom>
              <a:rect b="b" l="l" r="r" t="t"/>
              <a:pathLst>
                <a:path extrusionOk="0" h="71438" w="71451">
                  <a:moveTo>
                    <a:pt x="63330" y="632"/>
                  </a:moveTo>
                  <a:lnTo>
                    <a:pt x="70819" y="8121"/>
                  </a:lnTo>
                  <a:lnTo>
                    <a:pt x="8133" y="70807"/>
                  </a:lnTo>
                  <a:lnTo>
                    <a:pt x="644" y="63318"/>
                  </a:lnTo>
                  <a:lnTo>
                    <a:pt x="63330" y="632"/>
                  </a:lnTo>
                  <a:close/>
                  <a:moveTo>
                    <a:pt x="63330" y="1"/>
                  </a:moveTo>
                  <a:lnTo>
                    <a:pt x="1" y="63318"/>
                  </a:lnTo>
                  <a:lnTo>
                    <a:pt x="8133" y="71438"/>
                  </a:lnTo>
                  <a:lnTo>
                    <a:pt x="71450" y="8121"/>
                  </a:lnTo>
                  <a:lnTo>
                    <a:pt x="63330" y="1"/>
                  </a:ln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100000">
                  <a:schemeClr val="accent4"/>
                </a:gs>
              </a:gsLst>
              <a:lin ang="8100019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5" name="Google Shape;225;p11"/>
            <p:cNvSpPr/>
            <p:nvPr/>
          </p:nvSpPr>
          <p:spPr>
            <a:xfrm rot="10800000">
              <a:off x="4830010" y="-1809110"/>
              <a:ext cx="2255925" cy="2255586"/>
            </a:xfrm>
            <a:custGeom>
              <a:rect b="b" l="l" r="r" t="t"/>
              <a:pathLst>
                <a:path extrusionOk="0" h="80035" w="80047">
                  <a:moveTo>
                    <a:pt x="76141" y="1"/>
                  </a:moveTo>
                  <a:lnTo>
                    <a:pt x="1" y="76141"/>
                  </a:lnTo>
                  <a:lnTo>
                    <a:pt x="3894" y="80034"/>
                  </a:lnTo>
                  <a:lnTo>
                    <a:pt x="80046" y="3894"/>
                  </a:lnTo>
                  <a:lnTo>
                    <a:pt x="76141" y="1"/>
                  </a:ln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100000">
                  <a:schemeClr val="accent4"/>
                </a:gs>
              </a:gsLst>
              <a:lin ang="8100019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6" name="Google Shape;226;p11"/>
            <p:cNvSpPr/>
            <p:nvPr/>
          </p:nvSpPr>
          <p:spPr>
            <a:xfrm rot="10800000">
              <a:off x="5829169" y="-1574530"/>
              <a:ext cx="2210945" cy="2210945"/>
            </a:xfrm>
            <a:custGeom>
              <a:rect b="b" l="l" r="r" t="t"/>
              <a:pathLst>
                <a:path extrusionOk="0" h="78451" w="78451">
                  <a:moveTo>
                    <a:pt x="72200" y="632"/>
                  </a:moveTo>
                  <a:lnTo>
                    <a:pt x="77820" y="6251"/>
                  </a:lnTo>
                  <a:lnTo>
                    <a:pt x="6251" y="77819"/>
                  </a:lnTo>
                  <a:lnTo>
                    <a:pt x="632" y="72200"/>
                  </a:lnTo>
                  <a:lnTo>
                    <a:pt x="72200" y="632"/>
                  </a:lnTo>
                  <a:close/>
                  <a:moveTo>
                    <a:pt x="72200" y="1"/>
                  </a:moveTo>
                  <a:lnTo>
                    <a:pt x="1" y="72200"/>
                  </a:lnTo>
                  <a:lnTo>
                    <a:pt x="6251" y="78451"/>
                  </a:lnTo>
                  <a:lnTo>
                    <a:pt x="78451" y="6251"/>
                  </a:lnTo>
                  <a:lnTo>
                    <a:pt x="72200" y="1"/>
                  </a:ln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100000">
                  <a:schemeClr val="accent4"/>
                </a:gs>
              </a:gsLst>
              <a:lin ang="8100019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7" name="Google Shape;227;p11"/>
            <p:cNvSpPr/>
            <p:nvPr/>
          </p:nvSpPr>
          <p:spPr>
            <a:xfrm rot="10800000">
              <a:off x="5326884" y="925201"/>
              <a:ext cx="208043" cy="207733"/>
            </a:xfrm>
            <a:custGeom>
              <a:rect b="b" l="l" r="r" t="t"/>
              <a:pathLst>
                <a:path extrusionOk="0" h="7371" w="7382">
                  <a:moveTo>
                    <a:pt x="3691" y="1"/>
                  </a:moveTo>
                  <a:lnTo>
                    <a:pt x="0" y="3680"/>
                  </a:lnTo>
                  <a:lnTo>
                    <a:pt x="3691" y="7371"/>
                  </a:lnTo>
                  <a:lnTo>
                    <a:pt x="7382" y="3680"/>
                  </a:lnTo>
                  <a:lnTo>
                    <a:pt x="3691" y="1"/>
                  </a:ln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100000">
                  <a:schemeClr val="accent4"/>
                </a:gs>
              </a:gsLst>
              <a:lin ang="8100019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8" name="Google Shape;228;p11"/>
            <p:cNvSpPr/>
            <p:nvPr/>
          </p:nvSpPr>
          <p:spPr>
            <a:xfrm rot="10800000">
              <a:off x="5020791" y="949875"/>
              <a:ext cx="158414" cy="158386"/>
            </a:xfrm>
            <a:custGeom>
              <a:rect b="b" l="l" r="r" t="t"/>
              <a:pathLst>
                <a:path extrusionOk="0" h="5620" w="5621">
                  <a:moveTo>
                    <a:pt x="2811" y="631"/>
                  </a:moveTo>
                  <a:lnTo>
                    <a:pt x="4989" y="2810"/>
                  </a:lnTo>
                  <a:lnTo>
                    <a:pt x="2811" y="4989"/>
                  </a:lnTo>
                  <a:lnTo>
                    <a:pt x="632" y="2810"/>
                  </a:lnTo>
                  <a:lnTo>
                    <a:pt x="2811" y="631"/>
                  </a:lnTo>
                  <a:close/>
                  <a:moveTo>
                    <a:pt x="2811" y="0"/>
                  </a:moveTo>
                  <a:lnTo>
                    <a:pt x="1" y="2810"/>
                  </a:lnTo>
                  <a:lnTo>
                    <a:pt x="2811" y="5620"/>
                  </a:lnTo>
                  <a:lnTo>
                    <a:pt x="5620" y="2810"/>
                  </a:lnTo>
                  <a:lnTo>
                    <a:pt x="2811" y="0"/>
                  </a:ln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100000">
                  <a:schemeClr val="accent4"/>
                </a:gs>
              </a:gsLst>
              <a:lin ang="8100019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9" name="Google Shape;229;p11"/>
            <p:cNvSpPr/>
            <p:nvPr/>
          </p:nvSpPr>
          <p:spPr>
            <a:xfrm rot="10800000">
              <a:off x="4561925" y="439857"/>
              <a:ext cx="336584" cy="336584"/>
            </a:xfrm>
            <a:custGeom>
              <a:rect b="b" l="l" r="r" t="t"/>
              <a:pathLst>
                <a:path extrusionOk="0" h="11943" w="11943">
                  <a:moveTo>
                    <a:pt x="5965" y="1"/>
                  </a:moveTo>
                  <a:lnTo>
                    <a:pt x="0" y="5966"/>
                  </a:lnTo>
                  <a:lnTo>
                    <a:pt x="5965" y="11943"/>
                  </a:lnTo>
                  <a:lnTo>
                    <a:pt x="11942" y="5966"/>
                  </a:lnTo>
                  <a:lnTo>
                    <a:pt x="5965" y="1"/>
                  </a:ln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100000">
                  <a:schemeClr val="accent4"/>
                </a:gs>
              </a:gsLst>
              <a:lin ang="8100019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0" name="Google Shape;230;p11"/>
            <p:cNvSpPr/>
            <p:nvPr/>
          </p:nvSpPr>
          <p:spPr>
            <a:xfrm rot="10800000">
              <a:off x="4356211" y="723209"/>
              <a:ext cx="205704" cy="206042"/>
            </a:xfrm>
            <a:custGeom>
              <a:rect b="b" l="l" r="r" t="t"/>
              <a:pathLst>
                <a:path extrusionOk="0" h="7311" w="7299">
                  <a:moveTo>
                    <a:pt x="3655" y="0"/>
                  </a:moveTo>
                  <a:lnTo>
                    <a:pt x="0" y="3655"/>
                  </a:lnTo>
                  <a:lnTo>
                    <a:pt x="3655" y="7311"/>
                  </a:lnTo>
                  <a:lnTo>
                    <a:pt x="7299" y="3655"/>
                  </a:lnTo>
                  <a:lnTo>
                    <a:pt x="3655" y="0"/>
                  </a:ln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100000">
                  <a:schemeClr val="accent4"/>
                </a:gs>
              </a:gsLst>
              <a:lin ang="8100019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1" name="Google Shape;231;p11"/>
            <p:cNvSpPr/>
            <p:nvPr/>
          </p:nvSpPr>
          <p:spPr>
            <a:xfrm rot="10800000">
              <a:off x="8612033" y="-1532397"/>
              <a:ext cx="2255925" cy="2255586"/>
            </a:xfrm>
            <a:custGeom>
              <a:rect b="b" l="l" r="r" t="t"/>
              <a:pathLst>
                <a:path extrusionOk="0" h="80035" w="80047">
                  <a:moveTo>
                    <a:pt x="76141" y="1"/>
                  </a:moveTo>
                  <a:lnTo>
                    <a:pt x="1" y="76141"/>
                  </a:lnTo>
                  <a:lnTo>
                    <a:pt x="3894" y="80034"/>
                  </a:lnTo>
                  <a:lnTo>
                    <a:pt x="80046" y="3894"/>
                  </a:lnTo>
                  <a:lnTo>
                    <a:pt x="76141" y="1"/>
                  </a:ln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100000">
                  <a:schemeClr val="accent4"/>
                </a:gs>
              </a:gsLst>
              <a:lin ang="8100019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2" name="Google Shape;232;p11"/>
            <p:cNvSpPr/>
            <p:nvPr/>
          </p:nvSpPr>
          <p:spPr>
            <a:xfrm rot="10800000">
              <a:off x="3995436" y="145409"/>
              <a:ext cx="205704" cy="206042"/>
            </a:xfrm>
            <a:custGeom>
              <a:rect b="b" l="l" r="r" t="t"/>
              <a:pathLst>
                <a:path extrusionOk="0" h="7311" w="7299">
                  <a:moveTo>
                    <a:pt x="3655" y="0"/>
                  </a:moveTo>
                  <a:lnTo>
                    <a:pt x="0" y="3655"/>
                  </a:lnTo>
                  <a:lnTo>
                    <a:pt x="3655" y="7311"/>
                  </a:lnTo>
                  <a:lnTo>
                    <a:pt x="7299" y="3655"/>
                  </a:lnTo>
                  <a:lnTo>
                    <a:pt x="3655" y="0"/>
                  </a:ln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100000">
                  <a:schemeClr val="accent4"/>
                </a:gs>
              </a:gsLst>
              <a:lin ang="8100019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3" name="Google Shape;233;p11"/>
            <p:cNvSpPr/>
            <p:nvPr/>
          </p:nvSpPr>
          <p:spPr>
            <a:xfrm rot="10800000">
              <a:off x="3735491" y="564825"/>
              <a:ext cx="158414" cy="158386"/>
            </a:xfrm>
            <a:custGeom>
              <a:rect b="b" l="l" r="r" t="t"/>
              <a:pathLst>
                <a:path extrusionOk="0" h="5620" w="5621">
                  <a:moveTo>
                    <a:pt x="2811" y="631"/>
                  </a:moveTo>
                  <a:lnTo>
                    <a:pt x="4989" y="2810"/>
                  </a:lnTo>
                  <a:lnTo>
                    <a:pt x="2811" y="4989"/>
                  </a:lnTo>
                  <a:lnTo>
                    <a:pt x="632" y="2810"/>
                  </a:lnTo>
                  <a:lnTo>
                    <a:pt x="2811" y="631"/>
                  </a:lnTo>
                  <a:close/>
                  <a:moveTo>
                    <a:pt x="2811" y="0"/>
                  </a:moveTo>
                  <a:lnTo>
                    <a:pt x="1" y="2810"/>
                  </a:lnTo>
                  <a:lnTo>
                    <a:pt x="2811" y="5620"/>
                  </a:lnTo>
                  <a:lnTo>
                    <a:pt x="5620" y="2810"/>
                  </a:lnTo>
                  <a:lnTo>
                    <a:pt x="2811" y="0"/>
                  </a:ln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100000">
                  <a:schemeClr val="accent4"/>
                </a:gs>
              </a:gsLst>
              <a:lin ang="8100019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234" name="Google Shape;234;p11"/>
          <p:cNvGrpSpPr/>
          <p:nvPr/>
        </p:nvGrpSpPr>
        <p:grpSpPr>
          <a:xfrm>
            <a:off x="3796754" y="-2072572"/>
            <a:ext cx="7132466" cy="3259144"/>
            <a:chOff x="3735491" y="-2049669"/>
            <a:chExt cx="7132466" cy="3259144"/>
          </a:xfrm>
        </p:grpSpPr>
        <p:sp>
          <p:nvSpPr>
            <p:cNvPr id="235" name="Google Shape;235;p11"/>
            <p:cNvSpPr/>
            <p:nvPr/>
          </p:nvSpPr>
          <p:spPr>
            <a:xfrm rot="10800000">
              <a:off x="7187491" y="-1599444"/>
              <a:ext cx="2753543" cy="2753515"/>
            </a:xfrm>
            <a:custGeom>
              <a:rect b="b" l="l" r="r" t="t"/>
              <a:pathLst>
                <a:path extrusionOk="0" h="97703" w="97704">
                  <a:moveTo>
                    <a:pt x="84987" y="1"/>
                  </a:moveTo>
                  <a:lnTo>
                    <a:pt x="0" y="84987"/>
                  </a:lnTo>
                  <a:lnTo>
                    <a:pt x="12716" y="97703"/>
                  </a:lnTo>
                  <a:lnTo>
                    <a:pt x="97703" y="12716"/>
                  </a:lnTo>
                  <a:lnTo>
                    <a:pt x="84987" y="1"/>
                  </a:ln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100000">
                  <a:schemeClr val="accent4"/>
                </a:gs>
              </a:gsLst>
              <a:lin ang="8100019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6" name="Google Shape;236;p11"/>
            <p:cNvSpPr/>
            <p:nvPr/>
          </p:nvSpPr>
          <p:spPr>
            <a:xfrm rot="10800000">
              <a:off x="7538470" y="-1867896"/>
              <a:ext cx="2013668" cy="2013301"/>
            </a:xfrm>
            <a:custGeom>
              <a:rect b="b" l="l" r="r" t="t"/>
              <a:pathLst>
                <a:path extrusionOk="0" h="71438" w="71451">
                  <a:moveTo>
                    <a:pt x="63330" y="632"/>
                  </a:moveTo>
                  <a:lnTo>
                    <a:pt x="70819" y="8121"/>
                  </a:lnTo>
                  <a:lnTo>
                    <a:pt x="8133" y="70807"/>
                  </a:lnTo>
                  <a:lnTo>
                    <a:pt x="644" y="63318"/>
                  </a:lnTo>
                  <a:lnTo>
                    <a:pt x="63330" y="632"/>
                  </a:lnTo>
                  <a:close/>
                  <a:moveTo>
                    <a:pt x="63330" y="1"/>
                  </a:moveTo>
                  <a:lnTo>
                    <a:pt x="1" y="63318"/>
                  </a:lnTo>
                  <a:lnTo>
                    <a:pt x="8133" y="71438"/>
                  </a:lnTo>
                  <a:lnTo>
                    <a:pt x="71450" y="8121"/>
                  </a:lnTo>
                  <a:lnTo>
                    <a:pt x="63330" y="1"/>
                  </a:ln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100000">
                  <a:schemeClr val="accent4"/>
                </a:gs>
              </a:gsLst>
              <a:lin ang="8100019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7" name="Google Shape;237;p11"/>
            <p:cNvSpPr/>
            <p:nvPr/>
          </p:nvSpPr>
          <p:spPr>
            <a:xfrm rot="10800000">
              <a:off x="6431472" y="-1602866"/>
              <a:ext cx="2076064" cy="2075726"/>
            </a:xfrm>
            <a:custGeom>
              <a:rect b="b" l="l" r="r" t="t"/>
              <a:pathLst>
                <a:path extrusionOk="0" h="73653" w="73665">
                  <a:moveTo>
                    <a:pt x="67354" y="0"/>
                  </a:moveTo>
                  <a:lnTo>
                    <a:pt x="0" y="67354"/>
                  </a:lnTo>
                  <a:lnTo>
                    <a:pt x="6299" y="73652"/>
                  </a:lnTo>
                  <a:lnTo>
                    <a:pt x="73664" y="6299"/>
                  </a:lnTo>
                  <a:lnTo>
                    <a:pt x="67354" y="0"/>
                  </a:ln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100000">
                  <a:schemeClr val="accent4"/>
                </a:gs>
              </a:gsLst>
              <a:lin ang="8100019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8" name="Google Shape;238;p11"/>
            <p:cNvSpPr/>
            <p:nvPr/>
          </p:nvSpPr>
          <p:spPr>
            <a:xfrm rot="10800000">
              <a:off x="7027433" y="-2008497"/>
              <a:ext cx="2255925" cy="2255586"/>
            </a:xfrm>
            <a:custGeom>
              <a:rect b="b" l="l" r="r" t="t"/>
              <a:pathLst>
                <a:path extrusionOk="0" h="80035" w="80047">
                  <a:moveTo>
                    <a:pt x="76141" y="1"/>
                  </a:moveTo>
                  <a:lnTo>
                    <a:pt x="1" y="76141"/>
                  </a:lnTo>
                  <a:lnTo>
                    <a:pt x="3894" y="80034"/>
                  </a:lnTo>
                  <a:lnTo>
                    <a:pt x="80046" y="3894"/>
                  </a:lnTo>
                  <a:lnTo>
                    <a:pt x="76141" y="1"/>
                  </a:ln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100000">
                  <a:schemeClr val="accent4"/>
                </a:gs>
              </a:gsLst>
              <a:lin ang="8100019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9" name="Google Shape;239;p11"/>
            <p:cNvSpPr/>
            <p:nvPr/>
          </p:nvSpPr>
          <p:spPr>
            <a:xfrm rot="10800000">
              <a:off x="7945857" y="-1210217"/>
              <a:ext cx="2210945" cy="2210945"/>
            </a:xfrm>
            <a:custGeom>
              <a:rect b="b" l="l" r="r" t="t"/>
              <a:pathLst>
                <a:path extrusionOk="0" h="78451" w="78451">
                  <a:moveTo>
                    <a:pt x="72200" y="632"/>
                  </a:moveTo>
                  <a:lnTo>
                    <a:pt x="77820" y="6251"/>
                  </a:lnTo>
                  <a:lnTo>
                    <a:pt x="6251" y="77819"/>
                  </a:lnTo>
                  <a:lnTo>
                    <a:pt x="632" y="72200"/>
                  </a:lnTo>
                  <a:lnTo>
                    <a:pt x="72200" y="632"/>
                  </a:lnTo>
                  <a:close/>
                  <a:moveTo>
                    <a:pt x="72200" y="1"/>
                  </a:moveTo>
                  <a:lnTo>
                    <a:pt x="1" y="72200"/>
                  </a:lnTo>
                  <a:lnTo>
                    <a:pt x="6251" y="78451"/>
                  </a:lnTo>
                  <a:lnTo>
                    <a:pt x="78451" y="6251"/>
                  </a:lnTo>
                  <a:lnTo>
                    <a:pt x="72200" y="1"/>
                  </a:ln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100000">
                  <a:schemeClr val="accent4"/>
                </a:gs>
              </a:gsLst>
              <a:lin ang="8100019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0" name="Google Shape;240;p11"/>
            <p:cNvSpPr/>
            <p:nvPr/>
          </p:nvSpPr>
          <p:spPr>
            <a:xfrm rot="10800000">
              <a:off x="7813284" y="925201"/>
              <a:ext cx="208043" cy="207733"/>
            </a:xfrm>
            <a:custGeom>
              <a:rect b="b" l="l" r="r" t="t"/>
              <a:pathLst>
                <a:path extrusionOk="0" h="7371" w="7382">
                  <a:moveTo>
                    <a:pt x="3691" y="1"/>
                  </a:moveTo>
                  <a:lnTo>
                    <a:pt x="0" y="3680"/>
                  </a:lnTo>
                  <a:lnTo>
                    <a:pt x="3691" y="7371"/>
                  </a:lnTo>
                  <a:lnTo>
                    <a:pt x="7382" y="3680"/>
                  </a:lnTo>
                  <a:lnTo>
                    <a:pt x="3691" y="1"/>
                  </a:ln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100000">
                  <a:schemeClr val="accent4"/>
                </a:gs>
              </a:gsLst>
              <a:lin ang="8100019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1" name="Google Shape;241;p11"/>
            <p:cNvSpPr/>
            <p:nvPr/>
          </p:nvSpPr>
          <p:spPr>
            <a:xfrm rot="10800000">
              <a:off x="8349143" y="1051061"/>
              <a:ext cx="158386" cy="158414"/>
            </a:xfrm>
            <a:custGeom>
              <a:rect b="b" l="l" r="r" t="t"/>
              <a:pathLst>
                <a:path extrusionOk="0" h="5621" w="5620">
                  <a:moveTo>
                    <a:pt x="2810" y="632"/>
                  </a:moveTo>
                  <a:lnTo>
                    <a:pt x="4989" y="2811"/>
                  </a:lnTo>
                  <a:lnTo>
                    <a:pt x="2810" y="4989"/>
                  </a:lnTo>
                  <a:lnTo>
                    <a:pt x="631" y="2811"/>
                  </a:lnTo>
                  <a:lnTo>
                    <a:pt x="2810" y="632"/>
                  </a:lnTo>
                  <a:close/>
                  <a:moveTo>
                    <a:pt x="2810" y="1"/>
                  </a:moveTo>
                  <a:lnTo>
                    <a:pt x="0" y="2811"/>
                  </a:lnTo>
                  <a:lnTo>
                    <a:pt x="2810" y="5621"/>
                  </a:lnTo>
                  <a:lnTo>
                    <a:pt x="5620" y="2811"/>
                  </a:lnTo>
                  <a:lnTo>
                    <a:pt x="2810" y="1"/>
                  </a:ln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100000">
                  <a:schemeClr val="accent4"/>
                </a:gs>
              </a:gsLst>
              <a:lin ang="8100019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2" name="Google Shape;242;p11"/>
            <p:cNvSpPr/>
            <p:nvPr/>
          </p:nvSpPr>
          <p:spPr>
            <a:xfrm rot="10800000">
              <a:off x="6551591" y="564825"/>
              <a:ext cx="158414" cy="158386"/>
            </a:xfrm>
            <a:custGeom>
              <a:rect b="b" l="l" r="r" t="t"/>
              <a:pathLst>
                <a:path extrusionOk="0" h="5620" w="5621">
                  <a:moveTo>
                    <a:pt x="2811" y="631"/>
                  </a:moveTo>
                  <a:lnTo>
                    <a:pt x="4989" y="2810"/>
                  </a:lnTo>
                  <a:lnTo>
                    <a:pt x="2811" y="4989"/>
                  </a:lnTo>
                  <a:lnTo>
                    <a:pt x="632" y="2810"/>
                  </a:lnTo>
                  <a:lnTo>
                    <a:pt x="2811" y="631"/>
                  </a:lnTo>
                  <a:close/>
                  <a:moveTo>
                    <a:pt x="2811" y="0"/>
                  </a:moveTo>
                  <a:lnTo>
                    <a:pt x="1" y="2810"/>
                  </a:lnTo>
                  <a:lnTo>
                    <a:pt x="2811" y="5620"/>
                  </a:lnTo>
                  <a:lnTo>
                    <a:pt x="5620" y="2810"/>
                  </a:lnTo>
                  <a:lnTo>
                    <a:pt x="2811" y="0"/>
                  </a:ln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100000">
                  <a:schemeClr val="accent4"/>
                </a:gs>
              </a:gsLst>
              <a:lin ang="8100019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3" name="Google Shape;243;p11"/>
            <p:cNvSpPr/>
            <p:nvPr/>
          </p:nvSpPr>
          <p:spPr>
            <a:xfrm rot="10800000">
              <a:off x="5915067" y="564835"/>
              <a:ext cx="536567" cy="536228"/>
            </a:xfrm>
            <a:custGeom>
              <a:rect b="b" l="l" r="r" t="t"/>
              <a:pathLst>
                <a:path extrusionOk="0" h="19027" w="19039">
                  <a:moveTo>
                    <a:pt x="9525" y="0"/>
                  </a:moveTo>
                  <a:lnTo>
                    <a:pt x="0" y="9513"/>
                  </a:lnTo>
                  <a:lnTo>
                    <a:pt x="9525" y="19027"/>
                  </a:lnTo>
                  <a:lnTo>
                    <a:pt x="19038" y="9513"/>
                  </a:lnTo>
                  <a:lnTo>
                    <a:pt x="9525" y="0"/>
                  </a:ln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100000">
                  <a:schemeClr val="accent4"/>
                </a:gs>
              </a:gsLst>
              <a:lin ang="8100019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4" name="Google Shape;244;p11"/>
            <p:cNvSpPr/>
            <p:nvPr/>
          </p:nvSpPr>
          <p:spPr>
            <a:xfrm rot="10800000">
              <a:off x="7169673" y="177595"/>
              <a:ext cx="336584" cy="336584"/>
            </a:xfrm>
            <a:custGeom>
              <a:rect b="b" l="l" r="r" t="t"/>
              <a:pathLst>
                <a:path extrusionOk="0" h="11943" w="11943">
                  <a:moveTo>
                    <a:pt x="5965" y="1"/>
                  </a:moveTo>
                  <a:lnTo>
                    <a:pt x="0" y="5966"/>
                  </a:lnTo>
                  <a:lnTo>
                    <a:pt x="5965" y="11943"/>
                  </a:lnTo>
                  <a:lnTo>
                    <a:pt x="11942" y="5966"/>
                  </a:lnTo>
                  <a:lnTo>
                    <a:pt x="5965" y="1"/>
                  </a:ln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100000">
                  <a:schemeClr val="accent4"/>
                </a:gs>
              </a:gsLst>
              <a:lin ang="8100019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5" name="Google Shape;245;p11"/>
            <p:cNvSpPr/>
            <p:nvPr/>
          </p:nvSpPr>
          <p:spPr>
            <a:xfrm rot="10800000">
              <a:off x="6831786" y="646359"/>
              <a:ext cx="205704" cy="206042"/>
            </a:xfrm>
            <a:custGeom>
              <a:rect b="b" l="l" r="r" t="t"/>
              <a:pathLst>
                <a:path extrusionOk="0" h="7311" w="7299">
                  <a:moveTo>
                    <a:pt x="3655" y="0"/>
                  </a:moveTo>
                  <a:lnTo>
                    <a:pt x="0" y="3655"/>
                  </a:lnTo>
                  <a:lnTo>
                    <a:pt x="3655" y="7311"/>
                  </a:lnTo>
                  <a:lnTo>
                    <a:pt x="7299" y="3655"/>
                  </a:lnTo>
                  <a:lnTo>
                    <a:pt x="3655" y="0"/>
                  </a:ln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100000">
                  <a:schemeClr val="accent4"/>
                </a:gs>
              </a:gsLst>
              <a:lin ang="8100019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6" name="Google Shape;246;p11"/>
            <p:cNvSpPr/>
            <p:nvPr/>
          </p:nvSpPr>
          <p:spPr>
            <a:xfrm rot="10800000">
              <a:off x="5139866" y="-2049669"/>
              <a:ext cx="2753543" cy="2753515"/>
            </a:xfrm>
            <a:custGeom>
              <a:rect b="b" l="l" r="r" t="t"/>
              <a:pathLst>
                <a:path extrusionOk="0" h="97703" w="97704">
                  <a:moveTo>
                    <a:pt x="84987" y="1"/>
                  </a:moveTo>
                  <a:lnTo>
                    <a:pt x="0" y="84987"/>
                  </a:lnTo>
                  <a:lnTo>
                    <a:pt x="12716" y="97703"/>
                  </a:lnTo>
                  <a:lnTo>
                    <a:pt x="97703" y="12716"/>
                  </a:lnTo>
                  <a:lnTo>
                    <a:pt x="84987" y="1"/>
                  </a:ln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100000">
                  <a:schemeClr val="accent4"/>
                </a:gs>
              </a:gsLst>
              <a:lin ang="8100019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7" name="Google Shape;247;p11"/>
            <p:cNvSpPr/>
            <p:nvPr/>
          </p:nvSpPr>
          <p:spPr>
            <a:xfrm rot="10800000">
              <a:off x="4050221" y="-1229334"/>
              <a:ext cx="2013668" cy="2013301"/>
            </a:xfrm>
            <a:custGeom>
              <a:rect b="b" l="l" r="r" t="t"/>
              <a:pathLst>
                <a:path extrusionOk="0" h="71438" w="71451">
                  <a:moveTo>
                    <a:pt x="63330" y="632"/>
                  </a:moveTo>
                  <a:lnTo>
                    <a:pt x="70819" y="8121"/>
                  </a:lnTo>
                  <a:lnTo>
                    <a:pt x="8133" y="70807"/>
                  </a:lnTo>
                  <a:lnTo>
                    <a:pt x="644" y="63318"/>
                  </a:lnTo>
                  <a:lnTo>
                    <a:pt x="63330" y="632"/>
                  </a:lnTo>
                  <a:close/>
                  <a:moveTo>
                    <a:pt x="63330" y="1"/>
                  </a:moveTo>
                  <a:lnTo>
                    <a:pt x="1" y="63318"/>
                  </a:lnTo>
                  <a:lnTo>
                    <a:pt x="8133" y="71438"/>
                  </a:lnTo>
                  <a:lnTo>
                    <a:pt x="71450" y="8121"/>
                  </a:lnTo>
                  <a:lnTo>
                    <a:pt x="63330" y="1"/>
                  </a:ln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100000">
                  <a:schemeClr val="accent4"/>
                </a:gs>
              </a:gsLst>
              <a:lin ang="8100019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8" name="Google Shape;248;p11"/>
            <p:cNvSpPr/>
            <p:nvPr/>
          </p:nvSpPr>
          <p:spPr>
            <a:xfrm rot="10800000">
              <a:off x="4830010" y="-1809110"/>
              <a:ext cx="2255925" cy="2255586"/>
            </a:xfrm>
            <a:custGeom>
              <a:rect b="b" l="l" r="r" t="t"/>
              <a:pathLst>
                <a:path extrusionOk="0" h="80035" w="80047">
                  <a:moveTo>
                    <a:pt x="76141" y="1"/>
                  </a:moveTo>
                  <a:lnTo>
                    <a:pt x="1" y="76141"/>
                  </a:lnTo>
                  <a:lnTo>
                    <a:pt x="3894" y="80034"/>
                  </a:lnTo>
                  <a:lnTo>
                    <a:pt x="80046" y="3894"/>
                  </a:lnTo>
                  <a:lnTo>
                    <a:pt x="76141" y="1"/>
                  </a:ln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100000">
                  <a:schemeClr val="accent4"/>
                </a:gs>
              </a:gsLst>
              <a:lin ang="8100019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9" name="Google Shape;249;p11"/>
            <p:cNvSpPr/>
            <p:nvPr/>
          </p:nvSpPr>
          <p:spPr>
            <a:xfrm rot="10800000">
              <a:off x="5829169" y="-1574530"/>
              <a:ext cx="2210945" cy="2210945"/>
            </a:xfrm>
            <a:custGeom>
              <a:rect b="b" l="l" r="r" t="t"/>
              <a:pathLst>
                <a:path extrusionOk="0" h="78451" w="78451">
                  <a:moveTo>
                    <a:pt x="72200" y="632"/>
                  </a:moveTo>
                  <a:lnTo>
                    <a:pt x="77820" y="6251"/>
                  </a:lnTo>
                  <a:lnTo>
                    <a:pt x="6251" y="77819"/>
                  </a:lnTo>
                  <a:lnTo>
                    <a:pt x="632" y="72200"/>
                  </a:lnTo>
                  <a:lnTo>
                    <a:pt x="72200" y="632"/>
                  </a:lnTo>
                  <a:close/>
                  <a:moveTo>
                    <a:pt x="72200" y="1"/>
                  </a:moveTo>
                  <a:lnTo>
                    <a:pt x="1" y="72200"/>
                  </a:lnTo>
                  <a:lnTo>
                    <a:pt x="6251" y="78451"/>
                  </a:lnTo>
                  <a:lnTo>
                    <a:pt x="78451" y="6251"/>
                  </a:lnTo>
                  <a:lnTo>
                    <a:pt x="72200" y="1"/>
                  </a:ln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100000">
                  <a:schemeClr val="accent4"/>
                </a:gs>
              </a:gsLst>
              <a:lin ang="8100019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0" name="Google Shape;250;p11"/>
            <p:cNvSpPr/>
            <p:nvPr/>
          </p:nvSpPr>
          <p:spPr>
            <a:xfrm rot="10800000">
              <a:off x="5326884" y="925201"/>
              <a:ext cx="208043" cy="207733"/>
            </a:xfrm>
            <a:custGeom>
              <a:rect b="b" l="l" r="r" t="t"/>
              <a:pathLst>
                <a:path extrusionOk="0" h="7371" w="7382">
                  <a:moveTo>
                    <a:pt x="3691" y="1"/>
                  </a:moveTo>
                  <a:lnTo>
                    <a:pt x="0" y="3680"/>
                  </a:lnTo>
                  <a:lnTo>
                    <a:pt x="3691" y="7371"/>
                  </a:lnTo>
                  <a:lnTo>
                    <a:pt x="7382" y="3680"/>
                  </a:lnTo>
                  <a:lnTo>
                    <a:pt x="3691" y="1"/>
                  </a:ln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100000">
                  <a:schemeClr val="accent4"/>
                </a:gs>
              </a:gsLst>
              <a:lin ang="8100019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1" name="Google Shape;251;p11"/>
            <p:cNvSpPr/>
            <p:nvPr/>
          </p:nvSpPr>
          <p:spPr>
            <a:xfrm rot="10800000">
              <a:off x="5020791" y="949875"/>
              <a:ext cx="158414" cy="158386"/>
            </a:xfrm>
            <a:custGeom>
              <a:rect b="b" l="l" r="r" t="t"/>
              <a:pathLst>
                <a:path extrusionOk="0" h="5620" w="5621">
                  <a:moveTo>
                    <a:pt x="2811" y="631"/>
                  </a:moveTo>
                  <a:lnTo>
                    <a:pt x="4989" y="2810"/>
                  </a:lnTo>
                  <a:lnTo>
                    <a:pt x="2811" y="4989"/>
                  </a:lnTo>
                  <a:lnTo>
                    <a:pt x="632" y="2810"/>
                  </a:lnTo>
                  <a:lnTo>
                    <a:pt x="2811" y="631"/>
                  </a:lnTo>
                  <a:close/>
                  <a:moveTo>
                    <a:pt x="2811" y="0"/>
                  </a:moveTo>
                  <a:lnTo>
                    <a:pt x="1" y="2810"/>
                  </a:lnTo>
                  <a:lnTo>
                    <a:pt x="2811" y="5620"/>
                  </a:lnTo>
                  <a:lnTo>
                    <a:pt x="5620" y="2810"/>
                  </a:lnTo>
                  <a:lnTo>
                    <a:pt x="2811" y="0"/>
                  </a:ln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100000">
                  <a:schemeClr val="accent4"/>
                </a:gs>
              </a:gsLst>
              <a:lin ang="8100019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2" name="Google Shape;252;p11"/>
            <p:cNvSpPr/>
            <p:nvPr/>
          </p:nvSpPr>
          <p:spPr>
            <a:xfrm rot="10800000">
              <a:off x="4561925" y="439857"/>
              <a:ext cx="336584" cy="336584"/>
            </a:xfrm>
            <a:custGeom>
              <a:rect b="b" l="l" r="r" t="t"/>
              <a:pathLst>
                <a:path extrusionOk="0" h="11943" w="11943">
                  <a:moveTo>
                    <a:pt x="5965" y="1"/>
                  </a:moveTo>
                  <a:lnTo>
                    <a:pt x="0" y="5966"/>
                  </a:lnTo>
                  <a:lnTo>
                    <a:pt x="5965" y="11943"/>
                  </a:lnTo>
                  <a:lnTo>
                    <a:pt x="11942" y="5966"/>
                  </a:lnTo>
                  <a:lnTo>
                    <a:pt x="5965" y="1"/>
                  </a:ln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100000">
                  <a:schemeClr val="accent4"/>
                </a:gs>
              </a:gsLst>
              <a:lin ang="8100019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3" name="Google Shape;253;p11"/>
            <p:cNvSpPr/>
            <p:nvPr/>
          </p:nvSpPr>
          <p:spPr>
            <a:xfrm rot="10800000">
              <a:off x="4356211" y="723209"/>
              <a:ext cx="205704" cy="206042"/>
            </a:xfrm>
            <a:custGeom>
              <a:rect b="b" l="l" r="r" t="t"/>
              <a:pathLst>
                <a:path extrusionOk="0" h="7311" w="7299">
                  <a:moveTo>
                    <a:pt x="3655" y="0"/>
                  </a:moveTo>
                  <a:lnTo>
                    <a:pt x="0" y="3655"/>
                  </a:lnTo>
                  <a:lnTo>
                    <a:pt x="3655" y="7311"/>
                  </a:lnTo>
                  <a:lnTo>
                    <a:pt x="7299" y="3655"/>
                  </a:lnTo>
                  <a:lnTo>
                    <a:pt x="3655" y="0"/>
                  </a:ln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100000">
                  <a:schemeClr val="accent4"/>
                </a:gs>
              </a:gsLst>
              <a:lin ang="8100019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4" name="Google Shape;254;p11"/>
            <p:cNvSpPr/>
            <p:nvPr/>
          </p:nvSpPr>
          <p:spPr>
            <a:xfrm rot="10800000">
              <a:off x="8612033" y="-1532397"/>
              <a:ext cx="2255925" cy="2255586"/>
            </a:xfrm>
            <a:custGeom>
              <a:rect b="b" l="l" r="r" t="t"/>
              <a:pathLst>
                <a:path extrusionOk="0" h="80035" w="80047">
                  <a:moveTo>
                    <a:pt x="76141" y="1"/>
                  </a:moveTo>
                  <a:lnTo>
                    <a:pt x="1" y="76141"/>
                  </a:lnTo>
                  <a:lnTo>
                    <a:pt x="3894" y="80034"/>
                  </a:lnTo>
                  <a:lnTo>
                    <a:pt x="80046" y="3894"/>
                  </a:lnTo>
                  <a:lnTo>
                    <a:pt x="76141" y="1"/>
                  </a:ln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100000">
                  <a:schemeClr val="accent4"/>
                </a:gs>
              </a:gsLst>
              <a:lin ang="8100019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5" name="Google Shape;255;p11"/>
            <p:cNvSpPr/>
            <p:nvPr/>
          </p:nvSpPr>
          <p:spPr>
            <a:xfrm rot="10800000">
              <a:off x="3995436" y="145409"/>
              <a:ext cx="205704" cy="206042"/>
            </a:xfrm>
            <a:custGeom>
              <a:rect b="b" l="l" r="r" t="t"/>
              <a:pathLst>
                <a:path extrusionOk="0" h="7311" w="7299">
                  <a:moveTo>
                    <a:pt x="3655" y="0"/>
                  </a:moveTo>
                  <a:lnTo>
                    <a:pt x="0" y="3655"/>
                  </a:lnTo>
                  <a:lnTo>
                    <a:pt x="3655" y="7311"/>
                  </a:lnTo>
                  <a:lnTo>
                    <a:pt x="7299" y="3655"/>
                  </a:lnTo>
                  <a:lnTo>
                    <a:pt x="3655" y="0"/>
                  </a:ln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100000">
                  <a:schemeClr val="accent4"/>
                </a:gs>
              </a:gsLst>
              <a:lin ang="8100019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6" name="Google Shape;256;p11"/>
            <p:cNvSpPr/>
            <p:nvPr/>
          </p:nvSpPr>
          <p:spPr>
            <a:xfrm rot="10800000">
              <a:off x="3735491" y="564825"/>
              <a:ext cx="158414" cy="158386"/>
            </a:xfrm>
            <a:custGeom>
              <a:rect b="b" l="l" r="r" t="t"/>
              <a:pathLst>
                <a:path extrusionOk="0" h="5620" w="5621">
                  <a:moveTo>
                    <a:pt x="2811" y="631"/>
                  </a:moveTo>
                  <a:lnTo>
                    <a:pt x="4989" y="2810"/>
                  </a:lnTo>
                  <a:lnTo>
                    <a:pt x="2811" y="4989"/>
                  </a:lnTo>
                  <a:lnTo>
                    <a:pt x="632" y="2810"/>
                  </a:lnTo>
                  <a:lnTo>
                    <a:pt x="2811" y="631"/>
                  </a:lnTo>
                  <a:close/>
                  <a:moveTo>
                    <a:pt x="2811" y="0"/>
                  </a:moveTo>
                  <a:lnTo>
                    <a:pt x="1" y="2810"/>
                  </a:lnTo>
                  <a:lnTo>
                    <a:pt x="2811" y="5620"/>
                  </a:lnTo>
                  <a:lnTo>
                    <a:pt x="5620" y="2810"/>
                  </a:lnTo>
                  <a:lnTo>
                    <a:pt x="2811" y="0"/>
                  </a:ln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100000">
                  <a:schemeClr val="accent4"/>
                </a:gs>
              </a:gsLst>
              <a:lin ang="8100019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257" name="Google Shape;257;p11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258" name="Shape 2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" name="Google Shape;259;p12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 1">
  <p:cSld name="CUSTOM_1">
    <p:spTree>
      <p:nvGrpSpPr>
        <p:cNvPr id="260" name="Shape 2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" name="Google Shape;261;p13"/>
          <p:cNvSpPr/>
          <p:nvPr/>
        </p:nvSpPr>
        <p:spPr>
          <a:xfrm>
            <a:off x="1558077" y="-3023649"/>
            <a:ext cx="6027980" cy="6027980"/>
          </a:xfrm>
          <a:custGeom>
            <a:rect b="b" l="l" r="r" t="t"/>
            <a:pathLst>
              <a:path extrusionOk="0" h="12229" w="12229">
                <a:moveTo>
                  <a:pt x="6121" y="1"/>
                </a:moveTo>
                <a:lnTo>
                  <a:pt x="1" y="6120"/>
                </a:lnTo>
                <a:lnTo>
                  <a:pt x="6121" y="12228"/>
                </a:lnTo>
                <a:lnTo>
                  <a:pt x="12229" y="6120"/>
                </a:lnTo>
                <a:lnTo>
                  <a:pt x="6121" y="1"/>
                </a:lnTo>
                <a:close/>
              </a:path>
            </a:pathLst>
          </a:custGeom>
          <a:gradFill>
            <a:gsLst>
              <a:gs pos="0">
                <a:srgbClr val="FB7843"/>
              </a:gs>
              <a:gs pos="100000">
                <a:srgbClr val="E85CDB"/>
              </a:gs>
            </a:gsLst>
            <a:lin ang="8099331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262" name="Google Shape;262;p13"/>
          <p:cNvGrpSpPr/>
          <p:nvPr/>
        </p:nvGrpSpPr>
        <p:grpSpPr>
          <a:xfrm rot="10800000">
            <a:off x="7153294" y="1416875"/>
            <a:ext cx="3605211" cy="3567585"/>
            <a:chOff x="-1115684" y="691895"/>
            <a:chExt cx="3605211" cy="3567585"/>
          </a:xfrm>
        </p:grpSpPr>
        <p:sp>
          <p:nvSpPr>
            <p:cNvPr id="263" name="Google Shape;263;p13"/>
            <p:cNvSpPr/>
            <p:nvPr/>
          </p:nvSpPr>
          <p:spPr>
            <a:xfrm>
              <a:off x="-899915" y="1096911"/>
              <a:ext cx="2753543" cy="2753515"/>
            </a:xfrm>
            <a:custGeom>
              <a:rect b="b" l="l" r="r" t="t"/>
              <a:pathLst>
                <a:path extrusionOk="0" h="97703" w="97704">
                  <a:moveTo>
                    <a:pt x="84987" y="1"/>
                  </a:moveTo>
                  <a:lnTo>
                    <a:pt x="0" y="84987"/>
                  </a:lnTo>
                  <a:lnTo>
                    <a:pt x="12716" y="97703"/>
                  </a:lnTo>
                  <a:lnTo>
                    <a:pt x="97703" y="12716"/>
                  </a:lnTo>
                  <a:lnTo>
                    <a:pt x="84987" y="1"/>
                  </a:lnTo>
                  <a:close/>
                </a:path>
              </a:pathLst>
            </a:custGeom>
            <a:gradFill>
              <a:gsLst>
                <a:gs pos="0">
                  <a:srgbClr val="FB7843"/>
                </a:gs>
                <a:gs pos="100000">
                  <a:srgbClr val="E85CDB"/>
                </a:gs>
              </a:gsLst>
              <a:lin ang="8099331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4" name="Google Shape;264;p13"/>
            <p:cNvSpPr/>
            <p:nvPr/>
          </p:nvSpPr>
          <p:spPr>
            <a:xfrm>
              <a:off x="-511020" y="2105577"/>
              <a:ext cx="2013668" cy="2013301"/>
            </a:xfrm>
            <a:custGeom>
              <a:rect b="b" l="l" r="r" t="t"/>
              <a:pathLst>
                <a:path extrusionOk="0" h="71438" w="71451">
                  <a:moveTo>
                    <a:pt x="63330" y="632"/>
                  </a:moveTo>
                  <a:lnTo>
                    <a:pt x="70819" y="8121"/>
                  </a:lnTo>
                  <a:lnTo>
                    <a:pt x="8133" y="70807"/>
                  </a:lnTo>
                  <a:lnTo>
                    <a:pt x="644" y="63318"/>
                  </a:lnTo>
                  <a:lnTo>
                    <a:pt x="63330" y="632"/>
                  </a:lnTo>
                  <a:close/>
                  <a:moveTo>
                    <a:pt x="63330" y="1"/>
                  </a:moveTo>
                  <a:lnTo>
                    <a:pt x="1" y="63318"/>
                  </a:lnTo>
                  <a:lnTo>
                    <a:pt x="8133" y="71438"/>
                  </a:lnTo>
                  <a:lnTo>
                    <a:pt x="71450" y="8121"/>
                  </a:lnTo>
                  <a:lnTo>
                    <a:pt x="63330" y="1"/>
                  </a:lnTo>
                  <a:close/>
                </a:path>
              </a:pathLst>
            </a:custGeom>
            <a:gradFill>
              <a:gsLst>
                <a:gs pos="0">
                  <a:srgbClr val="FB7843"/>
                </a:gs>
                <a:gs pos="100000">
                  <a:srgbClr val="E85CDB"/>
                </a:gs>
              </a:gsLst>
              <a:lin ang="8099331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5" name="Google Shape;265;p13"/>
            <p:cNvSpPr/>
            <p:nvPr/>
          </p:nvSpPr>
          <p:spPr>
            <a:xfrm>
              <a:off x="-242239" y="2003893"/>
              <a:ext cx="2255925" cy="2255586"/>
            </a:xfrm>
            <a:custGeom>
              <a:rect b="b" l="l" r="r" t="t"/>
              <a:pathLst>
                <a:path extrusionOk="0" h="80035" w="80047">
                  <a:moveTo>
                    <a:pt x="76141" y="1"/>
                  </a:moveTo>
                  <a:lnTo>
                    <a:pt x="1" y="76141"/>
                  </a:lnTo>
                  <a:lnTo>
                    <a:pt x="3894" y="80034"/>
                  </a:lnTo>
                  <a:lnTo>
                    <a:pt x="80046" y="3894"/>
                  </a:lnTo>
                  <a:lnTo>
                    <a:pt x="76141" y="1"/>
                  </a:lnTo>
                  <a:close/>
                </a:path>
              </a:pathLst>
            </a:custGeom>
            <a:gradFill>
              <a:gsLst>
                <a:gs pos="0">
                  <a:srgbClr val="FB7843"/>
                </a:gs>
                <a:gs pos="100000">
                  <a:srgbClr val="E85CDB"/>
                </a:gs>
              </a:gsLst>
              <a:lin ang="8099331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6" name="Google Shape;266;p13"/>
            <p:cNvSpPr/>
            <p:nvPr/>
          </p:nvSpPr>
          <p:spPr>
            <a:xfrm>
              <a:off x="-1115684" y="1250254"/>
              <a:ext cx="2210945" cy="2210945"/>
            </a:xfrm>
            <a:custGeom>
              <a:rect b="b" l="l" r="r" t="t"/>
              <a:pathLst>
                <a:path extrusionOk="0" h="78451" w="78451">
                  <a:moveTo>
                    <a:pt x="72200" y="632"/>
                  </a:moveTo>
                  <a:lnTo>
                    <a:pt x="77820" y="6251"/>
                  </a:lnTo>
                  <a:lnTo>
                    <a:pt x="6251" y="77819"/>
                  </a:lnTo>
                  <a:lnTo>
                    <a:pt x="632" y="72200"/>
                  </a:lnTo>
                  <a:lnTo>
                    <a:pt x="72200" y="632"/>
                  </a:lnTo>
                  <a:close/>
                  <a:moveTo>
                    <a:pt x="72200" y="1"/>
                  </a:moveTo>
                  <a:lnTo>
                    <a:pt x="1" y="72200"/>
                  </a:lnTo>
                  <a:lnTo>
                    <a:pt x="6251" y="78451"/>
                  </a:lnTo>
                  <a:lnTo>
                    <a:pt x="78451" y="6251"/>
                  </a:lnTo>
                  <a:lnTo>
                    <a:pt x="72200" y="1"/>
                  </a:lnTo>
                  <a:close/>
                </a:path>
              </a:pathLst>
            </a:custGeom>
            <a:gradFill>
              <a:gsLst>
                <a:gs pos="0">
                  <a:srgbClr val="FB7843"/>
                </a:gs>
                <a:gs pos="100000">
                  <a:srgbClr val="E85CDB"/>
                </a:gs>
              </a:gsLst>
              <a:lin ang="8099331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7" name="Google Shape;267;p13"/>
            <p:cNvSpPr/>
            <p:nvPr/>
          </p:nvSpPr>
          <p:spPr>
            <a:xfrm>
              <a:off x="1019791" y="1118048"/>
              <a:ext cx="208043" cy="207733"/>
            </a:xfrm>
            <a:custGeom>
              <a:rect b="b" l="l" r="r" t="t"/>
              <a:pathLst>
                <a:path extrusionOk="0" h="7371" w="7382">
                  <a:moveTo>
                    <a:pt x="3691" y="1"/>
                  </a:moveTo>
                  <a:lnTo>
                    <a:pt x="0" y="3680"/>
                  </a:lnTo>
                  <a:lnTo>
                    <a:pt x="3691" y="7371"/>
                  </a:lnTo>
                  <a:lnTo>
                    <a:pt x="7382" y="3680"/>
                  </a:lnTo>
                  <a:lnTo>
                    <a:pt x="3691" y="1"/>
                  </a:lnTo>
                  <a:close/>
                </a:path>
              </a:pathLst>
            </a:custGeom>
            <a:gradFill>
              <a:gsLst>
                <a:gs pos="0">
                  <a:srgbClr val="FB7843"/>
                </a:gs>
                <a:gs pos="100000">
                  <a:srgbClr val="E85CDB"/>
                </a:gs>
              </a:gsLst>
              <a:lin ang="8099331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8" name="Google Shape;268;p13"/>
            <p:cNvSpPr/>
            <p:nvPr/>
          </p:nvSpPr>
          <p:spPr>
            <a:xfrm>
              <a:off x="1592890" y="2498503"/>
              <a:ext cx="344644" cy="344644"/>
            </a:xfrm>
            <a:custGeom>
              <a:rect b="b" l="l" r="r" t="t"/>
              <a:pathLst>
                <a:path extrusionOk="0" h="12229" w="12229">
                  <a:moveTo>
                    <a:pt x="6121" y="1"/>
                  </a:moveTo>
                  <a:lnTo>
                    <a:pt x="1" y="6120"/>
                  </a:lnTo>
                  <a:lnTo>
                    <a:pt x="6121" y="12228"/>
                  </a:lnTo>
                  <a:lnTo>
                    <a:pt x="12229" y="6120"/>
                  </a:lnTo>
                  <a:lnTo>
                    <a:pt x="6121" y="1"/>
                  </a:lnTo>
                  <a:close/>
                </a:path>
              </a:pathLst>
            </a:custGeom>
            <a:gradFill>
              <a:gsLst>
                <a:gs pos="0">
                  <a:srgbClr val="FB7843"/>
                </a:gs>
                <a:gs pos="100000">
                  <a:srgbClr val="E85CDB"/>
                </a:gs>
              </a:gsLst>
              <a:lin ang="8099331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9" name="Google Shape;269;p13"/>
            <p:cNvSpPr/>
            <p:nvPr/>
          </p:nvSpPr>
          <p:spPr>
            <a:xfrm>
              <a:off x="1495265" y="691895"/>
              <a:ext cx="158386" cy="158414"/>
            </a:xfrm>
            <a:custGeom>
              <a:rect b="b" l="l" r="r" t="t"/>
              <a:pathLst>
                <a:path extrusionOk="0" h="5621" w="5620">
                  <a:moveTo>
                    <a:pt x="2810" y="632"/>
                  </a:moveTo>
                  <a:lnTo>
                    <a:pt x="4989" y="2811"/>
                  </a:lnTo>
                  <a:lnTo>
                    <a:pt x="2810" y="4989"/>
                  </a:lnTo>
                  <a:lnTo>
                    <a:pt x="631" y="2811"/>
                  </a:lnTo>
                  <a:lnTo>
                    <a:pt x="2810" y="632"/>
                  </a:lnTo>
                  <a:close/>
                  <a:moveTo>
                    <a:pt x="2810" y="1"/>
                  </a:moveTo>
                  <a:lnTo>
                    <a:pt x="0" y="2811"/>
                  </a:lnTo>
                  <a:lnTo>
                    <a:pt x="2810" y="5621"/>
                  </a:lnTo>
                  <a:lnTo>
                    <a:pt x="5620" y="2811"/>
                  </a:lnTo>
                  <a:lnTo>
                    <a:pt x="2810" y="1"/>
                  </a:lnTo>
                  <a:close/>
                </a:path>
              </a:pathLst>
            </a:custGeom>
            <a:gradFill>
              <a:gsLst>
                <a:gs pos="0">
                  <a:srgbClr val="FB7843"/>
                </a:gs>
                <a:gs pos="100000">
                  <a:srgbClr val="E85CDB"/>
                </a:gs>
              </a:gsLst>
              <a:lin ang="8099331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0" name="Google Shape;270;p13"/>
            <p:cNvSpPr/>
            <p:nvPr/>
          </p:nvSpPr>
          <p:spPr>
            <a:xfrm>
              <a:off x="2331113" y="1527771"/>
              <a:ext cx="158414" cy="158386"/>
            </a:xfrm>
            <a:custGeom>
              <a:rect b="b" l="l" r="r" t="t"/>
              <a:pathLst>
                <a:path extrusionOk="0" h="5620" w="5621">
                  <a:moveTo>
                    <a:pt x="2811" y="631"/>
                  </a:moveTo>
                  <a:lnTo>
                    <a:pt x="4989" y="2810"/>
                  </a:lnTo>
                  <a:lnTo>
                    <a:pt x="2811" y="4989"/>
                  </a:lnTo>
                  <a:lnTo>
                    <a:pt x="632" y="2810"/>
                  </a:lnTo>
                  <a:lnTo>
                    <a:pt x="2811" y="631"/>
                  </a:lnTo>
                  <a:close/>
                  <a:moveTo>
                    <a:pt x="2811" y="0"/>
                  </a:moveTo>
                  <a:lnTo>
                    <a:pt x="1" y="2810"/>
                  </a:lnTo>
                  <a:lnTo>
                    <a:pt x="2811" y="5620"/>
                  </a:lnTo>
                  <a:lnTo>
                    <a:pt x="5620" y="2810"/>
                  </a:lnTo>
                  <a:lnTo>
                    <a:pt x="2811" y="0"/>
                  </a:lnTo>
                  <a:close/>
                </a:path>
              </a:pathLst>
            </a:custGeom>
            <a:gradFill>
              <a:gsLst>
                <a:gs pos="0">
                  <a:srgbClr val="FB7843"/>
                </a:gs>
                <a:gs pos="100000">
                  <a:srgbClr val="E85CDB"/>
                </a:gs>
              </a:gsLst>
              <a:lin ang="8099331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1" name="Google Shape;271;p13"/>
            <p:cNvSpPr/>
            <p:nvPr/>
          </p:nvSpPr>
          <p:spPr>
            <a:xfrm>
              <a:off x="1534862" y="1736804"/>
              <a:ext cx="336584" cy="336584"/>
            </a:xfrm>
            <a:custGeom>
              <a:rect b="b" l="l" r="r" t="t"/>
              <a:pathLst>
                <a:path extrusionOk="0" h="11943" w="11943">
                  <a:moveTo>
                    <a:pt x="5965" y="1"/>
                  </a:moveTo>
                  <a:lnTo>
                    <a:pt x="0" y="5966"/>
                  </a:lnTo>
                  <a:lnTo>
                    <a:pt x="5965" y="11943"/>
                  </a:lnTo>
                  <a:lnTo>
                    <a:pt x="11942" y="5966"/>
                  </a:lnTo>
                  <a:lnTo>
                    <a:pt x="5965" y="1"/>
                  </a:lnTo>
                  <a:close/>
                </a:path>
              </a:pathLst>
            </a:custGeom>
            <a:gradFill>
              <a:gsLst>
                <a:gs pos="0">
                  <a:srgbClr val="FB7843"/>
                </a:gs>
                <a:gs pos="100000">
                  <a:srgbClr val="E85CDB"/>
                </a:gs>
              </a:gsLst>
              <a:lin ang="8099331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2" name="Google Shape;272;p13"/>
            <p:cNvSpPr/>
            <p:nvPr/>
          </p:nvSpPr>
          <p:spPr>
            <a:xfrm>
              <a:off x="2003628" y="1398581"/>
              <a:ext cx="205704" cy="206042"/>
            </a:xfrm>
            <a:custGeom>
              <a:rect b="b" l="l" r="r" t="t"/>
              <a:pathLst>
                <a:path extrusionOk="0" h="7311" w="7299">
                  <a:moveTo>
                    <a:pt x="3655" y="0"/>
                  </a:moveTo>
                  <a:lnTo>
                    <a:pt x="0" y="3655"/>
                  </a:lnTo>
                  <a:lnTo>
                    <a:pt x="3655" y="7311"/>
                  </a:lnTo>
                  <a:lnTo>
                    <a:pt x="7299" y="3655"/>
                  </a:lnTo>
                  <a:lnTo>
                    <a:pt x="3655" y="0"/>
                  </a:lnTo>
                  <a:close/>
                </a:path>
              </a:pathLst>
            </a:custGeom>
            <a:gradFill>
              <a:gsLst>
                <a:gs pos="0">
                  <a:srgbClr val="FB7843"/>
                </a:gs>
                <a:gs pos="100000">
                  <a:srgbClr val="E85CDB"/>
                </a:gs>
              </a:gsLst>
              <a:lin ang="8099331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273" name="Google Shape;273;p13"/>
          <p:cNvGrpSpPr/>
          <p:nvPr/>
        </p:nvGrpSpPr>
        <p:grpSpPr>
          <a:xfrm rot="10800000">
            <a:off x="-1496684" y="989497"/>
            <a:ext cx="3651827" cy="3549464"/>
            <a:chOff x="7253877" y="1275092"/>
            <a:chExt cx="3651827" cy="3549464"/>
          </a:xfrm>
        </p:grpSpPr>
        <p:sp>
          <p:nvSpPr>
            <p:cNvPr id="274" name="Google Shape;274;p13"/>
            <p:cNvSpPr/>
            <p:nvPr/>
          </p:nvSpPr>
          <p:spPr>
            <a:xfrm>
              <a:off x="7758579" y="1886464"/>
              <a:ext cx="2742439" cy="2742439"/>
            </a:xfrm>
            <a:custGeom>
              <a:rect b="b" l="l" r="r" t="t"/>
              <a:pathLst>
                <a:path extrusionOk="0" h="97310" w="97310">
                  <a:moveTo>
                    <a:pt x="12907" y="644"/>
                  </a:moveTo>
                  <a:lnTo>
                    <a:pt x="96679" y="84404"/>
                  </a:lnTo>
                  <a:lnTo>
                    <a:pt x="84404" y="96679"/>
                  </a:lnTo>
                  <a:lnTo>
                    <a:pt x="631" y="12907"/>
                  </a:lnTo>
                  <a:lnTo>
                    <a:pt x="12907" y="644"/>
                  </a:lnTo>
                  <a:close/>
                  <a:moveTo>
                    <a:pt x="12907" y="1"/>
                  </a:moveTo>
                  <a:lnTo>
                    <a:pt x="0" y="12907"/>
                  </a:lnTo>
                  <a:lnTo>
                    <a:pt x="84404" y="97310"/>
                  </a:lnTo>
                  <a:lnTo>
                    <a:pt x="97310" y="84404"/>
                  </a:lnTo>
                  <a:lnTo>
                    <a:pt x="12907" y="1"/>
                  </a:lnTo>
                  <a:close/>
                </a:path>
              </a:pathLst>
            </a:custGeom>
            <a:gradFill>
              <a:gsLst>
                <a:gs pos="0">
                  <a:srgbClr val="E85CDB"/>
                </a:gs>
                <a:gs pos="100000">
                  <a:srgbClr val="FB7843"/>
                </a:gs>
              </a:gsLst>
              <a:lin ang="16198662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5" name="Google Shape;275;p13"/>
            <p:cNvSpPr/>
            <p:nvPr/>
          </p:nvSpPr>
          <p:spPr>
            <a:xfrm>
              <a:off x="8774291" y="2251545"/>
              <a:ext cx="1974381" cy="1974720"/>
            </a:xfrm>
            <a:custGeom>
              <a:rect b="b" l="l" r="r" t="t"/>
              <a:pathLst>
                <a:path extrusionOk="0" h="70069" w="70057">
                  <a:moveTo>
                    <a:pt x="7716" y="1"/>
                  </a:moveTo>
                  <a:lnTo>
                    <a:pt x="0" y="7728"/>
                  </a:lnTo>
                  <a:lnTo>
                    <a:pt x="62342" y="70069"/>
                  </a:lnTo>
                  <a:lnTo>
                    <a:pt x="70057" y="62341"/>
                  </a:lnTo>
                  <a:lnTo>
                    <a:pt x="7716" y="1"/>
                  </a:lnTo>
                  <a:close/>
                </a:path>
              </a:pathLst>
            </a:custGeom>
            <a:gradFill>
              <a:gsLst>
                <a:gs pos="0">
                  <a:srgbClr val="E85CDB"/>
                </a:gs>
                <a:gs pos="100000">
                  <a:srgbClr val="FB7843"/>
                </a:gs>
              </a:gsLst>
              <a:lin ang="16198662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6" name="Google Shape;276;p13"/>
            <p:cNvSpPr/>
            <p:nvPr/>
          </p:nvSpPr>
          <p:spPr>
            <a:xfrm>
              <a:off x="8656176" y="1728414"/>
              <a:ext cx="2249527" cy="2249865"/>
            </a:xfrm>
            <a:custGeom>
              <a:rect b="b" l="l" r="r" t="t"/>
              <a:pathLst>
                <a:path extrusionOk="0" h="79832" w="79820">
                  <a:moveTo>
                    <a:pt x="4168" y="632"/>
                  </a:moveTo>
                  <a:lnTo>
                    <a:pt x="79189" y="75653"/>
                  </a:lnTo>
                  <a:lnTo>
                    <a:pt x="75641" y="79201"/>
                  </a:lnTo>
                  <a:lnTo>
                    <a:pt x="631" y="4180"/>
                  </a:lnTo>
                  <a:lnTo>
                    <a:pt x="4168" y="632"/>
                  </a:lnTo>
                  <a:close/>
                  <a:moveTo>
                    <a:pt x="4168" y="1"/>
                  </a:moveTo>
                  <a:lnTo>
                    <a:pt x="0" y="4180"/>
                  </a:lnTo>
                  <a:lnTo>
                    <a:pt x="75641" y="79832"/>
                  </a:lnTo>
                  <a:lnTo>
                    <a:pt x="79820" y="75653"/>
                  </a:lnTo>
                  <a:lnTo>
                    <a:pt x="4168" y="1"/>
                  </a:lnTo>
                  <a:close/>
                </a:path>
              </a:pathLst>
            </a:custGeom>
            <a:gradFill>
              <a:gsLst>
                <a:gs pos="0">
                  <a:srgbClr val="E85CDB"/>
                </a:gs>
                <a:gs pos="100000">
                  <a:srgbClr val="FB7843"/>
                </a:gs>
              </a:gsLst>
              <a:lin ang="16198662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7" name="Google Shape;277;p13"/>
            <p:cNvSpPr/>
            <p:nvPr/>
          </p:nvSpPr>
          <p:spPr>
            <a:xfrm>
              <a:off x="7928014" y="2654532"/>
              <a:ext cx="2170024" cy="2170024"/>
            </a:xfrm>
            <a:custGeom>
              <a:rect b="b" l="l" r="r" t="t"/>
              <a:pathLst>
                <a:path extrusionOk="0" h="76999" w="76999">
                  <a:moveTo>
                    <a:pt x="5871" y="1"/>
                  </a:moveTo>
                  <a:lnTo>
                    <a:pt x="1" y="5871"/>
                  </a:lnTo>
                  <a:lnTo>
                    <a:pt x="71129" y="76998"/>
                  </a:lnTo>
                  <a:lnTo>
                    <a:pt x="76999" y="71128"/>
                  </a:lnTo>
                  <a:lnTo>
                    <a:pt x="5871" y="1"/>
                  </a:lnTo>
                  <a:close/>
                </a:path>
              </a:pathLst>
            </a:custGeom>
            <a:gradFill>
              <a:gsLst>
                <a:gs pos="0">
                  <a:srgbClr val="E85CDB"/>
                </a:gs>
                <a:gs pos="100000">
                  <a:srgbClr val="FB7843"/>
                </a:gs>
              </a:gsLst>
              <a:lin ang="16198662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8" name="Google Shape;278;p13"/>
            <p:cNvSpPr/>
            <p:nvPr/>
          </p:nvSpPr>
          <p:spPr>
            <a:xfrm>
              <a:off x="7788425" y="2514971"/>
              <a:ext cx="205394" cy="205704"/>
            </a:xfrm>
            <a:custGeom>
              <a:rect b="b" l="l" r="r" t="t"/>
              <a:pathLst>
                <a:path extrusionOk="0" h="7299" w="7288">
                  <a:moveTo>
                    <a:pt x="3644" y="0"/>
                  </a:moveTo>
                  <a:lnTo>
                    <a:pt x="1" y="3643"/>
                  </a:lnTo>
                  <a:lnTo>
                    <a:pt x="3644" y="7298"/>
                  </a:lnTo>
                  <a:lnTo>
                    <a:pt x="7287" y="3643"/>
                  </a:lnTo>
                  <a:lnTo>
                    <a:pt x="3644" y="0"/>
                  </a:lnTo>
                  <a:close/>
                </a:path>
              </a:pathLst>
            </a:custGeom>
            <a:gradFill>
              <a:gsLst>
                <a:gs pos="0">
                  <a:srgbClr val="E85CDB"/>
                </a:gs>
                <a:gs pos="100000">
                  <a:srgbClr val="FB7843"/>
                </a:gs>
              </a:gsLst>
              <a:lin ang="16198662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9" name="Google Shape;279;p13"/>
            <p:cNvSpPr/>
            <p:nvPr/>
          </p:nvSpPr>
          <p:spPr>
            <a:xfrm>
              <a:off x="7253877" y="2102232"/>
              <a:ext cx="139278" cy="139278"/>
            </a:xfrm>
            <a:custGeom>
              <a:rect b="b" l="l" r="r" t="t"/>
              <a:pathLst>
                <a:path extrusionOk="0" h="4942" w="4942">
                  <a:moveTo>
                    <a:pt x="2465" y="0"/>
                  </a:moveTo>
                  <a:lnTo>
                    <a:pt x="0" y="2465"/>
                  </a:lnTo>
                  <a:lnTo>
                    <a:pt x="2465" y="4941"/>
                  </a:lnTo>
                  <a:lnTo>
                    <a:pt x="4941" y="2465"/>
                  </a:lnTo>
                  <a:lnTo>
                    <a:pt x="2465" y="0"/>
                  </a:lnTo>
                  <a:close/>
                </a:path>
              </a:pathLst>
            </a:custGeom>
            <a:gradFill>
              <a:gsLst>
                <a:gs pos="0">
                  <a:srgbClr val="E85CDB"/>
                </a:gs>
                <a:gs pos="100000">
                  <a:srgbClr val="FB7843"/>
                </a:gs>
              </a:gsLst>
              <a:lin ang="16198662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0" name="Google Shape;280;p13"/>
            <p:cNvSpPr/>
            <p:nvPr/>
          </p:nvSpPr>
          <p:spPr>
            <a:xfrm>
              <a:off x="8202516" y="1275092"/>
              <a:ext cx="139278" cy="139278"/>
            </a:xfrm>
            <a:custGeom>
              <a:rect b="b" l="l" r="r" t="t"/>
              <a:pathLst>
                <a:path extrusionOk="0" h="4942" w="4942">
                  <a:moveTo>
                    <a:pt x="2477" y="1"/>
                  </a:moveTo>
                  <a:lnTo>
                    <a:pt x="0" y="2477"/>
                  </a:lnTo>
                  <a:lnTo>
                    <a:pt x="2477" y="4942"/>
                  </a:lnTo>
                  <a:lnTo>
                    <a:pt x="4941" y="2477"/>
                  </a:lnTo>
                  <a:lnTo>
                    <a:pt x="2477" y="1"/>
                  </a:lnTo>
                  <a:close/>
                </a:path>
              </a:pathLst>
            </a:custGeom>
            <a:gradFill>
              <a:gsLst>
                <a:gs pos="0">
                  <a:srgbClr val="E85CDB"/>
                </a:gs>
                <a:gs pos="100000">
                  <a:srgbClr val="FB7843"/>
                </a:gs>
              </a:gsLst>
              <a:lin ang="16198662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1" name="Google Shape;281;p13"/>
            <p:cNvSpPr/>
            <p:nvPr/>
          </p:nvSpPr>
          <p:spPr>
            <a:xfrm>
              <a:off x="7396513" y="1524398"/>
              <a:ext cx="530536" cy="530874"/>
            </a:xfrm>
            <a:custGeom>
              <a:rect b="b" l="l" r="r" t="t"/>
              <a:pathLst>
                <a:path extrusionOk="0" h="18837" w="18825">
                  <a:moveTo>
                    <a:pt x="9418" y="1"/>
                  </a:moveTo>
                  <a:lnTo>
                    <a:pt x="0" y="9419"/>
                  </a:lnTo>
                  <a:lnTo>
                    <a:pt x="9418" y="18837"/>
                  </a:lnTo>
                  <a:lnTo>
                    <a:pt x="18824" y="9419"/>
                  </a:lnTo>
                  <a:lnTo>
                    <a:pt x="9418" y="1"/>
                  </a:lnTo>
                  <a:close/>
                </a:path>
              </a:pathLst>
            </a:custGeom>
            <a:gradFill>
              <a:gsLst>
                <a:gs pos="0">
                  <a:srgbClr val="E85CDB"/>
                </a:gs>
                <a:gs pos="100000">
                  <a:srgbClr val="FB7843"/>
                </a:gs>
              </a:gsLst>
              <a:lin ang="16198662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2" name="Google Shape;282;p13"/>
            <p:cNvSpPr/>
            <p:nvPr/>
          </p:nvSpPr>
          <p:spPr>
            <a:xfrm>
              <a:off x="8400473" y="1878094"/>
              <a:ext cx="333230" cy="333202"/>
            </a:xfrm>
            <a:custGeom>
              <a:rect b="b" l="l" r="r" t="t"/>
              <a:pathLst>
                <a:path extrusionOk="0" h="11823" w="11824">
                  <a:moveTo>
                    <a:pt x="5918" y="0"/>
                  </a:moveTo>
                  <a:lnTo>
                    <a:pt x="1" y="5906"/>
                  </a:lnTo>
                  <a:lnTo>
                    <a:pt x="5918" y="11823"/>
                  </a:lnTo>
                  <a:lnTo>
                    <a:pt x="11824" y="5906"/>
                  </a:lnTo>
                  <a:lnTo>
                    <a:pt x="5918" y="0"/>
                  </a:lnTo>
                  <a:close/>
                </a:path>
              </a:pathLst>
            </a:custGeom>
            <a:gradFill>
              <a:gsLst>
                <a:gs pos="0">
                  <a:srgbClr val="E85CDB"/>
                </a:gs>
                <a:gs pos="100000">
                  <a:srgbClr val="FB7843"/>
                </a:gs>
              </a:gsLst>
              <a:lin ang="16198662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3" name="Google Shape;283;p13"/>
            <p:cNvSpPr/>
            <p:nvPr/>
          </p:nvSpPr>
          <p:spPr>
            <a:xfrm>
              <a:off x="8057543" y="1534826"/>
              <a:ext cx="221148" cy="221148"/>
            </a:xfrm>
            <a:custGeom>
              <a:rect b="b" l="l" r="r" t="t"/>
              <a:pathLst>
                <a:path extrusionOk="0" h="7847" w="7847">
                  <a:moveTo>
                    <a:pt x="3918" y="631"/>
                  </a:moveTo>
                  <a:lnTo>
                    <a:pt x="7216" y="3929"/>
                  </a:lnTo>
                  <a:lnTo>
                    <a:pt x="3918" y="7215"/>
                  </a:lnTo>
                  <a:lnTo>
                    <a:pt x="632" y="3929"/>
                  </a:lnTo>
                  <a:lnTo>
                    <a:pt x="3918" y="631"/>
                  </a:lnTo>
                  <a:close/>
                  <a:moveTo>
                    <a:pt x="3918" y="0"/>
                  </a:moveTo>
                  <a:lnTo>
                    <a:pt x="1" y="3929"/>
                  </a:lnTo>
                  <a:lnTo>
                    <a:pt x="3918" y="7846"/>
                  </a:lnTo>
                  <a:lnTo>
                    <a:pt x="7847" y="3929"/>
                  </a:lnTo>
                  <a:lnTo>
                    <a:pt x="3918" y="0"/>
                  </a:lnTo>
                  <a:close/>
                </a:path>
              </a:pathLst>
            </a:custGeom>
            <a:gradFill>
              <a:gsLst>
                <a:gs pos="0">
                  <a:srgbClr val="E85CDB"/>
                </a:gs>
                <a:gs pos="100000">
                  <a:srgbClr val="FB7843"/>
                </a:gs>
              </a:gsLst>
              <a:lin ang="16198662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284" name="Google Shape;284;p13"/>
          <p:cNvSpPr txBox="1"/>
          <p:nvPr>
            <p:ph type="title"/>
          </p:nvPr>
        </p:nvSpPr>
        <p:spPr>
          <a:xfrm>
            <a:off x="2436925" y="3212355"/>
            <a:ext cx="4242300" cy="116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None/>
              <a:defRPr sz="3500"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>
                <a:solidFill>
                  <a:schemeClr val="accen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>
                <a:solidFill>
                  <a:schemeClr val="accen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>
                <a:solidFill>
                  <a:schemeClr val="accen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>
                <a:solidFill>
                  <a:schemeClr val="accen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>
                <a:solidFill>
                  <a:schemeClr val="accen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>
                <a:solidFill>
                  <a:schemeClr val="accen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>
                <a:solidFill>
                  <a:schemeClr val="accen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>
                <a:solidFill>
                  <a:schemeClr val="accent1"/>
                </a:solidFill>
              </a:defRPr>
            </a:lvl9pPr>
          </a:lstStyle>
          <a:p/>
        </p:txBody>
      </p:sp>
      <p:sp>
        <p:nvSpPr>
          <p:cNvPr id="285" name="Google Shape;285;p13"/>
          <p:cNvSpPr txBox="1"/>
          <p:nvPr>
            <p:ph hasCustomPrompt="1" idx="2" type="title"/>
          </p:nvPr>
        </p:nvSpPr>
        <p:spPr>
          <a:xfrm>
            <a:off x="2854900" y="365712"/>
            <a:ext cx="3434400" cy="1289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  <a:defRPr sz="8000">
                <a:solidFill>
                  <a:schemeClr val="dk2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286" name="Google Shape;286;p13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 2">
  <p:cSld name="CUSTOM_2">
    <p:spTree>
      <p:nvGrpSpPr>
        <p:cNvPr id="287" name="Shape 2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8" name="Google Shape;288;p14"/>
          <p:cNvSpPr/>
          <p:nvPr/>
        </p:nvSpPr>
        <p:spPr>
          <a:xfrm>
            <a:off x="1558077" y="2114976"/>
            <a:ext cx="6027980" cy="6027980"/>
          </a:xfrm>
          <a:custGeom>
            <a:rect b="b" l="l" r="r" t="t"/>
            <a:pathLst>
              <a:path extrusionOk="0" h="12229" w="12229">
                <a:moveTo>
                  <a:pt x="6121" y="1"/>
                </a:moveTo>
                <a:lnTo>
                  <a:pt x="1" y="6120"/>
                </a:lnTo>
                <a:lnTo>
                  <a:pt x="6121" y="12228"/>
                </a:lnTo>
                <a:lnTo>
                  <a:pt x="12229" y="6120"/>
                </a:lnTo>
                <a:lnTo>
                  <a:pt x="6121" y="1"/>
                </a:lnTo>
                <a:close/>
              </a:path>
            </a:pathLst>
          </a:custGeom>
          <a:gradFill>
            <a:gsLst>
              <a:gs pos="0">
                <a:srgbClr val="FB7843"/>
              </a:gs>
              <a:gs pos="100000">
                <a:srgbClr val="E85CDB"/>
              </a:gs>
            </a:gsLst>
            <a:lin ang="8099331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289" name="Google Shape;289;p14"/>
          <p:cNvGrpSpPr/>
          <p:nvPr/>
        </p:nvGrpSpPr>
        <p:grpSpPr>
          <a:xfrm>
            <a:off x="-1496684" y="152395"/>
            <a:ext cx="3605211" cy="3567585"/>
            <a:chOff x="-1115684" y="691895"/>
            <a:chExt cx="3605211" cy="3567585"/>
          </a:xfrm>
        </p:grpSpPr>
        <p:sp>
          <p:nvSpPr>
            <p:cNvPr id="290" name="Google Shape;290;p14"/>
            <p:cNvSpPr/>
            <p:nvPr/>
          </p:nvSpPr>
          <p:spPr>
            <a:xfrm>
              <a:off x="-899915" y="1096911"/>
              <a:ext cx="2753543" cy="2753515"/>
            </a:xfrm>
            <a:custGeom>
              <a:rect b="b" l="l" r="r" t="t"/>
              <a:pathLst>
                <a:path extrusionOk="0" h="97703" w="97704">
                  <a:moveTo>
                    <a:pt x="84987" y="1"/>
                  </a:moveTo>
                  <a:lnTo>
                    <a:pt x="0" y="84987"/>
                  </a:lnTo>
                  <a:lnTo>
                    <a:pt x="12716" y="97703"/>
                  </a:lnTo>
                  <a:lnTo>
                    <a:pt x="97703" y="12716"/>
                  </a:lnTo>
                  <a:lnTo>
                    <a:pt x="84987" y="1"/>
                  </a:lnTo>
                  <a:close/>
                </a:path>
              </a:pathLst>
            </a:custGeom>
            <a:gradFill>
              <a:gsLst>
                <a:gs pos="0">
                  <a:srgbClr val="FB7843"/>
                </a:gs>
                <a:gs pos="100000">
                  <a:srgbClr val="E85CDB"/>
                </a:gs>
              </a:gsLst>
              <a:lin ang="8099331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1" name="Google Shape;291;p14"/>
            <p:cNvSpPr/>
            <p:nvPr/>
          </p:nvSpPr>
          <p:spPr>
            <a:xfrm>
              <a:off x="-511020" y="2105577"/>
              <a:ext cx="2013668" cy="2013301"/>
            </a:xfrm>
            <a:custGeom>
              <a:rect b="b" l="l" r="r" t="t"/>
              <a:pathLst>
                <a:path extrusionOk="0" h="71438" w="71451">
                  <a:moveTo>
                    <a:pt x="63330" y="632"/>
                  </a:moveTo>
                  <a:lnTo>
                    <a:pt x="70819" y="8121"/>
                  </a:lnTo>
                  <a:lnTo>
                    <a:pt x="8133" y="70807"/>
                  </a:lnTo>
                  <a:lnTo>
                    <a:pt x="644" y="63318"/>
                  </a:lnTo>
                  <a:lnTo>
                    <a:pt x="63330" y="632"/>
                  </a:lnTo>
                  <a:close/>
                  <a:moveTo>
                    <a:pt x="63330" y="1"/>
                  </a:moveTo>
                  <a:lnTo>
                    <a:pt x="1" y="63318"/>
                  </a:lnTo>
                  <a:lnTo>
                    <a:pt x="8133" y="71438"/>
                  </a:lnTo>
                  <a:lnTo>
                    <a:pt x="71450" y="8121"/>
                  </a:lnTo>
                  <a:lnTo>
                    <a:pt x="63330" y="1"/>
                  </a:lnTo>
                  <a:close/>
                </a:path>
              </a:pathLst>
            </a:custGeom>
            <a:gradFill>
              <a:gsLst>
                <a:gs pos="0">
                  <a:srgbClr val="FB7843"/>
                </a:gs>
                <a:gs pos="100000">
                  <a:srgbClr val="E85CDB"/>
                </a:gs>
              </a:gsLst>
              <a:lin ang="8099331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2" name="Google Shape;292;p14"/>
            <p:cNvSpPr/>
            <p:nvPr/>
          </p:nvSpPr>
          <p:spPr>
            <a:xfrm>
              <a:off x="-242239" y="2003893"/>
              <a:ext cx="2255925" cy="2255586"/>
            </a:xfrm>
            <a:custGeom>
              <a:rect b="b" l="l" r="r" t="t"/>
              <a:pathLst>
                <a:path extrusionOk="0" h="80035" w="80047">
                  <a:moveTo>
                    <a:pt x="76141" y="1"/>
                  </a:moveTo>
                  <a:lnTo>
                    <a:pt x="1" y="76141"/>
                  </a:lnTo>
                  <a:lnTo>
                    <a:pt x="3894" y="80034"/>
                  </a:lnTo>
                  <a:lnTo>
                    <a:pt x="80046" y="3894"/>
                  </a:lnTo>
                  <a:lnTo>
                    <a:pt x="76141" y="1"/>
                  </a:lnTo>
                  <a:close/>
                </a:path>
              </a:pathLst>
            </a:custGeom>
            <a:gradFill>
              <a:gsLst>
                <a:gs pos="0">
                  <a:srgbClr val="FB7843"/>
                </a:gs>
                <a:gs pos="100000">
                  <a:srgbClr val="E85CDB"/>
                </a:gs>
              </a:gsLst>
              <a:lin ang="8099331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3" name="Google Shape;293;p14"/>
            <p:cNvSpPr/>
            <p:nvPr/>
          </p:nvSpPr>
          <p:spPr>
            <a:xfrm>
              <a:off x="-1115684" y="1250254"/>
              <a:ext cx="2210945" cy="2210945"/>
            </a:xfrm>
            <a:custGeom>
              <a:rect b="b" l="l" r="r" t="t"/>
              <a:pathLst>
                <a:path extrusionOk="0" h="78451" w="78451">
                  <a:moveTo>
                    <a:pt x="72200" y="632"/>
                  </a:moveTo>
                  <a:lnTo>
                    <a:pt x="77820" y="6251"/>
                  </a:lnTo>
                  <a:lnTo>
                    <a:pt x="6251" y="77819"/>
                  </a:lnTo>
                  <a:lnTo>
                    <a:pt x="632" y="72200"/>
                  </a:lnTo>
                  <a:lnTo>
                    <a:pt x="72200" y="632"/>
                  </a:lnTo>
                  <a:close/>
                  <a:moveTo>
                    <a:pt x="72200" y="1"/>
                  </a:moveTo>
                  <a:lnTo>
                    <a:pt x="1" y="72200"/>
                  </a:lnTo>
                  <a:lnTo>
                    <a:pt x="6251" y="78451"/>
                  </a:lnTo>
                  <a:lnTo>
                    <a:pt x="78451" y="6251"/>
                  </a:lnTo>
                  <a:lnTo>
                    <a:pt x="72200" y="1"/>
                  </a:lnTo>
                  <a:close/>
                </a:path>
              </a:pathLst>
            </a:custGeom>
            <a:gradFill>
              <a:gsLst>
                <a:gs pos="0">
                  <a:srgbClr val="FB7843"/>
                </a:gs>
                <a:gs pos="100000">
                  <a:srgbClr val="E85CDB"/>
                </a:gs>
              </a:gsLst>
              <a:lin ang="8099331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4" name="Google Shape;294;p14"/>
            <p:cNvSpPr/>
            <p:nvPr/>
          </p:nvSpPr>
          <p:spPr>
            <a:xfrm>
              <a:off x="1019791" y="1118048"/>
              <a:ext cx="208043" cy="207733"/>
            </a:xfrm>
            <a:custGeom>
              <a:rect b="b" l="l" r="r" t="t"/>
              <a:pathLst>
                <a:path extrusionOk="0" h="7371" w="7382">
                  <a:moveTo>
                    <a:pt x="3691" y="1"/>
                  </a:moveTo>
                  <a:lnTo>
                    <a:pt x="0" y="3680"/>
                  </a:lnTo>
                  <a:lnTo>
                    <a:pt x="3691" y="7371"/>
                  </a:lnTo>
                  <a:lnTo>
                    <a:pt x="7382" y="3680"/>
                  </a:lnTo>
                  <a:lnTo>
                    <a:pt x="3691" y="1"/>
                  </a:lnTo>
                  <a:close/>
                </a:path>
              </a:pathLst>
            </a:custGeom>
            <a:gradFill>
              <a:gsLst>
                <a:gs pos="0">
                  <a:srgbClr val="FB7843"/>
                </a:gs>
                <a:gs pos="100000">
                  <a:srgbClr val="E85CDB"/>
                </a:gs>
              </a:gsLst>
              <a:lin ang="8099331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5" name="Google Shape;295;p14"/>
            <p:cNvSpPr/>
            <p:nvPr/>
          </p:nvSpPr>
          <p:spPr>
            <a:xfrm>
              <a:off x="1592890" y="2498503"/>
              <a:ext cx="344644" cy="344644"/>
            </a:xfrm>
            <a:custGeom>
              <a:rect b="b" l="l" r="r" t="t"/>
              <a:pathLst>
                <a:path extrusionOk="0" h="12229" w="12229">
                  <a:moveTo>
                    <a:pt x="6121" y="1"/>
                  </a:moveTo>
                  <a:lnTo>
                    <a:pt x="1" y="6120"/>
                  </a:lnTo>
                  <a:lnTo>
                    <a:pt x="6121" y="12228"/>
                  </a:lnTo>
                  <a:lnTo>
                    <a:pt x="12229" y="6120"/>
                  </a:lnTo>
                  <a:lnTo>
                    <a:pt x="6121" y="1"/>
                  </a:lnTo>
                  <a:close/>
                </a:path>
              </a:pathLst>
            </a:custGeom>
            <a:gradFill>
              <a:gsLst>
                <a:gs pos="0">
                  <a:srgbClr val="FB7843"/>
                </a:gs>
                <a:gs pos="100000">
                  <a:srgbClr val="E85CDB"/>
                </a:gs>
              </a:gsLst>
              <a:lin ang="8099331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6" name="Google Shape;296;p14"/>
            <p:cNvSpPr/>
            <p:nvPr/>
          </p:nvSpPr>
          <p:spPr>
            <a:xfrm>
              <a:off x="1495265" y="691895"/>
              <a:ext cx="158386" cy="158414"/>
            </a:xfrm>
            <a:custGeom>
              <a:rect b="b" l="l" r="r" t="t"/>
              <a:pathLst>
                <a:path extrusionOk="0" h="5621" w="5620">
                  <a:moveTo>
                    <a:pt x="2810" y="632"/>
                  </a:moveTo>
                  <a:lnTo>
                    <a:pt x="4989" y="2811"/>
                  </a:lnTo>
                  <a:lnTo>
                    <a:pt x="2810" y="4989"/>
                  </a:lnTo>
                  <a:lnTo>
                    <a:pt x="631" y="2811"/>
                  </a:lnTo>
                  <a:lnTo>
                    <a:pt x="2810" y="632"/>
                  </a:lnTo>
                  <a:close/>
                  <a:moveTo>
                    <a:pt x="2810" y="1"/>
                  </a:moveTo>
                  <a:lnTo>
                    <a:pt x="0" y="2811"/>
                  </a:lnTo>
                  <a:lnTo>
                    <a:pt x="2810" y="5621"/>
                  </a:lnTo>
                  <a:lnTo>
                    <a:pt x="5620" y="2811"/>
                  </a:lnTo>
                  <a:lnTo>
                    <a:pt x="2810" y="1"/>
                  </a:lnTo>
                  <a:close/>
                </a:path>
              </a:pathLst>
            </a:custGeom>
            <a:gradFill>
              <a:gsLst>
                <a:gs pos="0">
                  <a:srgbClr val="FB7843"/>
                </a:gs>
                <a:gs pos="100000">
                  <a:srgbClr val="E85CDB"/>
                </a:gs>
              </a:gsLst>
              <a:lin ang="8099331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7" name="Google Shape;297;p14"/>
            <p:cNvSpPr/>
            <p:nvPr/>
          </p:nvSpPr>
          <p:spPr>
            <a:xfrm>
              <a:off x="2331113" y="1527771"/>
              <a:ext cx="158414" cy="158386"/>
            </a:xfrm>
            <a:custGeom>
              <a:rect b="b" l="l" r="r" t="t"/>
              <a:pathLst>
                <a:path extrusionOk="0" h="5620" w="5621">
                  <a:moveTo>
                    <a:pt x="2811" y="631"/>
                  </a:moveTo>
                  <a:lnTo>
                    <a:pt x="4989" y="2810"/>
                  </a:lnTo>
                  <a:lnTo>
                    <a:pt x="2811" y="4989"/>
                  </a:lnTo>
                  <a:lnTo>
                    <a:pt x="632" y="2810"/>
                  </a:lnTo>
                  <a:lnTo>
                    <a:pt x="2811" y="631"/>
                  </a:lnTo>
                  <a:close/>
                  <a:moveTo>
                    <a:pt x="2811" y="0"/>
                  </a:moveTo>
                  <a:lnTo>
                    <a:pt x="1" y="2810"/>
                  </a:lnTo>
                  <a:lnTo>
                    <a:pt x="2811" y="5620"/>
                  </a:lnTo>
                  <a:lnTo>
                    <a:pt x="5620" y="2810"/>
                  </a:lnTo>
                  <a:lnTo>
                    <a:pt x="2811" y="0"/>
                  </a:lnTo>
                  <a:close/>
                </a:path>
              </a:pathLst>
            </a:custGeom>
            <a:gradFill>
              <a:gsLst>
                <a:gs pos="0">
                  <a:srgbClr val="FB7843"/>
                </a:gs>
                <a:gs pos="100000">
                  <a:srgbClr val="E85CDB"/>
                </a:gs>
              </a:gsLst>
              <a:lin ang="8099331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8" name="Google Shape;298;p14"/>
            <p:cNvSpPr/>
            <p:nvPr/>
          </p:nvSpPr>
          <p:spPr>
            <a:xfrm>
              <a:off x="1534862" y="1736804"/>
              <a:ext cx="336584" cy="336584"/>
            </a:xfrm>
            <a:custGeom>
              <a:rect b="b" l="l" r="r" t="t"/>
              <a:pathLst>
                <a:path extrusionOk="0" h="11943" w="11943">
                  <a:moveTo>
                    <a:pt x="5965" y="1"/>
                  </a:moveTo>
                  <a:lnTo>
                    <a:pt x="0" y="5966"/>
                  </a:lnTo>
                  <a:lnTo>
                    <a:pt x="5965" y="11943"/>
                  </a:lnTo>
                  <a:lnTo>
                    <a:pt x="11942" y="5966"/>
                  </a:lnTo>
                  <a:lnTo>
                    <a:pt x="5965" y="1"/>
                  </a:lnTo>
                  <a:close/>
                </a:path>
              </a:pathLst>
            </a:custGeom>
            <a:gradFill>
              <a:gsLst>
                <a:gs pos="0">
                  <a:srgbClr val="FB7843"/>
                </a:gs>
                <a:gs pos="100000">
                  <a:srgbClr val="E85CDB"/>
                </a:gs>
              </a:gsLst>
              <a:lin ang="8099331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9" name="Google Shape;299;p14"/>
            <p:cNvSpPr/>
            <p:nvPr/>
          </p:nvSpPr>
          <p:spPr>
            <a:xfrm>
              <a:off x="2003628" y="1398581"/>
              <a:ext cx="205704" cy="206042"/>
            </a:xfrm>
            <a:custGeom>
              <a:rect b="b" l="l" r="r" t="t"/>
              <a:pathLst>
                <a:path extrusionOk="0" h="7311" w="7299">
                  <a:moveTo>
                    <a:pt x="3655" y="0"/>
                  </a:moveTo>
                  <a:lnTo>
                    <a:pt x="0" y="3655"/>
                  </a:lnTo>
                  <a:lnTo>
                    <a:pt x="3655" y="7311"/>
                  </a:lnTo>
                  <a:lnTo>
                    <a:pt x="7299" y="3655"/>
                  </a:lnTo>
                  <a:lnTo>
                    <a:pt x="3655" y="0"/>
                  </a:lnTo>
                  <a:close/>
                </a:path>
              </a:pathLst>
            </a:custGeom>
            <a:gradFill>
              <a:gsLst>
                <a:gs pos="0">
                  <a:srgbClr val="FB7843"/>
                </a:gs>
                <a:gs pos="100000">
                  <a:srgbClr val="E85CDB"/>
                </a:gs>
              </a:gsLst>
              <a:lin ang="8099331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300" name="Google Shape;300;p14"/>
          <p:cNvGrpSpPr/>
          <p:nvPr/>
        </p:nvGrpSpPr>
        <p:grpSpPr>
          <a:xfrm>
            <a:off x="7106678" y="597894"/>
            <a:ext cx="3651827" cy="3549464"/>
            <a:chOff x="7253877" y="1275092"/>
            <a:chExt cx="3651827" cy="3549464"/>
          </a:xfrm>
        </p:grpSpPr>
        <p:sp>
          <p:nvSpPr>
            <p:cNvPr id="301" name="Google Shape;301;p14"/>
            <p:cNvSpPr/>
            <p:nvPr/>
          </p:nvSpPr>
          <p:spPr>
            <a:xfrm>
              <a:off x="7758579" y="1886464"/>
              <a:ext cx="2742439" cy="2742439"/>
            </a:xfrm>
            <a:custGeom>
              <a:rect b="b" l="l" r="r" t="t"/>
              <a:pathLst>
                <a:path extrusionOk="0" h="97310" w="97310">
                  <a:moveTo>
                    <a:pt x="12907" y="644"/>
                  </a:moveTo>
                  <a:lnTo>
                    <a:pt x="96679" y="84404"/>
                  </a:lnTo>
                  <a:lnTo>
                    <a:pt x="84404" y="96679"/>
                  </a:lnTo>
                  <a:lnTo>
                    <a:pt x="631" y="12907"/>
                  </a:lnTo>
                  <a:lnTo>
                    <a:pt x="12907" y="644"/>
                  </a:lnTo>
                  <a:close/>
                  <a:moveTo>
                    <a:pt x="12907" y="1"/>
                  </a:moveTo>
                  <a:lnTo>
                    <a:pt x="0" y="12907"/>
                  </a:lnTo>
                  <a:lnTo>
                    <a:pt x="84404" y="97310"/>
                  </a:lnTo>
                  <a:lnTo>
                    <a:pt x="97310" y="84404"/>
                  </a:lnTo>
                  <a:lnTo>
                    <a:pt x="12907" y="1"/>
                  </a:lnTo>
                  <a:close/>
                </a:path>
              </a:pathLst>
            </a:custGeom>
            <a:gradFill>
              <a:gsLst>
                <a:gs pos="0">
                  <a:srgbClr val="E85CDB"/>
                </a:gs>
                <a:gs pos="100000">
                  <a:srgbClr val="FB7843"/>
                </a:gs>
              </a:gsLst>
              <a:lin ang="16198662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2" name="Google Shape;302;p14"/>
            <p:cNvSpPr/>
            <p:nvPr/>
          </p:nvSpPr>
          <p:spPr>
            <a:xfrm>
              <a:off x="8774291" y="2251545"/>
              <a:ext cx="1974381" cy="1974720"/>
            </a:xfrm>
            <a:custGeom>
              <a:rect b="b" l="l" r="r" t="t"/>
              <a:pathLst>
                <a:path extrusionOk="0" h="70069" w="70057">
                  <a:moveTo>
                    <a:pt x="7716" y="1"/>
                  </a:moveTo>
                  <a:lnTo>
                    <a:pt x="0" y="7728"/>
                  </a:lnTo>
                  <a:lnTo>
                    <a:pt x="62342" y="70069"/>
                  </a:lnTo>
                  <a:lnTo>
                    <a:pt x="70057" y="62341"/>
                  </a:lnTo>
                  <a:lnTo>
                    <a:pt x="7716" y="1"/>
                  </a:lnTo>
                  <a:close/>
                </a:path>
              </a:pathLst>
            </a:custGeom>
            <a:gradFill>
              <a:gsLst>
                <a:gs pos="0">
                  <a:srgbClr val="E85CDB"/>
                </a:gs>
                <a:gs pos="100000">
                  <a:srgbClr val="FB7843"/>
                </a:gs>
              </a:gsLst>
              <a:lin ang="16198662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3" name="Google Shape;303;p14"/>
            <p:cNvSpPr/>
            <p:nvPr/>
          </p:nvSpPr>
          <p:spPr>
            <a:xfrm>
              <a:off x="8656176" y="1728414"/>
              <a:ext cx="2249527" cy="2249865"/>
            </a:xfrm>
            <a:custGeom>
              <a:rect b="b" l="l" r="r" t="t"/>
              <a:pathLst>
                <a:path extrusionOk="0" h="79832" w="79820">
                  <a:moveTo>
                    <a:pt x="4168" y="632"/>
                  </a:moveTo>
                  <a:lnTo>
                    <a:pt x="79189" y="75653"/>
                  </a:lnTo>
                  <a:lnTo>
                    <a:pt x="75641" y="79201"/>
                  </a:lnTo>
                  <a:lnTo>
                    <a:pt x="631" y="4180"/>
                  </a:lnTo>
                  <a:lnTo>
                    <a:pt x="4168" y="632"/>
                  </a:lnTo>
                  <a:close/>
                  <a:moveTo>
                    <a:pt x="4168" y="1"/>
                  </a:moveTo>
                  <a:lnTo>
                    <a:pt x="0" y="4180"/>
                  </a:lnTo>
                  <a:lnTo>
                    <a:pt x="75641" y="79832"/>
                  </a:lnTo>
                  <a:lnTo>
                    <a:pt x="79820" y="75653"/>
                  </a:lnTo>
                  <a:lnTo>
                    <a:pt x="4168" y="1"/>
                  </a:lnTo>
                  <a:close/>
                </a:path>
              </a:pathLst>
            </a:custGeom>
            <a:gradFill>
              <a:gsLst>
                <a:gs pos="0">
                  <a:srgbClr val="E85CDB"/>
                </a:gs>
                <a:gs pos="100000">
                  <a:srgbClr val="FB7843"/>
                </a:gs>
              </a:gsLst>
              <a:lin ang="16198662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4" name="Google Shape;304;p14"/>
            <p:cNvSpPr/>
            <p:nvPr/>
          </p:nvSpPr>
          <p:spPr>
            <a:xfrm>
              <a:off x="7928014" y="2654532"/>
              <a:ext cx="2170024" cy="2170024"/>
            </a:xfrm>
            <a:custGeom>
              <a:rect b="b" l="l" r="r" t="t"/>
              <a:pathLst>
                <a:path extrusionOk="0" h="76999" w="76999">
                  <a:moveTo>
                    <a:pt x="5871" y="1"/>
                  </a:moveTo>
                  <a:lnTo>
                    <a:pt x="1" y="5871"/>
                  </a:lnTo>
                  <a:lnTo>
                    <a:pt x="71129" y="76998"/>
                  </a:lnTo>
                  <a:lnTo>
                    <a:pt x="76999" y="71128"/>
                  </a:lnTo>
                  <a:lnTo>
                    <a:pt x="5871" y="1"/>
                  </a:lnTo>
                  <a:close/>
                </a:path>
              </a:pathLst>
            </a:custGeom>
            <a:gradFill>
              <a:gsLst>
                <a:gs pos="0">
                  <a:srgbClr val="E85CDB"/>
                </a:gs>
                <a:gs pos="100000">
                  <a:srgbClr val="FB7843"/>
                </a:gs>
              </a:gsLst>
              <a:lin ang="16198662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5" name="Google Shape;305;p14"/>
            <p:cNvSpPr/>
            <p:nvPr/>
          </p:nvSpPr>
          <p:spPr>
            <a:xfrm>
              <a:off x="7788425" y="2514971"/>
              <a:ext cx="205394" cy="205704"/>
            </a:xfrm>
            <a:custGeom>
              <a:rect b="b" l="l" r="r" t="t"/>
              <a:pathLst>
                <a:path extrusionOk="0" h="7299" w="7288">
                  <a:moveTo>
                    <a:pt x="3644" y="0"/>
                  </a:moveTo>
                  <a:lnTo>
                    <a:pt x="1" y="3643"/>
                  </a:lnTo>
                  <a:lnTo>
                    <a:pt x="3644" y="7298"/>
                  </a:lnTo>
                  <a:lnTo>
                    <a:pt x="7287" y="3643"/>
                  </a:lnTo>
                  <a:lnTo>
                    <a:pt x="3644" y="0"/>
                  </a:lnTo>
                  <a:close/>
                </a:path>
              </a:pathLst>
            </a:custGeom>
            <a:gradFill>
              <a:gsLst>
                <a:gs pos="0">
                  <a:srgbClr val="E85CDB"/>
                </a:gs>
                <a:gs pos="100000">
                  <a:srgbClr val="FB7843"/>
                </a:gs>
              </a:gsLst>
              <a:lin ang="16198662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6" name="Google Shape;306;p14"/>
            <p:cNvSpPr/>
            <p:nvPr/>
          </p:nvSpPr>
          <p:spPr>
            <a:xfrm>
              <a:off x="7253877" y="2102232"/>
              <a:ext cx="139278" cy="139278"/>
            </a:xfrm>
            <a:custGeom>
              <a:rect b="b" l="l" r="r" t="t"/>
              <a:pathLst>
                <a:path extrusionOk="0" h="4942" w="4942">
                  <a:moveTo>
                    <a:pt x="2465" y="0"/>
                  </a:moveTo>
                  <a:lnTo>
                    <a:pt x="0" y="2465"/>
                  </a:lnTo>
                  <a:lnTo>
                    <a:pt x="2465" y="4941"/>
                  </a:lnTo>
                  <a:lnTo>
                    <a:pt x="4941" y="2465"/>
                  </a:lnTo>
                  <a:lnTo>
                    <a:pt x="2465" y="0"/>
                  </a:lnTo>
                  <a:close/>
                </a:path>
              </a:pathLst>
            </a:custGeom>
            <a:gradFill>
              <a:gsLst>
                <a:gs pos="0">
                  <a:srgbClr val="E85CDB"/>
                </a:gs>
                <a:gs pos="100000">
                  <a:srgbClr val="FB7843"/>
                </a:gs>
              </a:gsLst>
              <a:lin ang="16198662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7" name="Google Shape;307;p14"/>
            <p:cNvSpPr/>
            <p:nvPr/>
          </p:nvSpPr>
          <p:spPr>
            <a:xfrm>
              <a:off x="8202516" y="1275092"/>
              <a:ext cx="139278" cy="139278"/>
            </a:xfrm>
            <a:custGeom>
              <a:rect b="b" l="l" r="r" t="t"/>
              <a:pathLst>
                <a:path extrusionOk="0" h="4942" w="4942">
                  <a:moveTo>
                    <a:pt x="2477" y="1"/>
                  </a:moveTo>
                  <a:lnTo>
                    <a:pt x="0" y="2477"/>
                  </a:lnTo>
                  <a:lnTo>
                    <a:pt x="2477" y="4942"/>
                  </a:lnTo>
                  <a:lnTo>
                    <a:pt x="4941" y="2477"/>
                  </a:lnTo>
                  <a:lnTo>
                    <a:pt x="2477" y="1"/>
                  </a:lnTo>
                  <a:close/>
                </a:path>
              </a:pathLst>
            </a:custGeom>
            <a:gradFill>
              <a:gsLst>
                <a:gs pos="0">
                  <a:srgbClr val="E85CDB"/>
                </a:gs>
                <a:gs pos="100000">
                  <a:srgbClr val="FB7843"/>
                </a:gs>
              </a:gsLst>
              <a:lin ang="16198662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8" name="Google Shape;308;p14"/>
            <p:cNvSpPr/>
            <p:nvPr/>
          </p:nvSpPr>
          <p:spPr>
            <a:xfrm>
              <a:off x="7396513" y="1524398"/>
              <a:ext cx="530536" cy="530874"/>
            </a:xfrm>
            <a:custGeom>
              <a:rect b="b" l="l" r="r" t="t"/>
              <a:pathLst>
                <a:path extrusionOk="0" h="18837" w="18825">
                  <a:moveTo>
                    <a:pt x="9418" y="1"/>
                  </a:moveTo>
                  <a:lnTo>
                    <a:pt x="0" y="9419"/>
                  </a:lnTo>
                  <a:lnTo>
                    <a:pt x="9418" y="18837"/>
                  </a:lnTo>
                  <a:lnTo>
                    <a:pt x="18824" y="9419"/>
                  </a:lnTo>
                  <a:lnTo>
                    <a:pt x="9418" y="1"/>
                  </a:lnTo>
                  <a:close/>
                </a:path>
              </a:pathLst>
            </a:custGeom>
            <a:gradFill>
              <a:gsLst>
                <a:gs pos="0">
                  <a:srgbClr val="E85CDB"/>
                </a:gs>
                <a:gs pos="100000">
                  <a:srgbClr val="FB7843"/>
                </a:gs>
              </a:gsLst>
              <a:lin ang="16198662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9" name="Google Shape;309;p14"/>
            <p:cNvSpPr/>
            <p:nvPr/>
          </p:nvSpPr>
          <p:spPr>
            <a:xfrm>
              <a:off x="8400473" y="1878094"/>
              <a:ext cx="333230" cy="333202"/>
            </a:xfrm>
            <a:custGeom>
              <a:rect b="b" l="l" r="r" t="t"/>
              <a:pathLst>
                <a:path extrusionOk="0" h="11823" w="11824">
                  <a:moveTo>
                    <a:pt x="5918" y="0"/>
                  </a:moveTo>
                  <a:lnTo>
                    <a:pt x="1" y="5906"/>
                  </a:lnTo>
                  <a:lnTo>
                    <a:pt x="5918" y="11823"/>
                  </a:lnTo>
                  <a:lnTo>
                    <a:pt x="11824" y="5906"/>
                  </a:lnTo>
                  <a:lnTo>
                    <a:pt x="5918" y="0"/>
                  </a:lnTo>
                  <a:close/>
                </a:path>
              </a:pathLst>
            </a:custGeom>
            <a:gradFill>
              <a:gsLst>
                <a:gs pos="0">
                  <a:srgbClr val="E85CDB"/>
                </a:gs>
                <a:gs pos="100000">
                  <a:srgbClr val="FB7843"/>
                </a:gs>
              </a:gsLst>
              <a:lin ang="16198662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0" name="Google Shape;310;p14"/>
            <p:cNvSpPr/>
            <p:nvPr/>
          </p:nvSpPr>
          <p:spPr>
            <a:xfrm>
              <a:off x="8057543" y="1534826"/>
              <a:ext cx="221148" cy="221148"/>
            </a:xfrm>
            <a:custGeom>
              <a:rect b="b" l="l" r="r" t="t"/>
              <a:pathLst>
                <a:path extrusionOk="0" h="7847" w="7847">
                  <a:moveTo>
                    <a:pt x="3918" y="631"/>
                  </a:moveTo>
                  <a:lnTo>
                    <a:pt x="7216" y="3929"/>
                  </a:lnTo>
                  <a:lnTo>
                    <a:pt x="3918" y="7215"/>
                  </a:lnTo>
                  <a:lnTo>
                    <a:pt x="632" y="3929"/>
                  </a:lnTo>
                  <a:lnTo>
                    <a:pt x="3918" y="631"/>
                  </a:lnTo>
                  <a:close/>
                  <a:moveTo>
                    <a:pt x="3918" y="0"/>
                  </a:moveTo>
                  <a:lnTo>
                    <a:pt x="1" y="3929"/>
                  </a:lnTo>
                  <a:lnTo>
                    <a:pt x="3918" y="7846"/>
                  </a:lnTo>
                  <a:lnTo>
                    <a:pt x="7847" y="3929"/>
                  </a:lnTo>
                  <a:lnTo>
                    <a:pt x="3918" y="0"/>
                  </a:lnTo>
                  <a:close/>
                </a:path>
              </a:pathLst>
            </a:custGeom>
            <a:gradFill>
              <a:gsLst>
                <a:gs pos="0">
                  <a:srgbClr val="E85CDB"/>
                </a:gs>
                <a:gs pos="100000">
                  <a:srgbClr val="FB7843"/>
                </a:gs>
              </a:gsLst>
              <a:lin ang="16198662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311" name="Google Shape;311;p14"/>
          <p:cNvSpPr txBox="1"/>
          <p:nvPr>
            <p:ph type="title"/>
          </p:nvPr>
        </p:nvSpPr>
        <p:spPr>
          <a:xfrm>
            <a:off x="2436925" y="692900"/>
            <a:ext cx="4242300" cy="116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None/>
              <a:defRPr sz="3500"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>
                <a:solidFill>
                  <a:schemeClr val="accen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>
                <a:solidFill>
                  <a:schemeClr val="accen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>
                <a:solidFill>
                  <a:schemeClr val="accen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>
                <a:solidFill>
                  <a:schemeClr val="accen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>
                <a:solidFill>
                  <a:schemeClr val="accen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>
                <a:solidFill>
                  <a:schemeClr val="accen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>
                <a:solidFill>
                  <a:schemeClr val="accen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>
                <a:solidFill>
                  <a:schemeClr val="accent1"/>
                </a:solidFill>
              </a:defRPr>
            </a:lvl9pPr>
          </a:lstStyle>
          <a:p/>
        </p:txBody>
      </p:sp>
      <p:sp>
        <p:nvSpPr>
          <p:cNvPr id="312" name="Google Shape;312;p14"/>
          <p:cNvSpPr txBox="1"/>
          <p:nvPr>
            <p:ph hasCustomPrompt="1" idx="2" type="title"/>
          </p:nvPr>
        </p:nvSpPr>
        <p:spPr>
          <a:xfrm>
            <a:off x="2854900" y="3554285"/>
            <a:ext cx="3434400" cy="1289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  <a:defRPr sz="8000">
                <a:solidFill>
                  <a:schemeClr val="dk2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313" name="Google Shape;313;p14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hree columns">
  <p:cSld name="TITLE_AND_TWO_COLUMNS_3_1">
    <p:spTree>
      <p:nvGrpSpPr>
        <p:cNvPr id="314" name="Shape 3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5" name="Google Shape;315;p15"/>
          <p:cNvSpPr txBox="1"/>
          <p:nvPr>
            <p:ph idx="1" type="subTitle"/>
          </p:nvPr>
        </p:nvSpPr>
        <p:spPr>
          <a:xfrm>
            <a:off x="6072125" y="3570874"/>
            <a:ext cx="2377200" cy="1048200"/>
          </a:xfrm>
          <a:prstGeom prst="rect">
            <a:avLst/>
          </a:prstGeom>
          <a:noFill/>
        </p:spPr>
        <p:txBody>
          <a:bodyPr anchorCtr="0" anchor="ctr" bIns="91425" lIns="91425" spcFirstLastPara="1" rIns="91425" wrap="square" tIns="15270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sz="18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9pPr>
          </a:lstStyle>
          <a:p/>
        </p:txBody>
      </p:sp>
      <p:sp>
        <p:nvSpPr>
          <p:cNvPr id="316" name="Google Shape;316;p15"/>
          <p:cNvSpPr txBox="1"/>
          <p:nvPr>
            <p:ph idx="2" type="subTitle"/>
          </p:nvPr>
        </p:nvSpPr>
        <p:spPr>
          <a:xfrm>
            <a:off x="3383463" y="3570874"/>
            <a:ext cx="2377200" cy="1048200"/>
          </a:xfrm>
          <a:prstGeom prst="rect">
            <a:avLst/>
          </a:prstGeom>
          <a:noFill/>
        </p:spPr>
        <p:txBody>
          <a:bodyPr anchorCtr="0" anchor="ctr" bIns="91425" lIns="91425" spcFirstLastPara="1" rIns="91425" wrap="square" tIns="15270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sz="18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9pPr>
          </a:lstStyle>
          <a:p/>
        </p:txBody>
      </p:sp>
      <p:sp>
        <p:nvSpPr>
          <p:cNvPr id="317" name="Google Shape;317;p15"/>
          <p:cNvSpPr txBox="1"/>
          <p:nvPr>
            <p:ph idx="3" type="subTitle"/>
          </p:nvPr>
        </p:nvSpPr>
        <p:spPr>
          <a:xfrm>
            <a:off x="694800" y="3570924"/>
            <a:ext cx="2377200" cy="1048200"/>
          </a:xfrm>
          <a:prstGeom prst="rect">
            <a:avLst/>
          </a:prstGeom>
          <a:noFill/>
        </p:spPr>
        <p:txBody>
          <a:bodyPr anchorCtr="0" anchor="ctr" bIns="91425" lIns="91425" spcFirstLastPara="1" rIns="91425" wrap="square" tIns="15270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sz="18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9pPr>
          </a:lstStyle>
          <a:p/>
        </p:txBody>
      </p:sp>
      <p:sp>
        <p:nvSpPr>
          <p:cNvPr id="318" name="Google Shape;318;p15"/>
          <p:cNvSpPr txBox="1"/>
          <p:nvPr>
            <p:ph idx="4" type="subTitle"/>
          </p:nvPr>
        </p:nvSpPr>
        <p:spPr>
          <a:xfrm>
            <a:off x="942251" y="2332599"/>
            <a:ext cx="1899000" cy="478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Krona One"/>
                <a:ea typeface="Krona One"/>
                <a:cs typeface="Krona One"/>
                <a:sym typeface="Krona One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Krona One"/>
                <a:ea typeface="Krona One"/>
                <a:cs typeface="Krona One"/>
                <a:sym typeface="Krona One"/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Krona One"/>
                <a:ea typeface="Krona One"/>
                <a:cs typeface="Krona One"/>
                <a:sym typeface="Krona One"/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Krona One"/>
                <a:ea typeface="Krona One"/>
                <a:cs typeface="Krona One"/>
                <a:sym typeface="Krona One"/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Krona One"/>
                <a:ea typeface="Krona One"/>
                <a:cs typeface="Krona One"/>
                <a:sym typeface="Krona One"/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Krona One"/>
                <a:ea typeface="Krona One"/>
                <a:cs typeface="Krona One"/>
                <a:sym typeface="Krona One"/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Krona One"/>
                <a:ea typeface="Krona One"/>
                <a:cs typeface="Krona One"/>
                <a:sym typeface="Krona One"/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Krona One"/>
                <a:ea typeface="Krona One"/>
                <a:cs typeface="Krona One"/>
                <a:sym typeface="Krona One"/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Krona One"/>
                <a:ea typeface="Krona One"/>
                <a:cs typeface="Krona One"/>
                <a:sym typeface="Krona One"/>
              </a:defRPr>
            </a:lvl9pPr>
          </a:lstStyle>
          <a:p/>
        </p:txBody>
      </p:sp>
      <p:sp>
        <p:nvSpPr>
          <p:cNvPr id="319" name="Google Shape;319;p15"/>
          <p:cNvSpPr txBox="1"/>
          <p:nvPr>
            <p:ph idx="5" type="subTitle"/>
          </p:nvPr>
        </p:nvSpPr>
        <p:spPr>
          <a:xfrm>
            <a:off x="3622500" y="2332599"/>
            <a:ext cx="1899000" cy="478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Krona One"/>
                <a:ea typeface="Krona One"/>
                <a:cs typeface="Krona One"/>
                <a:sym typeface="Krona One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Krona One"/>
                <a:ea typeface="Krona One"/>
                <a:cs typeface="Krona One"/>
                <a:sym typeface="Krona One"/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Krona One"/>
                <a:ea typeface="Krona One"/>
                <a:cs typeface="Krona One"/>
                <a:sym typeface="Krona One"/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Krona One"/>
                <a:ea typeface="Krona One"/>
                <a:cs typeface="Krona One"/>
                <a:sym typeface="Krona One"/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Krona One"/>
                <a:ea typeface="Krona One"/>
                <a:cs typeface="Krona One"/>
                <a:sym typeface="Krona One"/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Krona One"/>
                <a:ea typeface="Krona One"/>
                <a:cs typeface="Krona One"/>
                <a:sym typeface="Krona One"/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Krona One"/>
                <a:ea typeface="Krona One"/>
                <a:cs typeface="Krona One"/>
                <a:sym typeface="Krona One"/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Krona One"/>
                <a:ea typeface="Krona One"/>
                <a:cs typeface="Krona One"/>
                <a:sym typeface="Krona One"/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Krona One"/>
                <a:ea typeface="Krona One"/>
                <a:cs typeface="Krona One"/>
                <a:sym typeface="Krona One"/>
              </a:defRPr>
            </a:lvl9pPr>
          </a:lstStyle>
          <a:p/>
        </p:txBody>
      </p:sp>
      <p:sp>
        <p:nvSpPr>
          <p:cNvPr id="320" name="Google Shape;320;p15"/>
          <p:cNvSpPr txBox="1"/>
          <p:nvPr>
            <p:ph idx="6" type="subTitle"/>
          </p:nvPr>
        </p:nvSpPr>
        <p:spPr>
          <a:xfrm>
            <a:off x="6317950" y="2332599"/>
            <a:ext cx="1899000" cy="478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Krona One"/>
                <a:ea typeface="Krona One"/>
                <a:cs typeface="Krona One"/>
                <a:sym typeface="Krona One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Krona One"/>
                <a:ea typeface="Krona One"/>
                <a:cs typeface="Krona One"/>
                <a:sym typeface="Krona One"/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Krona One"/>
                <a:ea typeface="Krona One"/>
                <a:cs typeface="Krona One"/>
                <a:sym typeface="Krona One"/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Krona One"/>
                <a:ea typeface="Krona One"/>
                <a:cs typeface="Krona One"/>
                <a:sym typeface="Krona One"/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Krona One"/>
                <a:ea typeface="Krona One"/>
                <a:cs typeface="Krona One"/>
                <a:sym typeface="Krona One"/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Krona One"/>
                <a:ea typeface="Krona One"/>
                <a:cs typeface="Krona One"/>
                <a:sym typeface="Krona One"/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Krona One"/>
                <a:ea typeface="Krona One"/>
                <a:cs typeface="Krona One"/>
                <a:sym typeface="Krona One"/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Krona One"/>
                <a:ea typeface="Krona One"/>
                <a:cs typeface="Krona One"/>
                <a:sym typeface="Krona One"/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Krona One"/>
                <a:ea typeface="Krona One"/>
                <a:cs typeface="Krona One"/>
                <a:sym typeface="Krona One"/>
              </a:defRPr>
            </a:lvl9pPr>
          </a:lstStyle>
          <a:p/>
        </p:txBody>
      </p:sp>
      <p:sp>
        <p:nvSpPr>
          <p:cNvPr id="321" name="Google Shape;321;p15"/>
          <p:cNvSpPr txBox="1"/>
          <p:nvPr>
            <p:ph type="title"/>
          </p:nvPr>
        </p:nvSpPr>
        <p:spPr>
          <a:xfrm>
            <a:off x="599100" y="523881"/>
            <a:ext cx="7945800" cy="678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grpSp>
        <p:nvGrpSpPr>
          <p:cNvPr id="322" name="Google Shape;322;p15"/>
          <p:cNvGrpSpPr/>
          <p:nvPr/>
        </p:nvGrpSpPr>
        <p:grpSpPr>
          <a:xfrm>
            <a:off x="-1363232" y="-1987376"/>
            <a:ext cx="2461634" cy="2888224"/>
            <a:chOff x="-1363232" y="-1987376"/>
            <a:chExt cx="2461634" cy="2888224"/>
          </a:xfrm>
        </p:grpSpPr>
        <p:grpSp>
          <p:nvGrpSpPr>
            <p:cNvPr id="323" name="Google Shape;323;p15"/>
            <p:cNvGrpSpPr/>
            <p:nvPr/>
          </p:nvGrpSpPr>
          <p:grpSpPr>
            <a:xfrm>
              <a:off x="-1363232" y="-1987376"/>
              <a:ext cx="2461634" cy="2888224"/>
              <a:chOff x="4031305" y="-3343476"/>
              <a:chExt cx="2461634" cy="2888224"/>
            </a:xfrm>
          </p:grpSpPr>
          <p:sp>
            <p:nvSpPr>
              <p:cNvPr id="324" name="Google Shape;324;p15"/>
              <p:cNvSpPr/>
              <p:nvPr/>
            </p:nvSpPr>
            <p:spPr>
              <a:xfrm flipH="1" rot="10800000">
                <a:off x="4131013" y="-2837925"/>
                <a:ext cx="2013668" cy="2013301"/>
              </a:xfrm>
              <a:custGeom>
                <a:rect b="b" l="l" r="r" t="t"/>
                <a:pathLst>
                  <a:path extrusionOk="0" h="71438" w="71451">
                    <a:moveTo>
                      <a:pt x="63330" y="632"/>
                    </a:moveTo>
                    <a:lnTo>
                      <a:pt x="70819" y="8121"/>
                    </a:lnTo>
                    <a:lnTo>
                      <a:pt x="8133" y="70807"/>
                    </a:lnTo>
                    <a:lnTo>
                      <a:pt x="644" y="63318"/>
                    </a:lnTo>
                    <a:lnTo>
                      <a:pt x="63330" y="632"/>
                    </a:lnTo>
                    <a:close/>
                    <a:moveTo>
                      <a:pt x="63330" y="1"/>
                    </a:moveTo>
                    <a:lnTo>
                      <a:pt x="1" y="63318"/>
                    </a:lnTo>
                    <a:lnTo>
                      <a:pt x="8133" y="71438"/>
                    </a:lnTo>
                    <a:lnTo>
                      <a:pt x="71450" y="8121"/>
                    </a:lnTo>
                    <a:lnTo>
                      <a:pt x="63330" y="1"/>
                    </a:lnTo>
                    <a:close/>
                  </a:path>
                </a:pathLst>
              </a:custGeom>
              <a:gradFill>
                <a:gsLst>
                  <a:gs pos="0">
                    <a:schemeClr val="accent2"/>
                  </a:gs>
                  <a:gs pos="100000">
                    <a:schemeClr val="accent4"/>
                  </a:gs>
                </a:gsLst>
                <a:lin ang="8100019" scaled="0"/>
              </a:gra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25" name="Google Shape;325;p15"/>
              <p:cNvSpPr/>
              <p:nvPr/>
            </p:nvSpPr>
            <p:spPr>
              <a:xfrm flipH="1" rot="10800000">
                <a:off x="4031305" y="-3343476"/>
                <a:ext cx="2255925" cy="2255586"/>
              </a:xfrm>
              <a:custGeom>
                <a:rect b="b" l="l" r="r" t="t"/>
                <a:pathLst>
                  <a:path extrusionOk="0" h="80035" w="80047">
                    <a:moveTo>
                      <a:pt x="76141" y="1"/>
                    </a:moveTo>
                    <a:lnTo>
                      <a:pt x="1" y="76141"/>
                    </a:lnTo>
                    <a:lnTo>
                      <a:pt x="3894" y="80034"/>
                    </a:lnTo>
                    <a:lnTo>
                      <a:pt x="80046" y="3894"/>
                    </a:lnTo>
                    <a:lnTo>
                      <a:pt x="76141" y="1"/>
                    </a:lnTo>
                    <a:close/>
                  </a:path>
                </a:pathLst>
              </a:custGeom>
              <a:gradFill>
                <a:gsLst>
                  <a:gs pos="0">
                    <a:schemeClr val="accent2"/>
                  </a:gs>
                  <a:gs pos="100000">
                    <a:schemeClr val="accent4"/>
                  </a:gs>
                </a:gsLst>
                <a:lin ang="8100019" scaled="0"/>
              </a:gra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26" name="Google Shape;326;p15"/>
              <p:cNvSpPr/>
              <p:nvPr/>
            </p:nvSpPr>
            <p:spPr>
              <a:xfrm flipH="1" rot="10800000">
                <a:off x="6287233" y="-1104828"/>
                <a:ext cx="158414" cy="158386"/>
              </a:xfrm>
              <a:custGeom>
                <a:rect b="b" l="l" r="r" t="t"/>
                <a:pathLst>
                  <a:path extrusionOk="0" h="5620" w="5621">
                    <a:moveTo>
                      <a:pt x="2811" y="631"/>
                    </a:moveTo>
                    <a:lnTo>
                      <a:pt x="4989" y="2810"/>
                    </a:lnTo>
                    <a:lnTo>
                      <a:pt x="2811" y="4989"/>
                    </a:lnTo>
                    <a:lnTo>
                      <a:pt x="632" y="2810"/>
                    </a:lnTo>
                    <a:lnTo>
                      <a:pt x="2811" y="631"/>
                    </a:lnTo>
                    <a:close/>
                    <a:moveTo>
                      <a:pt x="2811" y="0"/>
                    </a:moveTo>
                    <a:lnTo>
                      <a:pt x="1" y="2810"/>
                    </a:lnTo>
                    <a:lnTo>
                      <a:pt x="2811" y="5620"/>
                    </a:lnTo>
                    <a:lnTo>
                      <a:pt x="5620" y="2810"/>
                    </a:lnTo>
                    <a:lnTo>
                      <a:pt x="2811" y="0"/>
                    </a:lnTo>
                    <a:close/>
                  </a:path>
                </a:pathLst>
              </a:custGeom>
              <a:gradFill>
                <a:gsLst>
                  <a:gs pos="0">
                    <a:schemeClr val="accent2"/>
                  </a:gs>
                  <a:gs pos="100000">
                    <a:schemeClr val="accent4"/>
                  </a:gs>
                </a:gsLst>
                <a:lin ang="8100019" scaled="0"/>
              </a:gra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27" name="Google Shape;327;p15"/>
              <p:cNvSpPr/>
              <p:nvPr/>
            </p:nvSpPr>
            <p:spPr>
              <a:xfrm flipH="1" rot="10800000">
                <a:off x="6287235" y="-661294"/>
                <a:ext cx="205704" cy="206042"/>
              </a:xfrm>
              <a:custGeom>
                <a:rect b="b" l="l" r="r" t="t"/>
                <a:pathLst>
                  <a:path extrusionOk="0" h="7311" w="7299">
                    <a:moveTo>
                      <a:pt x="3655" y="0"/>
                    </a:moveTo>
                    <a:lnTo>
                      <a:pt x="0" y="3655"/>
                    </a:lnTo>
                    <a:lnTo>
                      <a:pt x="3655" y="7311"/>
                    </a:lnTo>
                    <a:lnTo>
                      <a:pt x="7299" y="3655"/>
                    </a:lnTo>
                    <a:lnTo>
                      <a:pt x="3655" y="0"/>
                    </a:lnTo>
                    <a:close/>
                  </a:path>
                </a:pathLst>
              </a:custGeom>
              <a:gradFill>
                <a:gsLst>
                  <a:gs pos="0">
                    <a:schemeClr val="accent2"/>
                  </a:gs>
                  <a:gs pos="100000">
                    <a:schemeClr val="accent4"/>
                  </a:gs>
                </a:gsLst>
                <a:lin ang="8100019" scaled="0"/>
              </a:gra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sp>
          <p:nvSpPr>
            <p:cNvPr id="328" name="Google Shape;328;p15"/>
            <p:cNvSpPr/>
            <p:nvPr/>
          </p:nvSpPr>
          <p:spPr>
            <a:xfrm flipH="1" rot="10800000">
              <a:off x="277195" y="694797"/>
              <a:ext cx="158414" cy="158386"/>
            </a:xfrm>
            <a:custGeom>
              <a:rect b="b" l="l" r="r" t="t"/>
              <a:pathLst>
                <a:path extrusionOk="0" h="5620" w="5621">
                  <a:moveTo>
                    <a:pt x="2811" y="631"/>
                  </a:moveTo>
                  <a:lnTo>
                    <a:pt x="4989" y="2810"/>
                  </a:lnTo>
                  <a:lnTo>
                    <a:pt x="2811" y="4989"/>
                  </a:lnTo>
                  <a:lnTo>
                    <a:pt x="632" y="2810"/>
                  </a:lnTo>
                  <a:lnTo>
                    <a:pt x="2811" y="631"/>
                  </a:lnTo>
                  <a:close/>
                  <a:moveTo>
                    <a:pt x="2811" y="0"/>
                  </a:moveTo>
                  <a:lnTo>
                    <a:pt x="1" y="2810"/>
                  </a:lnTo>
                  <a:lnTo>
                    <a:pt x="2811" y="5620"/>
                  </a:lnTo>
                  <a:lnTo>
                    <a:pt x="5620" y="2810"/>
                  </a:lnTo>
                  <a:lnTo>
                    <a:pt x="2811" y="0"/>
                  </a:ln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100000">
                  <a:schemeClr val="accent4"/>
                </a:gs>
              </a:gsLst>
              <a:lin ang="8100019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329" name="Google Shape;329;p15"/>
          <p:cNvGrpSpPr/>
          <p:nvPr/>
        </p:nvGrpSpPr>
        <p:grpSpPr>
          <a:xfrm flipH="1">
            <a:off x="7716930" y="-1639701"/>
            <a:ext cx="3249384" cy="2581771"/>
            <a:chOff x="-1787107" y="-1639701"/>
            <a:chExt cx="3249384" cy="2581771"/>
          </a:xfrm>
        </p:grpSpPr>
        <p:grpSp>
          <p:nvGrpSpPr>
            <p:cNvPr id="330" name="Google Shape;330;p15"/>
            <p:cNvGrpSpPr/>
            <p:nvPr/>
          </p:nvGrpSpPr>
          <p:grpSpPr>
            <a:xfrm>
              <a:off x="-1787107" y="-1639701"/>
              <a:ext cx="3249384" cy="2581771"/>
              <a:chOff x="3607430" y="-2995801"/>
              <a:chExt cx="3249384" cy="2581771"/>
            </a:xfrm>
          </p:grpSpPr>
          <p:sp>
            <p:nvSpPr>
              <p:cNvPr id="331" name="Google Shape;331;p15"/>
              <p:cNvSpPr/>
              <p:nvPr/>
            </p:nvSpPr>
            <p:spPr>
              <a:xfrm flipH="1" rot="10800000">
                <a:off x="4312013" y="-2753525"/>
                <a:ext cx="2013668" cy="2013301"/>
              </a:xfrm>
              <a:custGeom>
                <a:rect b="b" l="l" r="r" t="t"/>
                <a:pathLst>
                  <a:path extrusionOk="0" h="71438" w="71451">
                    <a:moveTo>
                      <a:pt x="63330" y="632"/>
                    </a:moveTo>
                    <a:lnTo>
                      <a:pt x="70819" y="8121"/>
                    </a:lnTo>
                    <a:lnTo>
                      <a:pt x="8133" y="70807"/>
                    </a:lnTo>
                    <a:lnTo>
                      <a:pt x="644" y="63318"/>
                    </a:lnTo>
                    <a:lnTo>
                      <a:pt x="63330" y="632"/>
                    </a:lnTo>
                    <a:close/>
                    <a:moveTo>
                      <a:pt x="63330" y="1"/>
                    </a:moveTo>
                    <a:lnTo>
                      <a:pt x="1" y="63318"/>
                    </a:lnTo>
                    <a:lnTo>
                      <a:pt x="8133" y="71438"/>
                    </a:lnTo>
                    <a:lnTo>
                      <a:pt x="71450" y="8121"/>
                    </a:lnTo>
                    <a:lnTo>
                      <a:pt x="63330" y="1"/>
                    </a:lnTo>
                    <a:close/>
                  </a:path>
                </a:pathLst>
              </a:custGeom>
              <a:gradFill>
                <a:gsLst>
                  <a:gs pos="0">
                    <a:schemeClr val="accent2"/>
                  </a:gs>
                  <a:gs pos="100000">
                    <a:schemeClr val="accent4"/>
                  </a:gs>
                </a:gsLst>
                <a:lin ang="8100019" scaled="0"/>
              </a:gra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32" name="Google Shape;332;p15"/>
              <p:cNvSpPr/>
              <p:nvPr/>
            </p:nvSpPr>
            <p:spPr>
              <a:xfrm flipH="1" rot="10800000">
                <a:off x="3607430" y="-2995801"/>
                <a:ext cx="2255925" cy="2255586"/>
              </a:xfrm>
              <a:custGeom>
                <a:rect b="b" l="l" r="r" t="t"/>
                <a:pathLst>
                  <a:path extrusionOk="0" h="80035" w="80047">
                    <a:moveTo>
                      <a:pt x="76141" y="1"/>
                    </a:moveTo>
                    <a:lnTo>
                      <a:pt x="1" y="76141"/>
                    </a:lnTo>
                    <a:lnTo>
                      <a:pt x="3894" y="80034"/>
                    </a:lnTo>
                    <a:lnTo>
                      <a:pt x="80046" y="3894"/>
                    </a:lnTo>
                    <a:lnTo>
                      <a:pt x="76141" y="1"/>
                    </a:lnTo>
                    <a:close/>
                  </a:path>
                </a:pathLst>
              </a:custGeom>
              <a:gradFill>
                <a:gsLst>
                  <a:gs pos="0">
                    <a:schemeClr val="accent2"/>
                  </a:gs>
                  <a:gs pos="100000">
                    <a:schemeClr val="accent4"/>
                  </a:gs>
                </a:gsLst>
                <a:lin ang="8100019" scaled="0"/>
              </a:gra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33" name="Google Shape;333;p15"/>
              <p:cNvSpPr/>
              <p:nvPr/>
            </p:nvSpPr>
            <p:spPr>
              <a:xfrm flipH="1" rot="10800000">
                <a:off x="6045333" y="-572416"/>
                <a:ext cx="158414" cy="158386"/>
              </a:xfrm>
              <a:custGeom>
                <a:rect b="b" l="l" r="r" t="t"/>
                <a:pathLst>
                  <a:path extrusionOk="0" h="5620" w="5621">
                    <a:moveTo>
                      <a:pt x="2811" y="631"/>
                    </a:moveTo>
                    <a:lnTo>
                      <a:pt x="4989" y="2810"/>
                    </a:lnTo>
                    <a:lnTo>
                      <a:pt x="2811" y="4989"/>
                    </a:lnTo>
                    <a:lnTo>
                      <a:pt x="632" y="2810"/>
                    </a:lnTo>
                    <a:lnTo>
                      <a:pt x="2811" y="631"/>
                    </a:lnTo>
                    <a:close/>
                    <a:moveTo>
                      <a:pt x="2811" y="0"/>
                    </a:moveTo>
                    <a:lnTo>
                      <a:pt x="1" y="2810"/>
                    </a:lnTo>
                    <a:lnTo>
                      <a:pt x="2811" y="5620"/>
                    </a:lnTo>
                    <a:lnTo>
                      <a:pt x="5620" y="2810"/>
                    </a:lnTo>
                    <a:lnTo>
                      <a:pt x="2811" y="0"/>
                    </a:lnTo>
                    <a:close/>
                  </a:path>
                </a:pathLst>
              </a:custGeom>
              <a:gradFill>
                <a:gsLst>
                  <a:gs pos="0">
                    <a:schemeClr val="accent2"/>
                  </a:gs>
                  <a:gs pos="100000">
                    <a:schemeClr val="accent4"/>
                  </a:gs>
                </a:gsLst>
                <a:lin ang="8100019" scaled="0"/>
              </a:gra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34" name="Google Shape;334;p15"/>
              <p:cNvSpPr/>
              <p:nvPr/>
            </p:nvSpPr>
            <p:spPr>
              <a:xfrm flipH="1" rot="10800000">
                <a:off x="6651110" y="-1079244"/>
                <a:ext cx="205704" cy="206042"/>
              </a:xfrm>
              <a:custGeom>
                <a:rect b="b" l="l" r="r" t="t"/>
                <a:pathLst>
                  <a:path extrusionOk="0" h="7311" w="7299">
                    <a:moveTo>
                      <a:pt x="3655" y="0"/>
                    </a:moveTo>
                    <a:lnTo>
                      <a:pt x="0" y="3655"/>
                    </a:lnTo>
                    <a:lnTo>
                      <a:pt x="3655" y="7311"/>
                    </a:lnTo>
                    <a:lnTo>
                      <a:pt x="7299" y="3655"/>
                    </a:lnTo>
                    <a:lnTo>
                      <a:pt x="3655" y="0"/>
                    </a:lnTo>
                    <a:close/>
                  </a:path>
                </a:pathLst>
              </a:custGeom>
              <a:gradFill>
                <a:gsLst>
                  <a:gs pos="0">
                    <a:schemeClr val="accent2"/>
                  </a:gs>
                  <a:gs pos="100000">
                    <a:schemeClr val="accent4"/>
                  </a:gs>
                </a:gsLst>
                <a:lin ang="8100019" scaled="0"/>
              </a:gra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sp>
          <p:nvSpPr>
            <p:cNvPr id="335" name="Google Shape;335;p15"/>
            <p:cNvSpPr/>
            <p:nvPr/>
          </p:nvSpPr>
          <p:spPr>
            <a:xfrm flipH="1" rot="10800000">
              <a:off x="277195" y="694797"/>
              <a:ext cx="158414" cy="158386"/>
            </a:xfrm>
            <a:custGeom>
              <a:rect b="b" l="l" r="r" t="t"/>
              <a:pathLst>
                <a:path extrusionOk="0" h="5620" w="5621">
                  <a:moveTo>
                    <a:pt x="2811" y="631"/>
                  </a:moveTo>
                  <a:lnTo>
                    <a:pt x="4989" y="2810"/>
                  </a:lnTo>
                  <a:lnTo>
                    <a:pt x="2811" y="4989"/>
                  </a:lnTo>
                  <a:lnTo>
                    <a:pt x="632" y="2810"/>
                  </a:lnTo>
                  <a:lnTo>
                    <a:pt x="2811" y="631"/>
                  </a:lnTo>
                  <a:close/>
                  <a:moveTo>
                    <a:pt x="2811" y="0"/>
                  </a:moveTo>
                  <a:lnTo>
                    <a:pt x="1" y="2810"/>
                  </a:lnTo>
                  <a:lnTo>
                    <a:pt x="2811" y="5620"/>
                  </a:lnTo>
                  <a:lnTo>
                    <a:pt x="5620" y="2810"/>
                  </a:lnTo>
                  <a:lnTo>
                    <a:pt x="2811" y="0"/>
                  </a:ln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100000">
                  <a:schemeClr val="accent4"/>
                </a:gs>
              </a:gsLst>
              <a:lin ang="8100019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336" name="Google Shape;336;p15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four columns">
  <p:cSld name="TITLE_AND_TWO_COLUMNS_2_1">
    <p:spTree>
      <p:nvGrpSpPr>
        <p:cNvPr id="337" name="Shape 3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8" name="Google Shape;338;p16"/>
          <p:cNvSpPr txBox="1"/>
          <p:nvPr>
            <p:ph type="title"/>
          </p:nvPr>
        </p:nvSpPr>
        <p:spPr>
          <a:xfrm>
            <a:off x="601875" y="535822"/>
            <a:ext cx="7943100" cy="648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339" name="Google Shape;339;p16"/>
          <p:cNvSpPr txBox="1"/>
          <p:nvPr>
            <p:ph idx="1" type="subTitle"/>
          </p:nvPr>
        </p:nvSpPr>
        <p:spPr>
          <a:xfrm>
            <a:off x="2540350" y="3092175"/>
            <a:ext cx="1899000" cy="405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sz="1400">
                <a:solidFill>
                  <a:schemeClr val="accent2"/>
                </a:solidFill>
                <a:latin typeface="Krona One"/>
                <a:ea typeface="Krona One"/>
                <a:cs typeface="Krona One"/>
                <a:sym typeface="Krona One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sz="1400">
                <a:solidFill>
                  <a:schemeClr val="accent2"/>
                </a:solidFill>
                <a:latin typeface="Krona One"/>
                <a:ea typeface="Krona One"/>
                <a:cs typeface="Krona One"/>
                <a:sym typeface="Krona One"/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sz="1400">
                <a:solidFill>
                  <a:schemeClr val="accent2"/>
                </a:solidFill>
                <a:latin typeface="Krona One"/>
                <a:ea typeface="Krona One"/>
                <a:cs typeface="Krona One"/>
                <a:sym typeface="Krona One"/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sz="1400">
                <a:solidFill>
                  <a:schemeClr val="accent2"/>
                </a:solidFill>
                <a:latin typeface="Krona One"/>
                <a:ea typeface="Krona One"/>
                <a:cs typeface="Krona One"/>
                <a:sym typeface="Krona One"/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sz="1400">
                <a:solidFill>
                  <a:schemeClr val="accent2"/>
                </a:solidFill>
                <a:latin typeface="Krona One"/>
                <a:ea typeface="Krona One"/>
                <a:cs typeface="Krona One"/>
                <a:sym typeface="Krona One"/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sz="1400">
                <a:solidFill>
                  <a:schemeClr val="accent2"/>
                </a:solidFill>
                <a:latin typeface="Krona One"/>
                <a:ea typeface="Krona One"/>
                <a:cs typeface="Krona One"/>
                <a:sym typeface="Krona One"/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sz="1400">
                <a:solidFill>
                  <a:schemeClr val="accent2"/>
                </a:solidFill>
                <a:latin typeface="Krona One"/>
                <a:ea typeface="Krona One"/>
                <a:cs typeface="Krona One"/>
                <a:sym typeface="Krona One"/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sz="1400">
                <a:solidFill>
                  <a:schemeClr val="accent2"/>
                </a:solidFill>
                <a:latin typeface="Krona One"/>
                <a:ea typeface="Krona One"/>
                <a:cs typeface="Krona One"/>
                <a:sym typeface="Krona One"/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sz="1400">
                <a:solidFill>
                  <a:schemeClr val="accent2"/>
                </a:solidFill>
                <a:latin typeface="Krona One"/>
                <a:ea typeface="Krona One"/>
                <a:cs typeface="Krona One"/>
                <a:sym typeface="Krona One"/>
              </a:defRPr>
            </a:lvl9pPr>
          </a:lstStyle>
          <a:p/>
        </p:txBody>
      </p:sp>
      <p:sp>
        <p:nvSpPr>
          <p:cNvPr id="340" name="Google Shape;340;p16"/>
          <p:cNvSpPr txBox="1"/>
          <p:nvPr>
            <p:ph idx="2" type="subTitle"/>
          </p:nvPr>
        </p:nvSpPr>
        <p:spPr>
          <a:xfrm>
            <a:off x="449475" y="3092175"/>
            <a:ext cx="1899000" cy="405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None/>
              <a:defRPr b="0" sz="1400">
                <a:solidFill>
                  <a:schemeClr val="accent2"/>
                </a:solidFill>
                <a:latin typeface="Krona One"/>
                <a:ea typeface="Krona One"/>
                <a:cs typeface="Krona One"/>
                <a:sym typeface="Krona One"/>
              </a:defRPr>
            </a:lvl1pPr>
            <a:lvl2pPr lvl="1" rtl="0" algn="ctr">
              <a:spcBef>
                <a:spcPts val="1600"/>
              </a:spcBef>
              <a:spcAft>
                <a:spcPts val="0"/>
              </a:spcAft>
              <a:buNone/>
              <a:defRPr b="0" sz="1400">
                <a:solidFill>
                  <a:schemeClr val="accent2"/>
                </a:solidFill>
                <a:latin typeface="Krona One"/>
                <a:ea typeface="Krona One"/>
                <a:cs typeface="Krona One"/>
                <a:sym typeface="Krona One"/>
              </a:defRPr>
            </a:lvl2pPr>
            <a:lvl3pPr lvl="2" rtl="0" algn="ctr">
              <a:spcBef>
                <a:spcPts val="1600"/>
              </a:spcBef>
              <a:spcAft>
                <a:spcPts val="0"/>
              </a:spcAft>
              <a:buNone/>
              <a:defRPr b="0" sz="1400">
                <a:solidFill>
                  <a:schemeClr val="accent2"/>
                </a:solidFill>
                <a:latin typeface="Krona One"/>
                <a:ea typeface="Krona One"/>
                <a:cs typeface="Krona One"/>
                <a:sym typeface="Krona One"/>
              </a:defRPr>
            </a:lvl3pPr>
            <a:lvl4pPr lvl="3" rtl="0" algn="ctr">
              <a:spcBef>
                <a:spcPts val="1600"/>
              </a:spcBef>
              <a:spcAft>
                <a:spcPts val="0"/>
              </a:spcAft>
              <a:buNone/>
              <a:defRPr b="0" sz="1400">
                <a:solidFill>
                  <a:schemeClr val="accent2"/>
                </a:solidFill>
                <a:latin typeface="Krona One"/>
                <a:ea typeface="Krona One"/>
                <a:cs typeface="Krona One"/>
                <a:sym typeface="Krona One"/>
              </a:defRPr>
            </a:lvl4pPr>
            <a:lvl5pPr lvl="4" rtl="0" algn="ctr">
              <a:spcBef>
                <a:spcPts val="1600"/>
              </a:spcBef>
              <a:spcAft>
                <a:spcPts val="0"/>
              </a:spcAft>
              <a:buNone/>
              <a:defRPr b="0" sz="1400">
                <a:solidFill>
                  <a:schemeClr val="accent2"/>
                </a:solidFill>
                <a:latin typeface="Krona One"/>
                <a:ea typeface="Krona One"/>
                <a:cs typeface="Krona One"/>
                <a:sym typeface="Krona One"/>
              </a:defRPr>
            </a:lvl5pPr>
            <a:lvl6pPr lvl="5" rtl="0" algn="ctr">
              <a:spcBef>
                <a:spcPts val="1600"/>
              </a:spcBef>
              <a:spcAft>
                <a:spcPts val="0"/>
              </a:spcAft>
              <a:buNone/>
              <a:defRPr b="0" sz="1400">
                <a:solidFill>
                  <a:schemeClr val="accent2"/>
                </a:solidFill>
                <a:latin typeface="Krona One"/>
                <a:ea typeface="Krona One"/>
                <a:cs typeface="Krona One"/>
                <a:sym typeface="Krona One"/>
              </a:defRPr>
            </a:lvl6pPr>
            <a:lvl7pPr lvl="6" rtl="0" algn="ctr">
              <a:spcBef>
                <a:spcPts val="1600"/>
              </a:spcBef>
              <a:spcAft>
                <a:spcPts val="0"/>
              </a:spcAft>
              <a:buNone/>
              <a:defRPr b="0" sz="1400">
                <a:solidFill>
                  <a:schemeClr val="accent2"/>
                </a:solidFill>
                <a:latin typeface="Krona One"/>
                <a:ea typeface="Krona One"/>
                <a:cs typeface="Krona One"/>
                <a:sym typeface="Krona One"/>
              </a:defRPr>
            </a:lvl7pPr>
            <a:lvl8pPr lvl="7" rtl="0" algn="ctr">
              <a:spcBef>
                <a:spcPts val="1600"/>
              </a:spcBef>
              <a:spcAft>
                <a:spcPts val="0"/>
              </a:spcAft>
              <a:buNone/>
              <a:defRPr b="0" sz="1400">
                <a:solidFill>
                  <a:schemeClr val="accent2"/>
                </a:solidFill>
                <a:latin typeface="Krona One"/>
                <a:ea typeface="Krona One"/>
                <a:cs typeface="Krona One"/>
                <a:sym typeface="Krona One"/>
              </a:defRPr>
            </a:lvl8pPr>
            <a:lvl9pPr lvl="8" rtl="0" algn="ctr">
              <a:spcBef>
                <a:spcPts val="1600"/>
              </a:spcBef>
              <a:spcAft>
                <a:spcPts val="1600"/>
              </a:spcAft>
              <a:buNone/>
              <a:defRPr b="0" sz="1400">
                <a:solidFill>
                  <a:schemeClr val="accent2"/>
                </a:solidFill>
                <a:latin typeface="Krona One"/>
                <a:ea typeface="Krona One"/>
                <a:cs typeface="Krona One"/>
                <a:sym typeface="Krona One"/>
              </a:defRPr>
            </a:lvl9pPr>
          </a:lstStyle>
          <a:p/>
        </p:txBody>
      </p:sp>
      <p:sp>
        <p:nvSpPr>
          <p:cNvPr id="341" name="Google Shape;341;p16"/>
          <p:cNvSpPr txBox="1"/>
          <p:nvPr>
            <p:ph idx="3" type="subTitle"/>
          </p:nvPr>
        </p:nvSpPr>
        <p:spPr>
          <a:xfrm>
            <a:off x="4707425" y="3092175"/>
            <a:ext cx="1899000" cy="405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sz="1400">
                <a:solidFill>
                  <a:schemeClr val="accent2"/>
                </a:solidFill>
                <a:latin typeface="Krona One"/>
                <a:ea typeface="Krona One"/>
                <a:cs typeface="Krona One"/>
                <a:sym typeface="Krona One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sz="1400">
                <a:solidFill>
                  <a:schemeClr val="accent2"/>
                </a:solidFill>
                <a:latin typeface="Krona One"/>
                <a:ea typeface="Krona One"/>
                <a:cs typeface="Krona One"/>
                <a:sym typeface="Krona One"/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sz="1400">
                <a:solidFill>
                  <a:schemeClr val="accent2"/>
                </a:solidFill>
                <a:latin typeface="Krona One"/>
                <a:ea typeface="Krona One"/>
                <a:cs typeface="Krona One"/>
                <a:sym typeface="Krona One"/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sz="1400">
                <a:solidFill>
                  <a:schemeClr val="accent2"/>
                </a:solidFill>
                <a:latin typeface="Krona One"/>
                <a:ea typeface="Krona One"/>
                <a:cs typeface="Krona One"/>
                <a:sym typeface="Krona One"/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sz="1400">
                <a:solidFill>
                  <a:schemeClr val="accent2"/>
                </a:solidFill>
                <a:latin typeface="Krona One"/>
                <a:ea typeface="Krona One"/>
                <a:cs typeface="Krona One"/>
                <a:sym typeface="Krona One"/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sz="1400">
                <a:solidFill>
                  <a:schemeClr val="accent2"/>
                </a:solidFill>
                <a:latin typeface="Krona One"/>
                <a:ea typeface="Krona One"/>
                <a:cs typeface="Krona One"/>
                <a:sym typeface="Krona One"/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sz="1400">
                <a:solidFill>
                  <a:schemeClr val="accent2"/>
                </a:solidFill>
                <a:latin typeface="Krona One"/>
                <a:ea typeface="Krona One"/>
                <a:cs typeface="Krona One"/>
                <a:sym typeface="Krona One"/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sz="1400">
                <a:solidFill>
                  <a:schemeClr val="accent2"/>
                </a:solidFill>
                <a:latin typeface="Krona One"/>
                <a:ea typeface="Krona One"/>
                <a:cs typeface="Krona One"/>
                <a:sym typeface="Krona One"/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sz="1400">
                <a:solidFill>
                  <a:schemeClr val="accent2"/>
                </a:solidFill>
                <a:latin typeface="Krona One"/>
                <a:ea typeface="Krona One"/>
                <a:cs typeface="Krona One"/>
                <a:sym typeface="Krona One"/>
              </a:defRPr>
            </a:lvl9pPr>
          </a:lstStyle>
          <a:p/>
        </p:txBody>
      </p:sp>
      <p:sp>
        <p:nvSpPr>
          <p:cNvPr id="342" name="Google Shape;342;p16"/>
          <p:cNvSpPr txBox="1"/>
          <p:nvPr>
            <p:ph idx="4" type="subTitle"/>
          </p:nvPr>
        </p:nvSpPr>
        <p:spPr>
          <a:xfrm>
            <a:off x="6798300" y="3092175"/>
            <a:ext cx="1899000" cy="405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None/>
              <a:defRPr b="0" sz="1400">
                <a:solidFill>
                  <a:schemeClr val="accent2"/>
                </a:solidFill>
                <a:latin typeface="Krona One"/>
                <a:ea typeface="Krona One"/>
                <a:cs typeface="Krona One"/>
                <a:sym typeface="Krona One"/>
              </a:defRPr>
            </a:lvl1pPr>
            <a:lvl2pPr lvl="1" rtl="0" algn="ctr">
              <a:spcBef>
                <a:spcPts val="1600"/>
              </a:spcBef>
              <a:spcAft>
                <a:spcPts val="0"/>
              </a:spcAft>
              <a:buNone/>
              <a:defRPr b="0" sz="1400">
                <a:solidFill>
                  <a:schemeClr val="accent2"/>
                </a:solidFill>
                <a:latin typeface="Krona One"/>
                <a:ea typeface="Krona One"/>
                <a:cs typeface="Krona One"/>
                <a:sym typeface="Krona One"/>
              </a:defRPr>
            </a:lvl2pPr>
            <a:lvl3pPr lvl="2" rtl="0" algn="ctr">
              <a:spcBef>
                <a:spcPts val="1600"/>
              </a:spcBef>
              <a:spcAft>
                <a:spcPts val="0"/>
              </a:spcAft>
              <a:buNone/>
              <a:defRPr b="0" sz="1400">
                <a:solidFill>
                  <a:schemeClr val="accent2"/>
                </a:solidFill>
                <a:latin typeface="Krona One"/>
                <a:ea typeface="Krona One"/>
                <a:cs typeface="Krona One"/>
                <a:sym typeface="Krona One"/>
              </a:defRPr>
            </a:lvl3pPr>
            <a:lvl4pPr lvl="3" rtl="0" algn="ctr">
              <a:spcBef>
                <a:spcPts val="1600"/>
              </a:spcBef>
              <a:spcAft>
                <a:spcPts val="0"/>
              </a:spcAft>
              <a:buNone/>
              <a:defRPr b="0" sz="1400">
                <a:solidFill>
                  <a:schemeClr val="accent2"/>
                </a:solidFill>
                <a:latin typeface="Krona One"/>
                <a:ea typeface="Krona One"/>
                <a:cs typeface="Krona One"/>
                <a:sym typeface="Krona One"/>
              </a:defRPr>
            </a:lvl4pPr>
            <a:lvl5pPr lvl="4" rtl="0" algn="ctr">
              <a:spcBef>
                <a:spcPts val="1600"/>
              </a:spcBef>
              <a:spcAft>
                <a:spcPts val="0"/>
              </a:spcAft>
              <a:buNone/>
              <a:defRPr b="0" sz="1400">
                <a:solidFill>
                  <a:schemeClr val="accent2"/>
                </a:solidFill>
                <a:latin typeface="Krona One"/>
                <a:ea typeface="Krona One"/>
                <a:cs typeface="Krona One"/>
                <a:sym typeface="Krona One"/>
              </a:defRPr>
            </a:lvl5pPr>
            <a:lvl6pPr lvl="5" rtl="0" algn="ctr">
              <a:spcBef>
                <a:spcPts val="1600"/>
              </a:spcBef>
              <a:spcAft>
                <a:spcPts val="0"/>
              </a:spcAft>
              <a:buNone/>
              <a:defRPr b="0" sz="1400">
                <a:solidFill>
                  <a:schemeClr val="accent2"/>
                </a:solidFill>
                <a:latin typeface="Krona One"/>
                <a:ea typeface="Krona One"/>
                <a:cs typeface="Krona One"/>
                <a:sym typeface="Krona One"/>
              </a:defRPr>
            </a:lvl6pPr>
            <a:lvl7pPr lvl="6" rtl="0" algn="ctr">
              <a:spcBef>
                <a:spcPts val="1600"/>
              </a:spcBef>
              <a:spcAft>
                <a:spcPts val="0"/>
              </a:spcAft>
              <a:buNone/>
              <a:defRPr b="0" sz="1400">
                <a:solidFill>
                  <a:schemeClr val="accent2"/>
                </a:solidFill>
                <a:latin typeface="Krona One"/>
                <a:ea typeface="Krona One"/>
                <a:cs typeface="Krona One"/>
                <a:sym typeface="Krona One"/>
              </a:defRPr>
            </a:lvl7pPr>
            <a:lvl8pPr lvl="7" rtl="0" algn="ctr">
              <a:spcBef>
                <a:spcPts val="1600"/>
              </a:spcBef>
              <a:spcAft>
                <a:spcPts val="0"/>
              </a:spcAft>
              <a:buNone/>
              <a:defRPr b="0" sz="1400">
                <a:solidFill>
                  <a:schemeClr val="accent2"/>
                </a:solidFill>
                <a:latin typeface="Krona One"/>
                <a:ea typeface="Krona One"/>
                <a:cs typeface="Krona One"/>
                <a:sym typeface="Krona One"/>
              </a:defRPr>
            </a:lvl8pPr>
            <a:lvl9pPr lvl="8" rtl="0" algn="ctr">
              <a:spcBef>
                <a:spcPts val="1600"/>
              </a:spcBef>
              <a:spcAft>
                <a:spcPts val="1600"/>
              </a:spcAft>
              <a:buNone/>
              <a:defRPr b="0" sz="1400">
                <a:solidFill>
                  <a:schemeClr val="accent2"/>
                </a:solidFill>
                <a:latin typeface="Krona One"/>
                <a:ea typeface="Krona One"/>
                <a:cs typeface="Krona One"/>
                <a:sym typeface="Krona One"/>
              </a:defRPr>
            </a:lvl9pPr>
          </a:lstStyle>
          <a:p/>
        </p:txBody>
      </p:sp>
      <p:sp>
        <p:nvSpPr>
          <p:cNvPr id="343" name="Google Shape;343;p16"/>
          <p:cNvSpPr txBox="1"/>
          <p:nvPr>
            <p:ph idx="5" type="subTitle"/>
          </p:nvPr>
        </p:nvSpPr>
        <p:spPr>
          <a:xfrm>
            <a:off x="449475" y="3441102"/>
            <a:ext cx="1899000" cy="978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b="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344" name="Google Shape;344;p16"/>
          <p:cNvSpPr txBox="1"/>
          <p:nvPr>
            <p:ph idx="6" type="subTitle"/>
          </p:nvPr>
        </p:nvSpPr>
        <p:spPr>
          <a:xfrm>
            <a:off x="2540350" y="3441102"/>
            <a:ext cx="1899000" cy="978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b="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345" name="Google Shape;345;p16"/>
          <p:cNvSpPr txBox="1"/>
          <p:nvPr>
            <p:ph idx="7" type="subTitle"/>
          </p:nvPr>
        </p:nvSpPr>
        <p:spPr>
          <a:xfrm>
            <a:off x="6798300" y="3441102"/>
            <a:ext cx="1899000" cy="978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b="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346" name="Google Shape;346;p16"/>
          <p:cNvSpPr txBox="1"/>
          <p:nvPr>
            <p:ph idx="8" type="subTitle"/>
          </p:nvPr>
        </p:nvSpPr>
        <p:spPr>
          <a:xfrm>
            <a:off x="4707425" y="3441102"/>
            <a:ext cx="1899000" cy="978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b="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grpSp>
        <p:nvGrpSpPr>
          <p:cNvPr id="347" name="Google Shape;347;p16"/>
          <p:cNvGrpSpPr/>
          <p:nvPr/>
        </p:nvGrpSpPr>
        <p:grpSpPr>
          <a:xfrm>
            <a:off x="7313341" y="-1778296"/>
            <a:ext cx="3500436" cy="3312684"/>
            <a:chOff x="7090666" y="-1261371"/>
            <a:chExt cx="3500436" cy="3312684"/>
          </a:xfrm>
        </p:grpSpPr>
        <p:sp>
          <p:nvSpPr>
            <p:cNvPr id="348" name="Google Shape;348;p16"/>
            <p:cNvSpPr/>
            <p:nvPr/>
          </p:nvSpPr>
          <p:spPr>
            <a:xfrm rot="10800000">
              <a:off x="7972770" y="-1261371"/>
              <a:ext cx="2013668" cy="2013301"/>
            </a:xfrm>
            <a:custGeom>
              <a:rect b="b" l="l" r="r" t="t"/>
              <a:pathLst>
                <a:path extrusionOk="0" h="71438" w="71451">
                  <a:moveTo>
                    <a:pt x="63330" y="632"/>
                  </a:moveTo>
                  <a:lnTo>
                    <a:pt x="70819" y="8121"/>
                  </a:lnTo>
                  <a:lnTo>
                    <a:pt x="8133" y="70807"/>
                  </a:lnTo>
                  <a:lnTo>
                    <a:pt x="644" y="63318"/>
                  </a:lnTo>
                  <a:lnTo>
                    <a:pt x="63330" y="632"/>
                  </a:lnTo>
                  <a:close/>
                  <a:moveTo>
                    <a:pt x="63330" y="1"/>
                  </a:moveTo>
                  <a:lnTo>
                    <a:pt x="1" y="63318"/>
                  </a:lnTo>
                  <a:lnTo>
                    <a:pt x="8133" y="71438"/>
                  </a:lnTo>
                  <a:lnTo>
                    <a:pt x="71450" y="8121"/>
                  </a:lnTo>
                  <a:lnTo>
                    <a:pt x="63330" y="1"/>
                  </a:ln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100000">
                  <a:schemeClr val="accent4"/>
                </a:gs>
              </a:gsLst>
              <a:lin ang="8100019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9" name="Google Shape;349;p16"/>
            <p:cNvSpPr/>
            <p:nvPr/>
          </p:nvSpPr>
          <p:spPr>
            <a:xfrm rot="10800000">
              <a:off x="8202708" y="-1005372"/>
              <a:ext cx="2255925" cy="2255586"/>
            </a:xfrm>
            <a:custGeom>
              <a:rect b="b" l="l" r="r" t="t"/>
              <a:pathLst>
                <a:path extrusionOk="0" h="80035" w="80047">
                  <a:moveTo>
                    <a:pt x="76141" y="1"/>
                  </a:moveTo>
                  <a:lnTo>
                    <a:pt x="1" y="76141"/>
                  </a:lnTo>
                  <a:lnTo>
                    <a:pt x="3894" y="80034"/>
                  </a:lnTo>
                  <a:lnTo>
                    <a:pt x="80046" y="3894"/>
                  </a:lnTo>
                  <a:lnTo>
                    <a:pt x="76141" y="1"/>
                  </a:ln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100000">
                  <a:schemeClr val="accent4"/>
                </a:gs>
              </a:gsLst>
              <a:lin ang="8100019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0" name="Google Shape;350;p16"/>
            <p:cNvSpPr/>
            <p:nvPr/>
          </p:nvSpPr>
          <p:spPr>
            <a:xfrm rot="10800000">
              <a:off x="8380157" y="-717992"/>
              <a:ext cx="2210945" cy="2210945"/>
            </a:xfrm>
            <a:custGeom>
              <a:rect b="b" l="l" r="r" t="t"/>
              <a:pathLst>
                <a:path extrusionOk="0" h="78451" w="78451">
                  <a:moveTo>
                    <a:pt x="72200" y="632"/>
                  </a:moveTo>
                  <a:lnTo>
                    <a:pt x="77820" y="6251"/>
                  </a:lnTo>
                  <a:lnTo>
                    <a:pt x="6251" y="77819"/>
                  </a:lnTo>
                  <a:lnTo>
                    <a:pt x="632" y="72200"/>
                  </a:lnTo>
                  <a:lnTo>
                    <a:pt x="72200" y="632"/>
                  </a:lnTo>
                  <a:close/>
                  <a:moveTo>
                    <a:pt x="72200" y="1"/>
                  </a:moveTo>
                  <a:lnTo>
                    <a:pt x="1" y="72200"/>
                  </a:lnTo>
                  <a:lnTo>
                    <a:pt x="6251" y="78451"/>
                  </a:lnTo>
                  <a:lnTo>
                    <a:pt x="78451" y="6251"/>
                  </a:lnTo>
                  <a:lnTo>
                    <a:pt x="72200" y="1"/>
                  </a:ln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100000">
                  <a:schemeClr val="accent4"/>
                </a:gs>
              </a:gsLst>
              <a:lin ang="8100019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1" name="Google Shape;351;p16"/>
            <p:cNvSpPr/>
            <p:nvPr/>
          </p:nvSpPr>
          <p:spPr>
            <a:xfrm rot="10800000">
              <a:off x="8247584" y="1417426"/>
              <a:ext cx="208043" cy="207733"/>
            </a:xfrm>
            <a:custGeom>
              <a:rect b="b" l="l" r="r" t="t"/>
              <a:pathLst>
                <a:path extrusionOk="0" h="7371" w="7382">
                  <a:moveTo>
                    <a:pt x="3691" y="1"/>
                  </a:moveTo>
                  <a:lnTo>
                    <a:pt x="0" y="3680"/>
                  </a:lnTo>
                  <a:lnTo>
                    <a:pt x="3691" y="7371"/>
                  </a:lnTo>
                  <a:lnTo>
                    <a:pt x="7382" y="3680"/>
                  </a:lnTo>
                  <a:lnTo>
                    <a:pt x="3691" y="1"/>
                  </a:ln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100000">
                  <a:schemeClr val="accent4"/>
                </a:gs>
              </a:gsLst>
              <a:lin ang="8100019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2" name="Google Shape;352;p16"/>
            <p:cNvSpPr/>
            <p:nvPr/>
          </p:nvSpPr>
          <p:spPr>
            <a:xfrm rot="10800000">
              <a:off x="8068143" y="1892899"/>
              <a:ext cx="158386" cy="158414"/>
            </a:xfrm>
            <a:custGeom>
              <a:rect b="b" l="l" r="r" t="t"/>
              <a:pathLst>
                <a:path extrusionOk="0" h="5621" w="5620">
                  <a:moveTo>
                    <a:pt x="2810" y="632"/>
                  </a:moveTo>
                  <a:lnTo>
                    <a:pt x="4989" y="2811"/>
                  </a:lnTo>
                  <a:lnTo>
                    <a:pt x="2810" y="4989"/>
                  </a:lnTo>
                  <a:lnTo>
                    <a:pt x="631" y="2811"/>
                  </a:lnTo>
                  <a:lnTo>
                    <a:pt x="2810" y="632"/>
                  </a:lnTo>
                  <a:close/>
                  <a:moveTo>
                    <a:pt x="2810" y="1"/>
                  </a:moveTo>
                  <a:lnTo>
                    <a:pt x="0" y="2811"/>
                  </a:lnTo>
                  <a:lnTo>
                    <a:pt x="2810" y="5621"/>
                  </a:lnTo>
                  <a:lnTo>
                    <a:pt x="5620" y="2811"/>
                  </a:lnTo>
                  <a:lnTo>
                    <a:pt x="2810" y="1"/>
                  </a:ln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100000">
                  <a:schemeClr val="accent4"/>
                </a:gs>
              </a:gsLst>
              <a:lin ang="8100019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3" name="Google Shape;353;p16"/>
            <p:cNvSpPr/>
            <p:nvPr/>
          </p:nvSpPr>
          <p:spPr>
            <a:xfrm rot="10800000">
              <a:off x="7090666" y="861725"/>
              <a:ext cx="158414" cy="158386"/>
            </a:xfrm>
            <a:custGeom>
              <a:rect b="b" l="l" r="r" t="t"/>
              <a:pathLst>
                <a:path extrusionOk="0" h="5620" w="5621">
                  <a:moveTo>
                    <a:pt x="2811" y="631"/>
                  </a:moveTo>
                  <a:lnTo>
                    <a:pt x="4989" y="2810"/>
                  </a:lnTo>
                  <a:lnTo>
                    <a:pt x="2811" y="4989"/>
                  </a:lnTo>
                  <a:lnTo>
                    <a:pt x="632" y="2810"/>
                  </a:lnTo>
                  <a:lnTo>
                    <a:pt x="2811" y="631"/>
                  </a:lnTo>
                  <a:close/>
                  <a:moveTo>
                    <a:pt x="2811" y="0"/>
                  </a:moveTo>
                  <a:lnTo>
                    <a:pt x="1" y="2810"/>
                  </a:lnTo>
                  <a:lnTo>
                    <a:pt x="2811" y="5620"/>
                  </a:lnTo>
                  <a:lnTo>
                    <a:pt x="5620" y="2810"/>
                  </a:lnTo>
                  <a:lnTo>
                    <a:pt x="2811" y="0"/>
                  </a:ln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100000">
                  <a:schemeClr val="accent4"/>
                </a:gs>
              </a:gsLst>
              <a:lin ang="8100019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4" name="Google Shape;354;p16"/>
            <p:cNvSpPr/>
            <p:nvPr/>
          </p:nvSpPr>
          <p:spPr>
            <a:xfrm rot="10800000">
              <a:off x="7603973" y="669820"/>
              <a:ext cx="336584" cy="336584"/>
            </a:xfrm>
            <a:custGeom>
              <a:rect b="b" l="l" r="r" t="t"/>
              <a:pathLst>
                <a:path extrusionOk="0" h="11943" w="11943">
                  <a:moveTo>
                    <a:pt x="5965" y="1"/>
                  </a:moveTo>
                  <a:lnTo>
                    <a:pt x="0" y="5966"/>
                  </a:lnTo>
                  <a:lnTo>
                    <a:pt x="5965" y="11943"/>
                  </a:lnTo>
                  <a:lnTo>
                    <a:pt x="11942" y="5966"/>
                  </a:lnTo>
                  <a:lnTo>
                    <a:pt x="5965" y="1"/>
                  </a:ln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100000">
                  <a:schemeClr val="accent4"/>
                </a:gs>
              </a:gsLst>
              <a:lin ang="8100019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5" name="Google Shape;355;p16"/>
            <p:cNvSpPr/>
            <p:nvPr/>
          </p:nvSpPr>
          <p:spPr>
            <a:xfrm rot="10800000">
              <a:off x="7603986" y="1274034"/>
              <a:ext cx="205704" cy="206042"/>
            </a:xfrm>
            <a:custGeom>
              <a:rect b="b" l="l" r="r" t="t"/>
              <a:pathLst>
                <a:path extrusionOk="0" h="7311" w="7299">
                  <a:moveTo>
                    <a:pt x="3655" y="0"/>
                  </a:moveTo>
                  <a:lnTo>
                    <a:pt x="0" y="3655"/>
                  </a:lnTo>
                  <a:lnTo>
                    <a:pt x="3655" y="7311"/>
                  </a:lnTo>
                  <a:lnTo>
                    <a:pt x="7299" y="3655"/>
                  </a:lnTo>
                  <a:lnTo>
                    <a:pt x="3655" y="0"/>
                  </a:ln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100000">
                  <a:schemeClr val="accent4"/>
                </a:gs>
              </a:gsLst>
              <a:lin ang="8100019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356" name="Google Shape;356;p16"/>
          <p:cNvGrpSpPr/>
          <p:nvPr/>
        </p:nvGrpSpPr>
        <p:grpSpPr>
          <a:xfrm>
            <a:off x="-2072563" y="-1998722"/>
            <a:ext cx="4226616" cy="3533111"/>
            <a:chOff x="-2085486" y="-2056877"/>
            <a:chExt cx="4226616" cy="3533111"/>
          </a:xfrm>
        </p:grpSpPr>
        <p:sp>
          <p:nvSpPr>
            <p:cNvPr id="357" name="Google Shape;357;p16"/>
            <p:cNvSpPr/>
            <p:nvPr/>
          </p:nvSpPr>
          <p:spPr>
            <a:xfrm rot="5400000">
              <a:off x="-1286037" y="-1530580"/>
              <a:ext cx="2013668" cy="2013301"/>
            </a:xfrm>
            <a:custGeom>
              <a:rect b="b" l="l" r="r" t="t"/>
              <a:pathLst>
                <a:path extrusionOk="0" h="71438" w="71451">
                  <a:moveTo>
                    <a:pt x="63330" y="632"/>
                  </a:moveTo>
                  <a:lnTo>
                    <a:pt x="70819" y="8121"/>
                  </a:lnTo>
                  <a:lnTo>
                    <a:pt x="8133" y="70807"/>
                  </a:lnTo>
                  <a:lnTo>
                    <a:pt x="644" y="63318"/>
                  </a:lnTo>
                  <a:lnTo>
                    <a:pt x="63330" y="632"/>
                  </a:lnTo>
                  <a:close/>
                  <a:moveTo>
                    <a:pt x="63330" y="1"/>
                  </a:moveTo>
                  <a:lnTo>
                    <a:pt x="1" y="63318"/>
                  </a:lnTo>
                  <a:lnTo>
                    <a:pt x="8133" y="71438"/>
                  </a:lnTo>
                  <a:lnTo>
                    <a:pt x="71450" y="8121"/>
                  </a:lnTo>
                  <a:lnTo>
                    <a:pt x="63330" y="1"/>
                  </a:ln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100000">
                  <a:schemeClr val="accent4"/>
                </a:gs>
              </a:gsLst>
              <a:lin ang="8100019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8" name="Google Shape;358;p16"/>
            <p:cNvSpPr/>
            <p:nvPr/>
          </p:nvSpPr>
          <p:spPr>
            <a:xfrm rot="5400000">
              <a:off x="-2085656" y="-1521519"/>
              <a:ext cx="2076064" cy="2075726"/>
            </a:xfrm>
            <a:custGeom>
              <a:rect b="b" l="l" r="r" t="t"/>
              <a:pathLst>
                <a:path extrusionOk="0" h="73653" w="73665">
                  <a:moveTo>
                    <a:pt x="67354" y="0"/>
                  </a:moveTo>
                  <a:lnTo>
                    <a:pt x="0" y="67354"/>
                  </a:lnTo>
                  <a:lnTo>
                    <a:pt x="6299" y="73652"/>
                  </a:lnTo>
                  <a:lnTo>
                    <a:pt x="73664" y="6299"/>
                  </a:lnTo>
                  <a:lnTo>
                    <a:pt x="67354" y="0"/>
                  </a:ln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100000">
                  <a:schemeClr val="accent4"/>
                </a:gs>
              </a:gsLst>
              <a:lin ang="8100019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9" name="Google Shape;359;p16"/>
            <p:cNvSpPr/>
            <p:nvPr/>
          </p:nvSpPr>
          <p:spPr>
            <a:xfrm rot="5400000">
              <a:off x="-1426624" y="-1261814"/>
              <a:ext cx="2255925" cy="2255586"/>
            </a:xfrm>
            <a:custGeom>
              <a:rect b="b" l="l" r="r" t="t"/>
              <a:pathLst>
                <a:path extrusionOk="0" h="80035" w="80047">
                  <a:moveTo>
                    <a:pt x="76141" y="1"/>
                  </a:moveTo>
                  <a:lnTo>
                    <a:pt x="1" y="76141"/>
                  </a:lnTo>
                  <a:lnTo>
                    <a:pt x="3894" y="80034"/>
                  </a:lnTo>
                  <a:lnTo>
                    <a:pt x="80046" y="3894"/>
                  </a:lnTo>
                  <a:lnTo>
                    <a:pt x="76141" y="1"/>
                  </a:ln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100000">
                  <a:schemeClr val="accent4"/>
                </a:gs>
              </a:gsLst>
              <a:lin ang="8100019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0" name="Google Shape;360;p16"/>
            <p:cNvSpPr/>
            <p:nvPr/>
          </p:nvSpPr>
          <p:spPr>
            <a:xfrm rot="5400000">
              <a:off x="-742475" y="-2056877"/>
              <a:ext cx="2210945" cy="2210945"/>
            </a:xfrm>
            <a:custGeom>
              <a:rect b="b" l="l" r="r" t="t"/>
              <a:pathLst>
                <a:path extrusionOk="0" h="78451" w="78451">
                  <a:moveTo>
                    <a:pt x="72200" y="632"/>
                  </a:moveTo>
                  <a:lnTo>
                    <a:pt x="77820" y="6251"/>
                  </a:lnTo>
                  <a:lnTo>
                    <a:pt x="6251" y="77819"/>
                  </a:lnTo>
                  <a:lnTo>
                    <a:pt x="632" y="72200"/>
                  </a:lnTo>
                  <a:lnTo>
                    <a:pt x="72200" y="632"/>
                  </a:lnTo>
                  <a:close/>
                  <a:moveTo>
                    <a:pt x="72200" y="1"/>
                  </a:moveTo>
                  <a:lnTo>
                    <a:pt x="1" y="72200"/>
                  </a:lnTo>
                  <a:lnTo>
                    <a:pt x="6251" y="78451"/>
                  </a:lnTo>
                  <a:lnTo>
                    <a:pt x="78451" y="6251"/>
                  </a:lnTo>
                  <a:lnTo>
                    <a:pt x="72200" y="1"/>
                  </a:ln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100000">
                  <a:schemeClr val="accent4"/>
                </a:gs>
              </a:gsLst>
              <a:lin ang="8100019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1" name="Google Shape;361;p16"/>
            <p:cNvSpPr/>
            <p:nvPr/>
          </p:nvSpPr>
          <p:spPr>
            <a:xfrm rot="5400000">
              <a:off x="1392788" y="78752"/>
              <a:ext cx="208043" cy="207733"/>
            </a:xfrm>
            <a:custGeom>
              <a:rect b="b" l="l" r="r" t="t"/>
              <a:pathLst>
                <a:path extrusionOk="0" h="7371" w="7382">
                  <a:moveTo>
                    <a:pt x="3691" y="1"/>
                  </a:moveTo>
                  <a:lnTo>
                    <a:pt x="0" y="3680"/>
                  </a:lnTo>
                  <a:lnTo>
                    <a:pt x="3691" y="7371"/>
                  </a:lnTo>
                  <a:lnTo>
                    <a:pt x="7382" y="3680"/>
                  </a:lnTo>
                  <a:lnTo>
                    <a:pt x="3691" y="1"/>
                  </a:ln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100000">
                  <a:schemeClr val="accent4"/>
                </a:gs>
              </a:gsLst>
              <a:lin ang="8100019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2" name="Google Shape;362;p16"/>
            <p:cNvSpPr/>
            <p:nvPr/>
          </p:nvSpPr>
          <p:spPr>
            <a:xfrm rot="5400000">
              <a:off x="-10122" y="573147"/>
              <a:ext cx="344644" cy="344644"/>
            </a:xfrm>
            <a:custGeom>
              <a:rect b="b" l="l" r="r" t="t"/>
              <a:pathLst>
                <a:path extrusionOk="0" h="12229" w="12229">
                  <a:moveTo>
                    <a:pt x="6121" y="1"/>
                  </a:moveTo>
                  <a:lnTo>
                    <a:pt x="1" y="6120"/>
                  </a:lnTo>
                  <a:lnTo>
                    <a:pt x="6121" y="12228"/>
                  </a:lnTo>
                  <a:lnTo>
                    <a:pt x="12229" y="6120"/>
                  </a:lnTo>
                  <a:lnTo>
                    <a:pt x="6121" y="1"/>
                  </a:ln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100000">
                  <a:schemeClr val="accent4"/>
                </a:gs>
              </a:gsLst>
              <a:lin ang="8100019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3" name="Google Shape;363;p16"/>
            <p:cNvSpPr/>
            <p:nvPr/>
          </p:nvSpPr>
          <p:spPr>
            <a:xfrm rot="5400000">
              <a:off x="1982730" y="475507"/>
              <a:ext cx="158386" cy="158414"/>
            </a:xfrm>
            <a:custGeom>
              <a:rect b="b" l="l" r="r" t="t"/>
              <a:pathLst>
                <a:path extrusionOk="0" h="5621" w="5620">
                  <a:moveTo>
                    <a:pt x="2810" y="632"/>
                  </a:moveTo>
                  <a:lnTo>
                    <a:pt x="4989" y="2811"/>
                  </a:lnTo>
                  <a:lnTo>
                    <a:pt x="2810" y="4989"/>
                  </a:lnTo>
                  <a:lnTo>
                    <a:pt x="631" y="2811"/>
                  </a:lnTo>
                  <a:lnTo>
                    <a:pt x="2810" y="632"/>
                  </a:lnTo>
                  <a:close/>
                  <a:moveTo>
                    <a:pt x="2810" y="1"/>
                  </a:moveTo>
                  <a:lnTo>
                    <a:pt x="0" y="2811"/>
                  </a:lnTo>
                  <a:lnTo>
                    <a:pt x="2810" y="5621"/>
                  </a:lnTo>
                  <a:lnTo>
                    <a:pt x="5620" y="2811"/>
                  </a:lnTo>
                  <a:lnTo>
                    <a:pt x="2810" y="1"/>
                  </a:ln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100000">
                  <a:schemeClr val="accent4"/>
                </a:gs>
              </a:gsLst>
              <a:lin ang="8100019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4" name="Google Shape;364;p16"/>
            <p:cNvSpPr/>
            <p:nvPr/>
          </p:nvSpPr>
          <p:spPr>
            <a:xfrm rot="5400000">
              <a:off x="473616" y="1317834"/>
              <a:ext cx="158414" cy="158386"/>
            </a:xfrm>
            <a:custGeom>
              <a:rect b="b" l="l" r="r" t="t"/>
              <a:pathLst>
                <a:path extrusionOk="0" h="5620" w="5621">
                  <a:moveTo>
                    <a:pt x="2811" y="631"/>
                  </a:moveTo>
                  <a:lnTo>
                    <a:pt x="4989" y="2810"/>
                  </a:lnTo>
                  <a:lnTo>
                    <a:pt x="2811" y="4989"/>
                  </a:lnTo>
                  <a:lnTo>
                    <a:pt x="632" y="2810"/>
                  </a:lnTo>
                  <a:lnTo>
                    <a:pt x="2811" y="631"/>
                  </a:lnTo>
                  <a:close/>
                  <a:moveTo>
                    <a:pt x="2811" y="0"/>
                  </a:moveTo>
                  <a:lnTo>
                    <a:pt x="1" y="2810"/>
                  </a:lnTo>
                  <a:lnTo>
                    <a:pt x="2811" y="5620"/>
                  </a:lnTo>
                  <a:lnTo>
                    <a:pt x="5620" y="2810"/>
                  </a:lnTo>
                  <a:lnTo>
                    <a:pt x="2811" y="0"/>
                  </a:ln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100000">
                  <a:schemeClr val="accent4"/>
                </a:gs>
              </a:gsLst>
              <a:lin ang="8100019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5" name="Google Shape;365;p16"/>
            <p:cNvSpPr/>
            <p:nvPr/>
          </p:nvSpPr>
          <p:spPr>
            <a:xfrm rot="5400000">
              <a:off x="681887" y="386418"/>
              <a:ext cx="336584" cy="336584"/>
            </a:xfrm>
            <a:custGeom>
              <a:rect b="b" l="l" r="r" t="t"/>
              <a:pathLst>
                <a:path extrusionOk="0" h="11943" w="11943">
                  <a:moveTo>
                    <a:pt x="5965" y="1"/>
                  </a:moveTo>
                  <a:lnTo>
                    <a:pt x="0" y="5966"/>
                  </a:lnTo>
                  <a:lnTo>
                    <a:pt x="5965" y="11943"/>
                  </a:lnTo>
                  <a:lnTo>
                    <a:pt x="11942" y="5966"/>
                  </a:lnTo>
                  <a:lnTo>
                    <a:pt x="5965" y="1"/>
                  </a:ln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100000">
                  <a:schemeClr val="accent4"/>
                </a:gs>
              </a:gsLst>
              <a:lin ang="8100019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366" name="Google Shape;366;p16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four columns 1">
  <p:cSld name="TITLE_AND_TWO_COLUMNS_2_1_1">
    <p:spTree>
      <p:nvGrpSpPr>
        <p:cNvPr id="367" name="Shape 3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" name="Google Shape;368;p17"/>
          <p:cNvSpPr txBox="1"/>
          <p:nvPr>
            <p:ph type="title"/>
          </p:nvPr>
        </p:nvSpPr>
        <p:spPr>
          <a:xfrm>
            <a:off x="601875" y="535822"/>
            <a:ext cx="7943100" cy="648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369" name="Google Shape;369;p17"/>
          <p:cNvSpPr txBox="1"/>
          <p:nvPr>
            <p:ph idx="1" type="subTitle"/>
          </p:nvPr>
        </p:nvSpPr>
        <p:spPr>
          <a:xfrm>
            <a:off x="2540350" y="1968126"/>
            <a:ext cx="1899000" cy="405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sz="1400">
                <a:solidFill>
                  <a:schemeClr val="accent2"/>
                </a:solidFill>
                <a:latin typeface="Krona One"/>
                <a:ea typeface="Krona One"/>
                <a:cs typeface="Krona One"/>
                <a:sym typeface="Krona One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sz="1400">
                <a:solidFill>
                  <a:schemeClr val="accent2"/>
                </a:solidFill>
                <a:latin typeface="Krona One"/>
                <a:ea typeface="Krona One"/>
                <a:cs typeface="Krona One"/>
                <a:sym typeface="Krona One"/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sz="1400">
                <a:solidFill>
                  <a:schemeClr val="accent2"/>
                </a:solidFill>
                <a:latin typeface="Krona One"/>
                <a:ea typeface="Krona One"/>
                <a:cs typeface="Krona One"/>
                <a:sym typeface="Krona One"/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sz="1400">
                <a:solidFill>
                  <a:schemeClr val="accent2"/>
                </a:solidFill>
                <a:latin typeface="Krona One"/>
                <a:ea typeface="Krona One"/>
                <a:cs typeface="Krona One"/>
                <a:sym typeface="Krona One"/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sz="1400">
                <a:solidFill>
                  <a:schemeClr val="accent2"/>
                </a:solidFill>
                <a:latin typeface="Krona One"/>
                <a:ea typeface="Krona One"/>
                <a:cs typeface="Krona One"/>
                <a:sym typeface="Krona One"/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sz="1400">
                <a:solidFill>
                  <a:schemeClr val="accent2"/>
                </a:solidFill>
                <a:latin typeface="Krona One"/>
                <a:ea typeface="Krona One"/>
                <a:cs typeface="Krona One"/>
                <a:sym typeface="Krona One"/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sz="1400">
                <a:solidFill>
                  <a:schemeClr val="accent2"/>
                </a:solidFill>
                <a:latin typeface="Krona One"/>
                <a:ea typeface="Krona One"/>
                <a:cs typeface="Krona One"/>
                <a:sym typeface="Krona One"/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sz="1400">
                <a:solidFill>
                  <a:schemeClr val="accent2"/>
                </a:solidFill>
                <a:latin typeface="Krona One"/>
                <a:ea typeface="Krona One"/>
                <a:cs typeface="Krona One"/>
                <a:sym typeface="Krona One"/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sz="1400">
                <a:solidFill>
                  <a:schemeClr val="accent2"/>
                </a:solidFill>
                <a:latin typeface="Krona One"/>
                <a:ea typeface="Krona One"/>
                <a:cs typeface="Krona One"/>
                <a:sym typeface="Krona One"/>
              </a:defRPr>
            </a:lvl9pPr>
          </a:lstStyle>
          <a:p/>
        </p:txBody>
      </p:sp>
      <p:sp>
        <p:nvSpPr>
          <p:cNvPr id="370" name="Google Shape;370;p17"/>
          <p:cNvSpPr txBox="1"/>
          <p:nvPr>
            <p:ph idx="2" type="subTitle"/>
          </p:nvPr>
        </p:nvSpPr>
        <p:spPr>
          <a:xfrm>
            <a:off x="449475" y="3111126"/>
            <a:ext cx="1899000" cy="405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sz="1400">
                <a:solidFill>
                  <a:schemeClr val="accent2"/>
                </a:solidFill>
                <a:latin typeface="Krona One"/>
                <a:ea typeface="Krona One"/>
                <a:cs typeface="Krona One"/>
                <a:sym typeface="Krona One"/>
              </a:defRPr>
            </a:lvl1pPr>
            <a:lvl2pPr lvl="1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b="0" sz="1400">
                <a:solidFill>
                  <a:schemeClr val="accent2"/>
                </a:solidFill>
                <a:latin typeface="Krona One"/>
                <a:ea typeface="Krona One"/>
                <a:cs typeface="Krona One"/>
                <a:sym typeface="Krona One"/>
              </a:defRPr>
            </a:lvl2pPr>
            <a:lvl3pPr lvl="2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b="0" sz="1400">
                <a:solidFill>
                  <a:schemeClr val="accent2"/>
                </a:solidFill>
                <a:latin typeface="Krona One"/>
                <a:ea typeface="Krona One"/>
                <a:cs typeface="Krona One"/>
                <a:sym typeface="Krona One"/>
              </a:defRPr>
            </a:lvl3pPr>
            <a:lvl4pPr lvl="3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b="0" sz="1400">
                <a:solidFill>
                  <a:schemeClr val="accent2"/>
                </a:solidFill>
                <a:latin typeface="Krona One"/>
                <a:ea typeface="Krona One"/>
                <a:cs typeface="Krona One"/>
                <a:sym typeface="Krona One"/>
              </a:defRPr>
            </a:lvl4pPr>
            <a:lvl5pPr lvl="4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b="0" sz="1400">
                <a:solidFill>
                  <a:schemeClr val="accent2"/>
                </a:solidFill>
                <a:latin typeface="Krona One"/>
                <a:ea typeface="Krona One"/>
                <a:cs typeface="Krona One"/>
                <a:sym typeface="Krona One"/>
              </a:defRPr>
            </a:lvl5pPr>
            <a:lvl6pPr lvl="5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b="0" sz="1400">
                <a:solidFill>
                  <a:schemeClr val="accent2"/>
                </a:solidFill>
                <a:latin typeface="Krona One"/>
                <a:ea typeface="Krona One"/>
                <a:cs typeface="Krona One"/>
                <a:sym typeface="Krona One"/>
              </a:defRPr>
            </a:lvl6pPr>
            <a:lvl7pPr lvl="6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b="0" sz="1400">
                <a:solidFill>
                  <a:schemeClr val="accent2"/>
                </a:solidFill>
                <a:latin typeface="Krona One"/>
                <a:ea typeface="Krona One"/>
                <a:cs typeface="Krona One"/>
                <a:sym typeface="Krona One"/>
              </a:defRPr>
            </a:lvl7pPr>
            <a:lvl8pPr lvl="7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b="0" sz="1400">
                <a:solidFill>
                  <a:schemeClr val="accent2"/>
                </a:solidFill>
                <a:latin typeface="Krona One"/>
                <a:ea typeface="Krona One"/>
                <a:cs typeface="Krona One"/>
                <a:sym typeface="Krona One"/>
              </a:defRPr>
            </a:lvl8pPr>
            <a:lvl9pPr lvl="8" rtl="0" algn="ctr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None/>
              <a:defRPr b="0" sz="1400">
                <a:solidFill>
                  <a:schemeClr val="accent2"/>
                </a:solidFill>
                <a:latin typeface="Krona One"/>
                <a:ea typeface="Krona One"/>
                <a:cs typeface="Krona One"/>
                <a:sym typeface="Krona One"/>
              </a:defRPr>
            </a:lvl9pPr>
          </a:lstStyle>
          <a:p/>
        </p:txBody>
      </p:sp>
      <p:sp>
        <p:nvSpPr>
          <p:cNvPr id="371" name="Google Shape;371;p17"/>
          <p:cNvSpPr txBox="1"/>
          <p:nvPr>
            <p:ph idx="3" type="subTitle"/>
          </p:nvPr>
        </p:nvSpPr>
        <p:spPr>
          <a:xfrm>
            <a:off x="4707425" y="3111126"/>
            <a:ext cx="1899000" cy="405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sz="1400">
                <a:solidFill>
                  <a:schemeClr val="accent2"/>
                </a:solidFill>
                <a:latin typeface="Krona One"/>
                <a:ea typeface="Krona One"/>
                <a:cs typeface="Krona One"/>
                <a:sym typeface="Krona One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sz="1400">
                <a:solidFill>
                  <a:schemeClr val="accent2"/>
                </a:solidFill>
                <a:latin typeface="Krona One"/>
                <a:ea typeface="Krona One"/>
                <a:cs typeface="Krona One"/>
                <a:sym typeface="Krona One"/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sz="1400">
                <a:solidFill>
                  <a:schemeClr val="accent2"/>
                </a:solidFill>
                <a:latin typeface="Krona One"/>
                <a:ea typeface="Krona One"/>
                <a:cs typeface="Krona One"/>
                <a:sym typeface="Krona One"/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sz="1400">
                <a:solidFill>
                  <a:schemeClr val="accent2"/>
                </a:solidFill>
                <a:latin typeface="Krona One"/>
                <a:ea typeface="Krona One"/>
                <a:cs typeface="Krona One"/>
                <a:sym typeface="Krona One"/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sz="1400">
                <a:solidFill>
                  <a:schemeClr val="accent2"/>
                </a:solidFill>
                <a:latin typeface="Krona One"/>
                <a:ea typeface="Krona One"/>
                <a:cs typeface="Krona One"/>
                <a:sym typeface="Krona One"/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sz="1400">
                <a:solidFill>
                  <a:schemeClr val="accent2"/>
                </a:solidFill>
                <a:latin typeface="Krona One"/>
                <a:ea typeface="Krona One"/>
                <a:cs typeface="Krona One"/>
                <a:sym typeface="Krona One"/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sz="1400">
                <a:solidFill>
                  <a:schemeClr val="accent2"/>
                </a:solidFill>
                <a:latin typeface="Krona One"/>
                <a:ea typeface="Krona One"/>
                <a:cs typeface="Krona One"/>
                <a:sym typeface="Krona One"/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sz="1400">
                <a:solidFill>
                  <a:schemeClr val="accent2"/>
                </a:solidFill>
                <a:latin typeface="Krona One"/>
                <a:ea typeface="Krona One"/>
                <a:cs typeface="Krona One"/>
                <a:sym typeface="Krona One"/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sz="1400">
                <a:solidFill>
                  <a:schemeClr val="accent2"/>
                </a:solidFill>
                <a:latin typeface="Krona One"/>
                <a:ea typeface="Krona One"/>
                <a:cs typeface="Krona One"/>
                <a:sym typeface="Krona One"/>
              </a:defRPr>
            </a:lvl9pPr>
          </a:lstStyle>
          <a:p/>
        </p:txBody>
      </p:sp>
      <p:sp>
        <p:nvSpPr>
          <p:cNvPr id="372" name="Google Shape;372;p17"/>
          <p:cNvSpPr txBox="1"/>
          <p:nvPr>
            <p:ph idx="4" type="subTitle"/>
          </p:nvPr>
        </p:nvSpPr>
        <p:spPr>
          <a:xfrm>
            <a:off x="6798300" y="1968126"/>
            <a:ext cx="1899000" cy="405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None/>
              <a:defRPr b="0" sz="1400">
                <a:solidFill>
                  <a:schemeClr val="accent2"/>
                </a:solidFill>
                <a:latin typeface="Krona One"/>
                <a:ea typeface="Krona One"/>
                <a:cs typeface="Krona One"/>
                <a:sym typeface="Krona One"/>
              </a:defRPr>
            </a:lvl1pPr>
            <a:lvl2pPr lvl="1" rtl="0" algn="ctr">
              <a:spcBef>
                <a:spcPts val="1600"/>
              </a:spcBef>
              <a:spcAft>
                <a:spcPts val="0"/>
              </a:spcAft>
              <a:buNone/>
              <a:defRPr b="0" sz="1400">
                <a:solidFill>
                  <a:schemeClr val="accent2"/>
                </a:solidFill>
                <a:latin typeface="Krona One"/>
                <a:ea typeface="Krona One"/>
                <a:cs typeface="Krona One"/>
                <a:sym typeface="Krona One"/>
              </a:defRPr>
            </a:lvl2pPr>
            <a:lvl3pPr lvl="2" rtl="0" algn="ctr">
              <a:spcBef>
                <a:spcPts val="1600"/>
              </a:spcBef>
              <a:spcAft>
                <a:spcPts val="0"/>
              </a:spcAft>
              <a:buNone/>
              <a:defRPr b="0" sz="1400">
                <a:solidFill>
                  <a:schemeClr val="accent2"/>
                </a:solidFill>
                <a:latin typeface="Krona One"/>
                <a:ea typeface="Krona One"/>
                <a:cs typeface="Krona One"/>
                <a:sym typeface="Krona One"/>
              </a:defRPr>
            </a:lvl3pPr>
            <a:lvl4pPr lvl="3" rtl="0" algn="ctr">
              <a:spcBef>
                <a:spcPts val="1600"/>
              </a:spcBef>
              <a:spcAft>
                <a:spcPts val="0"/>
              </a:spcAft>
              <a:buNone/>
              <a:defRPr b="0" sz="1400">
                <a:solidFill>
                  <a:schemeClr val="accent2"/>
                </a:solidFill>
                <a:latin typeface="Krona One"/>
                <a:ea typeface="Krona One"/>
                <a:cs typeface="Krona One"/>
                <a:sym typeface="Krona One"/>
              </a:defRPr>
            </a:lvl4pPr>
            <a:lvl5pPr lvl="4" rtl="0" algn="ctr">
              <a:spcBef>
                <a:spcPts val="1600"/>
              </a:spcBef>
              <a:spcAft>
                <a:spcPts val="0"/>
              </a:spcAft>
              <a:buNone/>
              <a:defRPr b="0" sz="1400">
                <a:solidFill>
                  <a:schemeClr val="accent2"/>
                </a:solidFill>
                <a:latin typeface="Krona One"/>
                <a:ea typeface="Krona One"/>
                <a:cs typeface="Krona One"/>
                <a:sym typeface="Krona One"/>
              </a:defRPr>
            </a:lvl5pPr>
            <a:lvl6pPr lvl="5" rtl="0" algn="ctr">
              <a:spcBef>
                <a:spcPts val="1600"/>
              </a:spcBef>
              <a:spcAft>
                <a:spcPts val="0"/>
              </a:spcAft>
              <a:buNone/>
              <a:defRPr b="0" sz="1400">
                <a:solidFill>
                  <a:schemeClr val="accent2"/>
                </a:solidFill>
                <a:latin typeface="Krona One"/>
                <a:ea typeface="Krona One"/>
                <a:cs typeface="Krona One"/>
                <a:sym typeface="Krona One"/>
              </a:defRPr>
            </a:lvl6pPr>
            <a:lvl7pPr lvl="6" rtl="0" algn="ctr">
              <a:spcBef>
                <a:spcPts val="1600"/>
              </a:spcBef>
              <a:spcAft>
                <a:spcPts val="0"/>
              </a:spcAft>
              <a:buNone/>
              <a:defRPr b="0" sz="1400">
                <a:solidFill>
                  <a:schemeClr val="accent2"/>
                </a:solidFill>
                <a:latin typeface="Krona One"/>
                <a:ea typeface="Krona One"/>
                <a:cs typeface="Krona One"/>
                <a:sym typeface="Krona One"/>
              </a:defRPr>
            </a:lvl7pPr>
            <a:lvl8pPr lvl="7" rtl="0" algn="ctr">
              <a:spcBef>
                <a:spcPts val="1600"/>
              </a:spcBef>
              <a:spcAft>
                <a:spcPts val="0"/>
              </a:spcAft>
              <a:buNone/>
              <a:defRPr b="0" sz="1400">
                <a:solidFill>
                  <a:schemeClr val="accent2"/>
                </a:solidFill>
                <a:latin typeface="Krona One"/>
                <a:ea typeface="Krona One"/>
                <a:cs typeface="Krona One"/>
                <a:sym typeface="Krona One"/>
              </a:defRPr>
            </a:lvl8pPr>
            <a:lvl9pPr lvl="8" rtl="0" algn="ctr">
              <a:spcBef>
                <a:spcPts val="1600"/>
              </a:spcBef>
              <a:spcAft>
                <a:spcPts val="1600"/>
              </a:spcAft>
              <a:buNone/>
              <a:defRPr b="0" sz="1400">
                <a:solidFill>
                  <a:schemeClr val="accent2"/>
                </a:solidFill>
                <a:latin typeface="Krona One"/>
                <a:ea typeface="Krona One"/>
                <a:cs typeface="Krona One"/>
                <a:sym typeface="Krona One"/>
              </a:defRPr>
            </a:lvl9pPr>
          </a:lstStyle>
          <a:p/>
        </p:txBody>
      </p:sp>
      <p:sp>
        <p:nvSpPr>
          <p:cNvPr id="373" name="Google Shape;373;p17"/>
          <p:cNvSpPr txBox="1"/>
          <p:nvPr>
            <p:ph idx="5" type="subTitle"/>
          </p:nvPr>
        </p:nvSpPr>
        <p:spPr>
          <a:xfrm>
            <a:off x="449475" y="3411298"/>
            <a:ext cx="1899000" cy="904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b="0">
                <a:solidFill>
                  <a:srgbClr val="F2F2F2"/>
                </a:solidFill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374" name="Google Shape;374;p17"/>
          <p:cNvSpPr txBox="1"/>
          <p:nvPr>
            <p:ph idx="6" type="subTitle"/>
          </p:nvPr>
        </p:nvSpPr>
        <p:spPr>
          <a:xfrm>
            <a:off x="2540350" y="2268298"/>
            <a:ext cx="1899000" cy="904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b="0">
                <a:solidFill>
                  <a:srgbClr val="F2F2F2"/>
                </a:solidFill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375" name="Google Shape;375;p17"/>
          <p:cNvSpPr txBox="1"/>
          <p:nvPr>
            <p:ph idx="7" type="subTitle"/>
          </p:nvPr>
        </p:nvSpPr>
        <p:spPr>
          <a:xfrm>
            <a:off x="6798300" y="2268298"/>
            <a:ext cx="1899000" cy="904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b="0">
                <a:solidFill>
                  <a:srgbClr val="F2F2F2"/>
                </a:solidFill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376" name="Google Shape;376;p17"/>
          <p:cNvSpPr txBox="1"/>
          <p:nvPr>
            <p:ph idx="8" type="subTitle"/>
          </p:nvPr>
        </p:nvSpPr>
        <p:spPr>
          <a:xfrm>
            <a:off x="4707425" y="3411298"/>
            <a:ext cx="1899000" cy="904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b="0">
                <a:solidFill>
                  <a:srgbClr val="F2F2F2"/>
                </a:solidFill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cxnSp>
        <p:nvCxnSpPr>
          <p:cNvPr id="377" name="Google Shape;377;p17"/>
          <p:cNvCxnSpPr/>
          <p:nvPr/>
        </p:nvCxnSpPr>
        <p:spPr>
          <a:xfrm>
            <a:off x="2446525" y="1818100"/>
            <a:ext cx="0" cy="2631300"/>
          </a:xfrm>
          <a:prstGeom prst="straightConnector1">
            <a:avLst/>
          </a:prstGeom>
          <a:noFill/>
          <a:ln cap="flat" cmpd="sng" w="19050">
            <a:solidFill>
              <a:schemeClr val="lt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378" name="Google Shape;378;p17"/>
          <p:cNvCxnSpPr/>
          <p:nvPr/>
        </p:nvCxnSpPr>
        <p:spPr>
          <a:xfrm>
            <a:off x="4572000" y="1818100"/>
            <a:ext cx="0" cy="2631300"/>
          </a:xfrm>
          <a:prstGeom prst="straightConnector1">
            <a:avLst/>
          </a:prstGeom>
          <a:noFill/>
          <a:ln cap="flat" cmpd="sng" w="19050">
            <a:solidFill>
              <a:schemeClr val="lt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379" name="Google Shape;379;p17"/>
          <p:cNvCxnSpPr/>
          <p:nvPr/>
        </p:nvCxnSpPr>
        <p:spPr>
          <a:xfrm>
            <a:off x="6697400" y="1818100"/>
            <a:ext cx="0" cy="2631300"/>
          </a:xfrm>
          <a:prstGeom prst="straightConnector1">
            <a:avLst/>
          </a:prstGeom>
          <a:noFill/>
          <a:ln cap="flat" cmpd="sng" w="19050">
            <a:solidFill>
              <a:schemeClr val="lt2"/>
            </a:solidFill>
            <a:prstDash val="solid"/>
            <a:round/>
            <a:headEnd len="med" w="med" type="none"/>
            <a:tailEnd len="med" w="med" type="none"/>
          </a:ln>
        </p:spPr>
      </p:cxnSp>
      <p:grpSp>
        <p:nvGrpSpPr>
          <p:cNvPr id="380" name="Google Shape;380;p17"/>
          <p:cNvGrpSpPr/>
          <p:nvPr/>
        </p:nvGrpSpPr>
        <p:grpSpPr>
          <a:xfrm>
            <a:off x="-1704057" y="-1522928"/>
            <a:ext cx="3981935" cy="2815716"/>
            <a:chOff x="-1627857" y="-1522928"/>
            <a:chExt cx="3981935" cy="2815716"/>
          </a:xfrm>
        </p:grpSpPr>
        <p:sp>
          <p:nvSpPr>
            <p:cNvPr id="381" name="Google Shape;381;p17"/>
            <p:cNvSpPr/>
            <p:nvPr/>
          </p:nvSpPr>
          <p:spPr>
            <a:xfrm rot="5400000">
              <a:off x="-1273114" y="-1472425"/>
              <a:ext cx="2013668" cy="2013301"/>
            </a:xfrm>
            <a:custGeom>
              <a:rect b="b" l="l" r="r" t="t"/>
              <a:pathLst>
                <a:path extrusionOk="0" h="71438" w="71451">
                  <a:moveTo>
                    <a:pt x="63330" y="632"/>
                  </a:moveTo>
                  <a:lnTo>
                    <a:pt x="70819" y="8121"/>
                  </a:lnTo>
                  <a:lnTo>
                    <a:pt x="8133" y="70807"/>
                  </a:lnTo>
                  <a:lnTo>
                    <a:pt x="644" y="63318"/>
                  </a:lnTo>
                  <a:lnTo>
                    <a:pt x="63330" y="632"/>
                  </a:lnTo>
                  <a:close/>
                  <a:moveTo>
                    <a:pt x="63330" y="1"/>
                  </a:moveTo>
                  <a:lnTo>
                    <a:pt x="1" y="63318"/>
                  </a:lnTo>
                  <a:lnTo>
                    <a:pt x="8133" y="71438"/>
                  </a:lnTo>
                  <a:lnTo>
                    <a:pt x="71450" y="8121"/>
                  </a:lnTo>
                  <a:lnTo>
                    <a:pt x="63330" y="1"/>
                  </a:ln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100000">
                  <a:schemeClr val="accent4"/>
                </a:gs>
              </a:gsLst>
              <a:lin ang="8100019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2" name="Google Shape;382;p17"/>
            <p:cNvSpPr/>
            <p:nvPr/>
          </p:nvSpPr>
          <p:spPr>
            <a:xfrm rot="5400000">
              <a:off x="-1628026" y="-1384634"/>
              <a:ext cx="2255925" cy="2255586"/>
            </a:xfrm>
            <a:custGeom>
              <a:rect b="b" l="l" r="r" t="t"/>
              <a:pathLst>
                <a:path extrusionOk="0" h="80035" w="80047">
                  <a:moveTo>
                    <a:pt x="76141" y="1"/>
                  </a:moveTo>
                  <a:lnTo>
                    <a:pt x="1" y="76141"/>
                  </a:lnTo>
                  <a:lnTo>
                    <a:pt x="3894" y="80034"/>
                  </a:lnTo>
                  <a:lnTo>
                    <a:pt x="80046" y="3894"/>
                  </a:lnTo>
                  <a:lnTo>
                    <a:pt x="76141" y="1"/>
                  </a:ln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100000">
                  <a:schemeClr val="accent4"/>
                </a:gs>
              </a:gsLst>
              <a:lin ang="8100019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3" name="Google Shape;383;p17"/>
            <p:cNvSpPr/>
            <p:nvPr/>
          </p:nvSpPr>
          <p:spPr>
            <a:xfrm rot="5400000">
              <a:off x="1520011" y="58357"/>
              <a:ext cx="208043" cy="207733"/>
            </a:xfrm>
            <a:custGeom>
              <a:rect b="b" l="l" r="r" t="t"/>
              <a:pathLst>
                <a:path extrusionOk="0" h="7371" w="7382">
                  <a:moveTo>
                    <a:pt x="3691" y="1"/>
                  </a:moveTo>
                  <a:lnTo>
                    <a:pt x="0" y="3680"/>
                  </a:lnTo>
                  <a:lnTo>
                    <a:pt x="3691" y="7371"/>
                  </a:lnTo>
                  <a:lnTo>
                    <a:pt x="7382" y="3680"/>
                  </a:lnTo>
                  <a:lnTo>
                    <a:pt x="3691" y="1"/>
                  </a:ln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100000">
                  <a:schemeClr val="accent4"/>
                </a:gs>
              </a:gsLst>
              <a:lin ang="8100019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4" name="Google Shape;384;p17"/>
            <p:cNvSpPr/>
            <p:nvPr/>
          </p:nvSpPr>
          <p:spPr>
            <a:xfrm rot="5400000">
              <a:off x="2195678" y="265600"/>
              <a:ext cx="158386" cy="158414"/>
            </a:xfrm>
            <a:custGeom>
              <a:rect b="b" l="l" r="r" t="t"/>
              <a:pathLst>
                <a:path extrusionOk="0" h="5621" w="5620">
                  <a:moveTo>
                    <a:pt x="2810" y="632"/>
                  </a:moveTo>
                  <a:lnTo>
                    <a:pt x="4989" y="2811"/>
                  </a:lnTo>
                  <a:lnTo>
                    <a:pt x="2810" y="4989"/>
                  </a:lnTo>
                  <a:lnTo>
                    <a:pt x="631" y="2811"/>
                  </a:lnTo>
                  <a:lnTo>
                    <a:pt x="2810" y="632"/>
                  </a:lnTo>
                  <a:close/>
                  <a:moveTo>
                    <a:pt x="2810" y="1"/>
                  </a:moveTo>
                  <a:lnTo>
                    <a:pt x="0" y="2811"/>
                  </a:lnTo>
                  <a:lnTo>
                    <a:pt x="2810" y="5621"/>
                  </a:lnTo>
                  <a:lnTo>
                    <a:pt x="5620" y="2811"/>
                  </a:lnTo>
                  <a:lnTo>
                    <a:pt x="2810" y="1"/>
                  </a:ln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100000">
                  <a:schemeClr val="accent4"/>
                </a:gs>
              </a:gsLst>
              <a:lin ang="8100019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5" name="Google Shape;385;p17"/>
            <p:cNvSpPr/>
            <p:nvPr/>
          </p:nvSpPr>
          <p:spPr>
            <a:xfrm rot="5400000">
              <a:off x="331127" y="1134389"/>
              <a:ext cx="158414" cy="158386"/>
            </a:xfrm>
            <a:custGeom>
              <a:rect b="b" l="l" r="r" t="t"/>
              <a:pathLst>
                <a:path extrusionOk="0" h="5620" w="5621">
                  <a:moveTo>
                    <a:pt x="2811" y="631"/>
                  </a:moveTo>
                  <a:lnTo>
                    <a:pt x="4989" y="2810"/>
                  </a:lnTo>
                  <a:lnTo>
                    <a:pt x="2811" y="4989"/>
                  </a:lnTo>
                  <a:lnTo>
                    <a:pt x="632" y="2810"/>
                  </a:lnTo>
                  <a:lnTo>
                    <a:pt x="2811" y="631"/>
                  </a:lnTo>
                  <a:close/>
                  <a:moveTo>
                    <a:pt x="2811" y="0"/>
                  </a:moveTo>
                  <a:lnTo>
                    <a:pt x="1" y="2810"/>
                  </a:lnTo>
                  <a:lnTo>
                    <a:pt x="2811" y="5620"/>
                  </a:lnTo>
                  <a:lnTo>
                    <a:pt x="5620" y="2810"/>
                  </a:lnTo>
                  <a:lnTo>
                    <a:pt x="2811" y="0"/>
                  </a:ln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100000">
                  <a:schemeClr val="accent4"/>
                </a:gs>
              </a:gsLst>
              <a:lin ang="8100019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6" name="Google Shape;386;p17"/>
            <p:cNvSpPr/>
            <p:nvPr/>
          </p:nvSpPr>
          <p:spPr>
            <a:xfrm rot="5400000">
              <a:off x="772560" y="573273"/>
              <a:ext cx="336584" cy="336584"/>
            </a:xfrm>
            <a:custGeom>
              <a:rect b="b" l="l" r="r" t="t"/>
              <a:pathLst>
                <a:path extrusionOk="0" h="11943" w="11943">
                  <a:moveTo>
                    <a:pt x="5965" y="1"/>
                  </a:moveTo>
                  <a:lnTo>
                    <a:pt x="0" y="5966"/>
                  </a:lnTo>
                  <a:lnTo>
                    <a:pt x="5965" y="11943"/>
                  </a:lnTo>
                  <a:lnTo>
                    <a:pt x="11942" y="5966"/>
                  </a:lnTo>
                  <a:lnTo>
                    <a:pt x="5965" y="1"/>
                  </a:ln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100000">
                  <a:schemeClr val="accent4"/>
                </a:gs>
              </a:gsLst>
              <a:lin ang="8100019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7" name="Google Shape;387;p17"/>
            <p:cNvSpPr/>
            <p:nvPr/>
          </p:nvSpPr>
          <p:spPr>
            <a:xfrm rot="5400000">
              <a:off x="-594551" y="-1522759"/>
              <a:ext cx="2255925" cy="2255586"/>
            </a:xfrm>
            <a:custGeom>
              <a:rect b="b" l="l" r="r" t="t"/>
              <a:pathLst>
                <a:path extrusionOk="0" h="80035" w="80047">
                  <a:moveTo>
                    <a:pt x="76141" y="1"/>
                  </a:moveTo>
                  <a:lnTo>
                    <a:pt x="1" y="76141"/>
                  </a:lnTo>
                  <a:lnTo>
                    <a:pt x="3894" y="80034"/>
                  </a:lnTo>
                  <a:lnTo>
                    <a:pt x="80046" y="3894"/>
                  </a:lnTo>
                  <a:lnTo>
                    <a:pt x="76141" y="1"/>
                  </a:ln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100000">
                  <a:schemeClr val="accent4"/>
                </a:gs>
              </a:gsLst>
              <a:lin ang="8100019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388" name="Google Shape;388;p17"/>
          <p:cNvGrpSpPr/>
          <p:nvPr/>
        </p:nvGrpSpPr>
        <p:grpSpPr>
          <a:xfrm>
            <a:off x="7441104" y="-2588091"/>
            <a:ext cx="3013211" cy="3938525"/>
            <a:chOff x="6798991" y="221771"/>
            <a:chExt cx="3013211" cy="3938525"/>
          </a:xfrm>
        </p:grpSpPr>
        <p:sp>
          <p:nvSpPr>
            <p:cNvPr id="389" name="Google Shape;389;p17"/>
            <p:cNvSpPr/>
            <p:nvPr/>
          </p:nvSpPr>
          <p:spPr>
            <a:xfrm rot="10800000">
              <a:off x="7633470" y="1021404"/>
              <a:ext cx="2013668" cy="2013301"/>
            </a:xfrm>
            <a:custGeom>
              <a:rect b="b" l="l" r="r" t="t"/>
              <a:pathLst>
                <a:path extrusionOk="0" h="71438" w="71451">
                  <a:moveTo>
                    <a:pt x="63330" y="632"/>
                  </a:moveTo>
                  <a:lnTo>
                    <a:pt x="70819" y="8121"/>
                  </a:lnTo>
                  <a:lnTo>
                    <a:pt x="8133" y="70807"/>
                  </a:lnTo>
                  <a:lnTo>
                    <a:pt x="644" y="63318"/>
                  </a:lnTo>
                  <a:lnTo>
                    <a:pt x="63330" y="632"/>
                  </a:lnTo>
                  <a:close/>
                  <a:moveTo>
                    <a:pt x="63330" y="1"/>
                  </a:moveTo>
                  <a:lnTo>
                    <a:pt x="1" y="63318"/>
                  </a:lnTo>
                  <a:lnTo>
                    <a:pt x="8133" y="71438"/>
                  </a:lnTo>
                  <a:lnTo>
                    <a:pt x="71450" y="8121"/>
                  </a:lnTo>
                  <a:lnTo>
                    <a:pt x="63330" y="1"/>
                  </a:ln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100000">
                  <a:schemeClr val="accent4"/>
                </a:gs>
              </a:gsLst>
              <a:lin ang="8100019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0" name="Google Shape;390;p17"/>
            <p:cNvSpPr/>
            <p:nvPr/>
          </p:nvSpPr>
          <p:spPr>
            <a:xfrm rot="10800000">
              <a:off x="7561999" y="221771"/>
              <a:ext cx="2076064" cy="2075726"/>
            </a:xfrm>
            <a:custGeom>
              <a:rect b="b" l="l" r="r" t="t"/>
              <a:pathLst>
                <a:path extrusionOk="0" h="73653" w="73665">
                  <a:moveTo>
                    <a:pt x="67354" y="0"/>
                  </a:moveTo>
                  <a:lnTo>
                    <a:pt x="0" y="67354"/>
                  </a:lnTo>
                  <a:lnTo>
                    <a:pt x="6299" y="73652"/>
                  </a:lnTo>
                  <a:lnTo>
                    <a:pt x="73664" y="6299"/>
                  </a:lnTo>
                  <a:lnTo>
                    <a:pt x="67354" y="0"/>
                  </a:ln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100000">
                  <a:schemeClr val="accent4"/>
                </a:gs>
              </a:gsLst>
              <a:lin ang="8100019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1" name="Google Shape;391;p17"/>
            <p:cNvSpPr/>
            <p:nvPr/>
          </p:nvSpPr>
          <p:spPr>
            <a:xfrm rot="10800000">
              <a:off x="7122433" y="880803"/>
              <a:ext cx="2255925" cy="2255586"/>
            </a:xfrm>
            <a:custGeom>
              <a:rect b="b" l="l" r="r" t="t"/>
              <a:pathLst>
                <a:path extrusionOk="0" h="80035" w="80047">
                  <a:moveTo>
                    <a:pt x="76141" y="1"/>
                  </a:moveTo>
                  <a:lnTo>
                    <a:pt x="1" y="76141"/>
                  </a:lnTo>
                  <a:lnTo>
                    <a:pt x="3894" y="80034"/>
                  </a:lnTo>
                  <a:lnTo>
                    <a:pt x="80046" y="3894"/>
                  </a:lnTo>
                  <a:lnTo>
                    <a:pt x="76141" y="1"/>
                  </a:ln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100000">
                  <a:schemeClr val="accent4"/>
                </a:gs>
              </a:gsLst>
              <a:lin ang="8100019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2" name="Google Shape;392;p17"/>
            <p:cNvSpPr/>
            <p:nvPr/>
          </p:nvSpPr>
          <p:spPr>
            <a:xfrm rot="10800000">
              <a:off x="7601257" y="1488583"/>
              <a:ext cx="2210945" cy="2210945"/>
            </a:xfrm>
            <a:custGeom>
              <a:rect b="b" l="l" r="r" t="t"/>
              <a:pathLst>
                <a:path extrusionOk="0" h="78451" w="78451">
                  <a:moveTo>
                    <a:pt x="72200" y="632"/>
                  </a:moveTo>
                  <a:lnTo>
                    <a:pt x="77820" y="6251"/>
                  </a:lnTo>
                  <a:lnTo>
                    <a:pt x="6251" y="77819"/>
                  </a:lnTo>
                  <a:lnTo>
                    <a:pt x="632" y="72200"/>
                  </a:lnTo>
                  <a:lnTo>
                    <a:pt x="72200" y="632"/>
                  </a:lnTo>
                  <a:close/>
                  <a:moveTo>
                    <a:pt x="72200" y="1"/>
                  </a:moveTo>
                  <a:lnTo>
                    <a:pt x="1" y="72200"/>
                  </a:lnTo>
                  <a:lnTo>
                    <a:pt x="6251" y="78451"/>
                  </a:lnTo>
                  <a:lnTo>
                    <a:pt x="78451" y="6251"/>
                  </a:lnTo>
                  <a:lnTo>
                    <a:pt x="72200" y="1"/>
                  </a:ln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100000">
                  <a:schemeClr val="accent4"/>
                </a:gs>
              </a:gsLst>
              <a:lin ang="8100019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3" name="Google Shape;393;p17"/>
            <p:cNvSpPr/>
            <p:nvPr/>
          </p:nvSpPr>
          <p:spPr>
            <a:xfrm rot="10800000">
              <a:off x="8042359" y="3952563"/>
              <a:ext cx="208043" cy="207733"/>
            </a:xfrm>
            <a:custGeom>
              <a:rect b="b" l="l" r="r" t="t"/>
              <a:pathLst>
                <a:path extrusionOk="0" h="7371" w="7382">
                  <a:moveTo>
                    <a:pt x="3691" y="1"/>
                  </a:moveTo>
                  <a:lnTo>
                    <a:pt x="0" y="3680"/>
                  </a:lnTo>
                  <a:lnTo>
                    <a:pt x="3691" y="7371"/>
                  </a:lnTo>
                  <a:lnTo>
                    <a:pt x="7382" y="3680"/>
                  </a:lnTo>
                  <a:lnTo>
                    <a:pt x="3691" y="1"/>
                  </a:ln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100000">
                  <a:schemeClr val="accent4"/>
                </a:gs>
              </a:gsLst>
              <a:lin ang="8100019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4" name="Google Shape;394;p17"/>
            <p:cNvSpPr/>
            <p:nvPr/>
          </p:nvSpPr>
          <p:spPr>
            <a:xfrm rot="10800000">
              <a:off x="7198584" y="2297136"/>
              <a:ext cx="344644" cy="344644"/>
            </a:xfrm>
            <a:custGeom>
              <a:rect b="b" l="l" r="r" t="t"/>
              <a:pathLst>
                <a:path extrusionOk="0" h="12229" w="12229">
                  <a:moveTo>
                    <a:pt x="6121" y="1"/>
                  </a:moveTo>
                  <a:lnTo>
                    <a:pt x="1" y="6120"/>
                  </a:lnTo>
                  <a:lnTo>
                    <a:pt x="6121" y="12228"/>
                  </a:lnTo>
                  <a:lnTo>
                    <a:pt x="12229" y="6120"/>
                  </a:lnTo>
                  <a:lnTo>
                    <a:pt x="6121" y="1"/>
                  </a:ln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100000">
                  <a:schemeClr val="accent4"/>
                </a:gs>
              </a:gsLst>
              <a:lin ang="8100019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5" name="Google Shape;395;p17"/>
            <p:cNvSpPr/>
            <p:nvPr/>
          </p:nvSpPr>
          <p:spPr>
            <a:xfrm rot="10800000">
              <a:off x="6798991" y="3454125"/>
              <a:ext cx="158414" cy="158386"/>
            </a:xfrm>
            <a:custGeom>
              <a:rect b="b" l="l" r="r" t="t"/>
              <a:pathLst>
                <a:path extrusionOk="0" h="5620" w="5621">
                  <a:moveTo>
                    <a:pt x="2811" y="631"/>
                  </a:moveTo>
                  <a:lnTo>
                    <a:pt x="4989" y="2810"/>
                  </a:lnTo>
                  <a:lnTo>
                    <a:pt x="2811" y="4989"/>
                  </a:lnTo>
                  <a:lnTo>
                    <a:pt x="632" y="2810"/>
                  </a:lnTo>
                  <a:lnTo>
                    <a:pt x="2811" y="631"/>
                  </a:lnTo>
                  <a:close/>
                  <a:moveTo>
                    <a:pt x="2811" y="0"/>
                  </a:moveTo>
                  <a:lnTo>
                    <a:pt x="1" y="2810"/>
                  </a:lnTo>
                  <a:lnTo>
                    <a:pt x="2811" y="5620"/>
                  </a:lnTo>
                  <a:lnTo>
                    <a:pt x="5620" y="2810"/>
                  </a:lnTo>
                  <a:lnTo>
                    <a:pt x="2811" y="0"/>
                  </a:ln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100000">
                  <a:schemeClr val="accent4"/>
                </a:gs>
              </a:gsLst>
              <a:lin ang="8100019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6" name="Google Shape;396;p17"/>
            <p:cNvSpPr/>
            <p:nvPr/>
          </p:nvSpPr>
          <p:spPr>
            <a:xfrm rot="10800000">
              <a:off x="7264673" y="3066895"/>
              <a:ext cx="336584" cy="336584"/>
            </a:xfrm>
            <a:custGeom>
              <a:rect b="b" l="l" r="r" t="t"/>
              <a:pathLst>
                <a:path extrusionOk="0" h="11943" w="11943">
                  <a:moveTo>
                    <a:pt x="5965" y="1"/>
                  </a:moveTo>
                  <a:lnTo>
                    <a:pt x="0" y="5966"/>
                  </a:lnTo>
                  <a:lnTo>
                    <a:pt x="5965" y="11943"/>
                  </a:lnTo>
                  <a:lnTo>
                    <a:pt x="11942" y="5966"/>
                  </a:lnTo>
                  <a:lnTo>
                    <a:pt x="5965" y="1"/>
                  </a:ln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100000">
                  <a:schemeClr val="accent4"/>
                </a:gs>
              </a:gsLst>
              <a:lin ang="8100019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7" name="Google Shape;397;p17"/>
            <p:cNvSpPr/>
            <p:nvPr/>
          </p:nvSpPr>
          <p:spPr>
            <a:xfrm rot="10800000">
              <a:off x="7079186" y="3535659"/>
              <a:ext cx="205704" cy="206042"/>
            </a:xfrm>
            <a:custGeom>
              <a:rect b="b" l="l" r="r" t="t"/>
              <a:pathLst>
                <a:path extrusionOk="0" h="7311" w="7299">
                  <a:moveTo>
                    <a:pt x="3655" y="0"/>
                  </a:moveTo>
                  <a:lnTo>
                    <a:pt x="0" y="3655"/>
                  </a:lnTo>
                  <a:lnTo>
                    <a:pt x="3655" y="7311"/>
                  </a:lnTo>
                  <a:lnTo>
                    <a:pt x="7299" y="3655"/>
                  </a:lnTo>
                  <a:lnTo>
                    <a:pt x="3655" y="0"/>
                  </a:ln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100000">
                  <a:schemeClr val="accent4"/>
                </a:gs>
              </a:gsLst>
              <a:lin ang="8100019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398" name="Google Shape;398;p17"/>
          <p:cNvSpPr/>
          <p:nvPr/>
        </p:nvSpPr>
        <p:spPr>
          <a:xfrm rot="10800000">
            <a:off x="6697401" y="-168798"/>
            <a:ext cx="344644" cy="344644"/>
          </a:xfrm>
          <a:custGeom>
            <a:rect b="b" l="l" r="r" t="t"/>
            <a:pathLst>
              <a:path extrusionOk="0" h="12229" w="12229">
                <a:moveTo>
                  <a:pt x="6121" y="1"/>
                </a:moveTo>
                <a:lnTo>
                  <a:pt x="1" y="6120"/>
                </a:lnTo>
                <a:lnTo>
                  <a:pt x="6121" y="12228"/>
                </a:lnTo>
                <a:lnTo>
                  <a:pt x="12229" y="6120"/>
                </a:lnTo>
                <a:lnTo>
                  <a:pt x="6121" y="1"/>
                </a:lnTo>
                <a:close/>
              </a:path>
            </a:pathLst>
          </a:custGeom>
          <a:gradFill>
            <a:gsLst>
              <a:gs pos="0">
                <a:schemeClr val="accent2"/>
              </a:gs>
              <a:gs pos="100000">
                <a:schemeClr val="accent4"/>
              </a:gs>
            </a:gsLst>
            <a:lin ang="8100019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99" name="Google Shape;399;p17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four columns 2">
  <p:cSld name="TITLE_ONLY_1_1">
    <p:spTree>
      <p:nvGrpSpPr>
        <p:cNvPr id="400" name="Shape 4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1" name="Google Shape;401;p18"/>
          <p:cNvSpPr txBox="1"/>
          <p:nvPr>
            <p:ph type="title"/>
          </p:nvPr>
        </p:nvSpPr>
        <p:spPr>
          <a:xfrm>
            <a:off x="599100" y="531475"/>
            <a:ext cx="79458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None/>
              <a:defRPr>
                <a:solidFill>
                  <a:srgbClr val="FFFFFF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402" name="Google Shape;402;p18"/>
          <p:cNvSpPr txBox="1"/>
          <p:nvPr>
            <p:ph idx="2" type="title"/>
          </p:nvPr>
        </p:nvSpPr>
        <p:spPr>
          <a:xfrm>
            <a:off x="2033153" y="1877714"/>
            <a:ext cx="2423100" cy="495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200"/>
              <a:buNone/>
              <a:defRPr sz="1800">
                <a:solidFill>
                  <a:schemeClr val="accent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200"/>
              <a:buNone/>
              <a:defRPr sz="2200">
                <a:solidFill>
                  <a:schemeClr val="accent6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200"/>
              <a:buNone/>
              <a:defRPr sz="2200">
                <a:solidFill>
                  <a:schemeClr val="accent6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200"/>
              <a:buNone/>
              <a:defRPr sz="2200">
                <a:solidFill>
                  <a:schemeClr val="accent6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200"/>
              <a:buNone/>
              <a:defRPr sz="2200">
                <a:solidFill>
                  <a:schemeClr val="accent6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200"/>
              <a:buNone/>
              <a:defRPr sz="2200">
                <a:solidFill>
                  <a:schemeClr val="accent6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200"/>
              <a:buNone/>
              <a:defRPr sz="2200">
                <a:solidFill>
                  <a:schemeClr val="accent6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200"/>
              <a:buNone/>
              <a:defRPr sz="2200">
                <a:solidFill>
                  <a:schemeClr val="accent6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200"/>
              <a:buNone/>
              <a:defRPr sz="2200">
                <a:solidFill>
                  <a:schemeClr val="accent6"/>
                </a:solidFill>
              </a:defRPr>
            </a:lvl9pPr>
          </a:lstStyle>
          <a:p/>
        </p:txBody>
      </p:sp>
      <p:sp>
        <p:nvSpPr>
          <p:cNvPr id="403" name="Google Shape;403;p18"/>
          <p:cNvSpPr txBox="1"/>
          <p:nvPr>
            <p:ph idx="1" type="subTitle"/>
          </p:nvPr>
        </p:nvSpPr>
        <p:spPr>
          <a:xfrm>
            <a:off x="2033153" y="2281003"/>
            <a:ext cx="2423100" cy="751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>
                <a:solidFill>
                  <a:schemeClr val="lt1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/>
        </p:txBody>
      </p:sp>
      <p:sp>
        <p:nvSpPr>
          <p:cNvPr id="404" name="Google Shape;404;p18"/>
          <p:cNvSpPr txBox="1"/>
          <p:nvPr>
            <p:ph idx="3" type="title"/>
          </p:nvPr>
        </p:nvSpPr>
        <p:spPr>
          <a:xfrm>
            <a:off x="2033153" y="3398157"/>
            <a:ext cx="2423100" cy="495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200"/>
              <a:buNone/>
              <a:defRPr sz="1800">
                <a:solidFill>
                  <a:schemeClr val="accent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200"/>
              <a:buNone/>
              <a:defRPr sz="2200">
                <a:solidFill>
                  <a:schemeClr val="accent6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200"/>
              <a:buNone/>
              <a:defRPr sz="2200">
                <a:solidFill>
                  <a:schemeClr val="accent6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200"/>
              <a:buNone/>
              <a:defRPr sz="2200">
                <a:solidFill>
                  <a:schemeClr val="accent6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200"/>
              <a:buNone/>
              <a:defRPr sz="2200">
                <a:solidFill>
                  <a:schemeClr val="accent6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200"/>
              <a:buNone/>
              <a:defRPr sz="2200">
                <a:solidFill>
                  <a:schemeClr val="accent6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200"/>
              <a:buNone/>
              <a:defRPr sz="2200">
                <a:solidFill>
                  <a:schemeClr val="accent6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200"/>
              <a:buNone/>
              <a:defRPr sz="2200">
                <a:solidFill>
                  <a:schemeClr val="accent6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200"/>
              <a:buNone/>
              <a:defRPr sz="2200">
                <a:solidFill>
                  <a:schemeClr val="accent6"/>
                </a:solidFill>
              </a:defRPr>
            </a:lvl9pPr>
          </a:lstStyle>
          <a:p/>
        </p:txBody>
      </p:sp>
      <p:sp>
        <p:nvSpPr>
          <p:cNvPr id="405" name="Google Shape;405;p18"/>
          <p:cNvSpPr txBox="1"/>
          <p:nvPr>
            <p:ph idx="4" type="subTitle"/>
          </p:nvPr>
        </p:nvSpPr>
        <p:spPr>
          <a:xfrm>
            <a:off x="2033150" y="3793375"/>
            <a:ext cx="2423100" cy="751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/>
        </p:txBody>
      </p:sp>
      <p:sp>
        <p:nvSpPr>
          <p:cNvPr id="406" name="Google Shape;406;p18"/>
          <p:cNvSpPr txBox="1"/>
          <p:nvPr>
            <p:ph idx="5" type="title"/>
          </p:nvPr>
        </p:nvSpPr>
        <p:spPr>
          <a:xfrm>
            <a:off x="5740176" y="1877714"/>
            <a:ext cx="2423100" cy="495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200"/>
              <a:buNone/>
              <a:defRPr sz="1800">
                <a:solidFill>
                  <a:schemeClr val="accent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200"/>
              <a:buNone/>
              <a:defRPr sz="2200">
                <a:solidFill>
                  <a:schemeClr val="accent6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200"/>
              <a:buNone/>
              <a:defRPr sz="2200">
                <a:solidFill>
                  <a:schemeClr val="accent6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200"/>
              <a:buNone/>
              <a:defRPr sz="2200">
                <a:solidFill>
                  <a:schemeClr val="accent6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200"/>
              <a:buNone/>
              <a:defRPr sz="2200">
                <a:solidFill>
                  <a:schemeClr val="accent6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200"/>
              <a:buNone/>
              <a:defRPr sz="2200">
                <a:solidFill>
                  <a:schemeClr val="accent6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200"/>
              <a:buNone/>
              <a:defRPr sz="2200">
                <a:solidFill>
                  <a:schemeClr val="accent6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200"/>
              <a:buNone/>
              <a:defRPr sz="2200">
                <a:solidFill>
                  <a:schemeClr val="accent6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200"/>
              <a:buNone/>
              <a:defRPr sz="2200">
                <a:solidFill>
                  <a:schemeClr val="accent6"/>
                </a:solidFill>
              </a:defRPr>
            </a:lvl9pPr>
          </a:lstStyle>
          <a:p/>
        </p:txBody>
      </p:sp>
      <p:sp>
        <p:nvSpPr>
          <p:cNvPr id="407" name="Google Shape;407;p18"/>
          <p:cNvSpPr txBox="1"/>
          <p:nvPr>
            <p:ph idx="6" type="subTitle"/>
          </p:nvPr>
        </p:nvSpPr>
        <p:spPr>
          <a:xfrm>
            <a:off x="5740172" y="2281003"/>
            <a:ext cx="2423100" cy="751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/>
        </p:txBody>
      </p:sp>
      <p:sp>
        <p:nvSpPr>
          <p:cNvPr id="408" name="Google Shape;408;p18"/>
          <p:cNvSpPr txBox="1"/>
          <p:nvPr>
            <p:ph idx="7" type="title"/>
          </p:nvPr>
        </p:nvSpPr>
        <p:spPr>
          <a:xfrm>
            <a:off x="5740176" y="3398157"/>
            <a:ext cx="2423100" cy="495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200"/>
              <a:buNone/>
              <a:defRPr sz="1800">
                <a:solidFill>
                  <a:schemeClr val="accent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200"/>
              <a:buNone/>
              <a:defRPr sz="2200">
                <a:solidFill>
                  <a:schemeClr val="accent6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200"/>
              <a:buNone/>
              <a:defRPr sz="2200">
                <a:solidFill>
                  <a:schemeClr val="accent6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200"/>
              <a:buNone/>
              <a:defRPr sz="2200">
                <a:solidFill>
                  <a:schemeClr val="accent6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200"/>
              <a:buNone/>
              <a:defRPr sz="2200">
                <a:solidFill>
                  <a:schemeClr val="accent6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200"/>
              <a:buNone/>
              <a:defRPr sz="2200">
                <a:solidFill>
                  <a:schemeClr val="accent6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200"/>
              <a:buNone/>
              <a:defRPr sz="2200">
                <a:solidFill>
                  <a:schemeClr val="accent6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200"/>
              <a:buNone/>
              <a:defRPr sz="2200">
                <a:solidFill>
                  <a:schemeClr val="accent6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200"/>
              <a:buNone/>
              <a:defRPr sz="2200">
                <a:solidFill>
                  <a:schemeClr val="accent6"/>
                </a:solidFill>
              </a:defRPr>
            </a:lvl9pPr>
          </a:lstStyle>
          <a:p/>
        </p:txBody>
      </p:sp>
      <p:sp>
        <p:nvSpPr>
          <p:cNvPr id="409" name="Google Shape;409;p18"/>
          <p:cNvSpPr txBox="1"/>
          <p:nvPr>
            <p:ph idx="8" type="subTitle"/>
          </p:nvPr>
        </p:nvSpPr>
        <p:spPr>
          <a:xfrm>
            <a:off x="5740173" y="3793375"/>
            <a:ext cx="2423100" cy="751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>
                <a:solidFill>
                  <a:schemeClr val="lt1"/>
                </a:solidFill>
              </a:defRPr>
            </a:lvl1pPr>
            <a:lvl2pPr lvl="1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/>
        </p:txBody>
      </p:sp>
      <p:sp>
        <p:nvSpPr>
          <p:cNvPr id="410" name="Google Shape;410;p18"/>
          <p:cNvSpPr/>
          <p:nvPr/>
        </p:nvSpPr>
        <p:spPr>
          <a:xfrm rot="10800000">
            <a:off x="8007119" y="-1233121"/>
            <a:ext cx="2210945" cy="2210945"/>
          </a:xfrm>
          <a:custGeom>
            <a:rect b="b" l="l" r="r" t="t"/>
            <a:pathLst>
              <a:path extrusionOk="0" h="78451" w="78451">
                <a:moveTo>
                  <a:pt x="72200" y="632"/>
                </a:moveTo>
                <a:lnTo>
                  <a:pt x="77820" y="6251"/>
                </a:lnTo>
                <a:lnTo>
                  <a:pt x="6251" y="77819"/>
                </a:lnTo>
                <a:lnTo>
                  <a:pt x="632" y="72200"/>
                </a:lnTo>
                <a:lnTo>
                  <a:pt x="72200" y="632"/>
                </a:lnTo>
                <a:close/>
                <a:moveTo>
                  <a:pt x="72200" y="1"/>
                </a:moveTo>
                <a:lnTo>
                  <a:pt x="1" y="72200"/>
                </a:lnTo>
                <a:lnTo>
                  <a:pt x="6251" y="78451"/>
                </a:lnTo>
                <a:lnTo>
                  <a:pt x="78451" y="6251"/>
                </a:lnTo>
                <a:lnTo>
                  <a:pt x="72200" y="1"/>
                </a:lnTo>
                <a:close/>
              </a:path>
            </a:pathLst>
          </a:custGeom>
          <a:gradFill>
            <a:gsLst>
              <a:gs pos="0">
                <a:schemeClr val="accent2"/>
              </a:gs>
              <a:gs pos="100000">
                <a:schemeClr val="accent4"/>
              </a:gs>
            </a:gsLst>
            <a:lin ang="8100019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11" name="Google Shape;411;p18"/>
          <p:cNvSpPr/>
          <p:nvPr/>
        </p:nvSpPr>
        <p:spPr>
          <a:xfrm rot="10800000">
            <a:off x="7874547" y="902297"/>
            <a:ext cx="208043" cy="207733"/>
          </a:xfrm>
          <a:custGeom>
            <a:rect b="b" l="l" r="r" t="t"/>
            <a:pathLst>
              <a:path extrusionOk="0" h="7371" w="7382">
                <a:moveTo>
                  <a:pt x="3691" y="1"/>
                </a:moveTo>
                <a:lnTo>
                  <a:pt x="0" y="3680"/>
                </a:lnTo>
                <a:lnTo>
                  <a:pt x="3691" y="7371"/>
                </a:lnTo>
                <a:lnTo>
                  <a:pt x="7382" y="3680"/>
                </a:lnTo>
                <a:lnTo>
                  <a:pt x="3691" y="1"/>
                </a:lnTo>
                <a:close/>
              </a:path>
            </a:pathLst>
          </a:custGeom>
          <a:gradFill>
            <a:gsLst>
              <a:gs pos="0">
                <a:schemeClr val="accent2"/>
              </a:gs>
              <a:gs pos="100000">
                <a:schemeClr val="accent4"/>
              </a:gs>
            </a:gsLst>
            <a:lin ang="8100019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12" name="Google Shape;412;p18"/>
          <p:cNvSpPr/>
          <p:nvPr/>
        </p:nvSpPr>
        <p:spPr>
          <a:xfrm rot="10800000">
            <a:off x="7124319" y="120799"/>
            <a:ext cx="395582" cy="395552"/>
          </a:xfrm>
          <a:custGeom>
            <a:rect b="b" l="l" r="r" t="t"/>
            <a:pathLst>
              <a:path extrusionOk="0" h="11943" w="11943">
                <a:moveTo>
                  <a:pt x="5965" y="1"/>
                </a:moveTo>
                <a:lnTo>
                  <a:pt x="0" y="5966"/>
                </a:lnTo>
                <a:lnTo>
                  <a:pt x="5965" y="11943"/>
                </a:lnTo>
                <a:lnTo>
                  <a:pt x="11942" y="5966"/>
                </a:lnTo>
                <a:lnTo>
                  <a:pt x="5965" y="1"/>
                </a:lnTo>
                <a:close/>
              </a:path>
            </a:pathLst>
          </a:custGeom>
          <a:gradFill>
            <a:gsLst>
              <a:gs pos="0">
                <a:schemeClr val="accent2"/>
              </a:gs>
              <a:gs pos="100000">
                <a:schemeClr val="accent4"/>
              </a:gs>
            </a:gsLst>
            <a:lin ang="8100019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413" name="Google Shape;413;p18"/>
          <p:cNvGrpSpPr/>
          <p:nvPr/>
        </p:nvGrpSpPr>
        <p:grpSpPr>
          <a:xfrm>
            <a:off x="-2199508" y="-1987376"/>
            <a:ext cx="4042185" cy="3280027"/>
            <a:chOff x="3195029" y="-3343476"/>
            <a:chExt cx="4042185" cy="3280027"/>
          </a:xfrm>
        </p:grpSpPr>
        <p:sp>
          <p:nvSpPr>
            <p:cNvPr id="414" name="Google Shape;414;p18"/>
            <p:cNvSpPr/>
            <p:nvPr/>
          </p:nvSpPr>
          <p:spPr>
            <a:xfrm flipH="1" rot="10800000">
              <a:off x="3195029" y="-2979647"/>
              <a:ext cx="2753543" cy="2753515"/>
            </a:xfrm>
            <a:custGeom>
              <a:rect b="b" l="l" r="r" t="t"/>
              <a:pathLst>
                <a:path extrusionOk="0" h="97703" w="97704">
                  <a:moveTo>
                    <a:pt x="84987" y="1"/>
                  </a:moveTo>
                  <a:lnTo>
                    <a:pt x="0" y="84987"/>
                  </a:lnTo>
                  <a:lnTo>
                    <a:pt x="12716" y="97703"/>
                  </a:lnTo>
                  <a:lnTo>
                    <a:pt x="97703" y="12716"/>
                  </a:lnTo>
                  <a:lnTo>
                    <a:pt x="84987" y="1"/>
                  </a:ln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100000">
                  <a:schemeClr val="accent4"/>
                </a:gs>
              </a:gsLst>
              <a:lin ang="8100019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5" name="Google Shape;415;p18"/>
            <p:cNvSpPr/>
            <p:nvPr/>
          </p:nvSpPr>
          <p:spPr>
            <a:xfrm flipH="1" rot="10800000">
              <a:off x="4131013" y="-2837925"/>
              <a:ext cx="2013668" cy="2013301"/>
            </a:xfrm>
            <a:custGeom>
              <a:rect b="b" l="l" r="r" t="t"/>
              <a:pathLst>
                <a:path extrusionOk="0" h="71438" w="71451">
                  <a:moveTo>
                    <a:pt x="63330" y="632"/>
                  </a:moveTo>
                  <a:lnTo>
                    <a:pt x="70819" y="8121"/>
                  </a:lnTo>
                  <a:lnTo>
                    <a:pt x="8133" y="70807"/>
                  </a:lnTo>
                  <a:lnTo>
                    <a:pt x="644" y="63318"/>
                  </a:lnTo>
                  <a:lnTo>
                    <a:pt x="63330" y="632"/>
                  </a:lnTo>
                  <a:close/>
                  <a:moveTo>
                    <a:pt x="63330" y="1"/>
                  </a:moveTo>
                  <a:lnTo>
                    <a:pt x="1" y="63318"/>
                  </a:lnTo>
                  <a:lnTo>
                    <a:pt x="8133" y="71438"/>
                  </a:lnTo>
                  <a:lnTo>
                    <a:pt x="71450" y="8121"/>
                  </a:lnTo>
                  <a:lnTo>
                    <a:pt x="63330" y="1"/>
                  </a:ln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100000">
                  <a:schemeClr val="accent4"/>
                </a:gs>
              </a:gsLst>
              <a:lin ang="8100019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6" name="Google Shape;416;p18"/>
            <p:cNvSpPr/>
            <p:nvPr/>
          </p:nvSpPr>
          <p:spPr>
            <a:xfrm flipH="1" rot="10800000">
              <a:off x="4785702" y="-2959270"/>
              <a:ext cx="2076064" cy="2075726"/>
            </a:xfrm>
            <a:custGeom>
              <a:rect b="b" l="l" r="r" t="t"/>
              <a:pathLst>
                <a:path extrusionOk="0" h="73653" w="73665">
                  <a:moveTo>
                    <a:pt x="67354" y="0"/>
                  </a:moveTo>
                  <a:lnTo>
                    <a:pt x="0" y="67354"/>
                  </a:lnTo>
                  <a:lnTo>
                    <a:pt x="6299" y="73652"/>
                  </a:lnTo>
                  <a:lnTo>
                    <a:pt x="73664" y="6299"/>
                  </a:lnTo>
                  <a:lnTo>
                    <a:pt x="67354" y="0"/>
                  </a:ln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100000">
                  <a:schemeClr val="accent4"/>
                </a:gs>
              </a:gsLst>
              <a:lin ang="8100019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7" name="Google Shape;417;p18"/>
            <p:cNvSpPr/>
            <p:nvPr/>
          </p:nvSpPr>
          <p:spPr>
            <a:xfrm flipH="1" rot="10800000">
              <a:off x="4031305" y="-3343476"/>
              <a:ext cx="2255925" cy="2255586"/>
            </a:xfrm>
            <a:custGeom>
              <a:rect b="b" l="l" r="r" t="t"/>
              <a:pathLst>
                <a:path extrusionOk="0" h="80035" w="80047">
                  <a:moveTo>
                    <a:pt x="76141" y="1"/>
                  </a:moveTo>
                  <a:lnTo>
                    <a:pt x="1" y="76141"/>
                  </a:lnTo>
                  <a:lnTo>
                    <a:pt x="3894" y="80034"/>
                  </a:lnTo>
                  <a:lnTo>
                    <a:pt x="80046" y="3894"/>
                  </a:lnTo>
                  <a:lnTo>
                    <a:pt x="76141" y="1"/>
                  </a:ln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100000">
                  <a:schemeClr val="accent4"/>
                </a:gs>
              </a:gsLst>
              <a:lin ang="8100019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8" name="Google Shape;418;p18"/>
            <p:cNvSpPr/>
            <p:nvPr/>
          </p:nvSpPr>
          <p:spPr>
            <a:xfrm flipH="1" rot="10800000">
              <a:off x="6583233" y="-791578"/>
              <a:ext cx="158414" cy="158386"/>
            </a:xfrm>
            <a:custGeom>
              <a:rect b="b" l="l" r="r" t="t"/>
              <a:pathLst>
                <a:path extrusionOk="0" h="5620" w="5621">
                  <a:moveTo>
                    <a:pt x="2811" y="631"/>
                  </a:moveTo>
                  <a:lnTo>
                    <a:pt x="4989" y="2810"/>
                  </a:lnTo>
                  <a:lnTo>
                    <a:pt x="2811" y="4989"/>
                  </a:lnTo>
                  <a:lnTo>
                    <a:pt x="632" y="2810"/>
                  </a:lnTo>
                  <a:lnTo>
                    <a:pt x="2811" y="631"/>
                  </a:lnTo>
                  <a:close/>
                  <a:moveTo>
                    <a:pt x="2811" y="0"/>
                  </a:moveTo>
                  <a:lnTo>
                    <a:pt x="1" y="2810"/>
                  </a:lnTo>
                  <a:lnTo>
                    <a:pt x="2811" y="5620"/>
                  </a:lnTo>
                  <a:lnTo>
                    <a:pt x="5620" y="2810"/>
                  </a:lnTo>
                  <a:lnTo>
                    <a:pt x="2811" y="0"/>
                  </a:ln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100000">
                  <a:schemeClr val="accent4"/>
                </a:gs>
              </a:gsLst>
              <a:lin ang="8100019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9" name="Google Shape;419;p18"/>
            <p:cNvSpPr/>
            <p:nvPr/>
          </p:nvSpPr>
          <p:spPr>
            <a:xfrm flipH="1" rot="10800000">
              <a:off x="6089336" y="-477238"/>
              <a:ext cx="414051" cy="413790"/>
            </a:xfrm>
            <a:custGeom>
              <a:rect b="b" l="l" r="r" t="t"/>
              <a:pathLst>
                <a:path extrusionOk="0" h="19027" w="19039">
                  <a:moveTo>
                    <a:pt x="9525" y="0"/>
                  </a:moveTo>
                  <a:lnTo>
                    <a:pt x="0" y="9513"/>
                  </a:lnTo>
                  <a:lnTo>
                    <a:pt x="9525" y="19027"/>
                  </a:lnTo>
                  <a:lnTo>
                    <a:pt x="19038" y="9513"/>
                  </a:lnTo>
                  <a:lnTo>
                    <a:pt x="9525" y="0"/>
                  </a:ln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100000">
                  <a:schemeClr val="accent4"/>
                </a:gs>
              </a:gsLst>
              <a:lin ang="8100019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0" name="Google Shape;420;p18"/>
            <p:cNvSpPr/>
            <p:nvPr/>
          </p:nvSpPr>
          <p:spPr>
            <a:xfrm flipH="1" rot="10800000">
              <a:off x="7031510" y="-1045794"/>
              <a:ext cx="205704" cy="206042"/>
            </a:xfrm>
            <a:custGeom>
              <a:rect b="b" l="l" r="r" t="t"/>
              <a:pathLst>
                <a:path extrusionOk="0" h="7311" w="7299">
                  <a:moveTo>
                    <a:pt x="3655" y="0"/>
                  </a:moveTo>
                  <a:lnTo>
                    <a:pt x="0" y="3655"/>
                  </a:lnTo>
                  <a:lnTo>
                    <a:pt x="3655" y="7311"/>
                  </a:lnTo>
                  <a:lnTo>
                    <a:pt x="7299" y="3655"/>
                  </a:lnTo>
                  <a:lnTo>
                    <a:pt x="3655" y="0"/>
                  </a:ln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100000">
                  <a:schemeClr val="accent4"/>
                </a:gs>
              </a:gsLst>
              <a:lin ang="8100019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421" name="Google Shape;421;p18"/>
          <p:cNvSpPr/>
          <p:nvPr/>
        </p:nvSpPr>
        <p:spPr>
          <a:xfrm rot="10800000">
            <a:off x="7663153" y="-2103410"/>
            <a:ext cx="2753543" cy="2753515"/>
          </a:xfrm>
          <a:custGeom>
            <a:rect b="b" l="l" r="r" t="t"/>
            <a:pathLst>
              <a:path extrusionOk="0" h="97703" w="97704">
                <a:moveTo>
                  <a:pt x="84987" y="1"/>
                </a:moveTo>
                <a:lnTo>
                  <a:pt x="0" y="84987"/>
                </a:lnTo>
                <a:lnTo>
                  <a:pt x="12716" y="97703"/>
                </a:lnTo>
                <a:lnTo>
                  <a:pt x="97703" y="12716"/>
                </a:lnTo>
                <a:lnTo>
                  <a:pt x="84987" y="1"/>
                </a:lnTo>
                <a:close/>
              </a:path>
            </a:pathLst>
          </a:custGeom>
          <a:gradFill>
            <a:gsLst>
              <a:gs pos="0">
                <a:schemeClr val="accent2"/>
              </a:gs>
              <a:gs pos="100000">
                <a:schemeClr val="accent4"/>
              </a:gs>
            </a:gsLst>
            <a:lin ang="8100019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22" name="Google Shape;422;p18"/>
          <p:cNvSpPr/>
          <p:nvPr/>
        </p:nvSpPr>
        <p:spPr>
          <a:xfrm rot="10800000">
            <a:off x="-348903" y="-978428"/>
            <a:ext cx="208043" cy="207733"/>
          </a:xfrm>
          <a:custGeom>
            <a:rect b="b" l="l" r="r" t="t"/>
            <a:pathLst>
              <a:path extrusionOk="0" h="7371" w="7382">
                <a:moveTo>
                  <a:pt x="3691" y="1"/>
                </a:moveTo>
                <a:lnTo>
                  <a:pt x="0" y="3680"/>
                </a:lnTo>
                <a:lnTo>
                  <a:pt x="3691" y="7371"/>
                </a:lnTo>
                <a:lnTo>
                  <a:pt x="7382" y="3680"/>
                </a:lnTo>
                <a:lnTo>
                  <a:pt x="3691" y="1"/>
                </a:lnTo>
                <a:close/>
              </a:path>
            </a:pathLst>
          </a:custGeom>
          <a:gradFill>
            <a:gsLst>
              <a:gs pos="0">
                <a:schemeClr val="accent2"/>
              </a:gs>
              <a:gs pos="100000">
                <a:schemeClr val="accent4"/>
              </a:gs>
            </a:gsLst>
            <a:lin ang="8100019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23" name="Google Shape;423;p18"/>
          <p:cNvSpPr/>
          <p:nvPr/>
        </p:nvSpPr>
        <p:spPr>
          <a:xfrm rot="10800000">
            <a:off x="8709291" y="1231772"/>
            <a:ext cx="158414" cy="158386"/>
          </a:xfrm>
          <a:custGeom>
            <a:rect b="b" l="l" r="r" t="t"/>
            <a:pathLst>
              <a:path extrusionOk="0" h="5620" w="5621">
                <a:moveTo>
                  <a:pt x="2811" y="631"/>
                </a:moveTo>
                <a:lnTo>
                  <a:pt x="4989" y="2810"/>
                </a:lnTo>
                <a:lnTo>
                  <a:pt x="2811" y="4989"/>
                </a:lnTo>
                <a:lnTo>
                  <a:pt x="632" y="2810"/>
                </a:lnTo>
                <a:lnTo>
                  <a:pt x="2811" y="631"/>
                </a:lnTo>
                <a:close/>
                <a:moveTo>
                  <a:pt x="2811" y="0"/>
                </a:moveTo>
                <a:lnTo>
                  <a:pt x="1" y="2810"/>
                </a:lnTo>
                <a:lnTo>
                  <a:pt x="2811" y="5620"/>
                </a:lnTo>
                <a:lnTo>
                  <a:pt x="5620" y="2810"/>
                </a:lnTo>
                <a:lnTo>
                  <a:pt x="2811" y="0"/>
                </a:lnTo>
                <a:close/>
              </a:path>
            </a:pathLst>
          </a:custGeom>
          <a:gradFill>
            <a:gsLst>
              <a:gs pos="0">
                <a:schemeClr val="accent2"/>
              </a:gs>
              <a:gs pos="100000">
                <a:schemeClr val="accent4"/>
              </a:gs>
            </a:gsLst>
            <a:lin ang="8100019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24" name="Google Shape;424;p18"/>
          <p:cNvSpPr/>
          <p:nvPr/>
        </p:nvSpPr>
        <p:spPr>
          <a:xfrm rot="10800000">
            <a:off x="-477437" y="-1445171"/>
            <a:ext cx="336584" cy="336584"/>
          </a:xfrm>
          <a:custGeom>
            <a:rect b="b" l="l" r="r" t="t"/>
            <a:pathLst>
              <a:path extrusionOk="0" h="11943" w="11943">
                <a:moveTo>
                  <a:pt x="5965" y="1"/>
                </a:moveTo>
                <a:lnTo>
                  <a:pt x="0" y="5966"/>
                </a:lnTo>
                <a:lnTo>
                  <a:pt x="5965" y="11943"/>
                </a:lnTo>
                <a:lnTo>
                  <a:pt x="11942" y="5966"/>
                </a:lnTo>
                <a:lnTo>
                  <a:pt x="5965" y="1"/>
                </a:lnTo>
                <a:close/>
              </a:path>
            </a:pathLst>
          </a:custGeom>
          <a:gradFill>
            <a:gsLst>
              <a:gs pos="0">
                <a:schemeClr val="accent2"/>
              </a:gs>
              <a:gs pos="100000">
                <a:schemeClr val="accent4"/>
              </a:gs>
            </a:gsLst>
            <a:lin ang="8100019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25" name="Google Shape;425;p18"/>
          <p:cNvSpPr/>
          <p:nvPr/>
        </p:nvSpPr>
        <p:spPr>
          <a:xfrm rot="10800000">
            <a:off x="8673296" y="-1555301"/>
            <a:ext cx="2255925" cy="2255586"/>
          </a:xfrm>
          <a:custGeom>
            <a:rect b="b" l="l" r="r" t="t"/>
            <a:pathLst>
              <a:path extrusionOk="0" h="80035" w="80047">
                <a:moveTo>
                  <a:pt x="76141" y="1"/>
                </a:moveTo>
                <a:lnTo>
                  <a:pt x="1" y="76141"/>
                </a:lnTo>
                <a:lnTo>
                  <a:pt x="3894" y="80034"/>
                </a:lnTo>
                <a:lnTo>
                  <a:pt x="80046" y="3894"/>
                </a:lnTo>
                <a:lnTo>
                  <a:pt x="76141" y="1"/>
                </a:lnTo>
                <a:close/>
              </a:path>
            </a:pathLst>
          </a:custGeom>
          <a:gradFill>
            <a:gsLst>
              <a:gs pos="0">
                <a:schemeClr val="accent2"/>
              </a:gs>
              <a:gs pos="100000">
                <a:schemeClr val="accent4"/>
              </a:gs>
            </a:gsLst>
            <a:lin ang="8100019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26" name="Google Shape;426;p18"/>
          <p:cNvSpPr/>
          <p:nvPr/>
        </p:nvSpPr>
        <p:spPr>
          <a:xfrm rot="10800000">
            <a:off x="-1043926" y="-1739619"/>
            <a:ext cx="205704" cy="206042"/>
          </a:xfrm>
          <a:custGeom>
            <a:rect b="b" l="l" r="r" t="t"/>
            <a:pathLst>
              <a:path extrusionOk="0" h="7311" w="7299">
                <a:moveTo>
                  <a:pt x="3655" y="0"/>
                </a:moveTo>
                <a:lnTo>
                  <a:pt x="0" y="3655"/>
                </a:lnTo>
                <a:lnTo>
                  <a:pt x="3655" y="7311"/>
                </a:lnTo>
                <a:lnTo>
                  <a:pt x="7299" y="3655"/>
                </a:lnTo>
                <a:lnTo>
                  <a:pt x="3655" y="0"/>
                </a:lnTo>
                <a:close/>
              </a:path>
            </a:pathLst>
          </a:custGeom>
          <a:gradFill>
            <a:gsLst>
              <a:gs pos="0">
                <a:schemeClr val="accent2"/>
              </a:gs>
              <a:gs pos="100000">
                <a:schemeClr val="accent4"/>
              </a:gs>
            </a:gsLst>
            <a:lin ang="8100019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27" name="Google Shape;427;p18"/>
          <p:cNvSpPr/>
          <p:nvPr/>
        </p:nvSpPr>
        <p:spPr>
          <a:xfrm rot="10800000">
            <a:off x="-1303871" y="-1320203"/>
            <a:ext cx="158414" cy="158386"/>
          </a:xfrm>
          <a:custGeom>
            <a:rect b="b" l="l" r="r" t="t"/>
            <a:pathLst>
              <a:path extrusionOk="0" h="5620" w="5621">
                <a:moveTo>
                  <a:pt x="2811" y="631"/>
                </a:moveTo>
                <a:lnTo>
                  <a:pt x="4989" y="2810"/>
                </a:lnTo>
                <a:lnTo>
                  <a:pt x="2811" y="4989"/>
                </a:lnTo>
                <a:lnTo>
                  <a:pt x="632" y="2810"/>
                </a:lnTo>
                <a:lnTo>
                  <a:pt x="2811" y="631"/>
                </a:lnTo>
                <a:close/>
                <a:moveTo>
                  <a:pt x="2811" y="0"/>
                </a:moveTo>
                <a:lnTo>
                  <a:pt x="1" y="2810"/>
                </a:lnTo>
                <a:lnTo>
                  <a:pt x="2811" y="5620"/>
                </a:lnTo>
                <a:lnTo>
                  <a:pt x="5620" y="2810"/>
                </a:lnTo>
                <a:lnTo>
                  <a:pt x="2811" y="0"/>
                </a:lnTo>
                <a:close/>
              </a:path>
            </a:pathLst>
          </a:custGeom>
          <a:gradFill>
            <a:gsLst>
              <a:gs pos="0">
                <a:schemeClr val="accent2"/>
              </a:gs>
              <a:gs pos="100000">
                <a:schemeClr val="accent4"/>
              </a:gs>
            </a:gsLst>
            <a:lin ang="8100019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28" name="Google Shape;428;p18"/>
          <p:cNvSpPr/>
          <p:nvPr/>
        </p:nvSpPr>
        <p:spPr>
          <a:xfrm flipH="1" rot="10800000">
            <a:off x="519895" y="1390147"/>
            <a:ext cx="158414" cy="158386"/>
          </a:xfrm>
          <a:custGeom>
            <a:rect b="b" l="l" r="r" t="t"/>
            <a:pathLst>
              <a:path extrusionOk="0" h="5620" w="5621">
                <a:moveTo>
                  <a:pt x="2811" y="631"/>
                </a:moveTo>
                <a:lnTo>
                  <a:pt x="4989" y="2810"/>
                </a:lnTo>
                <a:lnTo>
                  <a:pt x="2811" y="4989"/>
                </a:lnTo>
                <a:lnTo>
                  <a:pt x="632" y="2810"/>
                </a:lnTo>
                <a:lnTo>
                  <a:pt x="2811" y="631"/>
                </a:lnTo>
                <a:close/>
                <a:moveTo>
                  <a:pt x="2811" y="0"/>
                </a:moveTo>
                <a:lnTo>
                  <a:pt x="1" y="2810"/>
                </a:lnTo>
                <a:lnTo>
                  <a:pt x="2811" y="5620"/>
                </a:lnTo>
                <a:lnTo>
                  <a:pt x="5620" y="2810"/>
                </a:lnTo>
                <a:lnTo>
                  <a:pt x="2811" y="0"/>
                </a:lnTo>
                <a:close/>
              </a:path>
            </a:pathLst>
          </a:custGeom>
          <a:gradFill>
            <a:gsLst>
              <a:gs pos="0">
                <a:schemeClr val="accent2"/>
              </a:gs>
              <a:gs pos="100000">
                <a:schemeClr val="accent4"/>
              </a:gs>
            </a:gsLst>
            <a:lin ang="8100019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29" name="Google Shape;429;p18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 1">
  <p:cSld name="ONE_COLUMN_TEXT_2_1_1">
    <p:spTree>
      <p:nvGrpSpPr>
        <p:cNvPr id="430" name="Shape 4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1" name="Google Shape;431;p19"/>
          <p:cNvSpPr txBox="1"/>
          <p:nvPr>
            <p:ph type="ctrTitle"/>
          </p:nvPr>
        </p:nvSpPr>
        <p:spPr>
          <a:xfrm>
            <a:off x="571476" y="536101"/>
            <a:ext cx="6163200" cy="632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>
                <a:solidFill>
                  <a:schemeClr val="lt1"/>
                </a:solidFill>
              </a:defRPr>
            </a:lvl1pPr>
            <a:lvl2pPr lvl="1" rtl="0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2pPr>
            <a:lvl3pPr lvl="2" rtl="0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3pPr>
            <a:lvl4pPr lvl="3" rtl="0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4pPr>
            <a:lvl5pPr lvl="4" rtl="0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5pPr>
            <a:lvl6pPr lvl="5" rtl="0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6pPr>
            <a:lvl7pPr lvl="6" rtl="0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7pPr>
            <a:lvl8pPr lvl="7" rtl="0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8pPr>
            <a:lvl9pPr lvl="8" rtl="0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432" name="Google Shape;432;p19"/>
          <p:cNvSpPr txBox="1"/>
          <p:nvPr>
            <p:ph idx="1" type="subTitle"/>
          </p:nvPr>
        </p:nvSpPr>
        <p:spPr>
          <a:xfrm>
            <a:off x="599100" y="2438775"/>
            <a:ext cx="2979300" cy="173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b="0" sz="20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>
                <a:solidFill>
                  <a:schemeClr val="lt1"/>
                </a:solidFill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>
                <a:solidFill>
                  <a:schemeClr val="lt1"/>
                </a:solidFill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>
                <a:solidFill>
                  <a:schemeClr val="lt1"/>
                </a:solidFill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>
                <a:solidFill>
                  <a:schemeClr val="lt1"/>
                </a:solidFill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>
                <a:solidFill>
                  <a:schemeClr val="lt1"/>
                </a:solidFill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>
                <a:solidFill>
                  <a:schemeClr val="lt1"/>
                </a:solidFill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>
                <a:solidFill>
                  <a:schemeClr val="lt1"/>
                </a:solidFill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433" name="Google Shape;433;p19"/>
          <p:cNvSpPr txBox="1"/>
          <p:nvPr>
            <p:ph idx="2" type="subTitle"/>
          </p:nvPr>
        </p:nvSpPr>
        <p:spPr>
          <a:xfrm>
            <a:off x="3787600" y="2438775"/>
            <a:ext cx="2979300" cy="173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b="0" sz="20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>
                <a:solidFill>
                  <a:schemeClr val="lt1"/>
                </a:solidFill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>
                <a:solidFill>
                  <a:schemeClr val="lt1"/>
                </a:solidFill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>
                <a:solidFill>
                  <a:schemeClr val="lt1"/>
                </a:solidFill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>
                <a:solidFill>
                  <a:schemeClr val="lt1"/>
                </a:solidFill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>
                <a:solidFill>
                  <a:schemeClr val="lt1"/>
                </a:solidFill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>
                <a:solidFill>
                  <a:schemeClr val="lt1"/>
                </a:solidFill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>
                <a:solidFill>
                  <a:schemeClr val="lt1"/>
                </a:solidFill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434" name="Google Shape;434;p19"/>
          <p:cNvSpPr txBox="1"/>
          <p:nvPr>
            <p:ph idx="3" type="ctrTitle"/>
          </p:nvPr>
        </p:nvSpPr>
        <p:spPr>
          <a:xfrm>
            <a:off x="599100" y="4124549"/>
            <a:ext cx="2979300" cy="453000"/>
          </a:xfrm>
          <a:prstGeom prst="rect">
            <a:avLst/>
          </a:prstGeom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Fira Sans Condensed Medium"/>
              <a:buChar char="-"/>
              <a:defRPr sz="1400">
                <a:solidFill>
                  <a:schemeClr val="accent2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Fira Sans Condensed Medium"/>
              <a:buChar char="-"/>
              <a:defRPr sz="1600">
                <a:solidFill>
                  <a:schemeClr val="lt1"/>
                </a:solidFill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Fira Sans Condensed Medium"/>
              <a:buChar char="-"/>
              <a:defRPr sz="1600">
                <a:solidFill>
                  <a:schemeClr val="lt1"/>
                </a:solidFill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Fira Sans Condensed Medium"/>
              <a:buChar char="-"/>
              <a:defRPr sz="1600">
                <a:solidFill>
                  <a:schemeClr val="lt1"/>
                </a:solidFill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Fira Sans Condensed Medium"/>
              <a:buChar char="-"/>
              <a:defRPr sz="1600">
                <a:solidFill>
                  <a:schemeClr val="lt1"/>
                </a:solidFill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Fira Sans Condensed Medium"/>
              <a:buChar char="-"/>
              <a:defRPr sz="1600">
                <a:solidFill>
                  <a:schemeClr val="lt1"/>
                </a:solidFill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Fira Sans Condensed Medium"/>
              <a:buChar char="-"/>
              <a:defRPr sz="1600">
                <a:solidFill>
                  <a:schemeClr val="lt1"/>
                </a:solidFill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Fira Sans Condensed Medium"/>
              <a:buChar char="-"/>
              <a:defRPr sz="1600">
                <a:solidFill>
                  <a:schemeClr val="lt1"/>
                </a:solidFill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Fira Sans Condensed Medium"/>
              <a:buChar char="-"/>
              <a:defRPr sz="1600">
                <a:solidFill>
                  <a:schemeClr val="lt1"/>
                </a:solidFill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9pPr>
          </a:lstStyle>
          <a:p/>
        </p:txBody>
      </p:sp>
      <p:sp>
        <p:nvSpPr>
          <p:cNvPr id="435" name="Google Shape;435;p19"/>
          <p:cNvSpPr txBox="1"/>
          <p:nvPr>
            <p:ph idx="4" type="ctrTitle"/>
          </p:nvPr>
        </p:nvSpPr>
        <p:spPr>
          <a:xfrm>
            <a:off x="3787600" y="4124549"/>
            <a:ext cx="2979300" cy="453000"/>
          </a:xfrm>
          <a:prstGeom prst="rect">
            <a:avLst/>
          </a:prstGeom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Fira Sans Condensed Medium"/>
              <a:buChar char="-"/>
              <a:defRPr sz="1400">
                <a:solidFill>
                  <a:schemeClr val="accent2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Fira Sans Condensed Medium"/>
              <a:buChar char="-"/>
              <a:defRPr sz="1600">
                <a:solidFill>
                  <a:schemeClr val="lt1"/>
                </a:solidFill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Fira Sans Condensed Medium"/>
              <a:buChar char="-"/>
              <a:defRPr sz="1600">
                <a:solidFill>
                  <a:schemeClr val="lt1"/>
                </a:solidFill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Fira Sans Condensed Medium"/>
              <a:buChar char="-"/>
              <a:defRPr sz="1600">
                <a:solidFill>
                  <a:schemeClr val="lt1"/>
                </a:solidFill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Fira Sans Condensed Medium"/>
              <a:buChar char="-"/>
              <a:defRPr sz="1600">
                <a:solidFill>
                  <a:schemeClr val="lt1"/>
                </a:solidFill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Fira Sans Condensed Medium"/>
              <a:buChar char="-"/>
              <a:defRPr sz="1600">
                <a:solidFill>
                  <a:schemeClr val="lt1"/>
                </a:solidFill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Fira Sans Condensed Medium"/>
              <a:buChar char="-"/>
              <a:defRPr sz="1600">
                <a:solidFill>
                  <a:schemeClr val="lt1"/>
                </a:solidFill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Fira Sans Condensed Medium"/>
              <a:buChar char="-"/>
              <a:defRPr sz="1600">
                <a:solidFill>
                  <a:schemeClr val="lt1"/>
                </a:solidFill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Fira Sans Condensed Medium"/>
              <a:buChar char="-"/>
              <a:defRPr sz="1600">
                <a:solidFill>
                  <a:schemeClr val="lt1"/>
                </a:solidFill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9pPr>
          </a:lstStyle>
          <a:p/>
        </p:txBody>
      </p:sp>
      <p:sp>
        <p:nvSpPr>
          <p:cNvPr id="436" name="Google Shape;436;p19"/>
          <p:cNvSpPr/>
          <p:nvPr/>
        </p:nvSpPr>
        <p:spPr>
          <a:xfrm>
            <a:off x="8274403" y="4448704"/>
            <a:ext cx="349586" cy="350179"/>
          </a:xfrm>
          <a:custGeom>
            <a:rect b="b" l="l" r="r" t="t"/>
            <a:pathLst>
              <a:path extrusionOk="0" h="7311" w="7299">
                <a:moveTo>
                  <a:pt x="3655" y="0"/>
                </a:moveTo>
                <a:lnTo>
                  <a:pt x="0" y="3655"/>
                </a:lnTo>
                <a:lnTo>
                  <a:pt x="3655" y="7311"/>
                </a:lnTo>
                <a:lnTo>
                  <a:pt x="7299" y="3655"/>
                </a:lnTo>
                <a:lnTo>
                  <a:pt x="3655" y="0"/>
                </a:lnTo>
                <a:close/>
              </a:path>
            </a:pathLst>
          </a:custGeom>
          <a:gradFill>
            <a:gsLst>
              <a:gs pos="0">
                <a:schemeClr val="accent2"/>
              </a:gs>
              <a:gs pos="100000">
                <a:schemeClr val="accent4"/>
              </a:gs>
            </a:gsLst>
            <a:lin ang="8100019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437" name="Google Shape;437;p19"/>
          <p:cNvGrpSpPr/>
          <p:nvPr/>
        </p:nvGrpSpPr>
        <p:grpSpPr>
          <a:xfrm>
            <a:off x="6552420" y="-1457516"/>
            <a:ext cx="3795235" cy="4859418"/>
            <a:chOff x="6552420" y="-1457516"/>
            <a:chExt cx="3795235" cy="4859418"/>
          </a:xfrm>
        </p:grpSpPr>
        <p:grpSp>
          <p:nvGrpSpPr>
            <p:cNvPr id="438" name="Google Shape;438;p19"/>
            <p:cNvGrpSpPr/>
            <p:nvPr/>
          </p:nvGrpSpPr>
          <p:grpSpPr>
            <a:xfrm>
              <a:off x="6552420" y="-1457516"/>
              <a:ext cx="3795235" cy="4397633"/>
              <a:chOff x="6456567" y="221771"/>
              <a:chExt cx="3795235" cy="4397633"/>
            </a:xfrm>
          </p:grpSpPr>
          <p:sp>
            <p:nvSpPr>
              <p:cNvPr id="439" name="Google Shape;439;p19"/>
              <p:cNvSpPr/>
              <p:nvPr/>
            </p:nvSpPr>
            <p:spPr>
              <a:xfrm rot="10800000">
                <a:off x="7282491" y="1289856"/>
                <a:ext cx="2753543" cy="2753515"/>
              </a:xfrm>
              <a:custGeom>
                <a:rect b="b" l="l" r="r" t="t"/>
                <a:pathLst>
                  <a:path extrusionOk="0" h="97703" w="97704">
                    <a:moveTo>
                      <a:pt x="84987" y="1"/>
                    </a:moveTo>
                    <a:lnTo>
                      <a:pt x="0" y="84987"/>
                    </a:lnTo>
                    <a:lnTo>
                      <a:pt x="12716" y="97703"/>
                    </a:lnTo>
                    <a:lnTo>
                      <a:pt x="97703" y="12716"/>
                    </a:lnTo>
                    <a:lnTo>
                      <a:pt x="84987" y="1"/>
                    </a:lnTo>
                    <a:close/>
                  </a:path>
                </a:pathLst>
              </a:custGeom>
              <a:gradFill>
                <a:gsLst>
                  <a:gs pos="0">
                    <a:schemeClr val="accent2"/>
                  </a:gs>
                  <a:gs pos="100000">
                    <a:schemeClr val="accent4"/>
                  </a:gs>
                </a:gsLst>
                <a:lin ang="8100019" scaled="0"/>
              </a:gra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40" name="Google Shape;440;p19"/>
              <p:cNvSpPr/>
              <p:nvPr/>
            </p:nvSpPr>
            <p:spPr>
              <a:xfrm rot="10800000">
                <a:off x="7633470" y="1021404"/>
                <a:ext cx="2013668" cy="2013301"/>
              </a:xfrm>
              <a:custGeom>
                <a:rect b="b" l="l" r="r" t="t"/>
                <a:pathLst>
                  <a:path extrusionOk="0" h="71438" w="71451">
                    <a:moveTo>
                      <a:pt x="63330" y="632"/>
                    </a:moveTo>
                    <a:lnTo>
                      <a:pt x="70819" y="8121"/>
                    </a:lnTo>
                    <a:lnTo>
                      <a:pt x="8133" y="70807"/>
                    </a:lnTo>
                    <a:lnTo>
                      <a:pt x="644" y="63318"/>
                    </a:lnTo>
                    <a:lnTo>
                      <a:pt x="63330" y="632"/>
                    </a:lnTo>
                    <a:close/>
                    <a:moveTo>
                      <a:pt x="63330" y="1"/>
                    </a:moveTo>
                    <a:lnTo>
                      <a:pt x="1" y="63318"/>
                    </a:lnTo>
                    <a:lnTo>
                      <a:pt x="8133" y="71438"/>
                    </a:lnTo>
                    <a:lnTo>
                      <a:pt x="71450" y="8121"/>
                    </a:lnTo>
                    <a:lnTo>
                      <a:pt x="63330" y="1"/>
                    </a:lnTo>
                    <a:close/>
                  </a:path>
                </a:pathLst>
              </a:custGeom>
              <a:gradFill>
                <a:gsLst>
                  <a:gs pos="0">
                    <a:schemeClr val="accent2"/>
                  </a:gs>
                  <a:gs pos="100000">
                    <a:schemeClr val="accent4"/>
                  </a:gs>
                </a:gsLst>
                <a:lin ang="8100019" scaled="0"/>
              </a:gra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41" name="Google Shape;441;p19"/>
              <p:cNvSpPr/>
              <p:nvPr/>
            </p:nvSpPr>
            <p:spPr>
              <a:xfrm rot="10800000">
                <a:off x="7180999" y="221771"/>
                <a:ext cx="2076064" cy="2075726"/>
              </a:xfrm>
              <a:custGeom>
                <a:rect b="b" l="l" r="r" t="t"/>
                <a:pathLst>
                  <a:path extrusionOk="0" h="73653" w="73665">
                    <a:moveTo>
                      <a:pt x="67354" y="0"/>
                    </a:moveTo>
                    <a:lnTo>
                      <a:pt x="0" y="67354"/>
                    </a:lnTo>
                    <a:lnTo>
                      <a:pt x="6299" y="73652"/>
                    </a:lnTo>
                    <a:lnTo>
                      <a:pt x="73664" y="6299"/>
                    </a:lnTo>
                    <a:lnTo>
                      <a:pt x="67354" y="0"/>
                    </a:lnTo>
                    <a:close/>
                  </a:path>
                </a:pathLst>
              </a:custGeom>
              <a:gradFill>
                <a:gsLst>
                  <a:gs pos="0">
                    <a:schemeClr val="accent2"/>
                  </a:gs>
                  <a:gs pos="100000">
                    <a:schemeClr val="accent4"/>
                  </a:gs>
                </a:gsLst>
                <a:lin ang="8100019" scaled="0"/>
              </a:gra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42" name="Google Shape;442;p19"/>
              <p:cNvSpPr/>
              <p:nvPr/>
            </p:nvSpPr>
            <p:spPr>
              <a:xfrm rot="10800000">
                <a:off x="7122433" y="880803"/>
                <a:ext cx="2255925" cy="2255586"/>
              </a:xfrm>
              <a:custGeom>
                <a:rect b="b" l="l" r="r" t="t"/>
                <a:pathLst>
                  <a:path extrusionOk="0" h="80035" w="80047">
                    <a:moveTo>
                      <a:pt x="76141" y="1"/>
                    </a:moveTo>
                    <a:lnTo>
                      <a:pt x="1" y="76141"/>
                    </a:lnTo>
                    <a:lnTo>
                      <a:pt x="3894" y="80034"/>
                    </a:lnTo>
                    <a:lnTo>
                      <a:pt x="80046" y="3894"/>
                    </a:lnTo>
                    <a:lnTo>
                      <a:pt x="76141" y="1"/>
                    </a:lnTo>
                    <a:close/>
                  </a:path>
                </a:pathLst>
              </a:custGeom>
              <a:gradFill>
                <a:gsLst>
                  <a:gs pos="0">
                    <a:schemeClr val="accent2"/>
                  </a:gs>
                  <a:gs pos="100000">
                    <a:schemeClr val="accent4"/>
                  </a:gs>
                </a:gsLst>
                <a:lin ang="8100019" scaled="0"/>
              </a:gra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43" name="Google Shape;443;p19"/>
              <p:cNvSpPr/>
              <p:nvPr/>
            </p:nvSpPr>
            <p:spPr>
              <a:xfrm rot="10800000">
                <a:off x="8040857" y="1679083"/>
                <a:ext cx="2210945" cy="2210945"/>
              </a:xfrm>
              <a:custGeom>
                <a:rect b="b" l="l" r="r" t="t"/>
                <a:pathLst>
                  <a:path extrusionOk="0" h="78451" w="78451">
                    <a:moveTo>
                      <a:pt x="72200" y="632"/>
                    </a:moveTo>
                    <a:lnTo>
                      <a:pt x="77820" y="6251"/>
                    </a:lnTo>
                    <a:lnTo>
                      <a:pt x="6251" y="77819"/>
                    </a:lnTo>
                    <a:lnTo>
                      <a:pt x="632" y="72200"/>
                    </a:lnTo>
                    <a:lnTo>
                      <a:pt x="72200" y="632"/>
                    </a:lnTo>
                    <a:close/>
                    <a:moveTo>
                      <a:pt x="72200" y="1"/>
                    </a:moveTo>
                    <a:lnTo>
                      <a:pt x="1" y="72200"/>
                    </a:lnTo>
                    <a:lnTo>
                      <a:pt x="6251" y="78451"/>
                    </a:lnTo>
                    <a:lnTo>
                      <a:pt x="78451" y="6251"/>
                    </a:lnTo>
                    <a:lnTo>
                      <a:pt x="72200" y="1"/>
                    </a:lnTo>
                    <a:close/>
                  </a:path>
                </a:pathLst>
              </a:custGeom>
              <a:gradFill>
                <a:gsLst>
                  <a:gs pos="0">
                    <a:schemeClr val="accent2"/>
                  </a:gs>
                  <a:gs pos="100000">
                    <a:schemeClr val="accent4"/>
                  </a:gs>
                </a:gsLst>
                <a:lin ang="8100019" scaled="0"/>
              </a:gra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44" name="Google Shape;444;p19"/>
              <p:cNvSpPr/>
              <p:nvPr/>
            </p:nvSpPr>
            <p:spPr>
              <a:xfrm rot="10800000">
                <a:off x="7908284" y="3814501"/>
                <a:ext cx="208043" cy="207733"/>
              </a:xfrm>
              <a:custGeom>
                <a:rect b="b" l="l" r="r" t="t"/>
                <a:pathLst>
                  <a:path extrusionOk="0" h="7371" w="7382">
                    <a:moveTo>
                      <a:pt x="3691" y="1"/>
                    </a:moveTo>
                    <a:lnTo>
                      <a:pt x="0" y="3680"/>
                    </a:lnTo>
                    <a:lnTo>
                      <a:pt x="3691" y="7371"/>
                    </a:lnTo>
                    <a:lnTo>
                      <a:pt x="7382" y="3680"/>
                    </a:lnTo>
                    <a:lnTo>
                      <a:pt x="3691" y="1"/>
                    </a:lnTo>
                    <a:close/>
                  </a:path>
                </a:pathLst>
              </a:custGeom>
              <a:gradFill>
                <a:gsLst>
                  <a:gs pos="0">
                    <a:schemeClr val="accent2"/>
                  </a:gs>
                  <a:gs pos="100000">
                    <a:schemeClr val="accent4"/>
                  </a:gs>
                </a:gsLst>
                <a:lin ang="8100019" scaled="0"/>
              </a:gra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45" name="Google Shape;445;p19"/>
              <p:cNvSpPr/>
              <p:nvPr/>
            </p:nvSpPr>
            <p:spPr>
              <a:xfrm rot="10800000">
                <a:off x="7282484" y="4274761"/>
                <a:ext cx="344644" cy="344644"/>
              </a:xfrm>
              <a:custGeom>
                <a:rect b="b" l="l" r="r" t="t"/>
                <a:pathLst>
                  <a:path extrusionOk="0" h="12229" w="12229">
                    <a:moveTo>
                      <a:pt x="6121" y="1"/>
                    </a:moveTo>
                    <a:lnTo>
                      <a:pt x="1" y="6120"/>
                    </a:lnTo>
                    <a:lnTo>
                      <a:pt x="6121" y="12228"/>
                    </a:lnTo>
                    <a:lnTo>
                      <a:pt x="12229" y="6120"/>
                    </a:lnTo>
                    <a:lnTo>
                      <a:pt x="6121" y="1"/>
                    </a:lnTo>
                    <a:close/>
                  </a:path>
                </a:pathLst>
              </a:custGeom>
              <a:gradFill>
                <a:gsLst>
                  <a:gs pos="0">
                    <a:schemeClr val="accent2"/>
                  </a:gs>
                  <a:gs pos="100000">
                    <a:schemeClr val="accent4"/>
                  </a:gs>
                </a:gsLst>
                <a:lin ang="8100019" scaled="0"/>
              </a:gra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46" name="Google Shape;446;p19"/>
              <p:cNvSpPr/>
              <p:nvPr/>
            </p:nvSpPr>
            <p:spPr>
              <a:xfrm rot="10800000">
                <a:off x="6646591" y="2996925"/>
                <a:ext cx="158414" cy="158386"/>
              </a:xfrm>
              <a:custGeom>
                <a:rect b="b" l="l" r="r" t="t"/>
                <a:pathLst>
                  <a:path extrusionOk="0" h="5620" w="5621">
                    <a:moveTo>
                      <a:pt x="2811" y="631"/>
                    </a:moveTo>
                    <a:lnTo>
                      <a:pt x="4989" y="2810"/>
                    </a:lnTo>
                    <a:lnTo>
                      <a:pt x="2811" y="4989"/>
                    </a:lnTo>
                    <a:lnTo>
                      <a:pt x="632" y="2810"/>
                    </a:lnTo>
                    <a:lnTo>
                      <a:pt x="2811" y="631"/>
                    </a:lnTo>
                    <a:close/>
                    <a:moveTo>
                      <a:pt x="2811" y="0"/>
                    </a:moveTo>
                    <a:lnTo>
                      <a:pt x="1" y="2810"/>
                    </a:lnTo>
                    <a:lnTo>
                      <a:pt x="2811" y="5620"/>
                    </a:lnTo>
                    <a:lnTo>
                      <a:pt x="5620" y="2810"/>
                    </a:lnTo>
                    <a:lnTo>
                      <a:pt x="2811" y="0"/>
                    </a:lnTo>
                    <a:close/>
                  </a:path>
                </a:pathLst>
              </a:custGeom>
              <a:gradFill>
                <a:gsLst>
                  <a:gs pos="0">
                    <a:schemeClr val="accent2"/>
                  </a:gs>
                  <a:gs pos="100000">
                    <a:schemeClr val="accent4"/>
                  </a:gs>
                </a:gsLst>
                <a:lin ang="8100019" scaled="0"/>
              </a:gra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47" name="Google Shape;447;p19"/>
              <p:cNvSpPr/>
              <p:nvPr/>
            </p:nvSpPr>
            <p:spPr>
              <a:xfrm rot="10800000">
                <a:off x="6456567" y="2066960"/>
                <a:ext cx="536567" cy="536228"/>
              </a:xfrm>
              <a:custGeom>
                <a:rect b="b" l="l" r="r" t="t"/>
                <a:pathLst>
                  <a:path extrusionOk="0" h="19027" w="19039">
                    <a:moveTo>
                      <a:pt x="9525" y="0"/>
                    </a:moveTo>
                    <a:lnTo>
                      <a:pt x="0" y="9513"/>
                    </a:lnTo>
                    <a:lnTo>
                      <a:pt x="9525" y="19027"/>
                    </a:lnTo>
                    <a:lnTo>
                      <a:pt x="19038" y="9513"/>
                    </a:lnTo>
                    <a:lnTo>
                      <a:pt x="9525" y="0"/>
                    </a:lnTo>
                    <a:close/>
                  </a:path>
                </a:pathLst>
              </a:custGeom>
              <a:gradFill>
                <a:gsLst>
                  <a:gs pos="0">
                    <a:schemeClr val="accent2"/>
                  </a:gs>
                  <a:gs pos="100000">
                    <a:schemeClr val="accent4"/>
                  </a:gs>
                </a:gsLst>
                <a:lin ang="8100019" scaled="0"/>
              </a:gra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48" name="Google Shape;448;p19"/>
              <p:cNvSpPr/>
              <p:nvPr/>
            </p:nvSpPr>
            <p:spPr>
              <a:xfrm rot="10800000">
                <a:off x="7264673" y="3066895"/>
                <a:ext cx="336584" cy="336584"/>
              </a:xfrm>
              <a:custGeom>
                <a:rect b="b" l="l" r="r" t="t"/>
                <a:pathLst>
                  <a:path extrusionOk="0" h="11943" w="11943">
                    <a:moveTo>
                      <a:pt x="5965" y="1"/>
                    </a:moveTo>
                    <a:lnTo>
                      <a:pt x="0" y="5966"/>
                    </a:lnTo>
                    <a:lnTo>
                      <a:pt x="5965" y="11943"/>
                    </a:lnTo>
                    <a:lnTo>
                      <a:pt x="11942" y="5966"/>
                    </a:lnTo>
                    <a:lnTo>
                      <a:pt x="5965" y="1"/>
                    </a:lnTo>
                    <a:close/>
                  </a:path>
                </a:pathLst>
              </a:custGeom>
              <a:gradFill>
                <a:gsLst>
                  <a:gs pos="0">
                    <a:schemeClr val="accent2"/>
                  </a:gs>
                  <a:gs pos="100000">
                    <a:schemeClr val="accent4"/>
                  </a:gs>
                </a:gsLst>
                <a:lin ang="8100019" scaled="0"/>
              </a:gra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49" name="Google Shape;449;p19"/>
              <p:cNvSpPr/>
              <p:nvPr/>
            </p:nvSpPr>
            <p:spPr>
              <a:xfrm rot="10800000">
                <a:off x="6926786" y="3535659"/>
                <a:ext cx="205704" cy="206042"/>
              </a:xfrm>
              <a:custGeom>
                <a:rect b="b" l="l" r="r" t="t"/>
                <a:pathLst>
                  <a:path extrusionOk="0" h="7311" w="7299">
                    <a:moveTo>
                      <a:pt x="3655" y="0"/>
                    </a:moveTo>
                    <a:lnTo>
                      <a:pt x="0" y="3655"/>
                    </a:lnTo>
                    <a:lnTo>
                      <a:pt x="3655" y="7311"/>
                    </a:lnTo>
                    <a:lnTo>
                      <a:pt x="7299" y="3655"/>
                    </a:lnTo>
                    <a:lnTo>
                      <a:pt x="3655" y="0"/>
                    </a:lnTo>
                    <a:close/>
                  </a:path>
                </a:pathLst>
              </a:custGeom>
              <a:gradFill>
                <a:gsLst>
                  <a:gs pos="0">
                    <a:schemeClr val="accent2"/>
                  </a:gs>
                  <a:gs pos="100000">
                    <a:schemeClr val="accent4"/>
                  </a:gs>
                </a:gsLst>
                <a:lin ang="8100019" scaled="0"/>
              </a:gra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sp>
          <p:nvSpPr>
            <p:cNvPr id="450" name="Google Shape;450;p19"/>
            <p:cNvSpPr/>
            <p:nvPr/>
          </p:nvSpPr>
          <p:spPr>
            <a:xfrm rot="10800000">
              <a:off x="8192195" y="2810263"/>
              <a:ext cx="158414" cy="158386"/>
            </a:xfrm>
            <a:custGeom>
              <a:rect b="b" l="l" r="r" t="t"/>
              <a:pathLst>
                <a:path extrusionOk="0" h="5620" w="5621">
                  <a:moveTo>
                    <a:pt x="2811" y="631"/>
                  </a:moveTo>
                  <a:lnTo>
                    <a:pt x="4989" y="2810"/>
                  </a:lnTo>
                  <a:lnTo>
                    <a:pt x="2811" y="4989"/>
                  </a:lnTo>
                  <a:lnTo>
                    <a:pt x="632" y="2810"/>
                  </a:lnTo>
                  <a:lnTo>
                    <a:pt x="2811" y="631"/>
                  </a:lnTo>
                  <a:close/>
                  <a:moveTo>
                    <a:pt x="2811" y="0"/>
                  </a:moveTo>
                  <a:lnTo>
                    <a:pt x="1" y="2810"/>
                  </a:lnTo>
                  <a:lnTo>
                    <a:pt x="2811" y="5620"/>
                  </a:lnTo>
                  <a:lnTo>
                    <a:pt x="5620" y="2810"/>
                  </a:lnTo>
                  <a:lnTo>
                    <a:pt x="2811" y="0"/>
                  </a:ln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100000">
                  <a:schemeClr val="accent4"/>
                </a:gs>
              </a:gsLst>
              <a:lin ang="8100019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51" name="Google Shape;451;p19"/>
            <p:cNvSpPr/>
            <p:nvPr/>
          </p:nvSpPr>
          <p:spPr>
            <a:xfrm rot="10800000">
              <a:off x="8049640" y="3195859"/>
              <a:ext cx="205704" cy="206042"/>
            </a:xfrm>
            <a:custGeom>
              <a:rect b="b" l="l" r="r" t="t"/>
              <a:pathLst>
                <a:path extrusionOk="0" h="7311" w="7299">
                  <a:moveTo>
                    <a:pt x="3655" y="0"/>
                  </a:moveTo>
                  <a:lnTo>
                    <a:pt x="0" y="3655"/>
                  </a:lnTo>
                  <a:lnTo>
                    <a:pt x="3655" y="7311"/>
                  </a:lnTo>
                  <a:lnTo>
                    <a:pt x="7299" y="3655"/>
                  </a:lnTo>
                  <a:lnTo>
                    <a:pt x="3655" y="0"/>
                  </a:ln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100000">
                  <a:schemeClr val="accent4"/>
                </a:gs>
              </a:gsLst>
              <a:lin ang="8100019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452" name="Google Shape;452;p19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 1">
  <p:cSld name="ONE_COLUMN_TEXT_1_1_2">
    <p:spTree>
      <p:nvGrpSpPr>
        <p:cNvPr id="453" name="Shape 4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4" name="Google Shape;454;p20"/>
          <p:cNvSpPr txBox="1"/>
          <p:nvPr>
            <p:ph type="title"/>
          </p:nvPr>
        </p:nvSpPr>
        <p:spPr>
          <a:xfrm>
            <a:off x="2174575" y="420152"/>
            <a:ext cx="47949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455" name="Google Shape;455;p20"/>
          <p:cNvSpPr txBox="1"/>
          <p:nvPr>
            <p:ph idx="1" type="subTitle"/>
          </p:nvPr>
        </p:nvSpPr>
        <p:spPr>
          <a:xfrm>
            <a:off x="2213575" y="3462734"/>
            <a:ext cx="4717200" cy="985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b="0" sz="18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grpSp>
        <p:nvGrpSpPr>
          <p:cNvPr id="456" name="Google Shape;456;p20"/>
          <p:cNvGrpSpPr/>
          <p:nvPr/>
        </p:nvGrpSpPr>
        <p:grpSpPr>
          <a:xfrm>
            <a:off x="7393741" y="-1060432"/>
            <a:ext cx="3605211" cy="4226616"/>
            <a:chOff x="7298566" y="-573980"/>
            <a:chExt cx="3605211" cy="4226616"/>
          </a:xfrm>
        </p:grpSpPr>
        <p:sp>
          <p:nvSpPr>
            <p:cNvPr id="457" name="Google Shape;457;p20"/>
            <p:cNvSpPr/>
            <p:nvPr/>
          </p:nvSpPr>
          <p:spPr>
            <a:xfrm rot="10800000">
              <a:off x="7934466" y="494105"/>
              <a:ext cx="2753543" cy="2753515"/>
            </a:xfrm>
            <a:custGeom>
              <a:rect b="b" l="l" r="r" t="t"/>
              <a:pathLst>
                <a:path extrusionOk="0" h="97703" w="97704">
                  <a:moveTo>
                    <a:pt x="84987" y="1"/>
                  </a:moveTo>
                  <a:lnTo>
                    <a:pt x="0" y="84987"/>
                  </a:lnTo>
                  <a:lnTo>
                    <a:pt x="12716" y="97703"/>
                  </a:lnTo>
                  <a:lnTo>
                    <a:pt x="97703" y="12716"/>
                  </a:lnTo>
                  <a:lnTo>
                    <a:pt x="84987" y="1"/>
                  </a:ln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100000">
                  <a:schemeClr val="accent4"/>
                </a:gs>
              </a:gsLst>
              <a:lin ang="8100019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58" name="Google Shape;458;p20"/>
            <p:cNvSpPr/>
            <p:nvPr/>
          </p:nvSpPr>
          <p:spPr>
            <a:xfrm rot="10800000">
              <a:off x="8285445" y="225652"/>
              <a:ext cx="2013668" cy="2013301"/>
            </a:xfrm>
            <a:custGeom>
              <a:rect b="b" l="l" r="r" t="t"/>
              <a:pathLst>
                <a:path extrusionOk="0" h="71438" w="71451">
                  <a:moveTo>
                    <a:pt x="63330" y="632"/>
                  </a:moveTo>
                  <a:lnTo>
                    <a:pt x="70819" y="8121"/>
                  </a:lnTo>
                  <a:lnTo>
                    <a:pt x="8133" y="70807"/>
                  </a:lnTo>
                  <a:lnTo>
                    <a:pt x="644" y="63318"/>
                  </a:lnTo>
                  <a:lnTo>
                    <a:pt x="63330" y="632"/>
                  </a:lnTo>
                  <a:close/>
                  <a:moveTo>
                    <a:pt x="63330" y="1"/>
                  </a:moveTo>
                  <a:lnTo>
                    <a:pt x="1" y="63318"/>
                  </a:lnTo>
                  <a:lnTo>
                    <a:pt x="8133" y="71438"/>
                  </a:lnTo>
                  <a:lnTo>
                    <a:pt x="71450" y="8121"/>
                  </a:lnTo>
                  <a:lnTo>
                    <a:pt x="63330" y="1"/>
                  </a:ln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100000">
                  <a:schemeClr val="accent4"/>
                </a:gs>
              </a:gsLst>
              <a:lin ang="8100019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59" name="Google Shape;459;p20"/>
            <p:cNvSpPr/>
            <p:nvPr/>
          </p:nvSpPr>
          <p:spPr>
            <a:xfrm rot="10800000">
              <a:off x="8213974" y="-573980"/>
              <a:ext cx="2076064" cy="2075726"/>
            </a:xfrm>
            <a:custGeom>
              <a:rect b="b" l="l" r="r" t="t"/>
              <a:pathLst>
                <a:path extrusionOk="0" h="73653" w="73665">
                  <a:moveTo>
                    <a:pt x="67354" y="0"/>
                  </a:moveTo>
                  <a:lnTo>
                    <a:pt x="0" y="67354"/>
                  </a:lnTo>
                  <a:lnTo>
                    <a:pt x="6299" y="73652"/>
                  </a:lnTo>
                  <a:lnTo>
                    <a:pt x="73664" y="6299"/>
                  </a:lnTo>
                  <a:lnTo>
                    <a:pt x="67354" y="0"/>
                  </a:ln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100000">
                  <a:schemeClr val="accent4"/>
                </a:gs>
              </a:gsLst>
              <a:lin ang="8100019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60" name="Google Shape;460;p20"/>
            <p:cNvSpPr/>
            <p:nvPr/>
          </p:nvSpPr>
          <p:spPr>
            <a:xfrm rot="10800000">
              <a:off x="7774408" y="85051"/>
              <a:ext cx="2255925" cy="2255586"/>
            </a:xfrm>
            <a:custGeom>
              <a:rect b="b" l="l" r="r" t="t"/>
              <a:pathLst>
                <a:path extrusionOk="0" h="80035" w="80047">
                  <a:moveTo>
                    <a:pt x="76141" y="1"/>
                  </a:moveTo>
                  <a:lnTo>
                    <a:pt x="1" y="76141"/>
                  </a:lnTo>
                  <a:lnTo>
                    <a:pt x="3894" y="80034"/>
                  </a:lnTo>
                  <a:lnTo>
                    <a:pt x="80046" y="3894"/>
                  </a:lnTo>
                  <a:lnTo>
                    <a:pt x="76141" y="1"/>
                  </a:ln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100000">
                  <a:schemeClr val="accent4"/>
                </a:gs>
              </a:gsLst>
              <a:lin ang="8100019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61" name="Google Shape;461;p20"/>
            <p:cNvSpPr/>
            <p:nvPr/>
          </p:nvSpPr>
          <p:spPr>
            <a:xfrm rot="10800000">
              <a:off x="8692832" y="883331"/>
              <a:ext cx="2210945" cy="2210945"/>
            </a:xfrm>
            <a:custGeom>
              <a:rect b="b" l="l" r="r" t="t"/>
              <a:pathLst>
                <a:path extrusionOk="0" h="78451" w="78451">
                  <a:moveTo>
                    <a:pt x="72200" y="632"/>
                  </a:moveTo>
                  <a:lnTo>
                    <a:pt x="77820" y="6251"/>
                  </a:lnTo>
                  <a:lnTo>
                    <a:pt x="6251" y="77819"/>
                  </a:lnTo>
                  <a:lnTo>
                    <a:pt x="632" y="72200"/>
                  </a:lnTo>
                  <a:lnTo>
                    <a:pt x="72200" y="632"/>
                  </a:lnTo>
                  <a:close/>
                  <a:moveTo>
                    <a:pt x="72200" y="1"/>
                  </a:moveTo>
                  <a:lnTo>
                    <a:pt x="1" y="72200"/>
                  </a:lnTo>
                  <a:lnTo>
                    <a:pt x="6251" y="78451"/>
                  </a:lnTo>
                  <a:lnTo>
                    <a:pt x="78451" y="6251"/>
                  </a:lnTo>
                  <a:lnTo>
                    <a:pt x="72200" y="1"/>
                  </a:ln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100000">
                  <a:schemeClr val="accent4"/>
                </a:gs>
              </a:gsLst>
              <a:lin ang="8100019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62" name="Google Shape;462;p20"/>
            <p:cNvSpPr/>
            <p:nvPr/>
          </p:nvSpPr>
          <p:spPr>
            <a:xfrm rot="10800000">
              <a:off x="8560259" y="3018749"/>
              <a:ext cx="208043" cy="207733"/>
            </a:xfrm>
            <a:custGeom>
              <a:rect b="b" l="l" r="r" t="t"/>
              <a:pathLst>
                <a:path extrusionOk="0" h="7371" w="7382">
                  <a:moveTo>
                    <a:pt x="3691" y="1"/>
                  </a:moveTo>
                  <a:lnTo>
                    <a:pt x="0" y="3680"/>
                  </a:lnTo>
                  <a:lnTo>
                    <a:pt x="3691" y="7371"/>
                  </a:lnTo>
                  <a:lnTo>
                    <a:pt x="7382" y="3680"/>
                  </a:lnTo>
                  <a:lnTo>
                    <a:pt x="3691" y="1"/>
                  </a:ln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100000">
                  <a:schemeClr val="accent4"/>
                </a:gs>
              </a:gsLst>
              <a:lin ang="8100019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63" name="Google Shape;463;p20"/>
            <p:cNvSpPr/>
            <p:nvPr/>
          </p:nvSpPr>
          <p:spPr>
            <a:xfrm rot="10800000">
              <a:off x="7850559" y="1501384"/>
              <a:ext cx="344644" cy="344644"/>
            </a:xfrm>
            <a:custGeom>
              <a:rect b="b" l="l" r="r" t="t"/>
              <a:pathLst>
                <a:path extrusionOk="0" h="12229" w="12229">
                  <a:moveTo>
                    <a:pt x="6121" y="1"/>
                  </a:moveTo>
                  <a:lnTo>
                    <a:pt x="1" y="6120"/>
                  </a:lnTo>
                  <a:lnTo>
                    <a:pt x="6121" y="12228"/>
                  </a:lnTo>
                  <a:lnTo>
                    <a:pt x="12229" y="6120"/>
                  </a:lnTo>
                  <a:lnTo>
                    <a:pt x="6121" y="1"/>
                  </a:ln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100000">
                  <a:schemeClr val="accent4"/>
                </a:gs>
              </a:gsLst>
              <a:lin ang="8100019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64" name="Google Shape;464;p20"/>
            <p:cNvSpPr/>
            <p:nvPr/>
          </p:nvSpPr>
          <p:spPr>
            <a:xfrm rot="10800000">
              <a:off x="8134443" y="3494222"/>
              <a:ext cx="158386" cy="158414"/>
            </a:xfrm>
            <a:custGeom>
              <a:rect b="b" l="l" r="r" t="t"/>
              <a:pathLst>
                <a:path extrusionOk="0" h="5621" w="5620">
                  <a:moveTo>
                    <a:pt x="2810" y="632"/>
                  </a:moveTo>
                  <a:lnTo>
                    <a:pt x="4989" y="2811"/>
                  </a:lnTo>
                  <a:lnTo>
                    <a:pt x="2810" y="4989"/>
                  </a:lnTo>
                  <a:lnTo>
                    <a:pt x="631" y="2811"/>
                  </a:lnTo>
                  <a:lnTo>
                    <a:pt x="2810" y="632"/>
                  </a:lnTo>
                  <a:close/>
                  <a:moveTo>
                    <a:pt x="2810" y="1"/>
                  </a:moveTo>
                  <a:lnTo>
                    <a:pt x="0" y="2811"/>
                  </a:lnTo>
                  <a:lnTo>
                    <a:pt x="2810" y="5621"/>
                  </a:lnTo>
                  <a:lnTo>
                    <a:pt x="5620" y="2811"/>
                  </a:lnTo>
                  <a:lnTo>
                    <a:pt x="2810" y="1"/>
                  </a:ln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100000">
                  <a:schemeClr val="accent4"/>
                </a:gs>
              </a:gsLst>
              <a:lin ang="8100019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65" name="Google Shape;465;p20"/>
            <p:cNvSpPr/>
            <p:nvPr/>
          </p:nvSpPr>
          <p:spPr>
            <a:xfrm rot="10800000">
              <a:off x="7298566" y="2658374"/>
              <a:ext cx="158414" cy="158386"/>
            </a:xfrm>
            <a:custGeom>
              <a:rect b="b" l="l" r="r" t="t"/>
              <a:pathLst>
                <a:path extrusionOk="0" h="5620" w="5621">
                  <a:moveTo>
                    <a:pt x="2811" y="631"/>
                  </a:moveTo>
                  <a:lnTo>
                    <a:pt x="4989" y="2810"/>
                  </a:lnTo>
                  <a:lnTo>
                    <a:pt x="2811" y="4989"/>
                  </a:lnTo>
                  <a:lnTo>
                    <a:pt x="632" y="2810"/>
                  </a:lnTo>
                  <a:lnTo>
                    <a:pt x="2811" y="631"/>
                  </a:lnTo>
                  <a:close/>
                  <a:moveTo>
                    <a:pt x="2811" y="0"/>
                  </a:moveTo>
                  <a:lnTo>
                    <a:pt x="1" y="2810"/>
                  </a:lnTo>
                  <a:lnTo>
                    <a:pt x="2811" y="5620"/>
                  </a:lnTo>
                  <a:lnTo>
                    <a:pt x="5620" y="2810"/>
                  </a:lnTo>
                  <a:lnTo>
                    <a:pt x="2811" y="0"/>
                  </a:ln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100000">
                  <a:schemeClr val="accent4"/>
                </a:gs>
              </a:gsLst>
              <a:lin ang="8100019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66" name="Google Shape;466;p20"/>
            <p:cNvSpPr/>
            <p:nvPr/>
          </p:nvSpPr>
          <p:spPr>
            <a:xfrm rot="10800000">
              <a:off x="7559292" y="3086534"/>
              <a:ext cx="536567" cy="536228"/>
            </a:xfrm>
            <a:custGeom>
              <a:rect b="b" l="l" r="r" t="t"/>
              <a:pathLst>
                <a:path extrusionOk="0" h="19027" w="19039">
                  <a:moveTo>
                    <a:pt x="9525" y="0"/>
                  </a:moveTo>
                  <a:lnTo>
                    <a:pt x="0" y="9513"/>
                  </a:lnTo>
                  <a:lnTo>
                    <a:pt x="9525" y="19027"/>
                  </a:lnTo>
                  <a:lnTo>
                    <a:pt x="19038" y="9513"/>
                  </a:lnTo>
                  <a:lnTo>
                    <a:pt x="9525" y="0"/>
                  </a:ln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100000">
                  <a:schemeClr val="accent4"/>
                </a:gs>
              </a:gsLst>
              <a:lin ang="8100019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67" name="Google Shape;467;p20"/>
            <p:cNvSpPr/>
            <p:nvPr/>
          </p:nvSpPr>
          <p:spPr>
            <a:xfrm rot="10800000">
              <a:off x="7916648" y="2271143"/>
              <a:ext cx="336584" cy="336584"/>
            </a:xfrm>
            <a:custGeom>
              <a:rect b="b" l="l" r="r" t="t"/>
              <a:pathLst>
                <a:path extrusionOk="0" h="11943" w="11943">
                  <a:moveTo>
                    <a:pt x="5965" y="1"/>
                  </a:moveTo>
                  <a:lnTo>
                    <a:pt x="0" y="5966"/>
                  </a:lnTo>
                  <a:lnTo>
                    <a:pt x="5965" y="11943"/>
                  </a:lnTo>
                  <a:lnTo>
                    <a:pt x="11942" y="5966"/>
                  </a:lnTo>
                  <a:lnTo>
                    <a:pt x="5965" y="1"/>
                  </a:ln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100000">
                  <a:schemeClr val="accent4"/>
                </a:gs>
              </a:gsLst>
              <a:lin ang="8100019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68" name="Google Shape;468;p20"/>
            <p:cNvSpPr/>
            <p:nvPr/>
          </p:nvSpPr>
          <p:spPr>
            <a:xfrm rot="10800000">
              <a:off x="7578761" y="2739908"/>
              <a:ext cx="205704" cy="206042"/>
            </a:xfrm>
            <a:custGeom>
              <a:rect b="b" l="l" r="r" t="t"/>
              <a:pathLst>
                <a:path extrusionOk="0" h="7311" w="7299">
                  <a:moveTo>
                    <a:pt x="3655" y="0"/>
                  </a:moveTo>
                  <a:lnTo>
                    <a:pt x="0" y="3655"/>
                  </a:lnTo>
                  <a:lnTo>
                    <a:pt x="3655" y="7311"/>
                  </a:lnTo>
                  <a:lnTo>
                    <a:pt x="7299" y="3655"/>
                  </a:lnTo>
                  <a:lnTo>
                    <a:pt x="3655" y="0"/>
                  </a:ln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100000">
                  <a:schemeClr val="accent4"/>
                </a:gs>
              </a:gsLst>
              <a:lin ang="8100019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469" name="Google Shape;469;p20"/>
          <p:cNvGrpSpPr/>
          <p:nvPr/>
        </p:nvGrpSpPr>
        <p:grpSpPr>
          <a:xfrm flipH="1">
            <a:off x="-1863484" y="-1060432"/>
            <a:ext cx="3605211" cy="4226616"/>
            <a:chOff x="7298566" y="-573980"/>
            <a:chExt cx="3605211" cy="4226616"/>
          </a:xfrm>
        </p:grpSpPr>
        <p:sp>
          <p:nvSpPr>
            <p:cNvPr id="470" name="Google Shape;470;p20"/>
            <p:cNvSpPr/>
            <p:nvPr/>
          </p:nvSpPr>
          <p:spPr>
            <a:xfrm rot="10800000">
              <a:off x="7934466" y="494105"/>
              <a:ext cx="2753543" cy="2753515"/>
            </a:xfrm>
            <a:custGeom>
              <a:rect b="b" l="l" r="r" t="t"/>
              <a:pathLst>
                <a:path extrusionOk="0" h="97703" w="97704">
                  <a:moveTo>
                    <a:pt x="84987" y="1"/>
                  </a:moveTo>
                  <a:lnTo>
                    <a:pt x="0" y="84987"/>
                  </a:lnTo>
                  <a:lnTo>
                    <a:pt x="12716" y="97703"/>
                  </a:lnTo>
                  <a:lnTo>
                    <a:pt x="97703" y="12716"/>
                  </a:lnTo>
                  <a:lnTo>
                    <a:pt x="84987" y="1"/>
                  </a:ln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100000">
                  <a:schemeClr val="accent4"/>
                </a:gs>
              </a:gsLst>
              <a:lin ang="8100019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71" name="Google Shape;471;p20"/>
            <p:cNvSpPr/>
            <p:nvPr/>
          </p:nvSpPr>
          <p:spPr>
            <a:xfrm rot="10800000">
              <a:off x="8285445" y="225652"/>
              <a:ext cx="2013668" cy="2013301"/>
            </a:xfrm>
            <a:custGeom>
              <a:rect b="b" l="l" r="r" t="t"/>
              <a:pathLst>
                <a:path extrusionOk="0" h="71438" w="71451">
                  <a:moveTo>
                    <a:pt x="63330" y="632"/>
                  </a:moveTo>
                  <a:lnTo>
                    <a:pt x="70819" y="8121"/>
                  </a:lnTo>
                  <a:lnTo>
                    <a:pt x="8133" y="70807"/>
                  </a:lnTo>
                  <a:lnTo>
                    <a:pt x="644" y="63318"/>
                  </a:lnTo>
                  <a:lnTo>
                    <a:pt x="63330" y="632"/>
                  </a:lnTo>
                  <a:close/>
                  <a:moveTo>
                    <a:pt x="63330" y="1"/>
                  </a:moveTo>
                  <a:lnTo>
                    <a:pt x="1" y="63318"/>
                  </a:lnTo>
                  <a:lnTo>
                    <a:pt x="8133" y="71438"/>
                  </a:lnTo>
                  <a:lnTo>
                    <a:pt x="71450" y="8121"/>
                  </a:lnTo>
                  <a:lnTo>
                    <a:pt x="63330" y="1"/>
                  </a:ln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100000">
                  <a:schemeClr val="accent4"/>
                </a:gs>
              </a:gsLst>
              <a:lin ang="8100019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72" name="Google Shape;472;p20"/>
            <p:cNvSpPr/>
            <p:nvPr/>
          </p:nvSpPr>
          <p:spPr>
            <a:xfrm rot="10800000">
              <a:off x="8213974" y="-573980"/>
              <a:ext cx="2076064" cy="2075726"/>
            </a:xfrm>
            <a:custGeom>
              <a:rect b="b" l="l" r="r" t="t"/>
              <a:pathLst>
                <a:path extrusionOk="0" h="73653" w="73665">
                  <a:moveTo>
                    <a:pt x="67354" y="0"/>
                  </a:moveTo>
                  <a:lnTo>
                    <a:pt x="0" y="67354"/>
                  </a:lnTo>
                  <a:lnTo>
                    <a:pt x="6299" y="73652"/>
                  </a:lnTo>
                  <a:lnTo>
                    <a:pt x="73664" y="6299"/>
                  </a:lnTo>
                  <a:lnTo>
                    <a:pt x="67354" y="0"/>
                  </a:ln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100000">
                  <a:schemeClr val="accent4"/>
                </a:gs>
              </a:gsLst>
              <a:lin ang="8100019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73" name="Google Shape;473;p20"/>
            <p:cNvSpPr/>
            <p:nvPr/>
          </p:nvSpPr>
          <p:spPr>
            <a:xfrm rot="10800000">
              <a:off x="7774408" y="85051"/>
              <a:ext cx="2255925" cy="2255586"/>
            </a:xfrm>
            <a:custGeom>
              <a:rect b="b" l="l" r="r" t="t"/>
              <a:pathLst>
                <a:path extrusionOk="0" h="80035" w="80047">
                  <a:moveTo>
                    <a:pt x="76141" y="1"/>
                  </a:moveTo>
                  <a:lnTo>
                    <a:pt x="1" y="76141"/>
                  </a:lnTo>
                  <a:lnTo>
                    <a:pt x="3894" y="80034"/>
                  </a:lnTo>
                  <a:lnTo>
                    <a:pt x="80046" y="3894"/>
                  </a:lnTo>
                  <a:lnTo>
                    <a:pt x="76141" y="1"/>
                  </a:ln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100000">
                  <a:schemeClr val="accent4"/>
                </a:gs>
              </a:gsLst>
              <a:lin ang="8100019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74" name="Google Shape;474;p20"/>
            <p:cNvSpPr/>
            <p:nvPr/>
          </p:nvSpPr>
          <p:spPr>
            <a:xfrm rot="10800000">
              <a:off x="8692832" y="883331"/>
              <a:ext cx="2210945" cy="2210945"/>
            </a:xfrm>
            <a:custGeom>
              <a:rect b="b" l="l" r="r" t="t"/>
              <a:pathLst>
                <a:path extrusionOk="0" h="78451" w="78451">
                  <a:moveTo>
                    <a:pt x="72200" y="632"/>
                  </a:moveTo>
                  <a:lnTo>
                    <a:pt x="77820" y="6251"/>
                  </a:lnTo>
                  <a:lnTo>
                    <a:pt x="6251" y="77819"/>
                  </a:lnTo>
                  <a:lnTo>
                    <a:pt x="632" y="72200"/>
                  </a:lnTo>
                  <a:lnTo>
                    <a:pt x="72200" y="632"/>
                  </a:lnTo>
                  <a:close/>
                  <a:moveTo>
                    <a:pt x="72200" y="1"/>
                  </a:moveTo>
                  <a:lnTo>
                    <a:pt x="1" y="72200"/>
                  </a:lnTo>
                  <a:lnTo>
                    <a:pt x="6251" y="78451"/>
                  </a:lnTo>
                  <a:lnTo>
                    <a:pt x="78451" y="6251"/>
                  </a:lnTo>
                  <a:lnTo>
                    <a:pt x="72200" y="1"/>
                  </a:ln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100000">
                  <a:schemeClr val="accent4"/>
                </a:gs>
              </a:gsLst>
              <a:lin ang="8100019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75" name="Google Shape;475;p20"/>
            <p:cNvSpPr/>
            <p:nvPr/>
          </p:nvSpPr>
          <p:spPr>
            <a:xfrm rot="10800000">
              <a:off x="8560259" y="3018749"/>
              <a:ext cx="208043" cy="207733"/>
            </a:xfrm>
            <a:custGeom>
              <a:rect b="b" l="l" r="r" t="t"/>
              <a:pathLst>
                <a:path extrusionOk="0" h="7371" w="7382">
                  <a:moveTo>
                    <a:pt x="3691" y="1"/>
                  </a:moveTo>
                  <a:lnTo>
                    <a:pt x="0" y="3680"/>
                  </a:lnTo>
                  <a:lnTo>
                    <a:pt x="3691" y="7371"/>
                  </a:lnTo>
                  <a:lnTo>
                    <a:pt x="7382" y="3680"/>
                  </a:lnTo>
                  <a:lnTo>
                    <a:pt x="3691" y="1"/>
                  </a:ln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100000">
                  <a:schemeClr val="accent4"/>
                </a:gs>
              </a:gsLst>
              <a:lin ang="8100019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76" name="Google Shape;476;p20"/>
            <p:cNvSpPr/>
            <p:nvPr/>
          </p:nvSpPr>
          <p:spPr>
            <a:xfrm rot="10800000">
              <a:off x="7850559" y="1501384"/>
              <a:ext cx="344644" cy="344644"/>
            </a:xfrm>
            <a:custGeom>
              <a:rect b="b" l="l" r="r" t="t"/>
              <a:pathLst>
                <a:path extrusionOk="0" h="12229" w="12229">
                  <a:moveTo>
                    <a:pt x="6121" y="1"/>
                  </a:moveTo>
                  <a:lnTo>
                    <a:pt x="1" y="6120"/>
                  </a:lnTo>
                  <a:lnTo>
                    <a:pt x="6121" y="12228"/>
                  </a:lnTo>
                  <a:lnTo>
                    <a:pt x="12229" y="6120"/>
                  </a:lnTo>
                  <a:lnTo>
                    <a:pt x="6121" y="1"/>
                  </a:ln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100000">
                  <a:schemeClr val="accent4"/>
                </a:gs>
              </a:gsLst>
              <a:lin ang="8100019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77" name="Google Shape;477;p20"/>
            <p:cNvSpPr/>
            <p:nvPr/>
          </p:nvSpPr>
          <p:spPr>
            <a:xfrm rot="10800000">
              <a:off x="8134443" y="3494222"/>
              <a:ext cx="158386" cy="158414"/>
            </a:xfrm>
            <a:custGeom>
              <a:rect b="b" l="l" r="r" t="t"/>
              <a:pathLst>
                <a:path extrusionOk="0" h="5621" w="5620">
                  <a:moveTo>
                    <a:pt x="2810" y="632"/>
                  </a:moveTo>
                  <a:lnTo>
                    <a:pt x="4989" y="2811"/>
                  </a:lnTo>
                  <a:lnTo>
                    <a:pt x="2810" y="4989"/>
                  </a:lnTo>
                  <a:lnTo>
                    <a:pt x="631" y="2811"/>
                  </a:lnTo>
                  <a:lnTo>
                    <a:pt x="2810" y="632"/>
                  </a:lnTo>
                  <a:close/>
                  <a:moveTo>
                    <a:pt x="2810" y="1"/>
                  </a:moveTo>
                  <a:lnTo>
                    <a:pt x="0" y="2811"/>
                  </a:lnTo>
                  <a:lnTo>
                    <a:pt x="2810" y="5621"/>
                  </a:lnTo>
                  <a:lnTo>
                    <a:pt x="5620" y="2811"/>
                  </a:lnTo>
                  <a:lnTo>
                    <a:pt x="2810" y="1"/>
                  </a:ln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100000">
                  <a:schemeClr val="accent4"/>
                </a:gs>
              </a:gsLst>
              <a:lin ang="8100019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78" name="Google Shape;478;p20"/>
            <p:cNvSpPr/>
            <p:nvPr/>
          </p:nvSpPr>
          <p:spPr>
            <a:xfrm rot="10800000">
              <a:off x="7298566" y="2658374"/>
              <a:ext cx="158414" cy="158386"/>
            </a:xfrm>
            <a:custGeom>
              <a:rect b="b" l="l" r="r" t="t"/>
              <a:pathLst>
                <a:path extrusionOk="0" h="5620" w="5621">
                  <a:moveTo>
                    <a:pt x="2811" y="631"/>
                  </a:moveTo>
                  <a:lnTo>
                    <a:pt x="4989" y="2810"/>
                  </a:lnTo>
                  <a:lnTo>
                    <a:pt x="2811" y="4989"/>
                  </a:lnTo>
                  <a:lnTo>
                    <a:pt x="632" y="2810"/>
                  </a:lnTo>
                  <a:lnTo>
                    <a:pt x="2811" y="631"/>
                  </a:lnTo>
                  <a:close/>
                  <a:moveTo>
                    <a:pt x="2811" y="0"/>
                  </a:moveTo>
                  <a:lnTo>
                    <a:pt x="1" y="2810"/>
                  </a:lnTo>
                  <a:lnTo>
                    <a:pt x="2811" y="5620"/>
                  </a:lnTo>
                  <a:lnTo>
                    <a:pt x="5620" y="2810"/>
                  </a:lnTo>
                  <a:lnTo>
                    <a:pt x="2811" y="0"/>
                  </a:ln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100000">
                  <a:schemeClr val="accent4"/>
                </a:gs>
              </a:gsLst>
              <a:lin ang="8100019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79" name="Google Shape;479;p20"/>
            <p:cNvSpPr/>
            <p:nvPr/>
          </p:nvSpPr>
          <p:spPr>
            <a:xfrm rot="10800000">
              <a:off x="7559292" y="3086534"/>
              <a:ext cx="536567" cy="536228"/>
            </a:xfrm>
            <a:custGeom>
              <a:rect b="b" l="l" r="r" t="t"/>
              <a:pathLst>
                <a:path extrusionOk="0" h="19027" w="19039">
                  <a:moveTo>
                    <a:pt x="9525" y="0"/>
                  </a:moveTo>
                  <a:lnTo>
                    <a:pt x="0" y="9513"/>
                  </a:lnTo>
                  <a:lnTo>
                    <a:pt x="9525" y="19027"/>
                  </a:lnTo>
                  <a:lnTo>
                    <a:pt x="19038" y="9513"/>
                  </a:lnTo>
                  <a:lnTo>
                    <a:pt x="9525" y="0"/>
                  </a:ln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100000">
                  <a:schemeClr val="accent4"/>
                </a:gs>
              </a:gsLst>
              <a:lin ang="8100019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80" name="Google Shape;480;p20"/>
            <p:cNvSpPr/>
            <p:nvPr/>
          </p:nvSpPr>
          <p:spPr>
            <a:xfrm rot="10800000">
              <a:off x="7916648" y="2271143"/>
              <a:ext cx="336584" cy="336584"/>
            </a:xfrm>
            <a:custGeom>
              <a:rect b="b" l="l" r="r" t="t"/>
              <a:pathLst>
                <a:path extrusionOk="0" h="11943" w="11943">
                  <a:moveTo>
                    <a:pt x="5965" y="1"/>
                  </a:moveTo>
                  <a:lnTo>
                    <a:pt x="0" y="5966"/>
                  </a:lnTo>
                  <a:lnTo>
                    <a:pt x="5965" y="11943"/>
                  </a:lnTo>
                  <a:lnTo>
                    <a:pt x="11942" y="5966"/>
                  </a:lnTo>
                  <a:lnTo>
                    <a:pt x="5965" y="1"/>
                  </a:ln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100000">
                  <a:schemeClr val="accent4"/>
                </a:gs>
              </a:gsLst>
              <a:lin ang="8100019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81" name="Google Shape;481;p20"/>
            <p:cNvSpPr/>
            <p:nvPr/>
          </p:nvSpPr>
          <p:spPr>
            <a:xfrm rot="10800000">
              <a:off x="7578761" y="2739908"/>
              <a:ext cx="205704" cy="206042"/>
            </a:xfrm>
            <a:custGeom>
              <a:rect b="b" l="l" r="r" t="t"/>
              <a:pathLst>
                <a:path extrusionOk="0" h="7311" w="7299">
                  <a:moveTo>
                    <a:pt x="3655" y="0"/>
                  </a:moveTo>
                  <a:lnTo>
                    <a:pt x="0" y="3655"/>
                  </a:lnTo>
                  <a:lnTo>
                    <a:pt x="3655" y="7311"/>
                  </a:lnTo>
                  <a:lnTo>
                    <a:pt x="7299" y="3655"/>
                  </a:lnTo>
                  <a:lnTo>
                    <a:pt x="3655" y="0"/>
                  </a:ln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100000">
                  <a:schemeClr val="accent4"/>
                </a:gs>
              </a:gsLst>
              <a:lin ang="8100019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482" name="Google Shape;482;p20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40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3"/>
          <p:cNvSpPr/>
          <p:nvPr/>
        </p:nvSpPr>
        <p:spPr>
          <a:xfrm>
            <a:off x="1558077" y="2114976"/>
            <a:ext cx="6027980" cy="6027980"/>
          </a:xfrm>
          <a:custGeom>
            <a:rect b="b" l="l" r="r" t="t"/>
            <a:pathLst>
              <a:path extrusionOk="0" h="12229" w="12229">
                <a:moveTo>
                  <a:pt x="6121" y="1"/>
                </a:moveTo>
                <a:lnTo>
                  <a:pt x="1" y="6120"/>
                </a:lnTo>
                <a:lnTo>
                  <a:pt x="6121" y="12228"/>
                </a:lnTo>
                <a:lnTo>
                  <a:pt x="12229" y="6120"/>
                </a:lnTo>
                <a:lnTo>
                  <a:pt x="6121" y="1"/>
                </a:lnTo>
                <a:close/>
              </a:path>
            </a:pathLst>
          </a:custGeom>
          <a:gradFill>
            <a:gsLst>
              <a:gs pos="0">
                <a:srgbClr val="FB7843"/>
              </a:gs>
              <a:gs pos="100000">
                <a:srgbClr val="E85CDB"/>
              </a:gs>
            </a:gsLst>
            <a:lin ang="8099331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42" name="Google Shape;42;p3"/>
          <p:cNvGrpSpPr/>
          <p:nvPr/>
        </p:nvGrpSpPr>
        <p:grpSpPr>
          <a:xfrm>
            <a:off x="-1115684" y="-228605"/>
            <a:ext cx="3605211" cy="3567585"/>
            <a:chOff x="-1115684" y="691895"/>
            <a:chExt cx="3605211" cy="3567585"/>
          </a:xfrm>
        </p:grpSpPr>
        <p:sp>
          <p:nvSpPr>
            <p:cNvPr id="43" name="Google Shape;43;p3"/>
            <p:cNvSpPr/>
            <p:nvPr/>
          </p:nvSpPr>
          <p:spPr>
            <a:xfrm>
              <a:off x="-899915" y="1096911"/>
              <a:ext cx="2753543" cy="2753515"/>
            </a:xfrm>
            <a:custGeom>
              <a:rect b="b" l="l" r="r" t="t"/>
              <a:pathLst>
                <a:path extrusionOk="0" h="97703" w="97704">
                  <a:moveTo>
                    <a:pt x="84987" y="1"/>
                  </a:moveTo>
                  <a:lnTo>
                    <a:pt x="0" y="84987"/>
                  </a:lnTo>
                  <a:lnTo>
                    <a:pt x="12716" y="97703"/>
                  </a:lnTo>
                  <a:lnTo>
                    <a:pt x="97703" y="12716"/>
                  </a:lnTo>
                  <a:lnTo>
                    <a:pt x="84987" y="1"/>
                  </a:lnTo>
                  <a:close/>
                </a:path>
              </a:pathLst>
            </a:custGeom>
            <a:gradFill>
              <a:gsLst>
                <a:gs pos="0">
                  <a:srgbClr val="FB7843"/>
                </a:gs>
                <a:gs pos="100000">
                  <a:srgbClr val="E85CDB"/>
                </a:gs>
              </a:gsLst>
              <a:lin ang="8099331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" name="Google Shape;44;p3"/>
            <p:cNvSpPr/>
            <p:nvPr/>
          </p:nvSpPr>
          <p:spPr>
            <a:xfrm>
              <a:off x="-511020" y="2105577"/>
              <a:ext cx="2013668" cy="2013301"/>
            </a:xfrm>
            <a:custGeom>
              <a:rect b="b" l="l" r="r" t="t"/>
              <a:pathLst>
                <a:path extrusionOk="0" h="71438" w="71451">
                  <a:moveTo>
                    <a:pt x="63330" y="632"/>
                  </a:moveTo>
                  <a:lnTo>
                    <a:pt x="70819" y="8121"/>
                  </a:lnTo>
                  <a:lnTo>
                    <a:pt x="8133" y="70807"/>
                  </a:lnTo>
                  <a:lnTo>
                    <a:pt x="644" y="63318"/>
                  </a:lnTo>
                  <a:lnTo>
                    <a:pt x="63330" y="632"/>
                  </a:lnTo>
                  <a:close/>
                  <a:moveTo>
                    <a:pt x="63330" y="1"/>
                  </a:moveTo>
                  <a:lnTo>
                    <a:pt x="1" y="63318"/>
                  </a:lnTo>
                  <a:lnTo>
                    <a:pt x="8133" y="71438"/>
                  </a:lnTo>
                  <a:lnTo>
                    <a:pt x="71450" y="8121"/>
                  </a:lnTo>
                  <a:lnTo>
                    <a:pt x="63330" y="1"/>
                  </a:lnTo>
                  <a:close/>
                </a:path>
              </a:pathLst>
            </a:custGeom>
            <a:gradFill>
              <a:gsLst>
                <a:gs pos="0">
                  <a:srgbClr val="FB7843"/>
                </a:gs>
                <a:gs pos="100000">
                  <a:srgbClr val="E85CDB"/>
                </a:gs>
              </a:gsLst>
              <a:lin ang="8099331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5" name="Google Shape;45;p3"/>
            <p:cNvSpPr/>
            <p:nvPr/>
          </p:nvSpPr>
          <p:spPr>
            <a:xfrm>
              <a:off x="-242239" y="2003893"/>
              <a:ext cx="2255925" cy="2255586"/>
            </a:xfrm>
            <a:custGeom>
              <a:rect b="b" l="l" r="r" t="t"/>
              <a:pathLst>
                <a:path extrusionOk="0" h="80035" w="80047">
                  <a:moveTo>
                    <a:pt x="76141" y="1"/>
                  </a:moveTo>
                  <a:lnTo>
                    <a:pt x="1" y="76141"/>
                  </a:lnTo>
                  <a:lnTo>
                    <a:pt x="3894" y="80034"/>
                  </a:lnTo>
                  <a:lnTo>
                    <a:pt x="80046" y="3894"/>
                  </a:lnTo>
                  <a:lnTo>
                    <a:pt x="76141" y="1"/>
                  </a:lnTo>
                  <a:close/>
                </a:path>
              </a:pathLst>
            </a:custGeom>
            <a:gradFill>
              <a:gsLst>
                <a:gs pos="0">
                  <a:srgbClr val="FB7843"/>
                </a:gs>
                <a:gs pos="100000">
                  <a:srgbClr val="E85CDB"/>
                </a:gs>
              </a:gsLst>
              <a:lin ang="8099331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6" name="Google Shape;46;p3"/>
            <p:cNvSpPr/>
            <p:nvPr/>
          </p:nvSpPr>
          <p:spPr>
            <a:xfrm>
              <a:off x="-1115684" y="1250254"/>
              <a:ext cx="2210945" cy="2210945"/>
            </a:xfrm>
            <a:custGeom>
              <a:rect b="b" l="l" r="r" t="t"/>
              <a:pathLst>
                <a:path extrusionOk="0" h="78451" w="78451">
                  <a:moveTo>
                    <a:pt x="72200" y="632"/>
                  </a:moveTo>
                  <a:lnTo>
                    <a:pt x="77820" y="6251"/>
                  </a:lnTo>
                  <a:lnTo>
                    <a:pt x="6251" y="77819"/>
                  </a:lnTo>
                  <a:lnTo>
                    <a:pt x="632" y="72200"/>
                  </a:lnTo>
                  <a:lnTo>
                    <a:pt x="72200" y="632"/>
                  </a:lnTo>
                  <a:close/>
                  <a:moveTo>
                    <a:pt x="72200" y="1"/>
                  </a:moveTo>
                  <a:lnTo>
                    <a:pt x="1" y="72200"/>
                  </a:lnTo>
                  <a:lnTo>
                    <a:pt x="6251" y="78451"/>
                  </a:lnTo>
                  <a:lnTo>
                    <a:pt x="78451" y="6251"/>
                  </a:lnTo>
                  <a:lnTo>
                    <a:pt x="72200" y="1"/>
                  </a:lnTo>
                  <a:close/>
                </a:path>
              </a:pathLst>
            </a:custGeom>
            <a:gradFill>
              <a:gsLst>
                <a:gs pos="0">
                  <a:srgbClr val="FB7843"/>
                </a:gs>
                <a:gs pos="100000">
                  <a:srgbClr val="E85CDB"/>
                </a:gs>
              </a:gsLst>
              <a:lin ang="8099331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7" name="Google Shape;47;p3"/>
            <p:cNvSpPr/>
            <p:nvPr/>
          </p:nvSpPr>
          <p:spPr>
            <a:xfrm>
              <a:off x="1019791" y="1118048"/>
              <a:ext cx="208043" cy="207733"/>
            </a:xfrm>
            <a:custGeom>
              <a:rect b="b" l="l" r="r" t="t"/>
              <a:pathLst>
                <a:path extrusionOk="0" h="7371" w="7382">
                  <a:moveTo>
                    <a:pt x="3691" y="1"/>
                  </a:moveTo>
                  <a:lnTo>
                    <a:pt x="0" y="3680"/>
                  </a:lnTo>
                  <a:lnTo>
                    <a:pt x="3691" y="7371"/>
                  </a:lnTo>
                  <a:lnTo>
                    <a:pt x="7382" y="3680"/>
                  </a:lnTo>
                  <a:lnTo>
                    <a:pt x="3691" y="1"/>
                  </a:lnTo>
                  <a:close/>
                </a:path>
              </a:pathLst>
            </a:custGeom>
            <a:gradFill>
              <a:gsLst>
                <a:gs pos="0">
                  <a:srgbClr val="FB7843"/>
                </a:gs>
                <a:gs pos="100000">
                  <a:srgbClr val="E85CDB"/>
                </a:gs>
              </a:gsLst>
              <a:lin ang="8099331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8" name="Google Shape;48;p3"/>
            <p:cNvSpPr/>
            <p:nvPr/>
          </p:nvSpPr>
          <p:spPr>
            <a:xfrm>
              <a:off x="1592890" y="2498503"/>
              <a:ext cx="344644" cy="344644"/>
            </a:xfrm>
            <a:custGeom>
              <a:rect b="b" l="l" r="r" t="t"/>
              <a:pathLst>
                <a:path extrusionOk="0" h="12229" w="12229">
                  <a:moveTo>
                    <a:pt x="6121" y="1"/>
                  </a:moveTo>
                  <a:lnTo>
                    <a:pt x="1" y="6120"/>
                  </a:lnTo>
                  <a:lnTo>
                    <a:pt x="6121" y="12228"/>
                  </a:lnTo>
                  <a:lnTo>
                    <a:pt x="12229" y="6120"/>
                  </a:lnTo>
                  <a:lnTo>
                    <a:pt x="6121" y="1"/>
                  </a:lnTo>
                  <a:close/>
                </a:path>
              </a:pathLst>
            </a:custGeom>
            <a:gradFill>
              <a:gsLst>
                <a:gs pos="0">
                  <a:srgbClr val="FB7843"/>
                </a:gs>
                <a:gs pos="100000">
                  <a:srgbClr val="E85CDB"/>
                </a:gs>
              </a:gsLst>
              <a:lin ang="8099331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9" name="Google Shape;49;p3"/>
            <p:cNvSpPr/>
            <p:nvPr/>
          </p:nvSpPr>
          <p:spPr>
            <a:xfrm>
              <a:off x="1495265" y="691895"/>
              <a:ext cx="158386" cy="158414"/>
            </a:xfrm>
            <a:custGeom>
              <a:rect b="b" l="l" r="r" t="t"/>
              <a:pathLst>
                <a:path extrusionOk="0" h="5621" w="5620">
                  <a:moveTo>
                    <a:pt x="2810" y="632"/>
                  </a:moveTo>
                  <a:lnTo>
                    <a:pt x="4989" y="2811"/>
                  </a:lnTo>
                  <a:lnTo>
                    <a:pt x="2810" y="4989"/>
                  </a:lnTo>
                  <a:lnTo>
                    <a:pt x="631" y="2811"/>
                  </a:lnTo>
                  <a:lnTo>
                    <a:pt x="2810" y="632"/>
                  </a:lnTo>
                  <a:close/>
                  <a:moveTo>
                    <a:pt x="2810" y="1"/>
                  </a:moveTo>
                  <a:lnTo>
                    <a:pt x="0" y="2811"/>
                  </a:lnTo>
                  <a:lnTo>
                    <a:pt x="2810" y="5621"/>
                  </a:lnTo>
                  <a:lnTo>
                    <a:pt x="5620" y="2811"/>
                  </a:lnTo>
                  <a:lnTo>
                    <a:pt x="2810" y="1"/>
                  </a:lnTo>
                  <a:close/>
                </a:path>
              </a:pathLst>
            </a:custGeom>
            <a:gradFill>
              <a:gsLst>
                <a:gs pos="0">
                  <a:srgbClr val="FB7843"/>
                </a:gs>
                <a:gs pos="100000">
                  <a:srgbClr val="E85CDB"/>
                </a:gs>
              </a:gsLst>
              <a:lin ang="8099331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0" name="Google Shape;50;p3"/>
            <p:cNvSpPr/>
            <p:nvPr/>
          </p:nvSpPr>
          <p:spPr>
            <a:xfrm>
              <a:off x="2331113" y="1527771"/>
              <a:ext cx="158414" cy="158386"/>
            </a:xfrm>
            <a:custGeom>
              <a:rect b="b" l="l" r="r" t="t"/>
              <a:pathLst>
                <a:path extrusionOk="0" h="5620" w="5621">
                  <a:moveTo>
                    <a:pt x="2811" y="631"/>
                  </a:moveTo>
                  <a:lnTo>
                    <a:pt x="4989" y="2810"/>
                  </a:lnTo>
                  <a:lnTo>
                    <a:pt x="2811" y="4989"/>
                  </a:lnTo>
                  <a:lnTo>
                    <a:pt x="632" y="2810"/>
                  </a:lnTo>
                  <a:lnTo>
                    <a:pt x="2811" y="631"/>
                  </a:lnTo>
                  <a:close/>
                  <a:moveTo>
                    <a:pt x="2811" y="0"/>
                  </a:moveTo>
                  <a:lnTo>
                    <a:pt x="1" y="2810"/>
                  </a:lnTo>
                  <a:lnTo>
                    <a:pt x="2811" y="5620"/>
                  </a:lnTo>
                  <a:lnTo>
                    <a:pt x="5620" y="2810"/>
                  </a:lnTo>
                  <a:lnTo>
                    <a:pt x="2811" y="0"/>
                  </a:lnTo>
                  <a:close/>
                </a:path>
              </a:pathLst>
            </a:custGeom>
            <a:gradFill>
              <a:gsLst>
                <a:gs pos="0">
                  <a:srgbClr val="FB7843"/>
                </a:gs>
                <a:gs pos="100000">
                  <a:srgbClr val="E85CDB"/>
                </a:gs>
              </a:gsLst>
              <a:lin ang="8099331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1" name="Google Shape;51;p3"/>
            <p:cNvSpPr/>
            <p:nvPr/>
          </p:nvSpPr>
          <p:spPr>
            <a:xfrm>
              <a:off x="1534862" y="1736804"/>
              <a:ext cx="336584" cy="336584"/>
            </a:xfrm>
            <a:custGeom>
              <a:rect b="b" l="l" r="r" t="t"/>
              <a:pathLst>
                <a:path extrusionOk="0" h="11943" w="11943">
                  <a:moveTo>
                    <a:pt x="5965" y="1"/>
                  </a:moveTo>
                  <a:lnTo>
                    <a:pt x="0" y="5966"/>
                  </a:lnTo>
                  <a:lnTo>
                    <a:pt x="5965" y="11943"/>
                  </a:lnTo>
                  <a:lnTo>
                    <a:pt x="11942" y="5966"/>
                  </a:lnTo>
                  <a:lnTo>
                    <a:pt x="5965" y="1"/>
                  </a:lnTo>
                  <a:close/>
                </a:path>
              </a:pathLst>
            </a:custGeom>
            <a:gradFill>
              <a:gsLst>
                <a:gs pos="0">
                  <a:srgbClr val="FB7843"/>
                </a:gs>
                <a:gs pos="100000">
                  <a:srgbClr val="E85CDB"/>
                </a:gs>
              </a:gsLst>
              <a:lin ang="8099331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2" name="Google Shape;52;p3"/>
            <p:cNvSpPr/>
            <p:nvPr/>
          </p:nvSpPr>
          <p:spPr>
            <a:xfrm>
              <a:off x="2003628" y="1398581"/>
              <a:ext cx="205704" cy="206042"/>
            </a:xfrm>
            <a:custGeom>
              <a:rect b="b" l="l" r="r" t="t"/>
              <a:pathLst>
                <a:path extrusionOk="0" h="7311" w="7299">
                  <a:moveTo>
                    <a:pt x="3655" y="0"/>
                  </a:moveTo>
                  <a:lnTo>
                    <a:pt x="0" y="3655"/>
                  </a:lnTo>
                  <a:lnTo>
                    <a:pt x="3655" y="7311"/>
                  </a:lnTo>
                  <a:lnTo>
                    <a:pt x="7299" y="3655"/>
                  </a:lnTo>
                  <a:lnTo>
                    <a:pt x="3655" y="0"/>
                  </a:lnTo>
                  <a:close/>
                </a:path>
              </a:pathLst>
            </a:custGeom>
            <a:gradFill>
              <a:gsLst>
                <a:gs pos="0">
                  <a:srgbClr val="FB7843"/>
                </a:gs>
                <a:gs pos="100000">
                  <a:srgbClr val="E85CDB"/>
                </a:gs>
              </a:gsLst>
              <a:lin ang="8099331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53" name="Google Shape;53;p3"/>
          <p:cNvGrpSpPr/>
          <p:nvPr/>
        </p:nvGrpSpPr>
        <p:grpSpPr>
          <a:xfrm>
            <a:off x="6725678" y="216894"/>
            <a:ext cx="3651827" cy="3549464"/>
            <a:chOff x="7253877" y="1275092"/>
            <a:chExt cx="3651827" cy="3549464"/>
          </a:xfrm>
        </p:grpSpPr>
        <p:sp>
          <p:nvSpPr>
            <p:cNvPr id="54" name="Google Shape;54;p3"/>
            <p:cNvSpPr/>
            <p:nvPr/>
          </p:nvSpPr>
          <p:spPr>
            <a:xfrm>
              <a:off x="7758579" y="1886464"/>
              <a:ext cx="2742439" cy="2742439"/>
            </a:xfrm>
            <a:custGeom>
              <a:rect b="b" l="l" r="r" t="t"/>
              <a:pathLst>
                <a:path extrusionOk="0" h="97310" w="97310">
                  <a:moveTo>
                    <a:pt x="12907" y="644"/>
                  </a:moveTo>
                  <a:lnTo>
                    <a:pt x="96679" y="84404"/>
                  </a:lnTo>
                  <a:lnTo>
                    <a:pt x="84404" y="96679"/>
                  </a:lnTo>
                  <a:lnTo>
                    <a:pt x="631" y="12907"/>
                  </a:lnTo>
                  <a:lnTo>
                    <a:pt x="12907" y="644"/>
                  </a:lnTo>
                  <a:close/>
                  <a:moveTo>
                    <a:pt x="12907" y="1"/>
                  </a:moveTo>
                  <a:lnTo>
                    <a:pt x="0" y="12907"/>
                  </a:lnTo>
                  <a:lnTo>
                    <a:pt x="84404" y="97310"/>
                  </a:lnTo>
                  <a:lnTo>
                    <a:pt x="97310" y="84404"/>
                  </a:lnTo>
                  <a:lnTo>
                    <a:pt x="12907" y="1"/>
                  </a:lnTo>
                  <a:close/>
                </a:path>
              </a:pathLst>
            </a:custGeom>
            <a:gradFill>
              <a:gsLst>
                <a:gs pos="0">
                  <a:srgbClr val="E85CDB"/>
                </a:gs>
                <a:gs pos="100000">
                  <a:srgbClr val="FB7843"/>
                </a:gs>
              </a:gsLst>
              <a:lin ang="16198662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5" name="Google Shape;55;p3"/>
            <p:cNvSpPr/>
            <p:nvPr/>
          </p:nvSpPr>
          <p:spPr>
            <a:xfrm>
              <a:off x="8774291" y="2251545"/>
              <a:ext cx="1974381" cy="1974720"/>
            </a:xfrm>
            <a:custGeom>
              <a:rect b="b" l="l" r="r" t="t"/>
              <a:pathLst>
                <a:path extrusionOk="0" h="70069" w="70057">
                  <a:moveTo>
                    <a:pt x="7716" y="1"/>
                  </a:moveTo>
                  <a:lnTo>
                    <a:pt x="0" y="7728"/>
                  </a:lnTo>
                  <a:lnTo>
                    <a:pt x="62342" y="70069"/>
                  </a:lnTo>
                  <a:lnTo>
                    <a:pt x="70057" y="62341"/>
                  </a:lnTo>
                  <a:lnTo>
                    <a:pt x="7716" y="1"/>
                  </a:lnTo>
                  <a:close/>
                </a:path>
              </a:pathLst>
            </a:custGeom>
            <a:gradFill>
              <a:gsLst>
                <a:gs pos="0">
                  <a:srgbClr val="E85CDB"/>
                </a:gs>
                <a:gs pos="100000">
                  <a:srgbClr val="FB7843"/>
                </a:gs>
              </a:gsLst>
              <a:lin ang="16198662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6" name="Google Shape;56;p3"/>
            <p:cNvSpPr/>
            <p:nvPr/>
          </p:nvSpPr>
          <p:spPr>
            <a:xfrm>
              <a:off x="8656176" y="1728414"/>
              <a:ext cx="2249527" cy="2249865"/>
            </a:xfrm>
            <a:custGeom>
              <a:rect b="b" l="l" r="r" t="t"/>
              <a:pathLst>
                <a:path extrusionOk="0" h="79832" w="79820">
                  <a:moveTo>
                    <a:pt x="4168" y="632"/>
                  </a:moveTo>
                  <a:lnTo>
                    <a:pt x="79189" y="75653"/>
                  </a:lnTo>
                  <a:lnTo>
                    <a:pt x="75641" y="79201"/>
                  </a:lnTo>
                  <a:lnTo>
                    <a:pt x="631" y="4180"/>
                  </a:lnTo>
                  <a:lnTo>
                    <a:pt x="4168" y="632"/>
                  </a:lnTo>
                  <a:close/>
                  <a:moveTo>
                    <a:pt x="4168" y="1"/>
                  </a:moveTo>
                  <a:lnTo>
                    <a:pt x="0" y="4180"/>
                  </a:lnTo>
                  <a:lnTo>
                    <a:pt x="75641" y="79832"/>
                  </a:lnTo>
                  <a:lnTo>
                    <a:pt x="79820" y="75653"/>
                  </a:lnTo>
                  <a:lnTo>
                    <a:pt x="4168" y="1"/>
                  </a:lnTo>
                  <a:close/>
                </a:path>
              </a:pathLst>
            </a:custGeom>
            <a:gradFill>
              <a:gsLst>
                <a:gs pos="0">
                  <a:srgbClr val="E85CDB"/>
                </a:gs>
                <a:gs pos="100000">
                  <a:srgbClr val="FB7843"/>
                </a:gs>
              </a:gsLst>
              <a:lin ang="16198662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7" name="Google Shape;57;p3"/>
            <p:cNvSpPr/>
            <p:nvPr/>
          </p:nvSpPr>
          <p:spPr>
            <a:xfrm>
              <a:off x="7928014" y="2654532"/>
              <a:ext cx="2170024" cy="2170024"/>
            </a:xfrm>
            <a:custGeom>
              <a:rect b="b" l="l" r="r" t="t"/>
              <a:pathLst>
                <a:path extrusionOk="0" h="76999" w="76999">
                  <a:moveTo>
                    <a:pt x="5871" y="1"/>
                  </a:moveTo>
                  <a:lnTo>
                    <a:pt x="1" y="5871"/>
                  </a:lnTo>
                  <a:lnTo>
                    <a:pt x="71129" y="76998"/>
                  </a:lnTo>
                  <a:lnTo>
                    <a:pt x="76999" y="71128"/>
                  </a:lnTo>
                  <a:lnTo>
                    <a:pt x="5871" y="1"/>
                  </a:lnTo>
                  <a:close/>
                </a:path>
              </a:pathLst>
            </a:custGeom>
            <a:gradFill>
              <a:gsLst>
                <a:gs pos="0">
                  <a:srgbClr val="E85CDB"/>
                </a:gs>
                <a:gs pos="100000">
                  <a:srgbClr val="FB7843"/>
                </a:gs>
              </a:gsLst>
              <a:lin ang="16198662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8" name="Google Shape;58;p3"/>
            <p:cNvSpPr/>
            <p:nvPr/>
          </p:nvSpPr>
          <p:spPr>
            <a:xfrm>
              <a:off x="7788425" y="2514971"/>
              <a:ext cx="205394" cy="205704"/>
            </a:xfrm>
            <a:custGeom>
              <a:rect b="b" l="l" r="r" t="t"/>
              <a:pathLst>
                <a:path extrusionOk="0" h="7299" w="7288">
                  <a:moveTo>
                    <a:pt x="3644" y="0"/>
                  </a:moveTo>
                  <a:lnTo>
                    <a:pt x="1" y="3643"/>
                  </a:lnTo>
                  <a:lnTo>
                    <a:pt x="3644" y="7298"/>
                  </a:lnTo>
                  <a:lnTo>
                    <a:pt x="7287" y="3643"/>
                  </a:lnTo>
                  <a:lnTo>
                    <a:pt x="3644" y="0"/>
                  </a:lnTo>
                  <a:close/>
                </a:path>
              </a:pathLst>
            </a:custGeom>
            <a:gradFill>
              <a:gsLst>
                <a:gs pos="0">
                  <a:srgbClr val="E85CDB"/>
                </a:gs>
                <a:gs pos="100000">
                  <a:srgbClr val="FB7843"/>
                </a:gs>
              </a:gsLst>
              <a:lin ang="16198662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9" name="Google Shape;59;p3"/>
            <p:cNvSpPr/>
            <p:nvPr/>
          </p:nvSpPr>
          <p:spPr>
            <a:xfrm>
              <a:off x="7253877" y="2102232"/>
              <a:ext cx="139278" cy="139278"/>
            </a:xfrm>
            <a:custGeom>
              <a:rect b="b" l="l" r="r" t="t"/>
              <a:pathLst>
                <a:path extrusionOk="0" h="4942" w="4942">
                  <a:moveTo>
                    <a:pt x="2465" y="0"/>
                  </a:moveTo>
                  <a:lnTo>
                    <a:pt x="0" y="2465"/>
                  </a:lnTo>
                  <a:lnTo>
                    <a:pt x="2465" y="4941"/>
                  </a:lnTo>
                  <a:lnTo>
                    <a:pt x="4941" y="2465"/>
                  </a:lnTo>
                  <a:lnTo>
                    <a:pt x="2465" y="0"/>
                  </a:lnTo>
                  <a:close/>
                </a:path>
              </a:pathLst>
            </a:custGeom>
            <a:gradFill>
              <a:gsLst>
                <a:gs pos="0">
                  <a:srgbClr val="E85CDB"/>
                </a:gs>
                <a:gs pos="100000">
                  <a:srgbClr val="FB7843"/>
                </a:gs>
              </a:gsLst>
              <a:lin ang="16198662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0" name="Google Shape;60;p3"/>
            <p:cNvSpPr/>
            <p:nvPr/>
          </p:nvSpPr>
          <p:spPr>
            <a:xfrm>
              <a:off x="8202516" y="1275092"/>
              <a:ext cx="139278" cy="139278"/>
            </a:xfrm>
            <a:custGeom>
              <a:rect b="b" l="l" r="r" t="t"/>
              <a:pathLst>
                <a:path extrusionOk="0" h="4942" w="4942">
                  <a:moveTo>
                    <a:pt x="2477" y="1"/>
                  </a:moveTo>
                  <a:lnTo>
                    <a:pt x="0" y="2477"/>
                  </a:lnTo>
                  <a:lnTo>
                    <a:pt x="2477" y="4942"/>
                  </a:lnTo>
                  <a:lnTo>
                    <a:pt x="4941" y="2477"/>
                  </a:lnTo>
                  <a:lnTo>
                    <a:pt x="2477" y="1"/>
                  </a:lnTo>
                  <a:close/>
                </a:path>
              </a:pathLst>
            </a:custGeom>
            <a:gradFill>
              <a:gsLst>
                <a:gs pos="0">
                  <a:srgbClr val="E85CDB"/>
                </a:gs>
                <a:gs pos="100000">
                  <a:srgbClr val="FB7843"/>
                </a:gs>
              </a:gsLst>
              <a:lin ang="16198662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1" name="Google Shape;61;p3"/>
            <p:cNvSpPr/>
            <p:nvPr/>
          </p:nvSpPr>
          <p:spPr>
            <a:xfrm>
              <a:off x="7396513" y="1524398"/>
              <a:ext cx="530536" cy="530874"/>
            </a:xfrm>
            <a:custGeom>
              <a:rect b="b" l="l" r="r" t="t"/>
              <a:pathLst>
                <a:path extrusionOk="0" h="18837" w="18825">
                  <a:moveTo>
                    <a:pt x="9418" y="1"/>
                  </a:moveTo>
                  <a:lnTo>
                    <a:pt x="0" y="9419"/>
                  </a:lnTo>
                  <a:lnTo>
                    <a:pt x="9418" y="18837"/>
                  </a:lnTo>
                  <a:lnTo>
                    <a:pt x="18824" y="9419"/>
                  </a:lnTo>
                  <a:lnTo>
                    <a:pt x="9418" y="1"/>
                  </a:lnTo>
                  <a:close/>
                </a:path>
              </a:pathLst>
            </a:custGeom>
            <a:gradFill>
              <a:gsLst>
                <a:gs pos="0">
                  <a:srgbClr val="E85CDB"/>
                </a:gs>
                <a:gs pos="100000">
                  <a:srgbClr val="FB7843"/>
                </a:gs>
              </a:gsLst>
              <a:lin ang="16198662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2" name="Google Shape;62;p3"/>
            <p:cNvSpPr/>
            <p:nvPr/>
          </p:nvSpPr>
          <p:spPr>
            <a:xfrm>
              <a:off x="8400473" y="1878094"/>
              <a:ext cx="333230" cy="333202"/>
            </a:xfrm>
            <a:custGeom>
              <a:rect b="b" l="l" r="r" t="t"/>
              <a:pathLst>
                <a:path extrusionOk="0" h="11823" w="11824">
                  <a:moveTo>
                    <a:pt x="5918" y="0"/>
                  </a:moveTo>
                  <a:lnTo>
                    <a:pt x="1" y="5906"/>
                  </a:lnTo>
                  <a:lnTo>
                    <a:pt x="5918" y="11823"/>
                  </a:lnTo>
                  <a:lnTo>
                    <a:pt x="11824" y="5906"/>
                  </a:lnTo>
                  <a:lnTo>
                    <a:pt x="5918" y="0"/>
                  </a:lnTo>
                  <a:close/>
                </a:path>
              </a:pathLst>
            </a:custGeom>
            <a:gradFill>
              <a:gsLst>
                <a:gs pos="0">
                  <a:srgbClr val="E85CDB"/>
                </a:gs>
                <a:gs pos="100000">
                  <a:srgbClr val="FB7843"/>
                </a:gs>
              </a:gsLst>
              <a:lin ang="16198662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3" name="Google Shape;63;p3"/>
            <p:cNvSpPr/>
            <p:nvPr/>
          </p:nvSpPr>
          <p:spPr>
            <a:xfrm>
              <a:off x="8057543" y="1534826"/>
              <a:ext cx="221148" cy="221148"/>
            </a:xfrm>
            <a:custGeom>
              <a:rect b="b" l="l" r="r" t="t"/>
              <a:pathLst>
                <a:path extrusionOk="0" h="7847" w="7847">
                  <a:moveTo>
                    <a:pt x="3918" y="631"/>
                  </a:moveTo>
                  <a:lnTo>
                    <a:pt x="7216" y="3929"/>
                  </a:lnTo>
                  <a:lnTo>
                    <a:pt x="3918" y="7215"/>
                  </a:lnTo>
                  <a:lnTo>
                    <a:pt x="632" y="3929"/>
                  </a:lnTo>
                  <a:lnTo>
                    <a:pt x="3918" y="631"/>
                  </a:lnTo>
                  <a:close/>
                  <a:moveTo>
                    <a:pt x="3918" y="0"/>
                  </a:moveTo>
                  <a:lnTo>
                    <a:pt x="1" y="3929"/>
                  </a:lnTo>
                  <a:lnTo>
                    <a:pt x="3918" y="7846"/>
                  </a:lnTo>
                  <a:lnTo>
                    <a:pt x="7847" y="3929"/>
                  </a:lnTo>
                  <a:lnTo>
                    <a:pt x="3918" y="0"/>
                  </a:lnTo>
                  <a:close/>
                </a:path>
              </a:pathLst>
            </a:custGeom>
            <a:gradFill>
              <a:gsLst>
                <a:gs pos="0">
                  <a:srgbClr val="E85CDB"/>
                </a:gs>
                <a:gs pos="100000">
                  <a:srgbClr val="FB7843"/>
                </a:gs>
              </a:gsLst>
              <a:lin ang="16198662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64" name="Google Shape;64;p3"/>
          <p:cNvSpPr txBox="1"/>
          <p:nvPr>
            <p:ph type="title"/>
          </p:nvPr>
        </p:nvSpPr>
        <p:spPr>
          <a:xfrm>
            <a:off x="1207825" y="3983254"/>
            <a:ext cx="6700500" cy="666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>
                <a:solidFill>
                  <a:schemeClr val="accen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>
                <a:solidFill>
                  <a:schemeClr val="accen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>
                <a:solidFill>
                  <a:schemeClr val="accen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>
                <a:solidFill>
                  <a:schemeClr val="accen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>
                <a:solidFill>
                  <a:schemeClr val="accen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>
                <a:solidFill>
                  <a:schemeClr val="accen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>
                <a:solidFill>
                  <a:schemeClr val="accen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>
                <a:solidFill>
                  <a:schemeClr val="accent1"/>
                </a:solidFill>
              </a:defRPr>
            </a:lvl9pPr>
          </a:lstStyle>
          <a:p/>
        </p:txBody>
      </p:sp>
      <p:sp>
        <p:nvSpPr>
          <p:cNvPr id="65" name="Google Shape;65;p3"/>
          <p:cNvSpPr txBox="1"/>
          <p:nvPr>
            <p:ph hasCustomPrompt="1" idx="2" type="title"/>
          </p:nvPr>
        </p:nvSpPr>
        <p:spPr>
          <a:xfrm>
            <a:off x="3722450" y="526575"/>
            <a:ext cx="1699200" cy="3190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  <a:defRPr sz="80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66" name="Google Shape;66;p3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ly Title 1">
  <p:cSld name="ONE_COLUMN_TEXT_1_1_1_1">
    <p:spTree>
      <p:nvGrpSpPr>
        <p:cNvPr id="483" name="Shape 4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4" name="Google Shape;484;p21"/>
          <p:cNvSpPr txBox="1"/>
          <p:nvPr>
            <p:ph type="title"/>
          </p:nvPr>
        </p:nvSpPr>
        <p:spPr>
          <a:xfrm>
            <a:off x="599100" y="536850"/>
            <a:ext cx="79458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grpSp>
        <p:nvGrpSpPr>
          <p:cNvPr id="485" name="Google Shape;485;p21"/>
          <p:cNvGrpSpPr/>
          <p:nvPr/>
        </p:nvGrpSpPr>
        <p:grpSpPr>
          <a:xfrm flipH="1">
            <a:off x="7376172" y="-1239333"/>
            <a:ext cx="2601531" cy="2830797"/>
            <a:chOff x="-1413532" y="-1458408"/>
            <a:chExt cx="2601531" cy="2830797"/>
          </a:xfrm>
        </p:grpSpPr>
        <p:sp>
          <p:nvSpPr>
            <p:cNvPr id="486" name="Google Shape;486;p21"/>
            <p:cNvSpPr/>
            <p:nvPr/>
          </p:nvSpPr>
          <p:spPr>
            <a:xfrm rot="5400000">
              <a:off x="-1273114" y="-1458225"/>
              <a:ext cx="2013668" cy="2013301"/>
            </a:xfrm>
            <a:custGeom>
              <a:rect b="b" l="l" r="r" t="t"/>
              <a:pathLst>
                <a:path extrusionOk="0" h="71438" w="71451">
                  <a:moveTo>
                    <a:pt x="63330" y="632"/>
                  </a:moveTo>
                  <a:lnTo>
                    <a:pt x="70819" y="8121"/>
                  </a:lnTo>
                  <a:lnTo>
                    <a:pt x="8133" y="70807"/>
                  </a:lnTo>
                  <a:lnTo>
                    <a:pt x="644" y="63318"/>
                  </a:lnTo>
                  <a:lnTo>
                    <a:pt x="63330" y="632"/>
                  </a:lnTo>
                  <a:close/>
                  <a:moveTo>
                    <a:pt x="63330" y="1"/>
                  </a:moveTo>
                  <a:lnTo>
                    <a:pt x="1" y="63318"/>
                  </a:lnTo>
                  <a:lnTo>
                    <a:pt x="8133" y="71438"/>
                  </a:lnTo>
                  <a:lnTo>
                    <a:pt x="71450" y="8121"/>
                  </a:lnTo>
                  <a:lnTo>
                    <a:pt x="63330" y="1"/>
                  </a:ln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100000">
                  <a:schemeClr val="accent4"/>
                </a:gs>
              </a:gsLst>
              <a:lin ang="8100019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87" name="Google Shape;487;p21"/>
            <p:cNvSpPr/>
            <p:nvPr/>
          </p:nvSpPr>
          <p:spPr>
            <a:xfrm rot="5400000">
              <a:off x="-1413701" y="-1189459"/>
              <a:ext cx="2255925" cy="2255586"/>
            </a:xfrm>
            <a:custGeom>
              <a:rect b="b" l="l" r="r" t="t"/>
              <a:pathLst>
                <a:path extrusionOk="0" h="80035" w="80047">
                  <a:moveTo>
                    <a:pt x="76141" y="1"/>
                  </a:moveTo>
                  <a:lnTo>
                    <a:pt x="1" y="76141"/>
                  </a:lnTo>
                  <a:lnTo>
                    <a:pt x="3894" y="80034"/>
                  </a:lnTo>
                  <a:lnTo>
                    <a:pt x="80046" y="3894"/>
                  </a:lnTo>
                  <a:lnTo>
                    <a:pt x="76141" y="1"/>
                  </a:ln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100000">
                  <a:schemeClr val="accent4"/>
                </a:gs>
              </a:gsLst>
              <a:lin ang="8100019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88" name="Google Shape;488;p21"/>
            <p:cNvSpPr/>
            <p:nvPr/>
          </p:nvSpPr>
          <p:spPr>
            <a:xfrm rot="5400000">
              <a:off x="980111" y="240932"/>
              <a:ext cx="208043" cy="207733"/>
            </a:xfrm>
            <a:custGeom>
              <a:rect b="b" l="l" r="r" t="t"/>
              <a:pathLst>
                <a:path extrusionOk="0" h="7371" w="7382">
                  <a:moveTo>
                    <a:pt x="3691" y="1"/>
                  </a:moveTo>
                  <a:lnTo>
                    <a:pt x="0" y="3680"/>
                  </a:lnTo>
                  <a:lnTo>
                    <a:pt x="3691" y="7371"/>
                  </a:lnTo>
                  <a:lnTo>
                    <a:pt x="7382" y="3680"/>
                  </a:lnTo>
                  <a:lnTo>
                    <a:pt x="3691" y="1"/>
                  </a:ln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100000">
                  <a:schemeClr val="accent4"/>
                </a:gs>
              </a:gsLst>
              <a:lin ang="8100019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89" name="Google Shape;489;p21"/>
            <p:cNvSpPr/>
            <p:nvPr/>
          </p:nvSpPr>
          <p:spPr>
            <a:xfrm rot="5400000">
              <a:off x="2801" y="645502"/>
              <a:ext cx="344644" cy="344644"/>
            </a:xfrm>
            <a:custGeom>
              <a:rect b="b" l="l" r="r" t="t"/>
              <a:pathLst>
                <a:path extrusionOk="0" h="12229" w="12229">
                  <a:moveTo>
                    <a:pt x="6121" y="1"/>
                  </a:moveTo>
                  <a:lnTo>
                    <a:pt x="1" y="6120"/>
                  </a:lnTo>
                  <a:lnTo>
                    <a:pt x="6121" y="12228"/>
                  </a:lnTo>
                  <a:lnTo>
                    <a:pt x="12229" y="6120"/>
                  </a:lnTo>
                  <a:lnTo>
                    <a:pt x="6121" y="1"/>
                  </a:ln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100000">
                  <a:schemeClr val="accent4"/>
                </a:gs>
              </a:gsLst>
              <a:lin ang="8100019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90" name="Google Shape;490;p21"/>
            <p:cNvSpPr/>
            <p:nvPr/>
          </p:nvSpPr>
          <p:spPr>
            <a:xfrm rot="5400000">
              <a:off x="464452" y="1213989"/>
              <a:ext cx="158414" cy="158386"/>
            </a:xfrm>
            <a:custGeom>
              <a:rect b="b" l="l" r="r" t="t"/>
              <a:pathLst>
                <a:path extrusionOk="0" h="5620" w="5621">
                  <a:moveTo>
                    <a:pt x="2811" y="631"/>
                  </a:moveTo>
                  <a:lnTo>
                    <a:pt x="4989" y="2810"/>
                  </a:lnTo>
                  <a:lnTo>
                    <a:pt x="2811" y="4989"/>
                  </a:lnTo>
                  <a:lnTo>
                    <a:pt x="632" y="2810"/>
                  </a:lnTo>
                  <a:lnTo>
                    <a:pt x="2811" y="631"/>
                  </a:lnTo>
                  <a:close/>
                  <a:moveTo>
                    <a:pt x="2811" y="0"/>
                  </a:moveTo>
                  <a:lnTo>
                    <a:pt x="1" y="2810"/>
                  </a:lnTo>
                  <a:lnTo>
                    <a:pt x="2811" y="5620"/>
                  </a:lnTo>
                  <a:lnTo>
                    <a:pt x="5620" y="2810"/>
                  </a:lnTo>
                  <a:lnTo>
                    <a:pt x="2811" y="0"/>
                  </a:ln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100000">
                  <a:schemeClr val="accent4"/>
                </a:gs>
              </a:gsLst>
              <a:lin ang="8100019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491" name="Google Shape;491;p21"/>
          <p:cNvGrpSpPr/>
          <p:nvPr/>
        </p:nvGrpSpPr>
        <p:grpSpPr>
          <a:xfrm>
            <a:off x="356395" y="4200075"/>
            <a:ext cx="513193" cy="598807"/>
            <a:chOff x="356395" y="4200075"/>
            <a:chExt cx="513193" cy="598807"/>
          </a:xfrm>
        </p:grpSpPr>
        <p:sp>
          <p:nvSpPr>
            <p:cNvPr id="492" name="Google Shape;492;p21"/>
            <p:cNvSpPr/>
            <p:nvPr/>
          </p:nvSpPr>
          <p:spPr>
            <a:xfrm>
              <a:off x="520003" y="4448703"/>
              <a:ext cx="349586" cy="350179"/>
            </a:xfrm>
            <a:custGeom>
              <a:rect b="b" l="l" r="r" t="t"/>
              <a:pathLst>
                <a:path extrusionOk="0" h="7311" w="7299">
                  <a:moveTo>
                    <a:pt x="3655" y="0"/>
                  </a:moveTo>
                  <a:lnTo>
                    <a:pt x="0" y="3655"/>
                  </a:lnTo>
                  <a:lnTo>
                    <a:pt x="3655" y="7311"/>
                  </a:lnTo>
                  <a:lnTo>
                    <a:pt x="7299" y="3655"/>
                  </a:lnTo>
                  <a:lnTo>
                    <a:pt x="3655" y="0"/>
                  </a:ln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100000">
                  <a:schemeClr val="accent4"/>
                </a:gs>
              </a:gsLst>
              <a:lin ang="8100019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93" name="Google Shape;493;p21"/>
            <p:cNvSpPr/>
            <p:nvPr/>
          </p:nvSpPr>
          <p:spPr>
            <a:xfrm flipH="1" rot="-5400000">
              <a:off x="356381" y="4200089"/>
              <a:ext cx="158414" cy="158386"/>
            </a:xfrm>
            <a:custGeom>
              <a:rect b="b" l="l" r="r" t="t"/>
              <a:pathLst>
                <a:path extrusionOk="0" h="5620" w="5621">
                  <a:moveTo>
                    <a:pt x="2811" y="631"/>
                  </a:moveTo>
                  <a:lnTo>
                    <a:pt x="4989" y="2810"/>
                  </a:lnTo>
                  <a:lnTo>
                    <a:pt x="2811" y="4989"/>
                  </a:lnTo>
                  <a:lnTo>
                    <a:pt x="632" y="2810"/>
                  </a:lnTo>
                  <a:lnTo>
                    <a:pt x="2811" y="631"/>
                  </a:lnTo>
                  <a:close/>
                  <a:moveTo>
                    <a:pt x="2811" y="0"/>
                  </a:moveTo>
                  <a:lnTo>
                    <a:pt x="1" y="2810"/>
                  </a:lnTo>
                  <a:lnTo>
                    <a:pt x="2811" y="5620"/>
                  </a:lnTo>
                  <a:lnTo>
                    <a:pt x="5620" y="2810"/>
                  </a:lnTo>
                  <a:lnTo>
                    <a:pt x="2811" y="0"/>
                  </a:ln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100000">
                  <a:schemeClr val="accent4"/>
                </a:gs>
              </a:gsLst>
              <a:lin ang="8100019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494" name="Google Shape;494;p21"/>
          <p:cNvSpPr/>
          <p:nvPr/>
        </p:nvSpPr>
        <p:spPr>
          <a:xfrm flipH="1" rot="-5400000">
            <a:off x="9039980" y="668057"/>
            <a:ext cx="208043" cy="207733"/>
          </a:xfrm>
          <a:custGeom>
            <a:rect b="b" l="l" r="r" t="t"/>
            <a:pathLst>
              <a:path extrusionOk="0" h="7371" w="7382">
                <a:moveTo>
                  <a:pt x="3691" y="1"/>
                </a:moveTo>
                <a:lnTo>
                  <a:pt x="0" y="3680"/>
                </a:lnTo>
                <a:lnTo>
                  <a:pt x="3691" y="7371"/>
                </a:lnTo>
                <a:lnTo>
                  <a:pt x="7382" y="3680"/>
                </a:lnTo>
                <a:lnTo>
                  <a:pt x="3691" y="1"/>
                </a:lnTo>
                <a:close/>
              </a:path>
            </a:pathLst>
          </a:custGeom>
          <a:gradFill>
            <a:gsLst>
              <a:gs pos="0">
                <a:schemeClr val="accent2"/>
              </a:gs>
              <a:gs pos="100000">
                <a:schemeClr val="accent4"/>
              </a:gs>
            </a:gsLst>
            <a:lin ang="8100019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95" name="Google Shape;495;p21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ly Title 2">
  <p:cSld name="ONE_COLUMN_TEXT_1_1_1_1_1">
    <p:spTree>
      <p:nvGrpSpPr>
        <p:cNvPr id="496" name="Shape 4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7" name="Google Shape;497;p22"/>
          <p:cNvSpPr txBox="1"/>
          <p:nvPr>
            <p:ph type="title"/>
          </p:nvPr>
        </p:nvSpPr>
        <p:spPr>
          <a:xfrm>
            <a:off x="599100" y="536850"/>
            <a:ext cx="79458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grpSp>
        <p:nvGrpSpPr>
          <p:cNvPr id="498" name="Google Shape;498;p22"/>
          <p:cNvGrpSpPr/>
          <p:nvPr/>
        </p:nvGrpSpPr>
        <p:grpSpPr>
          <a:xfrm>
            <a:off x="8362428" y="-1382208"/>
            <a:ext cx="2506090" cy="6273529"/>
            <a:chOff x="8190526" y="-1458408"/>
            <a:chExt cx="2506090" cy="6273529"/>
          </a:xfrm>
        </p:grpSpPr>
        <p:grpSp>
          <p:nvGrpSpPr>
            <p:cNvPr id="499" name="Google Shape;499;p22"/>
            <p:cNvGrpSpPr/>
            <p:nvPr/>
          </p:nvGrpSpPr>
          <p:grpSpPr>
            <a:xfrm flipH="1">
              <a:off x="8190526" y="-1458408"/>
              <a:ext cx="2506090" cy="6273529"/>
              <a:chOff x="-1765719" y="-1458408"/>
              <a:chExt cx="2506090" cy="6273529"/>
            </a:xfrm>
          </p:grpSpPr>
          <p:sp>
            <p:nvSpPr>
              <p:cNvPr id="500" name="Google Shape;500;p22"/>
              <p:cNvSpPr/>
              <p:nvPr/>
            </p:nvSpPr>
            <p:spPr>
              <a:xfrm rot="5400000">
                <a:off x="-1273114" y="-1458225"/>
                <a:ext cx="2013668" cy="2013301"/>
              </a:xfrm>
              <a:custGeom>
                <a:rect b="b" l="l" r="r" t="t"/>
                <a:pathLst>
                  <a:path extrusionOk="0" h="71438" w="71451">
                    <a:moveTo>
                      <a:pt x="63330" y="632"/>
                    </a:moveTo>
                    <a:lnTo>
                      <a:pt x="70819" y="8121"/>
                    </a:lnTo>
                    <a:lnTo>
                      <a:pt x="8133" y="70807"/>
                    </a:lnTo>
                    <a:lnTo>
                      <a:pt x="644" y="63318"/>
                    </a:lnTo>
                    <a:lnTo>
                      <a:pt x="63330" y="632"/>
                    </a:lnTo>
                    <a:close/>
                    <a:moveTo>
                      <a:pt x="63330" y="1"/>
                    </a:moveTo>
                    <a:lnTo>
                      <a:pt x="1" y="63318"/>
                    </a:lnTo>
                    <a:lnTo>
                      <a:pt x="8133" y="71438"/>
                    </a:lnTo>
                    <a:lnTo>
                      <a:pt x="71450" y="8121"/>
                    </a:lnTo>
                    <a:lnTo>
                      <a:pt x="63330" y="1"/>
                    </a:lnTo>
                    <a:close/>
                  </a:path>
                </a:pathLst>
              </a:custGeom>
              <a:gradFill>
                <a:gsLst>
                  <a:gs pos="0">
                    <a:schemeClr val="accent2"/>
                  </a:gs>
                  <a:gs pos="100000">
                    <a:schemeClr val="accent4"/>
                  </a:gs>
                </a:gsLst>
                <a:lin ang="8100019" scaled="0"/>
              </a:gra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01" name="Google Shape;501;p22"/>
              <p:cNvSpPr/>
              <p:nvPr/>
            </p:nvSpPr>
            <p:spPr>
              <a:xfrm rot="5400000">
                <a:off x="-1578763" y="-1267484"/>
                <a:ext cx="2255925" cy="2255586"/>
              </a:xfrm>
              <a:custGeom>
                <a:rect b="b" l="l" r="r" t="t"/>
                <a:pathLst>
                  <a:path extrusionOk="0" h="80035" w="80047">
                    <a:moveTo>
                      <a:pt x="76141" y="1"/>
                    </a:moveTo>
                    <a:lnTo>
                      <a:pt x="1" y="76141"/>
                    </a:lnTo>
                    <a:lnTo>
                      <a:pt x="3894" y="80034"/>
                    </a:lnTo>
                    <a:lnTo>
                      <a:pt x="80046" y="3894"/>
                    </a:lnTo>
                    <a:lnTo>
                      <a:pt x="76141" y="1"/>
                    </a:lnTo>
                    <a:close/>
                  </a:path>
                </a:pathLst>
              </a:custGeom>
              <a:gradFill>
                <a:gsLst>
                  <a:gs pos="0">
                    <a:schemeClr val="accent2"/>
                  </a:gs>
                  <a:gs pos="100000">
                    <a:schemeClr val="accent4"/>
                  </a:gs>
                </a:gsLst>
                <a:lin ang="8100019" scaled="0"/>
              </a:gra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02" name="Google Shape;502;p22"/>
              <p:cNvSpPr/>
              <p:nvPr/>
            </p:nvSpPr>
            <p:spPr>
              <a:xfrm rot="5400000">
                <a:off x="-29924" y="850252"/>
                <a:ext cx="344644" cy="344644"/>
              </a:xfrm>
              <a:custGeom>
                <a:rect b="b" l="l" r="r" t="t"/>
                <a:pathLst>
                  <a:path extrusionOk="0" h="12229" w="12229">
                    <a:moveTo>
                      <a:pt x="6121" y="1"/>
                    </a:moveTo>
                    <a:lnTo>
                      <a:pt x="1" y="6120"/>
                    </a:lnTo>
                    <a:lnTo>
                      <a:pt x="6121" y="12228"/>
                    </a:lnTo>
                    <a:lnTo>
                      <a:pt x="12229" y="6120"/>
                    </a:lnTo>
                    <a:lnTo>
                      <a:pt x="6121" y="1"/>
                    </a:lnTo>
                    <a:close/>
                  </a:path>
                </a:pathLst>
              </a:custGeom>
              <a:gradFill>
                <a:gsLst>
                  <a:gs pos="0">
                    <a:schemeClr val="accent2"/>
                  </a:gs>
                  <a:gs pos="100000">
                    <a:schemeClr val="accent4"/>
                  </a:gs>
                </a:gsLst>
                <a:lin ang="8100019" scaled="0"/>
              </a:gra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03" name="Google Shape;503;p22"/>
              <p:cNvSpPr/>
              <p:nvPr/>
            </p:nvSpPr>
            <p:spPr>
              <a:xfrm rot="5400000">
                <a:off x="63203" y="4369500"/>
                <a:ext cx="158386" cy="158414"/>
              </a:xfrm>
              <a:custGeom>
                <a:rect b="b" l="l" r="r" t="t"/>
                <a:pathLst>
                  <a:path extrusionOk="0" h="5621" w="5620">
                    <a:moveTo>
                      <a:pt x="2810" y="632"/>
                    </a:moveTo>
                    <a:lnTo>
                      <a:pt x="4989" y="2811"/>
                    </a:lnTo>
                    <a:lnTo>
                      <a:pt x="2810" y="4989"/>
                    </a:lnTo>
                    <a:lnTo>
                      <a:pt x="631" y="2811"/>
                    </a:lnTo>
                    <a:lnTo>
                      <a:pt x="2810" y="632"/>
                    </a:lnTo>
                    <a:close/>
                    <a:moveTo>
                      <a:pt x="2810" y="1"/>
                    </a:moveTo>
                    <a:lnTo>
                      <a:pt x="0" y="2811"/>
                    </a:lnTo>
                    <a:lnTo>
                      <a:pt x="2810" y="5621"/>
                    </a:lnTo>
                    <a:lnTo>
                      <a:pt x="5620" y="2811"/>
                    </a:lnTo>
                    <a:lnTo>
                      <a:pt x="2810" y="1"/>
                    </a:lnTo>
                    <a:close/>
                  </a:path>
                </a:pathLst>
              </a:custGeom>
              <a:gradFill>
                <a:gsLst>
                  <a:gs pos="0">
                    <a:schemeClr val="accent2"/>
                  </a:gs>
                  <a:gs pos="100000">
                    <a:schemeClr val="accent4"/>
                  </a:gs>
                </a:gsLst>
                <a:lin ang="8100019" scaled="0"/>
              </a:gra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04" name="Google Shape;504;p22"/>
              <p:cNvSpPr/>
              <p:nvPr/>
            </p:nvSpPr>
            <p:spPr>
              <a:xfrm rot="5400000">
                <a:off x="464452" y="1360239"/>
                <a:ext cx="158414" cy="158386"/>
              </a:xfrm>
              <a:custGeom>
                <a:rect b="b" l="l" r="r" t="t"/>
                <a:pathLst>
                  <a:path extrusionOk="0" h="5620" w="5621">
                    <a:moveTo>
                      <a:pt x="2811" y="631"/>
                    </a:moveTo>
                    <a:lnTo>
                      <a:pt x="4989" y="2810"/>
                    </a:lnTo>
                    <a:lnTo>
                      <a:pt x="2811" y="4989"/>
                    </a:lnTo>
                    <a:lnTo>
                      <a:pt x="632" y="2810"/>
                    </a:lnTo>
                    <a:lnTo>
                      <a:pt x="2811" y="631"/>
                    </a:lnTo>
                    <a:close/>
                    <a:moveTo>
                      <a:pt x="2811" y="0"/>
                    </a:moveTo>
                    <a:lnTo>
                      <a:pt x="1" y="2810"/>
                    </a:lnTo>
                    <a:lnTo>
                      <a:pt x="2811" y="5620"/>
                    </a:lnTo>
                    <a:lnTo>
                      <a:pt x="5620" y="2810"/>
                    </a:lnTo>
                    <a:lnTo>
                      <a:pt x="2811" y="0"/>
                    </a:lnTo>
                    <a:close/>
                  </a:path>
                </a:pathLst>
              </a:custGeom>
              <a:gradFill>
                <a:gsLst>
                  <a:gs pos="0">
                    <a:schemeClr val="accent2"/>
                  </a:gs>
                  <a:gs pos="100000">
                    <a:schemeClr val="accent4"/>
                  </a:gs>
                </a:gsLst>
                <a:lin ang="8100019" scaled="0"/>
              </a:gra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05" name="Google Shape;505;p22"/>
              <p:cNvSpPr/>
              <p:nvPr/>
            </p:nvSpPr>
            <p:spPr>
              <a:xfrm rot="5400000">
                <a:off x="-1286976" y="1215963"/>
                <a:ext cx="2013668" cy="2013301"/>
              </a:xfrm>
              <a:custGeom>
                <a:rect b="b" l="l" r="r" t="t"/>
                <a:pathLst>
                  <a:path extrusionOk="0" h="71438" w="71451">
                    <a:moveTo>
                      <a:pt x="63330" y="632"/>
                    </a:moveTo>
                    <a:lnTo>
                      <a:pt x="70819" y="8121"/>
                    </a:lnTo>
                    <a:lnTo>
                      <a:pt x="8133" y="70807"/>
                    </a:lnTo>
                    <a:lnTo>
                      <a:pt x="644" y="63318"/>
                    </a:lnTo>
                    <a:lnTo>
                      <a:pt x="63330" y="632"/>
                    </a:lnTo>
                    <a:close/>
                    <a:moveTo>
                      <a:pt x="63330" y="1"/>
                    </a:moveTo>
                    <a:lnTo>
                      <a:pt x="1" y="63318"/>
                    </a:lnTo>
                    <a:lnTo>
                      <a:pt x="8133" y="71438"/>
                    </a:lnTo>
                    <a:lnTo>
                      <a:pt x="71450" y="8121"/>
                    </a:lnTo>
                    <a:lnTo>
                      <a:pt x="63330" y="1"/>
                    </a:lnTo>
                    <a:close/>
                  </a:path>
                </a:pathLst>
              </a:custGeom>
              <a:gradFill>
                <a:gsLst>
                  <a:gs pos="0">
                    <a:schemeClr val="accent2"/>
                  </a:gs>
                  <a:gs pos="100000">
                    <a:schemeClr val="accent4"/>
                  </a:gs>
                </a:gsLst>
                <a:lin ang="8100019" scaled="0"/>
              </a:gra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06" name="Google Shape;506;p22"/>
              <p:cNvSpPr/>
              <p:nvPr/>
            </p:nvSpPr>
            <p:spPr>
              <a:xfrm rot="5400000">
                <a:off x="-1515388" y="2192941"/>
                <a:ext cx="2255925" cy="2255586"/>
              </a:xfrm>
              <a:custGeom>
                <a:rect b="b" l="l" r="r" t="t"/>
                <a:pathLst>
                  <a:path extrusionOk="0" h="80035" w="80047">
                    <a:moveTo>
                      <a:pt x="76141" y="1"/>
                    </a:moveTo>
                    <a:lnTo>
                      <a:pt x="1" y="76141"/>
                    </a:lnTo>
                    <a:lnTo>
                      <a:pt x="3894" y="80034"/>
                    </a:lnTo>
                    <a:lnTo>
                      <a:pt x="80046" y="3894"/>
                    </a:lnTo>
                    <a:lnTo>
                      <a:pt x="76141" y="1"/>
                    </a:lnTo>
                    <a:close/>
                  </a:path>
                </a:pathLst>
              </a:custGeom>
              <a:gradFill>
                <a:gsLst>
                  <a:gs pos="0">
                    <a:schemeClr val="accent2"/>
                  </a:gs>
                  <a:gs pos="100000">
                    <a:schemeClr val="accent4"/>
                  </a:gs>
                </a:gsLst>
                <a:lin ang="8100019" scaled="0"/>
              </a:gra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07" name="Google Shape;507;p22"/>
              <p:cNvSpPr/>
              <p:nvPr/>
            </p:nvSpPr>
            <p:spPr>
              <a:xfrm rot="5400000">
                <a:off x="-1765888" y="129266"/>
                <a:ext cx="2255925" cy="2255586"/>
              </a:xfrm>
              <a:custGeom>
                <a:rect b="b" l="l" r="r" t="t"/>
                <a:pathLst>
                  <a:path extrusionOk="0" h="80035" w="80047">
                    <a:moveTo>
                      <a:pt x="76141" y="1"/>
                    </a:moveTo>
                    <a:lnTo>
                      <a:pt x="1" y="76141"/>
                    </a:lnTo>
                    <a:lnTo>
                      <a:pt x="3894" y="80034"/>
                    </a:lnTo>
                    <a:lnTo>
                      <a:pt x="80046" y="3894"/>
                    </a:lnTo>
                    <a:lnTo>
                      <a:pt x="76141" y="1"/>
                    </a:lnTo>
                    <a:close/>
                  </a:path>
                </a:pathLst>
              </a:custGeom>
              <a:gradFill>
                <a:gsLst>
                  <a:gs pos="0">
                    <a:schemeClr val="accent2"/>
                  </a:gs>
                  <a:gs pos="100000">
                    <a:schemeClr val="accent4"/>
                  </a:gs>
                </a:gsLst>
                <a:lin ang="8100019" scaled="0"/>
              </a:gra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08" name="Google Shape;508;p22"/>
              <p:cNvSpPr/>
              <p:nvPr/>
            </p:nvSpPr>
            <p:spPr>
              <a:xfrm rot="5400000">
                <a:off x="38374" y="4607232"/>
                <a:ext cx="208043" cy="207733"/>
              </a:xfrm>
              <a:custGeom>
                <a:rect b="b" l="l" r="r" t="t"/>
                <a:pathLst>
                  <a:path extrusionOk="0" h="7371" w="7382">
                    <a:moveTo>
                      <a:pt x="3691" y="1"/>
                    </a:moveTo>
                    <a:lnTo>
                      <a:pt x="0" y="3680"/>
                    </a:lnTo>
                    <a:lnTo>
                      <a:pt x="3691" y="7371"/>
                    </a:lnTo>
                    <a:lnTo>
                      <a:pt x="7382" y="3680"/>
                    </a:lnTo>
                    <a:lnTo>
                      <a:pt x="3691" y="1"/>
                    </a:lnTo>
                    <a:close/>
                  </a:path>
                </a:pathLst>
              </a:custGeom>
              <a:gradFill>
                <a:gsLst>
                  <a:gs pos="0">
                    <a:schemeClr val="accent2"/>
                  </a:gs>
                  <a:gs pos="100000">
                    <a:schemeClr val="accent4"/>
                  </a:gs>
                </a:gsLst>
                <a:lin ang="8100019" scaled="0"/>
              </a:gra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09" name="Google Shape;509;p22"/>
              <p:cNvSpPr/>
              <p:nvPr/>
            </p:nvSpPr>
            <p:spPr>
              <a:xfrm rot="5400000">
                <a:off x="38374" y="1335570"/>
                <a:ext cx="208043" cy="207733"/>
              </a:xfrm>
              <a:custGeom>
                <a:rect b="b" l="l" r="r" t="t"/>
                <a:pathLst>
                  <a:path extrusionOk="0" h="7371" w="7382">
                    <a:moveTo>
                      <a:pt x="3691" y="1"/>
                    </a:moveTo>
                    <a:lnTo>
                      <a:pt x="0" y="3680"/>
                    </a:lnTo>
                    <a:lnTo>
                      <a:pt x="3691" y="7371"/>
                    </a:lnTo>
                    <a:lnTo>
                      <a:pt x="7382" y="3680"/>
                    </a:lnTo>
                    <a:lnTo>
                      <a:pt x="3691" y="1"/>
                    </a:lnTo>
                    <a:close/>
                  </a:path>
                </a:pathLst>
              </a:custGeom>
              <a:gradFill>
                <a:gsLst>
                  <a:gs pos="0">
                    <a:schemeClr val="accent2"/>
                  </a:gs>
                  <a:gs pos="100000">
                    <a:schemeClr val="accent4"/>
                  </a:gs>
                </a:gsLst>
                <a:lin ang="8100019" scaled="0"/>
              </a:gra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sp>
          <p:nvSpPr>
            <p:cNvPr id="510" name="Google Shape;510;p22"/>
            <p:cNvSpPr/>
            <p:nvPr/>
          </p:nvSpPr>
          <p:spPr>
            <a:xfrm flipH="1" rot="-5400000">
              <a:off x="8440880" y="3483032"/>
              <a:ext cx="208043" cy="207733"/>
            </a:xfrm>
            <a:custGeom>
              <a:rect b="b" l="l" r="r" t="t"/>
              <a:pathLst>
                <a:path extrusionOk="0" h="7371" w="7382">
                  <a:moveTo>
                    <a:pt x="3691" y="1"/>
                  </a:moveTo>
                  <a:lnTo>
                    <a:pt x="0" y="3680"/>
                  </a:lnTo>
                  <a:lnTo>
                    <a:pt x="3691" y="7371"/>
                  </a:lnTo>
                  <a:lnTo>
                    <a:pt x="7382" y="3680"/>
                  </a:lnTo>
                  <a:lnTo>
                    <a:pt x="3691" y="1"/>
                  </a:ln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100000">
                  <a:schemeClr val="accent4"/>
                </a:gs>
              </a:gsLst>
              <a:lin ang="8100019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511" name="Google Shape;511;p22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hanks &amp; Credits">
  <p:cSld name="SECTION_TITLE_AND_DESCRIPTION_1">
    <p:spTree>
      <p:nvGrpSpPr>
        <p:cNvPr id="512" name="Shape 5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3" name="Google Shape;513;p23"/>
          <p:cNvSpPr txBox="1"/>
          <p:nvPr>
            <p:ph type="title"/>
          </p:nvPr>
        </p:nvSpPr>
        <p:spPr>
          <a:xfrm>
            <a:off x="4441625" y="672246"/>
            <a:ext cx="4099200" cy="560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200"/>
              <a:buNone/>
              <a:defRPr sz="5000">
                <a:solidFill>
                  <a:srgbClr val="FFFFFF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200"/>
              <a:buNone/>
              <a:defRPr sz="4200">
                <a:solidFill>
                  <a:srgbClr val="FFFFFF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200"/>
              <a:buNone/>
              <a:defRPr sz="4200">
                <a:solidFill>
                  <a:srgbClr val="FFFFFF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200"/>
              <a:buNone/>
              <a:defRPr sz="4200">
                <a:solidFill>
                  <a:srgbClr val="FFFFFF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200"/>
              <a:buNone/>
              <a:defRPr sz="4200">
                <a:solidFill>
                  <a:srgbClr val="FFFFFF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200"/>
              <a:buNone/>
              <a:defRPr sz="4200">
                <a:solidFill>
                  <a:srgbClr val="FFFFFF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200"/>
              <a:buNone/>
              <a:defRPr sz="4200">
                <a:solidFill>
                  <a:srgbClr val="FFFFFF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200"/>
              <a:buNone/>
              <a:defRPr sz="4200">
                <a:solidFill>
                  <a:srgbClr val="FFFFFF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200"/>
              <a:buNone/>
              <a:defRPr sz="4200">
                <a:solidFill>
                  <a:srgbClr val="FFFFFF"/>
                </a:solidFill>
              </a:defRPr>
            </a:lvl9pPr>
          </a:lstStyle>
          <a:p/>
        </p:txBody>
      </p:sp>
      <p:sp>
        <p:nvSpPr>
          <p:cNvPr id="514" name="Google Shape;514;p23"/>
          <p:cNvSpPr txBox="1"/>
          <p:nvPr>
            <p:ph idx="1" type="subTitle"/>
          </p:nvPr>
        </p:nvSpPr>
        <p:spPr>
          <a:xfrm>
            <a:off x="4470875" y="1456150"/>
            <a:ext cx="4069200" cy="1193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>
                <a:solidFill>
                  <a:schemeClr val="lt1"/>
                </a:solidFill>
              </a:defRPr>
            </a:lvl1pPr>
            <a:lvl2pPr lvl="1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</a:defRPr>
            </a:lvl2pPr>
            <a:lvl3pPr lvl="2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</a:defRPr>
            </a:lvl3pPr>
            <a:lvl4pPr lvl="3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</a:defRPr>
            </a:lvl4pPr>
            <a:lvl5pPr lvl="4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</a:defRPr>
            </a:lvl5pPr>
            <a:lvl6pPr lvl="5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</a:defRPr>
            </a:lvl6pPr>
            <a:lvl7pPr lvl="6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</a:defRPr>
            </a:lvl7pPr>
            <a:lvl8pPr lvl="7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</a:defRPr>
            </a:lvl8pPr>
            <a:lvl9pPr lvl="8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None/>
              <a:defRPr>
                <a:solidFill>
                  <a:schemeClr val="lt1"/>
                </a:solidFill>
              </a:defRPr>
            </a:lvl9pPr>
          </a:lstStyle>
          <a:p/>
        </p:txBody>
      </p:sp>
      <p:grpSp>
        <p:nvGrpSpPr>
          <p:cNvPr id="515" name="Google Shape;515;p23"/>
          <p:cNvGrpSpPr/>
          <p:nvPr/>
        </p:nvGrpSpPr>
        <p:grpSpPr>
          <a:xfrm>
            <a:off x="-1575469" y="-1479303"/>
            <a:ext cx="3981935" cy="2815716"/>
            <a:chOff x="-1627857" y="-1522928"/>
            <a:chExt cx="3981935" cy="2815716"/>
          </a:xfrm>
        </p:grpSpPr>
        <p:sp>
          <p:nvSpPr>
            <p:cNvPr id="516" name="Google Shape;516;p23"/>
            <p:cNvSpPr/>
            <p:nvPr/>
          </p:nvSpPr>
          <p:spPr>
            <a:xfrm rot="5400000">
              <a:off x="-1273114" y="-1472425"/>
              <a:ext cx="2013668" cy="2013301"/>
            </a:xfrm>
            <a:custGeom>
              <a:rect b="b" l="l" r="r" t="t"/>
              <a:pathLst>
                <a:path extrusionOk="0" h="71438" w="71451">
                  <a:moveTo>
                    <a:pt x="63330" y="632"/>
                  </a:moveTo>
                  <a:lnTo>
                    <a:pt x="70819" y="8121"/>
                  </a:lnTo>
                  <a:lnTo>
                    <a:pt x="8133" y="70807"/>
                  </a:lnTo>
                  <a:lnTo>
                    <a:pt x="644" y="63318"/>
                  </a:lnTo>
                  <a:lnTo>
                    <a:pt x="63330" y="632"/>
                  </a:lnTo>
                  <a:close/>
                  <a:moveTo>
                    <a:pt x="63330" y="1"/>
                  </a:moveTo>
                  <a:lnTo>
                    <a:pt x="1" y="63318"/>
                  </a:lnTo>
                  <a:lnTo>
                    <a:pt x="8133" y="71438"/>
                  </a:lnTo>
                  <a:lnTo>
                    <a:pt x="71450" y="8121"/>
                  </a:lnTo>
                  <a:lnTo>
                    <a:pt x="63330" y="1"/>
                  </a:ln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100000">
                  <a:schemeClr val="accent4"/>
                </a:gs>
              </a:gsLst>
              <a:lin ang="8100019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17" name="Google Shape;517;p23"/>
            <p:cNvSpPr/>
            <p:nvPr/>
          </p:nvSpPr>
          <p:spPr>
            <a:xfrm rot="5400000">
              <a:off x="-1628026" y="-1384634"/>
              <a:ext cx="2255925" cy="2255586"/>
            </a:xfrm>
            <a:custGeom>
              <a:rect b="b" l="l" r="r" t="t"/>
              <a:pathLst>
                <a:path extrusionOk="0" h="80035" w="80047">
                  <a:moveTo>
                    <a:pt x="76141" y="1"/>
                  </a:moveTo>
                  <a:lnTo>
                    <a:pt x="1" y="76141"/>
                  </a:lnTo>
                  <a:lnTo>
                    <a:pt x="3894" y="80034"/>
                  </a:lnTo>
                  <a:lnTo>
                    <a:pt x="80046" y="3894"/>
                  </a:lnTo>
                  <a:lnTo>
                    <a:pt x="76141" y="1"/>
                  </a:ln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100000">
                  <a:schemeClr val="accent4"/>
                </a:gs>
              </a:gsLst>
              <a:lin ang="8100019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18" name="Google Shape;518;p23"/>
            <p:cNvSpPr/>
            <p:nvPr/>
          </p:nvSpPr>
          <p:spPr>
            <a:xfrm rot="5400000">
              <a:off x="1520011" y="58357"/>
              <a:ext cx="208043" cy="207733"/>
            </a:xfrm>
            <a:custGeom>
              <a:rect b="b" l="l" r="r" t="t"/>
              <a:pathLst>
                <a:path extrusionOk="0" h="7371" w="7382">
                  <a:moveTo>
                    <a:pt x="3691" y="1"/>
                  </a:moveTo>
                  <a:lnTo>
                    <a:pt x="0" y="3680"/>
                  </a:lnTo>
                  <a:lnTo>
                    <a:pt x="3691" y="7371"/>
                  </a:lnTo>
                  <a:lnTo>
                    <a:pt x="7382" y="3680"/>
                  </a:lnTo>
                  <a:lnTo>
                    <a:pt x="3691" y="1"/>
                  </a:ln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100000">
                  <a:schemeClr val="accent4"/>
                </a:gs>
              </a:gsLst>
              <a:lin ang="8100019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19" name="Google Shape;519;p23"/>
            <p:cNvSpPr/>
            <p:nvPr/>
          </p:nvSpPr>
          <p:spPr>
            <a:xfrm rot="5400000">
              <a:off x="2195678" y="265600"/>
              <a:ext cx="158386" cy="158414"/>
            </a:xfrm>
            <a:custGeom>
              <a:rect b="b" l="l" r="r" t="t"/>
              <a:pathLst>
                <a:path extrusionOk="0" h="5621" w="5620">
                  <a:moveTo>
                    <a:pt x="2810" y="632"/>
                  </a:moveTo>
                  <a:lnTo>
                    <a:pt x="4989" y="2811"/>
                  </a:lnTo>
                  <a:lnTo>
                    <a:pt x="2810" y="4989"/>
                  </a:lnTo>
                  <a:lnTo>
                    <a:pt x="631" y="2811"/>
                  </a:lnTo>
                  <a:lnTo>
                    <a:pt x="2810" y="632"/>
                  </a:lnTo>
                  <a:close/>
                  <a:moveTo>
                    <a:pt x="2810" y="1"/>
                  </a:moveTo>
                  <a:lnTo>
                    <a:pt x="0" y="2811"/>
                  </a:lnTo>
                  <a:lnTo>
                    <a:pt x="2810" y="5621"/>
                  </a:lnTo>
                  <a:lnTo>
                    <a:pt x="5620" y="2811"/>
                  </a:lnTo>
                  <a:lnTo>
                    <a:pt x="2810" y="1"/>
                  </a:ln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100000">
                  <a:schemeClr val="accent4"/>
                </a:gs>
              </a:gsLst>
              <a:lin ang="8100019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20" name="Google Shape;520;p23"/>
            <p:cNvSpPr/>
            <p:nvPr/>
          </p:nvSpPr>
          <p:spPr>
            <a:xfrm rot="5400000">
              <a:off x="331127" y="1134389"/>
              <a:ext cx="158414" cy="158386"/>
            </a:xfrm>
            <a:custGeom>
              <a:rect b="b" l="l" r="r" t="t"/>
              <a:pathLst>
                <a:path extrusionOk="0" h="5620" w="5621">
                  <a:moveTo>
                    <a:pt x="2811" y="631"/>
                  </a:moveTo>
                  <a:lnTo>
                    <a:pt x="4989" y="2810"/>
                  </a:lnTo>
                  <a:lnTo>
                    <a:pt x="2811" y="4989"/>
                  </a:lnTo>
                  <a:lnTo>
                    <a:pt x="632" y="2810"/>
                  </a:lnTo>
                  <a:lnTo>
                    <a:pt x="2811" y="631"/>
                  </a:lnTo>
                  <a:close/>
                  <a:moveTo>
                    <a:pt x="2811" y="0"/>
                  </a:moveTo>
                  <a:lnTo>
                    <a:pt x="1" y="2810"/>
                  </a:lnTo>
                  <a:lnTo>
                    <a:pt x="2811" y="5620"/>
                  </a:lnTo>
                  <a:lnTo>
                    <a:pt x="5620" y="2810"/>
                  </a:lnTo>
                  <a:lnTo>
                    <a:pt x="2811" y="0"/>
                  </a:ln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100000">
                  <a:schemeClr val="accent4"/>
                </a:gs>
              </a:gsLst>
              <a:lin ang="8100019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21" name="Google Shape;521;p23"/>
            <p:cNvSpPr/>
            <p:nvPr/>
          </p:nvSpPr>
          <p:spPr>
            <a:xfrm rot="5400000">
              <a:off x="772560" y="573273"/>
              <a:ext cx="336584" cy="336584"/>
            </a:xfrm>
            <a:custGeom>
              <a:rect b="b" l="l" r="r" t="t"/>
              <a:pathLst>
                <a:path extrusionOk="0" h="11943" w="11943">
                  <a:moveTo>
                    <a:pt x="5965" y="1"/>
                  </a:moveTo>
                  <a:lnTo>
                    <a:pt x="0" y="5966"/>
                  </a:lnTo>
                  <a:lnTo>
                    <a:pt x="5965" y="11943"/>
                  </a:lnTo>
                  <a:lnTo>
                    <a:pt x="11942" y="5966"/>
                  </a:lnTo>
                  <a:lnTo>
                    <a:pt x="5965" y="1"/>
                  </a:ln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100000">
                  <a:schemeClr val="accent4"/>
                </a:gs>
              </a:gsLst>
              <a:lin ang="8100019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22" name="Google Shape;522;p23"/>
            <p:cNvSpPr/>
            <p:nvPr/>
          </p:nvSpPr>
          <p:spPr>
            <a:xfrm rot="5400000">
              <a:off x="-594551" y="-1522759"/>
              <a:ext cx="2255925" cy="2255586"/>
            </a:xfrm>
            <a:custGeom>
              <a:rect b="b" l="l" r="r" t="t"/>
              <a:pathLst>
                <a:path extrusionOk="0" h="80035" w="80047">
                  <a:moveTo>
                    <a:pt x="76141" y="1"/>
                  </a:moveTo>
                  <a:lnTo>
                    <a:pt x="1" y="76141"/>
                  </a:lnTo>
                  <a:lnTo>
                    <a:pt x="3894" y="80034"/>
                  </a:lnTo>
                  <a:lnTo>
                    <a:pt x="80046" y="3894"/>
                  </a:lnTo>
                  <a:lnTo>
                    <a:pt x="76141" y="1"/>
                  </a:ln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100000">
                  <a:schemeClr val="accent4"/>
                </a:gs>
              </a:gsLst>
              <a:lin ang="8100019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523" name="Google Shape;523;p23"/>
          <p:cNvGrpSpPr/>
          <p:nvPr/>
        </p:nvGrpSpPr>
        <p:grpSpPr>
          <a:xfrm flipH="1" rot="10800000">
            <a:off x="-1575469" y="3807072"/>
            <a:ext cx="3981935" cy="2815716"/>
            <a:chOff x="-1627857" y="-1522928"/>
            <a:chExt cx="3981935" cy="2815716"/>
          </a:xfrm>
        </p:grpSpPr>
        <p:sp>
          <p:nvSpPr>
            <p:cNvPr id="524" name="Google Shape;524;p23"/>
            <p:cNvSpPr/>
            <p:nvPr/>
          </p:nvSpPr>
          <p:spPr>
            <a:xfrm rot="5400000">
              <a:off x="-1273114" y="-1472425"/>
              <a:ext cx="2013668" cy="2013301"/>
            </a:xfrm>
            <a:custGeom>
              <a:rect b="b" l="l" r="r" t="t"/>
              <a:pathLst>
                <a:path extrusionOk="0" h="71438" w="71451">
                  <a:moveTo>
                    <a:pt x="63330" y="632"/>
                  </a:moveTo>
                  <a:lnTo>
                    <a:pt x="70819" y="8121"/>
                  </a:lnTo>
                  <a:lnTo>
                    <a:pt x="8133" y="70807"/>
                  </a:lnTo>
                  <a:lnTo>
                    <a:pt x="644" y="63318"/>
                  </a:lnTo>
                  <a:lnTo>
                    <a:pt x="63330" y="632"/>
                  </a:lnTo>
                  <a:close/>
                  <a:moveTo>
                    <a:pt x="63330" y="1"/>
                  </a:moveTo>
                  <a:lnTo>
                    <a:pt x="1" y="63318"/>
                  </a:lnTo>
                  <a:lnTo>
                    <a:pt x="8133" y="71438"/>
                  </a:lnTo>
                  <a:lnTo>
                    <a:pt x="71450" y="8121"/>
                  </a:lnTo>
                  <a:lnTo>
                    <a:pt x="63330" y="1"/>
                  </a:ln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100000">
                  <a:schemeClr val="accent4"/>
                </a:gs>
              </a:gsLst>
              <a:lin ang="8100019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25" name="Google Shape;525;p23"/>
            <p:cNvSpPr/>
            <p:nvPr/>
          </p:nvSpPr>
          <p:spPr>
            <a:xfrm rot="5400000">
              <a:off x="-1628026" y="-1384634"/>
              <a:ext cx="2255925" cy="2255586"/>
            </a:xfrm>
            <a:custGeom>
              <a:rect b="b" l="l" r="r" t="t"/>
              <a:pathLst>
                <a:path extrusionOk="0" h="80035" w="80047">
                  <a:moveTo>
                    <a:pt x="76141" y="1"/>
                  </a:moveTo>
                  <a:lnTo>
                    <a:pt x="1" y="76141"/>
                  </a:lnTo>
                  <a:lnTo>
                    <a:pt x="3894" y="80034"/>
                  </a:lnTo>
                  <a:lnTo>
                    <a:pt x="80046" y="3894"/>
                  </a:lnTo>
                  <a:lnTo>
                    <a:pt x="76141" y="1"/>
                  </a:ln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100000">
                  <a:schemeClr val="accent4"/>
                </a:gs>
              </a:gsLst>
              <a:lin ang="8100019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26" name="Google Shape;526;p23"/>
            <p:cNvSpPr/>
            <p:nvPr/>
          </p:nvSpPr>
          <p:spPr>
            <a:xfrm rot="5400000">
              <a:off x="1520011" y="58357"/>
              <a:ext cx="208043" cy="207733"/>
            </a:xfrm>
            <a:custGeom>
              <a:rect b="b" l="l" r="r" t="t"/>
              <a:pathLst>
                <a:path extrusionOk="0" h="7371" w="7382">
                  <a:moveTo>
                    <a:pt x="3691" y="1"/>
                  </a:moveTo>
                  <a:lnTo>
                    <a:pt x="0" y="3680"/>
                  </a:lnTo>
                  <a:lnTo>
                    <a:pt x="3691" y="7371"/>
                  </a:lnTo>
                  <a:lnTo>
                    <a:pt x="7382" y="3680"/>
                  </a:lnTo>
                  <a:lnTo>
                    <a:pt x="3691" y="1"/>
                  </a:ln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100000">
                  <a:schemeClr val="accent4"/>
                </a:gs>
              </a:gsLst>
              <a:lin ang="8100019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27" name="Google Shape;527;p23"/>
            <p:cNvSpPr/>
            <p:nvPr/>
          </p:nvSpPr>
          <p:spPr>
            <a:xfrm rot="5400000">
              <a:off x="2195678" y="265600"/>
              <a:ext cx="158386" cy="158414"/>
            </a:xfrm>
            <a:custGeom>
              <a:rect b="b" l="l" r="r" t="t"/>
              <a:pathLst>
                <a:path extrusionOk="0" h="5621" w="5620">
                  <a:moveTo>
                    <a:pt x="2810" y="632"/>
                  </a:moveTo>
                  <a:lnTo>
                    <a:pt x="4989" y="2811"/>
                  </a:lnTo>
                  <a:lnTo>
                    <a:pt x="2810" y="4989"/>
                  </a:lnTo>
                  <a:lnTo>
                    <a:pt x="631" y="2811"/>
                  </a:lnTo>
                  <a:lnTo>
                    <a:pt x="2810" y="632"/>
                  </a:lnTo>
                  <a:close/>
                  <a:moveTo>
                    <a:pt x="2810" y="1"/>
                  </a:moveTo>
                  <a:lnTo>
                    <a:pt x="0" y="2811"/>
                  </a:lnTo>
                  <a:lnTo>
                    <a:pt x="2810" y="5621"/>
                  </a:lnTo>
                  <a:lnTo>
                    <a:pt x="5620" y="2811"/>
                  </a:lnTo>
                  <a:lnTo>
                    <a:pt x="2810" y="1"/>
                  </a:ln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100000">
                  <a:schemeClr val="accent4"/>
                </a:gs>
              </a:gsLst>
              <a:lin ang="8100019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28" name="Google Shape;528;p23"/>
            <p:cNvSpPr/>
            <p:nvPr/>
          </p:nvSpPr>
          <p:spPr>
            <a:xfrm rot="5400000">
              <a:off x="331127" y="1134389"/>
              <a:ext cx="158414" cy="158386"/>
            </a:xfrm>
            <a:custGeom>
              <a:rect b="b" l="l" r="r" t="t"/>
              <a:pathLst>
                <a:path extrusionOk="0" h="5620" w="5621">
                  <a:moveTo>
                    <a:pt x="2811" y="631"/>
                  </a:moveTo>
                  <a:lnTo>
                    <a:pt x="4989" y="2810"/>
                  </a:lnTo>
                  <a:lnTo>
                    <a:pt x="2811" y="4989"/>
                  </a:lnTo>
                  <a:lnTo>
                    <a:pt x="632" y="2810"/>
                  </a:lnTo>
                  <a:lnTo>
                    <a:pt x="2811" y="631"/>
                  </a:lnTo>
                  <a:close/>
                  <a:moveTo>
                    <a:pt x="2811" y="0"/>
                  </a:moveTo>
                  <a:lnTo>
                    <a:pt x="1" y="2810"/>
                  </a:lnTo>
                  <a:lnTo>
                    <a:pt x="2811" y="5620"/>
                  </a:lnTo>
                  <a:lnTo>
                    <a:pt x="5620" y="2810"/>
                  </a:lnTo>
                  <a:lnTo>
                    <a:pt x="2811" y="0"/>
                  </a:ln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100000">
                  <a:schemeClr val="accent4"/>
                </a:gs>
              </a:gsLst>
              <a:lin ang="8100019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29" name="Google Shape;529;p23"/>
            <p:cNvSpPr/>
            <p:nvPr/>
          </p:nvSpPr>
          <p:spPr>
            <a:xfrm rot="5400000">
              <a:off x="772560" y="573273"/>
              <a:ext cx="336584" cy="336584"/>
            </a:xfrm>
            <a:custGeom>
              <a:rect b="b" l="l" r="r" t="t"/>
              <a:pathLst>
                <a:path extrusionOk="0" h="11943" w="11943">
                  <a:moveTo>
                    <a:pt x="5965" y="1"/>
                  </a:moveTo>
                  <a:lnTo>
                    <a:pt x="0" y="5966"/>
                  </a:lnTo>
                  <a:lnTo>
                    <a:pt x="5965" y="11943"/>
                  </a:lnTo>
                  <a:lnTo>
                    <a:pt x="11942" y="5966"/>
                  </a:lnTo>
                  <a:lnTo>
                    <a:pt x="5965" y="1"/>
                  </a:ln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100000">
                  <a:schemeClr val="accent4"/>
                </a:gs>
              </a:gsLst>
              <a:lin ang="8100019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30" name="Google Shape;530;p23"/>
            <p:cNvSpPr/>
            <p:nvPr/>
          </p:nvSpPr>
          <p:spPr>
            <a:xfrm rot="5400000">
              <a:off x="-594551" y="-1522759"/>
              <a:ext cx="2255925" cy="2255586"/>
            </a:xfrm>
            <a:custGeom>
              <a:rect b="b" l="l" r="r" t="t"/>
              <a:pathLst>
                <a:path extrusionOk="0" h="80035" w="80047">
                  <a:moveTo>
                    <a:pt x="76141" y="1"/>
                  </a:moveTo>
                  <a:lnTo>
                    <a:pt x="1" y="76141"/>
                  </a:lnTo>
                  <a:lnTo>
                    <a:pt x="3894" y="80034"/>
                  </a:lnTo>
                  <a:lnTo>
                    <a:pt x="80046" y="3894"/>
                  </a:lnTo>
                  <a:lnTo>
                    <a:pt x="76141" y="1"/>
                  </a:ln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100000">
                  <a:schemeClr val="accent4"/>
                </a:gs>
              </a:gsLst>
              <a:lin ang="8100019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531" name="Google Shape;531;p23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able of contents">
  <p:cSld name="TITLE_AND_TWO_COLUMNS_1_1">
    <p:spTree>
      <p:nvGrpSpPr>
        <p:cNvPr id="532" name="Shape 5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3" name="Google Shape;533;p24"/>
          <p:cNvSpPr txBox="1"/>
          <p:nvPr>
            <p:ph idx="1" type="subTitle"/>
          </p:nvPr>
        </p:nvSpPr>
        <p:spPr>
          <a:xfrm>
            <a:off x="2198238" y="3971898"/>
            <a:ext cx="3075000" cy="38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b="0">
                <a:solidFill>
                  <a:schemeClr val="lt1"/>
                </a:solidFill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534" name="Google Shape;534;p24"/>
          <p:cNvSpPr txBox="1"/>
          <p:nvPr>
            <p:ph idx="2" type="subTitle"/>
          </p:nvPr>
        </p:nvSpPr>
        <p:spPr>
          <a:xfrm>
            <a:off x="5306488" y="3971898"/>
            <a:ext cx="3075000" cy="38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b="0">
                <a:solidFill>
                  <a:schemeClr val="lt1"/>
                </a:solidFill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535" name="Google Shape;535;p24"/>
          <p:cNvSpPr txBox="1"/>
          <p:nvPr>
            <p:ph hasCustomPrompt="1" type="title"/>
          </p:nvPr>
        </p:nvSpPr>
        <p:spPr>
          <a:xfrm>
            <a:off x="817411" y="1500721"/>
            <a:ext cx="2965200" cy="676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4400"/>
              <a:buNone/>
              <a:defRPr sz="40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536" name="Google Shape;536;p24"/>
          <p:cNvSpPr txBox="1"/>
          <p:nvPr>
            <p:ph hasCustomPrompt="1" idx="3" type="title"/>
          </p:nvPr>
        </p:nvSpPr>
        <p:spPr>
          <a:xfrm>
            <a:off x="3922363" y="1498221"/>
            <a:ext cx="2965200" cy="676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4400"/>
              <a:buNone/>
              <a:defRPr sz="40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537" name="Google Shape;537;p24"/>
          <p:cNvSpPr txBox="1"/>
          <p:nvPr>
            <p:ph hasCustomPrompt="1" idx="4" type="title"/>
          </p:nvPr>
        </p:nvSpPr>
        <p:spPr>
          <a:xfrm>
            <a:off x="2253112" y="3027846"/>
            <a:ext cx="2965200" cy="641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4400"/>
              <a:buNone/>
              <a:defRPr sz="40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538" name="Google Shape;538;p24"/>
          <p:cNvSpPr txBox="1"/>
          <p:nvPr>
            <p:ph hasCustomPrompt="1" idx="5" type="title"/>
          </p:nvPr>
        </p:nvSpPr>
        <p:spPr>
          <a:xfrm>
            <a:off x="5361386" y="3027846"/>
            <a:ext cx="2965200" cy="641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4400"/>
              <a:buNone/>
              <a:defRPr sz="40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539" name="Google Shape;539;p24"/>
          <p:cNvSpPr txBox="1"/>
          <p:nvPr>
            <p:ph idx="6" type="subTitle"/>
          </p:nvPr>
        </p:nvSpPr>
        <p:spPr>
          <a:xfrm>
            <a:off x="762513" y="2185089"/>
            <a:ext cx="3075000" cy="360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accent3"/>
                </a:solidFill>
                <a:latin typeface="Krona One"/>
                <a:ea typeface="Krona One"/>
                <a:cs typeface="Krona One"/>
                <a:sym typeface="Krona One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accent3"/>
                </a:solidFill>
                <a:latin typeface="Krona One"/>
                <a:ea typeface="Krona One"/>
                <a:cs typeface="Krona One"/>
                <a:sym typeface="Krona One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accent3"/>
                </a:solidFill>
                <a:latin typeface="Krona One"/>
                <a:ea typeface="Krona One"/>
                <a:cs typeface="Krona One"/>
                <a:sym typeface="Krona One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accent3"/>
                </a:solidFill>
                <a:latin typeface="Krona One"/>
                <a:ea typeface="Krona One"/>
                <a:cs typeface="Krona One"/>
                <a:sym typeface="Krona One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accent3"/>
                </a:solidFill>
                <a:latin typeface="Krona One"/>
                <a:ea typeface="Krona One"/>
                <a:cs typeface="Krona One"/>
                <a:sym typeface="Krona One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accent3"/>
                </a:solidFill>
                <a:latin typeface="Krona One"/>
                <a:ea typeface="Krona One"/>
                <a:cs typeface="Krona One"/>
                <a:sym typeface="Krona One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accent3"/>
                </a:solidFill>
                <a:latin typeface="Krona One"/>
                <a:ea typeface="Krona One"/>
                <a:cs typeface="Krona One"/>
                <a:sym typeface="Krona One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accent3"/>
                </a:solidFill>
                <a:latin typeface="Krona One"/>
                <a:ea typeface="Krona One"/>
                <a:cs typeface="Krona One"/>
                <a:sym typeface="Krona One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accent3"/>
                </a:solidFill>
                <a:latin typeface="Krona One"/>
                <a:ea typeface="Krona One"/>
                <a:cs typeface="Krona One"/>
                <a:sym typeface="Krona One"/>
              </a:defRPr>
            </a:lvl9pPr>
          </a:lstStyle>
          <a:p/>
        </p:txBody>
      </p:sp>
      <p:sp>
        <p:nvSpPr>
          <p:cNvPr id="540" name="Google Shape;540;p24"/>
          <p:cNvSpPr txBox="1"/>
          <p:nvPr>
            <p:ph idx="7" type="subTitle"/>
          </p:nvPr>
        </p:nvSpPr>
        <p:spPr>
          <a:xfrm>
            <a:off x="3881554" y="2185089"/>
            <a:ext cx="3060900" cy="360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accent3"/>
                </a:solidFill>
                <a:latin typeface="Krona One"/>
                <a:ea typeface="Krona One"/>
                <a:cs typeface="Krona One"/>
                <a:sym typeface="Krona One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accent3"/>
                </a:solidFill>
                <a:latin typeface="Krona One"/>
                <a:ea typeface="Krona One"/>
                <a:cs typeface="Krona One"/>
                <a:sym typeface="Krona One"/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accent3"/>
                </a:solidFill>
                <a:latin typeface="Krona One"/>
                <a:ea typeface="Krona One"/>
                <a:cs typeface="Krona One"/>
                <a:sym typeface="Krona One"/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accent3"/>
                </a:solidFill>
                <a:latin typeface="Krona One"/>
                <a:ea typeface="Krona One"/>
                <a:cs typeface="Krona One"/>
                <a:sym typeface="Krona One"/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accent3"/>
                </a:solidFill>
                <a:latin typeface="Krona One"/>
                <a:ea typeface="Krona One"/>
                <a:cs typeface="Krona One"/>
                <a:sym typeface="Krona One"/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accent3"/>
                </a:solidFill>
                <a:latin typeface="Krona One"/>
                <a:ea typeface="Krona One"/>
                <a:cs typeface="Krona One"/>
                <a:sym typeface="Krona One"/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accent3"/>
                </a:solidFill>
                <a:latin typeface="Krona One"/>
                <a:ea typeface="Krona One"/>
                <a:cs typeface="Krona One"/>
                <a:sym typeface="Krona One"/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accent3"/>
                </a:solidFill>
                <a:latin typeface="Krona One"/>
                <a:ea typeface="Krona One"/>
                <a:cs typeface="Krona One"/>
                <a:sym typeface="Krona One"/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accent3"/>
                </a:solidFill>
                <a:latin typeface="Krona One"/>
                <a:ea typeface="Krona One"/>
                <a:cs typeface="Krona One"/>
                <a:sym typeface="Krona One"/>
              </a:defRPr>
            </a:lvl9pPr>
          </a:lstStyle>
          <a:p/>
        </p:txBody>
      </p:sp>
      <p:sp>
        <p:nvSpPr>
          <p:cNvPr id="541" name="Google Shape;541;p24"/>
          <p:cNvSpPr txBox="1"/>
          <p:nvPr>
            <p:ph idx="8" type="subTitle"/>
          </p:nvPr>
        </p:nvSpPr>
        <p:spPr>
          <a:xfrm>
            <a:off x="5306488" y="3710501"/>
            <a:ext cx="3075000" cy="360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accent3"/>
                </a:solidFill>
                <a:latin typeface="Krona One"/>
                <a:ea typeface="Krona One"/>
                <a:cs typeface="Krona One"/>
                <a:sym typeface="Krona One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accent3"/>
                </a:solidFill>
                <a:latin typeface="Krona One"/>
                <a:ea typeface="Krona One"/>
                <a:cs typeface="Krona One"/>
                <a:sym typeface="Krona One"/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accent3"/>
                </a:solidFill>
                <a:latin typeface="Krona One"/>
                <a:ea typeface="Krona One"/>
                <a:cs typeface="Krona One"/>
                <a:sym typeface="Krona One"/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accent3"/>
                </a:solidFill>
                <a:latin typeface="Krona One"/>
                <a:ea typeface="Krona One"/>
                <a:cs typeface="Krona One"/>
                <a:sym typeface="Krona One"/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accent3"/>
                </a:solidFill>
                <a:latin typeface="Krona One"/>
                <a:ea typeface="Krona One"/>
                <a:cs typeface="Krona One"/>
                <a:sym typeface="Krona One"/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accent3"/>
                </a:solidFill>
                <a:latin typeface="Krona One"/>
                <a:ea typeface="Krona One"/>
                <a:cs typeface="Krona One"/>
                <a:sym typeface="Krona One"/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accent3"/>
                </a:solidFill>
                <a:latin typeface="Krona One"/>
                <a:ea typeface="Krona One"/>
                <a:cs typeface="Krona One"/>
                <a:sym typeface="Krona One"/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accent3"/>
                </a:solidFill>
                <a:latin typeface="Krona One"/>
                <a:ea typeface="Krona One"/>
                <a:cs typeface="Krona One"/>
                <a:sym typeface="Krona One"/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accent3"/>
                </a:solidFill>
                <a:latin typeface="Krona One"/>
                <a:ea typeface="Krona One"/>
                <a:cs typeface="Krona One"/>
                <a:sym typeface="Krona One"/>
              </a:defRPr>
            </a:lvl9pPr>
          </a:lstStyle>
          <a:p/>
        </p:txBody>
      </p:sp>
      <p:sp>
        <p:nvSpPr>
          <p:cNvPr id="542" name="Google Shape;542;p24"/>
          <p:cNvSpPr txBox="1"/>
          <p:nvPr>
            <p:ph idx="9" type="title"/>
          </p:nvPr>
        </p:nvSpPr>
        <p:spPr>
          <a:xfrm>
            <a:off x="599100" y="538673"/>
            <a:ext cx="7945800" cy="676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543" name="Google Shape;543;p24"/>
          <p:cNvSpPr txBox="1"/>
          <p:nvPr>
            <p:ph idx="13" type="subTitle"/>
          </p:nvPr>
        </p:nvSpPr>
        <p:spPr>
          <a:xfrm>
            <a:off x="762513" y="2444238"/>
            <a:ext cx="3075000" cy="38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b="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544" name="Google Shape;544;p24"/>
          <p:cNvSpPr txBox="1"/>
          <p:nvPr>
            <p:ph idx="14" type="subTitle"/>
          </p:nvPr>
        </p:nvSpPr>
        <p:spPr>
          <a:xfrm>
            <a:off x="3874513" y="2442361"/>
            <a:ext cx="3060900" cy="38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b="0">
                <a:solidFill>
                  <a:schemeClr val="lt1"/>
                </a:solidFill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545" name="Google Shape;545;p24"/>
          <p:cNvSpPr txBox="1"/>
          <p:nvPr>
            <p:ph idx="15" type="subTitle"/>
          </p:nvPr>
        </p:nvSpPr>
        <p:spPr>
          <a:xfrm>
            <a:off x="2198238" y="3710501"/>
            <a:ext cx="3075000" cy="360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accent3"/>
                </a:solidFill>
                <a:latin typeface="Krona One"/>
                <a:ea typeface="Krona One"/>
                <a:cs typeface="Krona One"/>
                <a:sym typeface="Krona One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accent3"/>
                </a:solidFill>
                <a:latin typeface="Krona One"/>
                <a:ea typeface="Krona One"/>
                <a:cs typeface="Krona One"/>
                <a:sym typeface="Krona One"/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accent3"/>
                </a:solidFill>
                <a:latin typeface="Krona One"/>
                <a:ea typeface="Krona One"/>
                <a:cs typeface="Krona One"/>
                <a:sym typeface="Krona One"/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accent3"/>
                </a:solidFill>
                <a:latin typeface="Krona One"/>
                <a:ea typeface="Krona One"/>
                <a:cs typeface="Krona One"/>
                <a:sym typeface="Krona One"/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accent3"/>
                </a:solidFill>
                <a:latin typeface="Krona One"/>
                <a:ea typeface="Krona One"/>
                <a:cs typeface="Krona One"/>
                <a:sym typeface="Krona One"/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accent3"/>
                </a:solidFill>
                <a:latin typeface="Krona One"/>
                <a:ea typeface="Krona One"/>
                <a:cs typeface="Krona One"/>
                <a:sym typeface="Krona One"/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accent3"/>
                </a:solidFill>
                <a:latin typeface="Krona One"/>
                <a:ea typeface="Krona One"/>
                <a:cs typeface="Krona One"/>
                <a:sym typeface="Krona One"/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accent3"/>
                </a:solidFill>
                <a:latin typeface="Krona One"/>
                <a:ea typeface="Krona One"/>
                <a:cs typeface="Krona One"/>
                <a:sym typeface="Krona One"/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accent3"/>
                </a:solidFill>
                <a:latin typeface="Krona One"/>
                <a:ea typeface="Krona One"/>
                <a:cs typeface="Krona One"/>
                <a:sym typeface="Krona One"/>
              </a:defRPr>
            </a:lvl9pPr>
          </a:lstStyle>
          <a:p/>
        </p:txBody>
      </p:sp>
      <p:grpSp>
        <p:nvGrpSpPr>
          <p:cNvPr id="546" name="Google Shape;546;p24"/>
          <p:cNvGrpSpPr/>
          <p:nvPr/>
        </p:nvGrpSpPr>
        <p:grpSpPr>
          <a:xfrm>
            <a:off x="7253877" y="869417"/>
            <a:ext cx="3651827" cy="3549464"/>
            <a:chOff x="7253877" y="1275092"/>
            <a:chExt cx="3651827" cy="3549464"/>
          </a:xfrm>
        </p:grpSpPr>
        <p:sp>
          <p:nvSpPr>
            <p:cNvPr id="547" name="Google Shape;547;p24"/>
            <p:cNvSpPr/>
            <p:nvPr/>
          </p:nvSpPr>
          <p:spPr>
            <a:xfrm>
              <a:off x="7758579" y="1886464"/>
              <a:ext cx="2742439" cy="2742439"/>
            </a:xfrm>
            <a:custGeom>
              <a:rect b="b" l="l" r="r" t="t"/>
              <a:pathLst>
                <a:path extrusionOk="0" h="97310" w="97310">
                  <a:moveTo>
                    <a:pt x="12907" y="644"/>
                  </a:moveTo>
                  <a:lnTo>
                    <a:pt x="96679" y="84404"/>
                  </a:lnTo>
                  <a:lnTo>
                    <a:pt x="84404" y="96679"/>
                  </a:lnTo>
                  <a:lnTo>
                    <a:pt x="631" y="12907"/>
                  </a:lnTo>
                  <a:lnTo>
                    <a:pt x="12907" y="644"/>
                  </a:lnTo>
                  <a:close/>
                  <a:moveTo>
                    <a:pt x="12907" y="1"/>
                  </a:moveTo>
                  <a:lnTo>
                    <a:pt x="0" y="12907"/>
                  </a:lnTo>
                  <a:lnTo>
                    <a:pt x="84404" y="97310"/>
                  </a:lnTo>
                  <a:lnTo>
                    <a:pt x="97310" y="84404"/>
                  </a:lnTo>
                  <a:lnTo>
                    <a:pt x="12907" y="1"/>
                  </a:lnTo>
                  <a:close/>
                </a:path>
              </a:pathLst>
            </a:custGeom>
            <a:gradFill>
              <a:gsLst>
                <a:gs pos="0">
                  <a:schemeClr val="accent4"/>
                </a:gs>
                <a:gs pos="100000">
                  <a:schemeClr val="accent2"/>
                </a:gs>
              </a:gsLst>
              <a:lin ang="13500032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48" name="Google Shape;548;p24"/>
            <p:cNvSpPr/>
            <p:nvPr/>
          </p:nvSpPr>
          <p:spPr>
            <a:xfrm>
              <a:off x="8774291" y="2251545"/>
              <a:ext cx="1974381" cy="1974720"/>
            </a:xfrm>
            <a:custGeom>
              <a:rect b="b" l="l" r="r" t="t"/>
              <a:pathLst>
                <a:path extrusionOk="0" h="70069" w="70057">
                  <a:moveTo>
                    <a:pt x="7716" y="1"/>
                  </a:moveTo>
                  <a:lnTo>
                    <a:pt x="0" y="7728"/>
                  </a:lnTo>
                  <a:lnTo>
                    <a:pt x="62342" y="70069"/>
                  </a:lnTo>
                  <a:lnTo>
                    <a:pt x="70057" y="62341"/>
                  </a:lnTo>
                  <a:lnTo>
                    <a:pt x="7716" y="1"/>
                  </a:lnTo>
                  <a:close/>
                </a:path>
              </a:pathLst>
            </a:custGeom>
            <a:gradFill>
              <a:gsLst>
                <a:gs pos="0">
                  <a:schemeClr val="accent4"/>
                </a:gs>
                <a:gs pos="100000">
                  <a:schemeClr val="accent2"/>
                </a:gs>
              </a:gsLst>
              <a:lin ang="13500032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49" name="Google Shape;549;p24"/>
            <p:cNvSpPr/>
            <p:nvPr/>
          </p:nvSpPr>
          <p:spPr>
            <a:xfrm>
              <a:off x="8656176" y="1728414"/>
              <a:ext cx="2249527" cy="2249865"/>
            </a:xfrm>
            <a:custGeom>
              <a:rect b="b" l="l" r="r" t="t"/>
              <a:pathLst>
                <a:path extrusionOk="0" h="79832" w="79820">
                  <a:moveTo>
                    <a:pt x="4168" y="632"/>
                  </a:moveTo>
                  <a:lnTo>
                    <a:pt x="79189" y="75653"/>
                  </a:lnTo>
                  <a:lnTo>
                    <a:pt x="75641" y="79201"/>
                  </a:lnTo>
                  <a:lnTo>
                    <a:pt x="631" y="4180"/>
                  </a:lnTo>
                  <a:lnTo>
                    <a:pt x="4168" y="632"/>
                  </a:lnTo>
                  <a:close/>
                  <a:moveTo>
                    <a:pt x="4168" y="1"/>
                  </a:moveTo>
                  <a:lnTo>
                    <a:pt x="0" y="4180"/>
                  </a:lnTo>
                  <a:lnTo>
                    <a:pt x="75641" y="79832"/>
                  </a:lnTo>
                  <a:lnTo>
                    <a:pt x="79820" y="75653"/>
                  </a:lnTo>
                  <a:lnTo>
                    <a:pt x="4168" y="1"/>
                  </a:lnTo>
                  <a:close/>
                </a:path>
              </a:pathLst>
            </a:custGeom>
            <a:gradFill>
              <a:gsLst>
                <a:gs pos="0">
                  <a:schemeClr val="accent4"/>
                </a:gs>
                <a:gs pos="100000">
                  <a:schemeClr val="accent2"/>
                </a:gs>
              </a:gsLst>
              <a:lin ang="13500032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50" name="Google Shape;550;p24"/>
            <p:cNvSpPr/>
            <p:nvPr/>
          </p:nvSpPr>
          <p:spPr>
            <a:xfrm>
              <a:off x="7928014" y="2654532"/>
              <a:ext cx="2170024" cy="2170024"/>
            </a:xfrm>
            <a:custGeom>
              <a:rect b="b" l="l" r="r" t="t"/>
              <a:pathLst>
                <a:path extrusionOk="0" h="76999" w="76999">
                  <a:moveTo>
                    <a:pt x="5871" y="1"/>
                  </a:moveTo>
                  <a:lnTo>
                    <a:pt x="1" y="5871"/>
                  </a:lnTo>
                  <a:lnTo>
                    <a:pt x="71129" y="76998"/>
                  </a:lnTo>
                  <a:lnTo>
                    <a:pt x="76999" y="71128"/>
                  </a:lnTo>
                  <a:lnTo>
                    <a:pt x="5871" y="1"/>
                  </a:lnTo>
                  <a:close/>
                </a:path>
              </a:pathLst>
            </a:custGeom>
            <a:gradFill>
              <a:gsLst>
                <a:gs pos="0">
                  <a:schemeClr val="accent4"/>
                </a:gs>
                <a:gs pos="100000">
                  <a:schemeClr val="accent2"/>
                </a:gs>
              </a:gsLst>
              <a:lin ang="13500032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51" name="Google Shape;551;p24"/>
            <p:cNvSpPr/>
            <p:nvPr/>
          </p:nvSpPr>
          <p:spPr>
            <a:xfrm>
              <a:off x="7788425" y="2514971"/>
              <a:ext cx="205394" cy="205704"/>
            </a:xfrm>
            <a:custGeom>
              <a:rect b="b" l="l" r="r" t="t"/>
              <a:pathLst>
                <a:path extrusionOk="0" h="7299" w="7288">
                  <a:moveTo>
                    <a:pt x="3644" y="0"/>
                  </a:moveTo>
                  <a:lnTo>
                    <a:pt x="1" y="3643"/>
                  </a:lnTo>
                  <a:lnTo>
                    <a:pt x="3644" y="7298"/>
                  </a:lnTo>
                  <a:lnTo>
                    <a:pt x="7287" y="3643"/>
                  </a:lnTo>
                  <a:lnTo>
                    <a:pt x="3644" y="0"/>
                  </a:lnTo>
                  <a:close/>
                </a:path>
              </a:pathLst>
            </a:custGeom>
            <a:gradFill>
              <a:gsLst>
                <a:gs pos="0">
                  <a:schemeClr val="accent4"/>
                </a:gs>
                <a:gs pos="100000">
                  <a:schemeClr val="accent2"/>
                </a:gs>
              </a:gsLst>
              <a:lin ang="13500032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52" name="Google Shape;552;p24"/>
            <p:cNvSpPr/>
            <p:nvPr/>
          </p:nvSpPr>
          <p:spPr>
            <a:xfrm>
              <a:off x="7253877" y="2102232"/>
              <a:ext cx="139278" cy="139278"/>
            </a:xfrm>
            <a:custGeom>
              <a:rect b="b" l="l" r="r" t="t"/>
              <a:pathLst>
                <a:path extrusionOk="0" h="4942" w="4942">
                  <a:moveTo>
                    <a:pt x="2465" y="0"/>
                  </a:moveTo>
                  <a:lnTo>
                    <a:pt x="0" y="2465"/>
                  </a:lnTo>
                  <a:lnTo>
                    <a:pt x="2465" y="4941"/>
                  </a:lnTo>
                  <a:lnTo>
                    <a:pt x="4941" y="2465"/>
                  </a:lnTo>
                  <a:lnTo>
                    <a:pt x="2465" y="0"/>
                  </a:lnTo>
                  <a:close/>
                </a:path>
              </a:pathLst>
            </a:custGeom>
            <a:gradFill>
              <a:gsLst>
                <a:gs pos="0">
                  <a:schemeClr val="accent4"/>
                </a:gs>
                <a:gs pos="100000">
                  <a:schemeClr val="accent2"/>
                </a:gs>
              </a:gsLst>
              <a:lin ang="13500032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53" name="Google Shape;553;p24"/>
            <p:cNvSpPr/>
            <p:nvPr/>
          </p:nvSpPr>
          <p:spPr>
            <a:xfrm>
              <a:off x="8202516" y="1275092"/>
              <a:ext cx="139278" cy="139278"/>
            </a:xfrm>
            <a:custGeom>
              <a:rect b="b" l="l" r="r" t="t"/>
              <a:pathLst>
                <a:path extrusionOk="0" h="4942" w="4942">
                  <a:moveTo>
                    <a:pt x="2477" y="1"/>
                  </a:moveTo>
                  <a:lnTo>
                    <a:pt x="0" y="2477"/>
                  </a:lnTo>
                  <a:lnTo>
                    <a:pt x="2477" y="4942"/>
                  </a:lnTo>
                  <a:lnTo>
                    <a:pt x="4941" y="2477"/>
                  </a:lnTo>
                  <a:lnTo>
                    <a:pt x="2477" y="1"/>
                  </a:lnTo>
                  <a:close/>
                </a:path>
              </a:pathLst>
            </a:custGeom>
            <a:gradFill>
              <a:gsLst>
                <a:gs pos="0">
                  <a:schemeClr val="accent4"/>
                </a:gs>
                <a:gs pos="100000">
                  <a:schemeClr val="accent2"/>
                </a:gs>
              </a:gsLst>
              <a:lin ang="13500032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54" name="Google Shape;554;p24"/>
            <p:cNvSpPr/>
            <p:nvPr/>
          </p:nvSpPr>
          <p:spPr>
            <a:xfrm>
              <a:off x="7396513" y="1524398"/>
              <a:ext cx="530536" cy="530874"/>
            </a:xfrm>
            <a:custGeom>
              <a:rect b="b" l="l" r="r" t="t"/>
              <a:pathLst>
                <a:path extrusionOk="0" h="18837" w="18825">
                  <a:moveTo>
                    <a:pt x="9418" y="1"/>
                  </a:moveTo>
                  <a:lnTo>
                    <a:pt x="0" y="9419"/>
                  </a:lnTo>
                  <a:lnTo>
                    <a:pt x="9418" y="18837"/>
                  </a:lnTo>
                  <a:lnTo>
                    <a:pt x="18824" y="9419"/>
                  </a:lnTo>
                  <a:lnTo>
                    <a:pt x="9418" y="1"/>
                  </a:lnTo>
                  <a:close/>
                </a:path>
              </a:pathLst>
            </a:custGeom>
            <a:gradFill>
              <a:gsLst>
                <a:gs pos="0">
                  <a:schemeClr val="accent4"/>
                </a:gs>
                <a:gs pos="100000">
                  <a:schemeClr val="accent2"/>
                </a:gs>
              </a:gsLst>
              <a:lin ang="13500032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55" name="Google Shape;555;p24"/>
            <p:cNvSpPr/>
            <p:nvPr/>
          </p:nvSpPr>
          <p:spPr>
            <a:xfrm>
              <a:off x="8400473" y="1878094"/>
              <a:ext cx="333230" cy="333202"/>
            </a:xfrm>
            <a:custGeom>
              <a:rect b="b" l="l" r="r" t="t"/>
              <a:pathLst>
                <a:path extrusionOk="0" h="11823" w="11824">
                  <a:moveTo>
                    <a:pt x="5918" y="0"/>
                  </a:moveTo>
                  <a:lnTo>
                    <a:pt x="1" y="5906"/>
                  </a:lnTo>
                  <a:lnTo>
                    <a:pt x="5918" y="11823"/>
                  </a:lnTo>
                  <a:lnTo>
                    <a:pt x="11824" y="5906"/>
                  </a:lnTo>
                  <a:lnTo>
                    <a:pt x="5918" y="0"/>
                  </a:lnTo>
                  <a:close/>
                </a:path>
              </a:pathLst>
            </a:custGeom>
            <a:gradFill>
              <a:gsLst>
                <a:gs pos="0">
                  <a:schemeClr val="accent4"/>
                </a:gs>
                <a:gs pos="100000">
                  <a:schemeClr val="accent2"/>
                </a:gs>
              </a:gsLst>
              <a:lin ang="13500032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56" name="Google Shape;556;p24"/>
            <p:cNvSpPr/>
            <p:nvPr/>
          </p:nvSpPr>
          <p:spPr>
            <a:xfrm>
              <a:off x="8057543" y="1534826"/>
              <a:ext cx="221148" cy="221148"/>
            </a:xfrm>
            <a:custGeom>
              <a:rect b="b" l="l" r="r" t="t"/>
              <a:pathLst>
                <a:path extrusionOk="0" h="7847" w="7847">
                  <a:moveTo>
                    <a:pt x="3918" y="631"/>
                  </a:moveTo>
                  <a:lnTo>
                    <a:pt x="7216" y="3929"/>
                  </a:lnTo>
                  <a:lnTo>
                    <a:pt x="3918" y="7215"/>
                  </a:lnTo>
                  <a:lnTo>
                    <a:pt x="632" y="3929"/>
                  </a:lnTo>
                  <a:lnTo>
                    <a:pt x="3918" y="631"/>
                  </a:lnTo>
                  <a:close/>
                  <a:moveTo>
                    <a:pt x="3918" y="0"/>
                  </a:moveTo>
                  <a:lnTo>
                    <a:pt x="1" y="3929"/>
                  </a:lnTo>
                  <a:lnTo>
                    <a:pt x="3918" y="7846"/>
                  </a:lnTo>
                  <a:lnTo>
                    <a:pt x="7847" y="3929"/>
                  </a:lnTo>
                  <a:lnTo>
                    <a:pt x="3918" y="0"/>
                  </a:lnTo>
                  <a:close/>
                </a:path>
              </a:pathLst>
            </a:custGeom>
            <a:gradFill>
              <a:gsLst>
                <a:gs pos="0">
                  <a:schemeClr val="accent4"/>
                </a:gs>
                <a:gs pos="100000">
                  <a:schemeClr val="accent2"/>
                </a:gs>
              </a:gsLst>
              <a:lin ang="13500032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557" name="Google Shape;557;p24"/>
          <p:cNvSpPr/>
          <p:nvPr/>
        </p:nvSpPr>
        <p:spPr>
          <a:xfrm>
            <a:off x="520003" y="4448703"/>
            <a:ext cx="349586" cy="350179"/>
          </a:xfrm>
          <a:custGeom>
            <a:rect b="b" l="l" r="r" t="t"/>
            <a:pathLst>
              <a:path extrusionOk="0" h="7311" w="7299">
                <a:moveTo>
                  <a:pt x="3655" y="0"/>
                </a:moveTo>
                <a:lnTo>
                  <a:pt x="0" y="3655"/>
                </a:lnTo>
                <a:lnTo>
                  <a:pt x="3655" y="7311"/>
                </a:lnTo>
                <a:lnTo>
                  <a:pt x="7299" y="3655"/>
                </a:lnTo>
                <a:lnTo>
                  <a:pt x="3655" y="0"/>
                </a:lnTo>
                <a:close/>
              </a:path>
            </a:pathLst>
          </a:custGeom>
          <a:gradFill>
            <a:gsLst>
              <a:gs pos="0">
                <a:schemeClr val="accent2"/>
              </a:gs>
              <a:gs pos="100000">
                <a:schemeClr val="accent4"/>
              </a:gs>
            </a:gsLst>
            <a:lin ang="8100019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58" name="Google Shape;558;p24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hree columns">
  <p:cSld name="TITLE_AND_TWO_COLUMNS_1_1_2_1">
    <p:spTree>
      <p:nvGrpSpPr>
        <p:cNvPr id="559" name="Shape 5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0" name="Google Shape;560;p25"/>
          <p:cNvSpPr txBox="1"/>
          <p:nvPr>
            <p:ph idx="1" type="subTitle"/>
          </p:nvPr>
        </p:nvSpPr>
        <p:spPr>
          <a:xfrm>
            <a:off x="694800" y="3020204"/>
            <a:ext cx="2011200" cy="478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accent2"/>
                </a:solidFill>
                <a:latin typeface="Krona One"/>
                <a:ea typeface="Krona One"/>
                <a:cs typeface="Krona One"/>
                <a:sym typeface="Krona One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accent2"/>
                </a:solidFill>
                <a:latin typeface="Krona One"/>
                <a:ea typeface="Krona One"/>
                <a:cs typeface="Krona One"/>
                <a:sym typeface="Krona One"/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accent2"/>
                </a:solidFill>
                <a:latin typeface="Krona One"/>
                <a:ea typeface="Krona One"/>
                <a:cs typeface="Krona One"/>
                <a:sym typeface="Krona One"/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accent2"/>
                </a:solidFill>
                <a:latin typeface="Krona One"/>
                <a:ea typeface="Krona One"/>
                <a:cs typeface="Krona One"/>
                <a:sym typeface="Krona One"/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accent2"/>
                </a:solidFill>
                <a:latin typeface="Krona One"/>
                <a:ea typeface="Krona One"/>
                <a:cs typeface="Krona One"/>
                <a:sym typeface="Krona One"/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accent2"/>
                </a:solidFill>
                <a:latin typeface="Krona One"/>
                <a:ea typeface="Krona One"/>
                <a:cs typeface="Krona One"/>
                <a:sym typeface="Krona One"/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accent2"/>
                </a:solidFill>
                <a:latin typeface="Krona One"/>
                <a:ea typeface="Krona One"/>
                <a:cs typeface="Krona One"/>
                <a:sym typeface="Krona One"/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accent2"/>
                </a:solidFill>
                <a:latin typeface="Krona One"/>
                <a:ea typeface="Krona One"/>
                <a:cs typeface="Krona One"/>
                <a:sym typeface="Krona One"/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accent2"/>
                </a:solidFill>
                <a:latin typeface="Krona One"/>
                <a:ea typeface="Krona One"/>
                <a:cs typeface="Krona One"/>
                <a:sym typeface="Krona One"/>
              </a:defRPr>
            </a:lvl9pPr>
          </a:lstStyle>
          <a:p/>
        </p:txBody>
      </p:sp>
      <p:sp>
        <p:nvSpPr>
          <p:cNvPr id="561" name="Google Shape;561;p25"/>
          <p:cNvSpPr txBox="1"/>
          <p:nvPr>
            <p:ph idx="2" type="subTitle"/>
          </p:nvPr>
        </p:nvSpPr>
        <p:spPr>
          <a:xfrm>
            <a:off x="3551800" y="3020204"/>
            <a:ext cx="2011200" cy="478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accent2"/>
                </a:solidFill>
                <a:latin typeface="Krona One"/>
                <a:ea typeface="Krona One"/>
                <a:cs typeface="Krona One"/>
                <a:sym typeface="Krona One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accent2"/>
                </a:solidFill>
                <a:latin typeface="Krona One"/>
                <a:ea typeface="Krona One"/>
                <a:cs typeface="Krona One"/>
                <a:sym typeface="Krona One"/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accent2"/>
                </a:solidFill>
                <a:latin typeface="Krona One"/>
                <a:ea typeface="Krona One"/>
                <a:cs typeface="Krona One"/>
                <a:sym typeface="Krona One"/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accent2"/>
                </a:solidFill>
                <a:latin typeface="Krona One"/>
                <a:ea typeface="Krona One"/>
                <a:cs typeface="Krona One"/>
                <a:sym typeface="Krona One"/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accent2"/>
                </a:solidFill>
                <a:latin typeface="Krona One"/>
                <a:ea typeface="Krona One"/>
                <a:cs typeface="Krona One"/>
                <a:sym typeface="Krona One"/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accent2"/>
                </a:solidFill>
                <a:latin typeface="Krona One"/>
                <a:ea typeface="Krona One"/>
                <a:cs typeface="Krona One"/>
                <a:sym typeface="Krona One"/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accent2"/>
                </a:solidFill>
                <a:latin typeface="Krona One"/>
                <a:ea typeface="Krona One"/>
                <a:cs typeface="Krona One"/>
                <a:sym typeface="Krona One"/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accent2"/>
                </a:solidFill>
                <a:latin typeface="Krona One"/>
                <a:ea typeface="Krona One"/>
                <a:cs typeface="Krona One"/>
                <a:sym typeface="Krona One"/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accent2"/>
                </a:solidFill>
                <a:latin typeface="Krona One"/>
                <a:ea typeface="Krona One"/>
                <a:cs typeface="Krona One"/>
                <a:sym typeface="Krona One"/>
              </a:defRPr>
            </a:lvl9pPr>
          </a:lstStyle>
          <a:p/>
        </p:txBody>
      </p:sp>
      <p:sp>
        <p:nvSpPr>
          <p:cNvPr id="562" name="Google Shape;562;p25"/>
          <p:cNvSpPr txBox="1"/>
          <p:nvPr>
            <p:ph idx="3" type="subTitle"/>
          </p:nvPr>
        </p:nvSpPr>
        <p:spPr>
          <a:xfrm>
            <a:off x="6448400" y="3020204"/>
            <a:ext cx="2011200" cy="478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accent2"/>
                </a:solidFill>
                <a:latin typeface="Krona One"/>
                <a:ea typeface="Krona One"/>
                <a:cs typeface="Krona One"/>
                <a:sym typeface="Krona One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accent2"/>
                </a:solidFill>
                <a:latin typeface="Krona One"/>
                <a:ea typeface="Krona One"/>
                <a:cs typeface="Krona One"/>
                <a:sym typeface="Krona One"/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accent2"/>
                </a:solidFill>
                <a:latin typeface="Krona One"/>
                <a:ea typeface="Krona One"/>
                <a:cs typeface="Krona One"/>
                <a:sym typeface="Krona One"/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accent2"/>
                </a:solidFill>
                <a:latin typeface="Krona One"/>
                <a:ea typeface="Krona One"/>
                <a:cs typeface="Krona One"/>
                <a:sym typeface="Krona One"/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accent2"/>
                </a:solidFill>
                <a:latin typeface="Krona One"/>
                <a:ea typeface="Krona One"/>
                <a:cs typeface="Krona One"/>
                <a:sym typeface="Krona One"/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accent2"/>
                </a:solidFill>
                <a:latin typeface="Krona One"/>
                <a:ea typeface="Krona One"/>
                <a:cs typeface="Krona One"/>
                <a:sym typeface="Krona One"/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accent2"/>
                </a:solidFill>
                <a:latin typeface="Krona One"/>
                <a:ea typeface="Krona One"/>
                <a:cs typeface="Krona One"/>
                <a:sym typeface="Krona One"/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accent2"/>
                </a:solidFill>
                <a:latin typeface="Krona One"/>
                <a:ea typeface="Krona One"/>
                <a:cs typeface="Krona One"/>
                <a:sym typeface="Krona One"/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accent2"/>
                </a:solidFill>
                <a:latin typeface="Krona One"/>
                <a:ea typeface="Krona One"/>
                <a:cs typeface="Krona One"/>
                <a:sym typeface="Krona One"/>
              </a:defRPr>
            </a:lvl9pPr>
          </a:lstStyle>
          <a:p/>
        </p:txBody>
      </p:sp>
      <p:sp>
        <p:nvSpPr>
          <p:cNvPr id="563" name="Google Shape;563;p25"/>
          <p:cNvSpPr txBox="1"/>
          <p:nvPr>
            <p:ph type="title"/>
          </p:nvPr>
        </p:nvSpPr>
        <p:spPr>
          <a:xfrm>
            <a:off x="2465450" y="545026"/>
            <a:ext cx="4213200" cy="753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564" name="Google Shape;564;p25"/>
          <p:cNvSpPr txBox="1"/>
          <p:nvPr>
            <p:ph idx="4" type="subTitle"/>
          </p:nvPr>
        </p:nvSpPr>
        <p:spPr>
          <a:xfrm>
            <a:off x="737700" y="3404975"/>
            <a:ext cx="1968300" cy="944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9pPr>
          </a:lstStyle>
          <a:p/>
        </p:txBody>
      </p:sp>
      <p:sp>
        <p:nvSpPr>
          <p:cNvPr id="565" name="Google Shape;565;p25"/>
          <p:cNvSpPr txBox="1"/>
          <p:nvPr>
            <p:ph idx="5" type="subTitle"/>
          </p:nvPr>
        </p:nvSpPr>
        <p:spPr>
          <a:xfrm>
            <a:off x="3551800" y="3404975"/>
            <a:ext cx="2011200" cy="944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/>
            </a:lvl1pPr>
            <a:lvl2pPr lvl="1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9pPr>
          </a:lstStyle>
          <a:p/>
        </p:txBody>
      </p:sp>
      <p:sp>
        <p:nvSpPr>
          <p:cNvPr id="566" name="Google Shape;566;p25"/>
          <p:cNvSpPr txBox="1"/>
          <p:nvPr>
            <p:ph idx="6" type="subTitle"/>
          </p:nvPr>
        </p:nvSpPr>
        <p:spPr>
          <a:xfrm>
            <a:off x="6448400" y="3404975"/>
            <a:ext cx="1978800" cy="944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9pPr>
          </a:lstStyle>
          <a:p/>
        </p:txBody>
      </p:sp>
      <p:grpSp>
        <p:nvGrpSpPr>
          <p:cNvPr id="567" name="Google Shape;567;p25"/>
          <p:cNvGrpSpPr/>
          <p:nvPr/>
        </p:nvGrpSpPr>
        <p:grpSpPr>
          <a:xfrm rot="10800000">
            <a:off x="7618911" y="342622"/>
            <a:ext cx="3159610" cy="2987129"/>
            <a:chOff x="-994654" y="-2135427"/>
            <a:chExt cx="3159610" cy="2987129"/>
          </a:xfrm>
        </p:grpSpPr>
        <p:sp>
          <p:nvSpPr>
            <p:cNvPr id="568" name="Google Shape;568;p25"/>
            <p:cNvSpPr/>
            <p:nvPr/>
          </p:nvSpPr>
          <p:spPr>
            <a:xfrm rot="5400000">
              <a:off x="-994837" y="-1537980"/>
              <a:ext cx="2013668" cy="2013301"/>
            </a:xfrm>
            <a:custGeom>
              <a:rect b="b" l="l" r="r" t="t"/>
              <a:pathLst>
                <a:path extrusionOk="0" h="71438" w="71451">
                  <a:moveTo>
                    <a:pt x="63330" y="632"/>
                  </a:moveTo>
                  <a:lnTo>
                    <a:pt x="70819" y="8121"/>
                  </a:lnTo>
                  <a:lnTo>
                    <a:pt x="8133" y="70807"/>
                  </a:lnTo>
                  <a:lnTo>
                    <a:pt x="644" y="63318"/>
                  </a:lnTo>
                  <a:lnTo>
                    <a:pt x="63330" y="632"/>
                  </a:lnTo>
                  <a:close/>
                  <a:moveTo>
                    <a:pt x="63330" y="1"/>
                  </a:moveTo>
                  <a:lnTo>
                    <a:pt x="1" y="63318"/>
                  </a:lnTo>
                  <a:lnTo>
                    <a:pt x="8133" y="71438"/>
                  </a:lnTo>
                  <a:lnTo>
                    <a:pt x="71450" y="8121"/>
                  </a:lnTo>
                  <a:lnTo>
                    <a:pt x="63330" y="1"/>
                  </a:lnTo>
                  <a:close/>
                </a:path>
              </a:pathLst>
            </a:custGeom>
            <a:gradFill>
              <a:gsLst>
                <a:gs pos="0">
                  <a:schemeClr val="accent4"/>
                </a:gs>
                <a:gs pos="100000">
                  <a:schemeClr val="accent2"/>
                </a:gs>
              </a:gsLst>
              <a:lin ang="16200038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69" name="Google Shape;569;p25"/>
            <p:cNvSpPr/>
            <p:nvPr/>
          </p:nvSpPr>
          <p:spPr>
            <a:xfrm rot="5400000">
              <a:off x="-540799" y="-1530589"/>
              <a:ext cx="2255925" cy="2255586"/>
            </a:xfrm>
            <a:custGeom>
              <a:rect b="b" l="l" r="r" t="t"/>
              <a:pathLst>
                <a:path extrusionOk="0" h="80035" w="80047">
                  <a:moveTo>
                    <a:pt x="76141" y="1"/>
                  </a:moveTo>
                  <a:lnTo>
                    <a:pt x="1" y="76141"/>
                  </a:lnTo>
                  <a:lnTo>
                    <a:pt x="3894" y="80034"/>
                  </a:lnTo>
                  <a:lnTo>
                    <a:pt x="80046" y="3894"/>
                  </a:lnTo>
                  <a:lnTo>
                    <a:pt x="76141" y="1"/>
                  </a:lnTo>
                  <a:close/>
                </a:path>
              </a:pathLst>
            </a:custGeom>
            <a:gradFill>
              <a:gsLst>
                <a:gs pos="0">
                  <a:schemeClr val="accent4"/>
                </a:gs>
                <a:gs pos="100000">
                  <a:schemeClr val="accent2"/>
                </a:gs>
              </a:gsLst>
              <a:lin ang="16200038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70" name="Google Shape;570;p25"/>
            <p:cNvSpPr/>
            <p:nvPr/>
          </p:nvSpPr>
          <p:spPr>
            <a:xfrm rot="5400000">
              <a:off x="-628175" y="-2135427"/>
              <a:ext cx="2210945" cy="2210945"/>
            </a:xfrm>
            <a:custGeom>
              <a:rect b="b" l="l" r="r" t="t"/>
              <a:pathLst>
                <a:path extrusionOk="0" h="78451" w="78451">
                  <a:moveTo>
                    <a:pt x="72200" y="632"/>
                  </a:moveTo>
                  <a:lnTo>
                    <a:pt x="77820" y="6251"/>
                  </a:lnTo>
                  <a:lnTo>
                    <a:pt x="6251" y="77819"/>
                  </a:lnTo>
                  <a:lnTo>
                    <a:pt x="632" y="72200"/>
                  </a:lnTo>
                  <a:lnTo>
                    <a:pt x="72200" y="632"/>
                  </a:lnTo>
                  <a:close/>
                  <a:moveTo>
                    <a:pt x="72200" y="1"/>
                  </a:moveTo>
                  <a:lnTo>
                    <a:pt x="1" y="72200"/>
                  </a:lnTo>
                  <a:lnTo>
                    <a:pt x="6251" y="78451"/>
                  </a:lnTo>
                  <a:lnTo>
                    <a:pt x="78451" y="6251"/>
                  </a:lnTo>
                  <a:lnTo>
                    <a:pt x="72200" y="1"/>
                  </a:lnTo>
                  <a:close/>
                </a:path>
              </a:pathLst>
            </a:custGeom>
            <a:gradFill>
              <a:gsLst>
                <a:gs pos="0">
                  <a:schemeClr val="accent4"/>
                </a:gs>
                <a:gs pos="100000">
                  <a:schemeClr val="accent2"/>
                </a:gs>
              </a:gsLst>
              <a:lin ang="16200038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71" name="Google Shape;571;p25"/>
            <p:cNvSpPr/>
            <p:nvPr/>
          </p:nvSpPr>
          <p:spPr>
            <a:xfrm rot="5400000">
              <a:off x="1507088" y="202"/>
              <a:ext cx="208043" cy="207733"/>
            </a:xfrm>
            <a:custGeom>
              <a:rect b="b" l="l" r="r" t="t"/>
              <a:pathLst>
                <a:path extrusionOk="0" h="7371" w="7382">
                  <a:moveTo>
                    <a:pt x="3691" y="1"/>
                  </a:moveTo>
                  <a:lnTo>
                    <a:pt x="0" y="3680"/>
                  </a:lnTo>
                  <a:lnTo>
                    <a:pt x="3691" y="7371"/>
                  </a:lnTo>
                  <a:lnTo>
                    <a:pt x="7382" y="3680"/>
                  </a:lnTo>
                  <a:lnTo>
                    <a:pt x="3691" y="1"/>
                  </a:lnTo>
                  <a:close/>
                </a:path>
              </a:pathLst>
            </a:custGeom>
            <a:gradFill>
              <a:gsLst>
                <a:gs pos="0">
                  <a:schemeClr val="accent4"/>
                </a:gs>
                <a:gs pos="100000">
                  <a:schemeClr val="accent2"/>
                </a:gs>
              </a:gsLst>
              <a:lin ang="16200038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72" name="Google Shape;572;p25"/>
            <p:cNvSpPr/>
            <p:nvPr/>
          </p:nvSpPr>
          <p:spPr>
            <a:xfrm rot="5400000">
              <a:off x="1982730" y="475507"/>
              <a:ext cx="158386" cy="158414"/>
            </a:xfrm>
            <a:custGeom>
              <a:rect b="b" l="l" r="r" t="t"/>
              <a:pathLst>
                <a:path extrusionOk="0" h="5621" w="5620">
                  <a:moveTo>
                    <a:pt x="2810" y="632"/>
                  </a:moveTo>
                  <a:lnTo>
                    <a:pt x="4989" y="2811"/>
                  </a:lnTo>
                  <a:lnTo>
                    <a:pt x="2810" y="4989"/>
                  </a:lnTo>
                  <a:lnTo>
                    <a:pt x="631" y="2811"/>
                  </a:lnTo>
                  <a:lnTo>
                    <a:pt x="2810" y="632"/>
                  </a:lnTo>
                  <a:close/>
                  <a:moveTo>
                    <a:pt x="2810" y="1"/>
                  </a:moveTo>
                  <a:lnTo>
                    <a:pt x="0" y="2811"/>
                  </a:lnTo>
                  <a:lnTo>
                    <a:pt x="2810" y="5621"/>
                  </a:lnTo>
                  <a:lnTo>
                    <a:pt x="5620" y="2811"/>
                  </a:lnTo>
                  <a:lnTo>
                    <a:pt x="2810" y="1"/>
                  </a:lnTo>
                  <a:close/>
                </a:path>
              </a:pathLst>
            </a:custGeom>
            <a:gradFill>
              <a:gsLst>
                <a:gs pos="0">
                  <a:schemeClr val="accent4"/>
                </a:gs>
                <a:gs pos="100000">
                  <a:schemeClr val="accent2"/>
                </a:gs>
              </a:gsLst>
              <a:lin ang="16200038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73" name="Google Shape;573;p25"/>
            <p:cNvSpPr/>
            <p:nvPr/>
          </p:nvSpPr>
          <p:spPr>
            <a:xfrm rot="5400000">
              <a:off x="759637" y="515118"/>
              <a:ext cx="336584" cy="336584"/>
            </a:xfrm>
            <a:custGeom>
              <a:rect b="b" l="l" r="r" t="t"/>
              <a:pathLst>
                <a:path extrusionOk="0" h="11943" w="11943">
                  <a:moveTo>
                    <a:pt x="5965" y="1"/>
                  </a:moveTo>
                  <a:lnTo>
                    <a:pt x="0" y="5966"/>
                  </a:lnTo>
                  <a:lnTo>
                    <a:pt x="5965" y="11943"/>
                  </a:lnTo>
                  <a:lnTo>
                    <a:pt x="11942" y="5966"/>
                  </a:lnTo>
                  <a:lnTo>
                    <a:pt x="5965" y="1"/>
                  </a:lnTo>
                  <a:close/>
                </a:path>
              </a:pathLst>
            </a:custGeom>
            <a:gradFill>
              <a:gsLst>
                <a:gs pos="0">
                  <a:schemeClr val="accent4"/>
                </a:gs>
                <a:gs pos="100000">
                  <a:schemeClr val="accent2"/>
                </a:gs>
              </a:gsLst>
              <a:lin ang="16200038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74" name="Google Shape;574;p25"/>
            <p:cNvSpPr/>
            <p:nvPr/>
          </p:nvSpPr>
          <p:spPr>
            <a:xfrm rot="5400000">
              <a:off x="1959083" y="-230735"/>
              <a:ext cx="205704" cy="206042"/>
            </a:xfrm>
            <a:custGeom>
              <a:rect b="b" l="l" r="r" t="t"/>
              <a:pathLst>
                <a:path extrusionOk="0" h="7311" w="7299">
                  <a:moveTo>
                    <a:pt x="3655" y="0"/>
                  </a:moveTo>
                  <a:lnTo>
                    <a:pt x="0" y="3655"/>
                  </a:lnTo>
                  <a:lnTo>
                    <a:pt x="3655" y="7311"/>
                  </a:lnTo>
                  <a:lnTo>
                    <a:pt x="7299" y="3655"/>
                  </a:lnTo>
                  <a:lnTo>
                    <a:pt x="3655" y="0"/>
                  </a:lnTo>
                  <a:close/>
                </a:path>
              </a:pathLst>
            </a:custGeom>
            <a:gradFill>
              <a:gsLst>
                <a:gs pos="0">
                  <a:schemeClr val="accent4"/>
                </a:gs>
                <a:gs pos="100000">
                  <a:schemeClr val="accent2"/>
                </a:gs>
              </a:gsLst>
              <a:lin ang="16200038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575" name="Google Shape;575;p25"/>
          <p:cNvGrpSpPr/>
          <p:nvPr/>
        </p:nvGrpSpPr>
        <p:grpSpPr>
          <a:xfrm flipH="1" rot="10800000">
            <a:off x="-1927207" y="169294"/>
            <a:ext cx="3002431" cy="3253194"/>
            <a:chOff x="-1287455" y="-2135427"/>
            <a:chExt cx="3002431" cy="3253194"/>
          </a:xfrm>
        </p:grpSpPr>
        <p:sp>
          <p:nvSpPr>
            <p:cNvPr id="576" name="Google Shape;576;p25"/>
            <p:cNvSpPr/>
            <p:nvPr/>
          </p:nvSpPr>
          <p:spPr>
            <a:xfrm rot="5400000">
              <a:off x="-560731" y="-1608782"/>
              <a:ext cx="2076064" cy="2075726"/>
            </a:xfrm>
            <a:custGeom>
              <a:rect b="b" l="l" r="r" t="t"/>
              <a:pathLst>
                <a:path extrusionOk="0" h="73653" w="73665">
                  <a:moveTo>
                    <a:pt x="67354" y="0"/>
                  </a:moveTo>
                  <a:lnTo>
                    <a:pt x="0" y="67354"/>
                  </a:lnTo>
                  <a:lnTo>
                    <a:pt x="6299" y="73652"/>
                  </a:lnTo>
                  <a:lnTo>
                    <a:pt x="73664" y="6299"/>
                  </a:lnTo>
                  <a:lnTo>
                    <a:pt x="67354" y="0"/>
                  </a:lnTo>
                  <a:close/>
                </a:path>
              </a:pathLst>
            </a:custGeom>
            <a:gradFill>
              <a:gsLst>
                <a:gs pos="0">
                  <a:schemeClr val="accent4"/>
                </a:gs>
                <a:gs pos="100000">
                  <a:schemeClr val="accent2"/>
                </a:gs>
              </a:gsLst>
              <a:lin ang="16200038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77" name="Google Shape;577;p25"/>
            <p:cNvSpPr/>
            <p:nvPr/>
          </p:nvSpPr>
          <p:spPr>
            <a:xfrm rot="5400000">
              <a:off x="-1287624" y="-1137989"/>
              <a:ext cx="2255925" cy="2255586"/>
            </a:xfrm>
            <a:custGeom>
              <a:rect b="b" l="l" r="r" t="t"/>
              <a:pathLst>
                <a:path extrusionOk="0" h="80035" w="80047">
                  <a:moveTo>
                    <a:pt x="76141" y="1"/>
                  </a:moveTo>
                  <a:lnTo>
                    <a:pt x="1" y="76141"/>
                  </a:lnTo>
                  <a:lnTo>
                    <a:pt x="3894" y="80034"/>
                  </a:lnTo>
                  <a:lnTo>
                    <a:pt x="80046" y="3894"/>
                  </a:lnTo>
                  <a:lnTo>
                    <a:pt x="76141" y="1"/>
                  </a:lnTo>
                  <a:close/>
                </a:path>
              </a:pathLst>
            </a:custGeom>
            <a:gradFill>
              <a:gsLst>
                <a:gs pos="0">
                  <a:schemeClr val="accent4"/>
                </a:gs>
                <a:gs pos="100000">
                  <a:schemeClr val="accent2"/>
                </a:gs>
              </a:gsLst>
              <a:lin ang="16200038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78" name="Google Shape;578;p25"/>
            <p:cNvSpPr/>
            <p:nvPr/>
          </p:nvSpPr>
          <p:spPr>
            <a:xfrm rot="5400000">
              <a:off x="-628175" y="-2135427"/>
              <a:ext cx="2210945" cy="2210945"/>
            </a:xfrm>
            <a:custGeom>
              <a:rect b="b" l="l" r="r" t="t"/>
              <a:pathLst>
                <a:path extrusionOk="0" h="78451" w="78451">
                  <a:moveTo>
                    <a:pt x="72200" y="632"/>
                  </a:moveTo>
                  <a:lnTo>
                    <a:pt x="77820" y="6251"/>
                  </a:lnTo>
                  <a:lnTo>
                    <a:pt x="6251" y="77819"/>
                  </a:lnTo>
                  <a:lnTo>
                    <a:pt x="632" y="72200"/>
                  </a:lnTo>
                  <a:lnTo>
                    <a:pt x="72200" y="632"/>
                  </a:lnTo>
                  <a:close/>
                  <a:moveTo>
                    <a:pt x="72200" y="1"/>
                  </a:moveTo>
                  <a:lnTo>
                    <a:pt x="1" y="72200"/>
                  </a:lnTo>
                  <a:lnTo>
                    <a:pt x="6251" y="78451"/>
                  </a:lnTo>
                  <a:lnTo>
                    <a:pt x="78451" y="6251"/>
                  </a:lnTo>
                  <a:lnTo>
                    <a:pt x="72200" y="1"/>
                  </a:lnTo>
                  <a:close/>
                </a:path>
              </a:pathLst>
            </a:custGeom>
            <a:gradFill>
              <a:gsLst>
                <a:gs pos="0">
                  <a:schemeClr val="accent4"/>
                </a:gs>
                <a:gs pos="100000">
                  <a:schemeClr val="accent2"/>
                </a:gs>
              </a:gsLst>
              <a:lin ang="16200038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79" name="Google Shape;579;p25"/>
            <p:cNvSpPr/>
            <p:nvPr/>
          </p:nvSpPr>
          <p:spPr>
            <a:xfrm rot="5400000">
              <a:off x="1507088" y="202"/>
              <a:ext cx="208043" cy="207733"/>
            </a:xfrm>
            <a:custGeom>
              <a:rect b="b" l="l" r="r" t="t"/>
              <a:pathLst>
                <a:path extrusionOk="0" h="7371" w="7382">
                  <a:moveTo>
                    <a:pt x="3691" y="1"/>
                  </a:moveTo>
                  <a:lnTo>
                    <a:pt x="0" y="3680"/>
                  </a:lnTo>
                  <a:lnTo>
                    <a:pt x="3691" y="7371"/>
                  </a:lnTo>
                  <a:lnTo>
                    <a:pt x="7382" y="3680"/>
                  </a:lnTo>
                  <a:lnTo>
                    <a:pt x="3691" y="1"/>
                  </a:lnTo>
                  <a:close/>
                </a:path>
              </a:pathLst>
            </a:custGeom>
            <a:gradFill>
              <a:gsLst>
                <a:gs pos="0">
                  <a:schemeClr val="accent4"/>
                </a:gs>
                <a:gs pos="100000">
                  <a:schemeClr val="accent2"/>
                </a:gs>
              </a:gsLst>
              <a:lin ang="16200038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80" name="Google Shape;580;p25"/>
            <p:cNvSpPr/>
            <p:nvPr/>
          </p:nvSpPr>
          <p:spPr>
            <a:xfrm rot="5400000">
              <a:off x="1507255" y="589257"/>
              <a:ext cx="158386" cy="158414"/>
            </a:xfrm>
            <a:custGeom>
              <a:rect b="b" l="l" r="r" t="t"/>
              <a:pathLst>
                <a:path extrusionOk="0" h="5621" w="5620">
                  <a:moveTo>
                    <a:pt x="2810" y="632"/>
                  </a:moveTo>
                  <a:lnTo>
                    <a:pt x="4989" y="2811"/>
                  </a:lnTo>
                  <a:lnTo>
                    <a:pt x="2810" y="4989"/>
                  </a:lnTo>
                  <a:lnTo>
                    <a:pt x="631" y="2811"/>
                  </a:lnTo>
                  <a:lnTo>
                    <a:pt x="2810" y="632"/>
                  </a:lnTo>
                  <a:close/>
                  <a:moveTo>
                    <a:pt x="2810" y="1"/>
                  </a:moveTo>
                  <a:lnTo>
                    <a:pt x="0" y="2811"/>
                  </a:lnTo>
                  <a:lnTo>
                    <a:pt x="2810" y="5621"/>
                  </a:lnTo>
                  <a:lnTo>
                    <a:pt x="5620" y="2811"/>
                  </a:lnTo>
                  <a:lnTo>
                    <a:pt x="2810" y="1"/>
                  </a:lnTo>
                  <a:close/>
                </a:path>
              </a:pathLst>
            </a:custGeom>
            <a:gradFill>
              <a:gsLst>
                <a:gs pos="0">
                  <a:schemeClr val="accent4"/>
                </a:gs>
                <a:gs pos="100000">
                  <a:schemeClr val="accent2"/>
                </a:gs>
              </a:gsLst>
              <a:lin ang="16200038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81" name="Google Shape;581;p25"/>
            <p:cNvSpPr/>
            <p:nvPr/>
          </p:nvSpPr>
          <p:spPr>
            <a:xfrm rot="5400000">
              <a:off x="1228570" y="839240"/>
              <a:ext cx="205704" cy="206042"/>
            </a:xfrm>
            <a:custGeom>
              <a:rect b="b" l="l" r="r" t="t"/>
              <a:pathLst>
                <a:path extrusionOk="0" h="7311" w="7299">
                  <a:moveTo>
                    <a:pt x="3655" y="0"/>
                  </a:moveTo>
                  <a:lnTo>
                    <a:pt x="0" y="3655"/>
                  </a:lnTo>
                  <a:lnTo>
                    <a:pt x="3655" y="7311"/>
                  </a:lnTo>
                  <a:lnTo>
                    <a:pt x="7299" y="3655"/>
                  </a:lnTo>
                  <a:lnTo>
                    <a:pt x="3655" y="0"/>
                  </a:lnTo>
                  <a:close/>
                </a:path>
              </a:pathLst>
            </a:custGeom>
            <a:gradFill>
              <a:gsLst>
                <a:gs pos="0">
                  <a:schemeClr val="accent4"/>
                </a:gs>
                <a:gs pos="100000">
                  <a:schemeClr val="accent2"/>
                </a:gs>
              </a:gsLst>
              <a:lin ang="16200038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82" name="Google Shape;582;p25"/>
            <p:cNvSpPr/>
            <p:nvPr/>
          </p:nvSpPr>
          <p:spPr>
            <a:xfrm rot="5400000">
              <a:off x="-1133637" y="-1392480"/>
              <a:ext cx="2013668" cy="2013301"/>
            </a:xfrm>
            <a:custGeom>
              <a:rect b="b" l="l" r="r" t="t"/>
              <a:pathLst>
                <a:path extrusionOk="0" h="71438" w="71451">
                  <a:moveTo>
                    <a:pt x="63330" y="632"/>
                  </a:moveTo>
                  <a:lnTo>
                    <a:pt x="70819" y="8121"/>
                  </a:lnTo>
                  <a:lnTo>
                    <a:pt x="8133" y="70807"/>
                  </a:lnTo>
                  <a:lnTo>
                    <a:pt x="644" y="63318"/>
                  </a:lnTo>
                  <a:lnTo>
                    <a:pt x="63330" y="632"/>
                  </a:lnTo>
                  <a:close/>
                  <a:moveTo>
                    <a:pt x="63330" y="1"/>
                  </a:moveTo>
                  <a:lnTo>
                    <a:pt x="1" y="63318"/>
                  </a:lnTo>
                  <a:lnTo>
                    <a:pt x="8133" y="71438"/>
                  </a:lnTo>
                  <a:lnTo>
                    <a:pt x="71450" y="8121"/>
                  </a:lnTo>
                  <a:lnTo>
                    <a:pt x="63330" y="1"/>
                  </a:lnTo>
                  <a:close/>
                </a:path>
              </a:pathLst>
            </a:custGeom>
            <a:gradFill>
              <a:gsLst>
                <a:gs pos="0">
                  <a:schemeClr val="accent4"/>
                </a:gs>
                <a:gs pos="100000">
                  <a:schemeClr val="accent2"/>
                </a:gs>
              </a:gsLst>
              <a:lin ang="16200038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583" name="Google Shape;583;p25"/>
          <p:cNvSpPr/>
          <p:nvPr/>
        </p:nvSpPr>
        <p:spPr>
          <a:xfrm flipH="1" rot="5400000">
            <a:off x="198003" y="762690"/>
            <a:ext cx="158386" cy="158414"/>
          </a:xfrm>
          <a:custGeom>
            <a:rect b="b" l="l" r="r" t="t"/>
            <a:pathLst>
              <a:path extrusionOk="0" h="5621" w="5620">
                <a:moveTo>
                  <a:pt x="2810" y="632"/>
                </a:moveTo>
                <a:lnTo>
                  <a:pt x="4989" y="2811"/>
                </a:lnTo>
                <a:lnTo>
                  <a:pt x="2810" y="4989"/>
                </a:lnTo>
                <a:lnTo>
                  <a:pt x="631" y="2811"/>
                </a:lnTo>
                <a:lnTo>
                  <a:pt x="2810" y="632"/>
                </a:lnTo>
                <a:close/>
                <a:moveTo>
                  <a:pt x="2810" y="1"/>
                </a:moveTo>
                <a:lnTo>
                  <a:pt x="0" y="2811"/>
                </a:lnTo>
                <a:lnTo>
                  <a:pt x="2810" y="5621"/>
                </a:lnTo>
                <a:lnTo>
                  <a:pt x="5620" y="2811"/>
                </a:lnTo>
                <a:lnTo>
                  <a:pt x="2810" y="1"/>
                </a:lnTo>
                <a:close/>
              </a:path>
            </a:pathLst>
          </a:custGeom>
          <a:gradFill>
            <a:gsLst>
              <a:gs pos="0">
                <a:schemeClr val="accent4"/>
              </a:gs>
              <a:gs pos="100000">
                <a:schemeClr val="accent2"/>
              </a:gs>
            </a:gsLst>
            <a:lin ang="16200038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84" name="Google Shape;584;p25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 2">
  <p:cSld name="TITLE_AND_TWO_COLUMNS_1_1_2_1_2">
    <p:spTree>
      <p:nvGrpSpPr>
        <p:cNvPr id="585" name="Shape 5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6" name="Google Shape;586;p26"/>
          <p:cNvSpPr txBox="1"/>
          <p:nvPr>
            <p:ph idx="1" type="body"/>
          </p:nvPr>
        </p:nvSpPr>
        <p:spPr>
          <a:xfrm>
            <a:off x="599100" y="2257913"/>
            <a:ext cx="3972900" cy="233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 marR="50800" rtl="0">
              <a:spcBef>
                <a:spcPts val="0"/>
              </a:spcBef>
              <a:spcAft>
                <a:spcPts val="0"/>
              </a:spcAft>
              <a:buSzPts val="1400"/>
              <a:buChar char="◆"/>
              <a:defRPr b="0" sz="1200">
                <a:solidFill>
                  <a:schemeClr val="dk1"/>
                </a:solidFill>
              </a:defRPr>
            </a:lvl1pPr>
            <a:lvl2pPr indent="-304800" lvl="1" marL="9144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rtl="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587" name="Google Shape;587;p26"/>
          <p:cNvSpPr txBox="1"/>
          <p:nvPr>
            <p:ph idx="2" type="subTitle"/>
          </p:nvPr>
        </p:nvSpPr>
        <p:spPr>
          <a:xfrm>
            <a:off x="4572000" y="2358738"/>
            <a:ext cx="2327400" cy="478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588" name="Google Shape;588;p26"/>
          <p:cNvSpPr txBox="1"/>
          <p:nvPr>
            <p:ph idx="3" type="subTitle"/>
          </p:nvPr>
        </p:nvSpPr>
        <p:spPr>
          <a:xfrm>
            <a:off x="1080675" y="2358738"/>
            <a:ext cx="2508900" cy="478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589" name="Google Shape;589;p26"/>
          <p:cNvSpPr txBox="1"/>
          <p:nvPr>
            <p:ph idx="4" type="body"/>
          </p:nvPr>
        </p:nvSpPr>
        <p:spPr>
          <a:xfrm>
            <a:off x="4572000" y="2205551"/>
            <a:ext cx="3987600" cy="233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 marR="508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◆"/>
              <a:defRPr b="0" sz="1400">
                <a:solidFill>
                  <a:schemeClr val="dk1"/>
                </a:solidFill>
              </a:defRPr>
            </a:lvl1pPr>
            <a:lvl2pPr indent="-304800" lvl="1" marL="9144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rtl="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590" name="Google Shape;590;p26"/>
          <p:cNvSpPr txBox="1"/>
          <p:nvPr>
            <p:ph type="title"/>
          </p:nvPr>
        </p:nvSpPr>
        <p:spPr>
          <a:xfrm>
            <a:off x="594900" y="533550"/>
            <a:ext cx="7964700" cy="599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grpSp>
        <p:nvGrpSpPr>
          <p:cNvPr id="591" name="Google Shape;591;p26"/>
          <p:cNvGrpSpPr/>
          <p:nvPr/>
        </p:nvGrpSpPr>
        <p:grpSpPr>
          <a:xfrm>
            <a:off x="7590497" y="-1753528"/>
            <a:ext cx="2634881" cy="3045191"/>
            <a:chOff x="7742897" y="-1753528"/>
            <a:chExt cx="2634881" cy="3045191"/>
          </a:xfrm>
        </p:grpSpPr>
        <p:sp>
          <p:nvSpPr>
            <p:cNvPr id="592" name="Google Shape;592;p26"/>
            <p:cNvSpPr/>
            <p:nvPr/>
          </p:nvSpPr>
          <p:spPr>
            <a:xfrm flipH="1" rot="-5400000">
              <a:off x="8122018" y="-1091500"/>
              <a:ext cx="2013668" cy="2013301"/>
            </a:xfrm>
            <a:custGeom>
              <a:rect b="b" l="l" r="r" t="t"/>
              <a:pathLst>
                <a:path extrusionOk="0" h="71438" w="71451">
                  <a:moveTo>
                    <a:pt x="63330" y="632"/>
                  </a:moveTo>
                  <a:lnTo>
                    <a:pt x="70819" y="8121"/>
                  </a:lnTo>
                  <a:lnTo>
                    <a:pt x="8133" y="70807"/>
                  </a:lnTo>
                  <a:lnTo>
                    <a:pt x="644" y="63318"/>
                  </a:lnTo>
                  <a:lnTo>
                    <a:pt x="63330" y="632"/>
                  </a:lnTo>
                  <a:close/>
                  <a:moveTo>
                    <a:pt x="63330" y="1"/>
                  </a:moveTo>
                  <a:lnTo>
                    <a:pt x="1" y="63318"/>
                  </a:lnTo>
                  <a:lnTo>
                    <a:pt x="8133" y="71438"/>
                  </a:lnTo>
                  <a:lnTo>
                    <a:pt x="71450" y="8121"/>
                  </a:lnTo>
                  <a:lnTo>
                    <a:pt x="63330" y="1"/>
                  </a:ln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100000">
                  <a:schemeClr val="accent4"/>
                </a:gs>
              </a:gsLst>
              <a:lin ang="8100019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93" name="Google Shape;593;p26"/>
            <p:cNvSpPr/>
            <p:nvPr/>
          </p:nvSpPr>
          <p:spPr>
            <a:xfrm flipH="1" rot="-5400000">
              <a:off x="8122023" y="-1753359"/>
              <a:ext cx="2255925" cy="2255586"/>
            </a:xfrm>
            <a:custGeom>
              <a:rect b="b" l="l" r="r" t="t"/>
              <a:pathLst>
                <a:path extrusionOk="0" h="80035" w="80047">
                  <a:moveTo>
                    <a:pt x="76141" y="1"/>
                  </a:moveTo>
                  <a:lnTo>
                    <a:pt x="1" y="76141"/>
                  </a:lnTo>
                  <a:lnTo>
                    <a:pt x="3894" y="80034"/>
                  </a:lnTo>
                  <a:lnTo>
                    <a:pt x="80046" y="3894"/>
                  </a:lnTo>
                  <a:lnTo>
                    <a:pt x="76141" y="1"/>
                  </a:ln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100000">
                  <a:schemeClr val="accent4"/>
                </a:gs>
              </a:gsLst>
              <a:lin ang="8100019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94" name="Google Shape;594;p26"/>
            <p:cNvSpPr/>
            <p:nvPr/>
          </p:nvSpPr>
          <p:spPr>
            <a:xfrm flipH="1" rot="-5400000">
              <a:off x="7742742" y="240932"/>
              <a:ext cx="208043" cy="207733"/>
            </a:xfrm>
            <a:custGeom>
              <a:rect b="b" l="l" r="r" t="t"/>
              <a:pathLst>
                <a:path extrusionOk="0" h="7371" w="7382">
                  <a:moveTo>
                    <a:pt x="3691" y="1"/>
                  </a:moveTo>
                  <a:lnTo>
                    <a:pt x="0" y="3680"/>
                  </a:lnTo>
                  <a:lnTo>
                    <a:pt x="3691" y="7371"/>
                  </a:lnTo>
                  <a:lnTo>
                    <a:pt x="7382" y="3680"/>
                  </a:lnTo>
                  <a:lnTo>
                    <a:pt x="3691" y="1"/>
                  </a:ln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100000">
                  <a:schemeClr val="accent4"/>
                </a:gs>
              </a:gsLst>
              <a:lin ang="8100019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95" name="Google Shape;595;p26"/>
            <p:cNvSpPr/>
            <p:nvPr/>
          </p:nvSpPr>
          <p:spPr>
            <a:xfrm flipH="1" rot="-5400000">
              <a:off x="8583452" y="645502"/>
              <a:ext cx="344644" cy="344644"/>
            </a:xfrm>
            <a:custGeom>
              <a:rect b="b" l="l" r="r" t="t"/>
              <a:pathLst>
                <a:path extrusionOk="0" h="12229" w="12229">
                  <a:moveTo>
                    <a:pt x="6121" y="1"/>
                  </a:moveTo>
                  <a:lnTo>
                    <a:pt x="1" y="6120"/>
                  </a:lnTo>
                  <a:lnTo>
                    <a:pt x="6121" y="12228"/>
                  </a:lnTo>
                  <a:lnTo>
                    <a:pt x="12229" y="6120"/>
                  </a:lnTo>
                  <a:lnTo>
                    <a:pt x="6121" y="1"/>
                  </a:ln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100000">
                  <a:schemeClr val="accent4"/>
                </a:gs>
              </a:gsLst>
              <a:lin ang="8100019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96" name="Google Shape;596;p26"/>
            <p:cNvSpPr/>
            <p:nvPr/>
          </p:nvSpPr>
          <p:spPr>
            <a:xfrm flipH="1" rot="-5400000">
              <a:off x="8709294" y="1133264"/>
              <a:ext cx="158414" cy="158386"/>
            </a:xfrm>
            <a:custGeom>
              <a:rect b="b" l="l" r="r" t="t"/>
              <a:pathLst>
                <a:path extrusionOk="0" h="5620" w="5621">
                  <a:moveTo>
                    <a:pt x="2811" y="631"/>
                  </a:moveTo>
                  <a:lnTo>
                    <a:pt x="4989" y="2810"/>
                  </a:lnTo>
                  <a:lnTo>
                    <a:pt x="2811" y="4989"/>
                  </a:lnTo>
                  <a:lnTo>
                    <a:pt x="632" y="2810"/>
                  </a:lnTo>
                  <a:lnTo>
                    <a:pt x="2811" y="631"/>
                  </a:lnTo>
                  <a:close/>
                  <a:moveTo>
                    <a:pt x="2811" y="0"/>
                  </a:moveTo>
                  <a:lnTo>
                    <a:pt x="1" y="2810"/>
                  </a:lnTo>
                  <a:lnTo>
                    <a:pt x="2811" y="5620"/>
                  </a:lnTo>
                  <a:lnTo>
                    <a:pt x="5620" y="2810"/>
                  </a:lnTo>
                  <a:lnTo>
                    <a:pt x="2811" y="0"/>
                  </a:ln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100000">
                  <a:schemeClr val="accent4"/>
                </a:gs>
              </a:gsLst>
              <a:lin ang="8100019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597" name="Google Shape;597;p26"/>
          <p:cNvGrpSpPr/>
          <p:nvPr/>
        </p:nvGrpSpPr>
        <p:grpSpPr>
          <a:xfrm>
            <a:off x="-1424094" y="-1674583"/>
            <a:ext cx="2422301" cy="2966220"/>
            <a:chOff x="-1424094" y="-1674583"/>
            <a:chExt cx="2422301" cy="2966220"/>
          </a:xfrm>
        </p:grpSpPr>
        <p:sp>
          <p:nvSpPr>
            <p:cNvPr id="598" name="Google Shape;598;p26"/>
            <p:cNvSpPr/>
            <p:nvPr/>
          </p:nvSpPr>
          <p:spPr>
            <a:xfrm rot="5400000">
              <a:off x="-1283676" y="-1674400"/>
              <a:ext cx="2013668" cy="2013301"/>
            </a:xfrm>
            <a:custGeom>
              <a:rect b="b" l="l" r="r" t="t"/>
              <a:pathLst>
                <a:path extrusionOk="0" h="71438" w="71451">
                  <a:moveTo>
                    <a:pt x="63330" y="632"/>
                  </a:moveTo>
                  <a:lnTo>
                    <a:pt x="70819" y="8121"/>
                  </a:lnTo>
                  <a:lnTo>
                    <a:pt x="8133" y="70807"/>
                  </a:lnTo>
                  <a:lnTo>
                    <a:pt x="644" y="63318"/>
                  </a:lnTo>
                  <a:lnTo>
                    <a:pt x="63330" y="632"/>
                  </a:lnTo>
                  <a:close/>
                  <a:moveTo>
                    <a:pt x="63330" y="1"/>
                  </a:moveTo>
                  <a:lnTo>
                    <a:pt x="1" y="63318"/>
                  </a:lnTo>
                  <a:lnTo>
                    <a:pt x="8133" y="71438"/>
                  </a:lnTo>
                  <a:lnTo>
                    <a:pt x="71450" y="8121"/>
                  </a:lnTo>
                  <a:lnTo>
                    <a:pt x="63330" y="1"/>
                  </a:ln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100000">
                  <a:schemeClr val="accent4"/>
                </a:gs>
              </a:gsLst>
              <a:lin ang="8100019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99" name="Google Shape;599;p26"/>
            <p:cNvSpPr/>
            <p:nvPr/>
          </p:nvSpPr>
          <p:spPr>
            <a:xfrm rot="5400000">
              <a:off x="-1424263" y="-1405634"/>
              <a:ext cx="2255925" cy="2255586"/>
            </a:xfrm>
            <a:custGeom>
              <a:rect b="b" l="l" r="r" t="t"/>
              <a:pathLst>
                <a:path extrusionOk="0" h="80035" w="80047">
                  <a:moveTo>
                    <a:pt x="76141" y="1"/>
                  </a:moveTo>
                  <a:lnTo>
                    <a:pt x="1" y="76141"/>
                  </a:lnTo>
                  <a:lnTo>
                    <a:pt x="3894" y="80034"/>
                  </a:lnTo>
                  <a:lnTo>
                    <a:pt x="80046" y="3894"/>
                  </a:lnTo>
                  <a:lnTo>
                    <a:pt x="76141" y="1"/>
                  </a:ln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100000">
                  <a:schemeClr val="accent4"/>
                </a:gs>
              </a:gsLst>
              <a:lin ang="8100019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00" name="Google Shape;600;p26"/>
            <p:cNvSpPr/>
            <p:nvPr/>
          </p:nvSpPr>
          <p:spPr>
            <a:xfrm rot="5400000">
              <a:off x="393516" y="1133237"/>
              <a:ext cx="158386" cy="158414"/>
            </a:xfrm>
            <a:custGeom>
              <a:rect b="b" l="l" r="r" t="t"/>
              <a:pathLst>
                <a:path extrusionOk="0" h="5621" w="5620">
                  <a:moveTo>
                    <a:pt x="2810" y="632"/>
                  </a:moveTo>
                  <a:lnTo>
                    <a:pt x="4989" y="2811"/>
                  </a:lnTo>
                  <a:lnTo>
                    <a:pt x="2810" y="4989"/>
                  </a:lnTo>
                  <a:lnTo>
                    <a:pt x="631" y="2811"/>
                  </a:lnTo>
                  <a:lnTo>
                    <a:pt x="2810" y="632"/>
                  </a:lnTo>
                  <a:close/>
                  <a:moveTo>
                    <a:pt x="2810" y="1"/>
                  </a:moveTo>
                  <a:lnTo>
                    <a:pt x="0" y="2811"/>
                  </a:lnTo>
                  <a:lnTo>
                    <a:pt x="2810" y="5621"/>
                  </a:lnTo>
                  <a:lnTo>
                    <a:pt x="5620" y="2811"/>
                  </a:lnTo>
                  <a:lnTo>
                    <a:pt x="2810" y="1"/>
                  </a:ln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100000">
                  <a:schemeClr val="accent4"/>
                </a:gs>
              </a:gsLst>
              <a:lin ang="8100019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01" name="Google Shape;601;p26"/>
            <p:cNvSpPr/>
            <p:nvPr/>
          </p:nvSpPr>
          <p:spPr>
            <a:xfrm rot="5400000">
              <a:off x="661623" y="202548"/>
              <a:ext cx="336584" cy="336584"/>
            </a:xfrm>
            <a:custGeom>
              <a:rect b="b" l="l" r="r" t="t"/>
              <a:pathLst>
                <a:path extrusionOk="0" h="11943" w="11943">
                  <a:moveTo>
                    <a:pt x="5965" y="1"/>
                  </a:moveTo>
                  <a:lnTo>
                    <a:pt x="0" y="5966"/>
                  </a:lnTo>
                  <a:lnTo>
                    <a:pt x="5965" y="11943"/>
                  </a:lnTo>
                  <a:lnTo>
                    <a:pt x="11942" y="5966"/>
                  </a:lnTo>
                  <a:lnTo>
                    <a:pt x="5965" y="1"/>
                  </a:ln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100000">
                  <a:schemeClr val="accent4"/>
                </a:gs>
              </a:gsLst>
              <a:lin ang="8100019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02" name="Google Shape;602;p26"/>
            <p:cNvSpPr/>
            <p:nvPr/>
          </p:nvSpPr>
          <p:spPr>
            <a:xfrm rot="5400000">
              <a:off x="151812" y="619982"/>
              <a:ext cx="208043" cy="207733"/>
            </a:xfrm>
            <a:custGeom>
              <a:rect b="b" l="l" r="r" t="t"/>
              <a:pathLst>
                <a:path extrusionOk="0" h="7371" w="7382">
                  <a:moveTo>
                    <a:pt x="3691" y="1"/>
                  </a:moveTo>
                  <a:lnTo>
                    <a:pt x="0" y="3680"/>
                  </a:lnTo>
                  <a:lnTo>
                    <a:pt x="3691" y="7371"/>
                  </a:lnTo>
                  <a:lnTo>
                    <a:pt x="7382" y="3680"/>
                  </a:lnTo>
                  <a:lnTo>
                    <a:pt x="3691" y="1"/>
                  </a:ln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100000">
                  <a:schemeClr val="accent4"/>
                </a:gs>
              </a:gsLst>
              <a:lin ang="8100019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603" name="Google Shape;603;p26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buNone/>
              <a:defRPr>
                <a:solidFill>
                  <a:schemeClr val="dk1"/>
                </a:solidFill>
              </a:defRPr>
            </a:lvl1pPr>
            <a:lvl2pPr lvl="1">
              <a:buNone/>
              <a:defRPr>
                <a:solidFill>
                  <a:schemeClr val="dk1"/>
                </a:solidFill>
              </a:defRPr>
            </a:lvl2pPr>
            <a:lvl3pPr lvl="2">
              <a:buNone/>
              <a:defRPr>
                <a:solidFill>
                  <a:schemeClr val="dk1"/>
                </a:solidFill>
              </a:defRPr>
            </a:lvl3pPr>
            <a:lvl4pPr lvl="3">
              <a:buNone/>
              <a:defRPr>
                <a:solidFill>
                  <a:schemeClr val="dk1"/>
                </a:solidFill>
              </a:defRPr>
            </a:lvl4pPr>
            <a:lvl5pPr lvl="4">
              <a:buNone/>
              <a:defRPr>
                <a:solidFill>
                  <a:schemeClr val="dk1"/>
                </a:solidFill>
              </a:defRPr>
            </a:lvl5pPr>
            <a:lvl6pPr lvl="5">
              <a:buNone/>
              <a:defRPr>
                <a:solidFill>
                  <a:schemeClr val="dk1"/>
                </a:solidFill>
              </a:defRPr>
            </a:lvl6pPr>
            <a:lvl7pPr lvl="6">
              <a:buNone/>
              <a:defRPr>
                <a:solidFill>
                  <a:schemeClr val="dk1"/>
                </a:solidFill>
              </a:defRPr>
            </a:lvl7pPr>
            <a:lvl8pPr lvl="7">
              <a:buNone/>
              <a:defRPr>
                <a:solidFill>
                  <a:schemeClr val="dk1"/>
                </a:solidFill>
              </a:defRPr>
            </a:lvl8pPr>
            <a:lvl9pPr lvl="8">
              <a:buNone/>
              <a:defRPr>
                <a:solidFill>
                  <a:schemeClr val="dk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six columns">
  <p:cSld name="TITLE_AND_TWO_COLUMNS_1_1_2_1_1">
    <p:spTree>
      <p:nvGrpSpPr>
        <p:cNvPr id="604" name="Shape 6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5" name="Google Shape;605;p27"/>
          <p:cNvSpPr txBox="1"/>
          <p:nvPr>
            <p:ph idx="1" type="subTitle"/>
          </p:nvPr>
        </p:nvSpPr>
        <p:spPr>
          <a:xfrm>
            <a:off x="1113913" y="3553700"/>
            <a:ext cx="1899000" cy="39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accent2"/>
                </a:solidFill>
                <a:latin typeface="Krona One"/>
                <a:ea typeface="Krona One"/>
                <a:cs typeface="Krona One"/>
                <a:sym typeface="Krona One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accent2"/>
                </a:solidFill>
                <a:latin typeface="Krona One"/>
                <a:ea typeface="Krona One"/>
                <a:cs typeface="Krona One"/>
                <a:sym typeface="Krona One"/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accent2"/>
                </a:solidFill>
                <a:latin typeface="Krona One"/>
                <a:ea typeface="Krona One"/>
                <a:cs typeface="Krona One"/>
                <a:sym typeface="Krona One"/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accent2"/>
                </a:solidFill>
                <a:latin typeface="Krona One"/>
                <a:ea typeface="Krona One"/>
                <a:cs typeface="Krona One"/>
                <a:sym typeface="Krona One"/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accent2"/>
                </a:solidFill>
                <a:latin typeface="Krona One"/>
                <a:ea typeface="Krona One"/>
                <a:cs typeface="Krona One"/>
                <a:sym typeface="Krona One"/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accent2"/>
                </a:solidFill>
                <a:latin typeface="Krona One"/>
                <a:ea typeface="Krona One"/>
                <a:cs typeface="Krona One"/>
                <a:sym typeface="Krona One"/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accent2"/>
                </a:solidFill>
                <a:latin typeface="Krona One"/>
                <a:ea typeface="Krona One"/>
                <a:cs typeface="Krona One"/>
                <a:sym typeface="Krona One"/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accent2"/>
                </a:solidFill>
                <a:latin typeface="Krona One"/>
                <a:ea typeface="Krona One"/>
                <a:cs typeface="Krona One"/>
                <a:sym typeface="Krona One"/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accent2"/>
                </a:solidFill>
                <a:latin typeface="Krona One"/>
                <a:ea typeface="Krona One"/>
                <a:cs typeface="Krona One"/>
                <a:sym typeface="Krona One"/>
              </a:defRPr>
            </a:lvl9pPr>
          </a:lstStyle>
          <a:p/>
        </p:txBody>
      </p:sp>
      <p:sp>
        <p:nvSpPr>
          <p:cNvPr id="606" name="Google Shape;606;p27"/>
          <p:cNvSpPr txBox="1"/>
          <p:nvPr>
            <p:ph idx="2" type="subTitle"/>
          </p:nvPr>
        </p:nvSpPr>
        <p:spPr>
          <a:xfrm>
            <a:off x="3622325" y="3553700"/>
            <a:ext cx="1899000" cy="39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accent2"/>
                </a:solidFill>
                <a:latin typeface="Krona One"/>
                <a:ea typeface="Krona One"/>
                <a:cs typeface="Krona One"/>
                <a:sym typeface="Krona One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accent2"/>
                </a:solidFill>
                <a:latin typeface="Krona One"/>
                <a:ea typeface="Krona One"/>
                <a:cs typeface="Krona One"/>
                <a:sym typeface="Krona One"/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accent2"/>
                </a:solidFill>
                <a:latin typeface="Krona One"/>
                <a:ea typeface="Krona One"/>
                <a:cs typeface="Krona One"/>
                <a:sym typeface="Krona One"/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accent2"/>
                </a:solidFill>
                <a:latin typeface="Krona One"/>
                <a:ea typeface="Krona One"/>
                <a:cs typeface="Krona One"/>
                <a:sym typeface="Krona One"/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accent2"/>
                </a:solidFill>
                <a:latin typeface="Krona One"/>
                <a:ea typeface="Krona One"/>
                <a:cs typeface="Krona One"/>
                <a:sym typeface="Krona One"/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accent2"/>
                </a:solidFill>
                <a:latin typeface="Krona One"/>
                <a:ea typeface="Krona One"/>
                <a:cs typeface="Krona One"/>
                <a:sym typeface="Krona One"/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accent2"/>
                </a:solidFill>
                <a:latin typeface="Krona One"/>
                <a:ea typeface="Krona One"/>
                <a:cs typeface="Krona One"/>
                <a:sym typeface="Krona One"/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accent2"/>
                </a:solidFill>
                <a:latin typeface="Krona One"/>
                <a:ea typeface="Krona One"/>
                <a:cs typeface="Krona One"/>
                <a:sym typeface="Krona One"/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accent2"/>
                </a:solidFill>
                <a:latin typeface="Krona One"/>
                <a:ea typeface="Krona One"/>
                <a:cs typeface="Krona One"/>
                <a:sym typeface="Krona One"/>
              </a:defRPr>
            </a:lvl9pPr>
          </a:lstStyle>
          <a:p/>
        </p:txBody>
      </p:sp>
      <p:sp>
        <p:nvSpPr>
          <p:cNvPr id="607" name="Google Shape;607;p27"/>
          <p:cNvSpPr txBox="1"/>
          <p:nvPr>
            <p:ph idx="3" type="subTitle"/>
          </p:nvPr>
        </p:nvSpPr>
        <p:spPr>
          <a:xfrm>
            <a:off x="6130713" y="3553700"/>
            <a:ext cx="1899000" cy="39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accent2"/>
                </a:solidFill>
                <a:latin typeface="Krona One"/>
                <a:ea typeface="Krona One"/>
                <a:cs typeface="Krona One"/>
                <a:sym typeface="Krona One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accent2"/>
                </a:solidFill>
                <a:latin typeface="Krona One"/>
                <a:ea typeface="Krona One"/>
                <a:cs typeface="Krona One"/>
                <a:sym typeface="Krona One"/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accent2"/>
                </a:solidFill>
                <a:latin typeface="Krona One"/>
                <a:ea typeface="Krona One"/>
                <a:cs typeface="Krona One"/>
                <a:sym typeface="Krona One"/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accent2"/>
                </a:solidFill>
                <a:latin typeface="Krona One"/>
                <a:ea typeface="Krona One"/>
                <a:cs typeface="Krona One"/>
                <a:sym typeface="Krona One"/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accent2"/>
                </a:solidFill>
                <a:latin typeface="Krona One"/>
                <a:ea typeface="Krona One"/>
                <a:cs typeface="Krona One"/>
                <a:sym typeface="Krona One"/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accent2"/>
                </a:solidFill>
                <a:latin typeface="Krona One"/>
                <a:ea typeface="Krona One"/>
                <a:cs typeface="Krona One"/>
                <a:sym typeface="Krona One"/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accent2"/>
                </a:solidFill>
                <a:latin typeface="Krona One"/>
                <a:ea typeface="Krona One"/>
                <a:cs typeface="Krona One"/>
                <a:sym typeface="Krona One"/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accent2"/>
                </a:solidFill>
                <a:latin typeface="Krona One"/>
                <a:ea typeface="Krona One"/>
                <a:cs typeface="Krona One"/>
                <a:sym typeface="Krona One"/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accent2"/>
                </a:solidFill>
                <a:latin typeface="Krona One"/>
                <a:ea typeface="Krona One"/>
                <a:cs typeface="Krona One"/>
                <a:sym typeface="Krona One"/>
              </a:defRPr>
            </a:lvl9pPr>
          </a:lstStyle>
          <a:p/>
        </p:txBody>
      </p:sp>
      <p:sp>
        <p:nvSpPr>
          <p:cNvPr id="608" name="Google Shape;608;p27"/>
          <p:cNvSpPr txBox="1"/>
          <p:nvPr>
            <p:ph idx="4" type="subTitle"/>
          </p:nvPr>
        </p:nvSpPr>
        <p:spPr>
          <a:xfrm>
            <a:off x="1114000" y="2120727"/>
            <a:ext cx="1899000" cy="39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accent2"/>
                </a:solidFill>
                <a:latin typeface="Krona One"/>
                <a:ea typeface="Krona One"/>
                <a:cs typeface="Krona One"/>
                <a:sym typeface="Krona One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accent2"/>
                </a:solidFill>
                <a:latin typeface="Krona One"/>
                <a:ea typeface="Krona One"/>
                <a:cs typeface="Krona One"/>
                <a:sym typeface="Krona One"/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accent2"/>
                </a:solidFill>
                <a:latin typeface="Krona One"/>
                <a:ea typeface="Krona One"/>
                <a:cs typeface="Krona One"/>
                <a:sym typeface="Krona One"/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accent2"/>
                </a:solidFill>
                <a:latin typeface="Krona One"/>
                <a:ea typeface="Krona One"/>
                <a:cs typeface="Krona One"/>
                <a:sym typeface="Krona One"/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accent2"/>
                </a:solidFill>
                <a:latin typeface="Krona One"/>
                <a:ea typeface="Krona One"/>
                <a:cs typeface="Krona One"/>
                <a:sym typeface="Krona One"/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accent2"/>
                </a:solidFill>
                <a:latin typeface="Krona One"/>
                <a:ea typeface="Krona One"/>
                <a:cs typeface="Krona One"/>
                <a:sym typeface="Krona One"/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accent2"/>
                </a:solidFill>
                <a:latin typeface="Krona One"/>
                <a:ea typeface="Krona One"/>
                <a:cs typeface="Krona One"/>
                <a:sym typeface="Krona One"/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accent2"/>
                </a:solidFill>
                <a:latin typeface="Krona One"/>
                <a:ea typeface="Krona One"/>
                <a:cs typeface="Krona One"/>
                <a:sym typeface="Krona One"/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accent2"/>
                </a:solidFill>
                <a:latin typeface="Krona One"/>
                <a:ea typeface="Krona One"/>
                <a:cs typeface="Krona One"/>
                <a:sym typeface="Krona One"/>
              </a:defRPr>
            </a:lvl9pPr>
          </a:lstStyle>
          <a:p/>
        </p:txBody>
      </p:sp>
      <p:sp>
        <p:nvSpPr>
          <p:cNvPr id="609" name="Google Shape;609;p27"/>
          <p:cNvSpPr txBox="1"/>
          <p:nvPr>
            <p:ph idx="5" type="subTitle"/>
          </p:nvPr>
        </p:nvSpPr>
        <p:spPr>
          <a:xfrm>
            <a:off x="3621250" y="2120727"/>
            <a:ext cx="1899000" cy="39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accent2"/>
                </a:solidFill>
                <a:latin typeface="Krona One"/>
                <a:ea typeface="Krona One"/>
                <a:cs typeface="Krona One"/>
                <a:sym typeface="Krona One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accent2"/>
                </a:solidFill>
                <a:latin typeface="Krona One"/>
                <a:ea typeface="Krona One"/>
                <a:cs typeface="Krona One"/>
                <a:sym typeface="Krona One"/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accent2"/>
                </a:solidFill>
                <a:latin typeface="Krona One"/>
                <a:ea typeface="Krona One"/>
                <a:cs typeface="Krona One"/>
                <a:sym typeface="Krona One"/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accent2"/>
                </a:solidFill>
                <a:latin typeface="Krona One"/>
                <a:ea typeface="Krona One"/>
                <a:cs typeface="Krona One"/>
                <a:sym typeface="Krona One"/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accent2"/>
                </a:solidFill>
                <a:latin typeface="Krona One"/>
                <a:ea typeface="Krona One"/>
                <a:cs typeface="Krona One"/>
                <a:sym typeface="Krona One"/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accent2"/>
                </a:solidFill>
                <a:latin typeface="Krona One"/>
                <a:ea typeface="Krona One"/>
                <a:cs typeface="Krona One"/>
                <a:sym typeface="Krona One"/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accent2"/>
                </a:solidFill>
                <a:latin typeface="Krona One"/>
                <a:ea typeface="Krona One"/>
                <a:cs typeface="Krona One"/>
                <a:sym typeface="Krona One"/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accent2"/>
                </a:solidFill>
                <a:latin typeface="Krona One"/>
                <a:ea typeface="Krona One"/>
                <a:cs typeface="Krona One"/>
                <a:sym typeface="Krona One"/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accent2"/>
                </a:solidFill>
                <a:latin typeface="Krona One"/>
                <a:ea typeface="Krona One"/>
                <a:cs typeface="Krona One"/>
                <a:sym typeface="Krona One"/>
              </a:defRPr>
            </a:lvl9pPr>
          </a:lstStyle>
          <a:p/>
        </p:txBody>
      </p:sp>
      <p:sp>
        <p:nvSpPr>
          <p:cNvPr id="610" name="Google Shape;610;p27"/>
          <p:cNvSpPr txBox="1"/>
          <p:nvPr>
            <p:ph idx="6" type="subTitle"/>
          </p:nvPr>
        </p:nvSpPr>
        <p:spPr>
          <a:xfrm>
            <a:off x="6130713" y="2120727"/>
            <a:ext cx="1899000" cy="39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accent2"/>
                </a:solidFill>
                <a:latin typeface="Krona One"/>
                <a:ea typeface="Krona One"/>
                <a:cs typeface="Krona One"/>
                <a:sym typeface="Krona One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accent2"/>
                </a:solidFill>
                <a:latin typeface="Krona One"/>
                <a:ea typeface="Krona One"/>
                <a:cs typeface="Krona One"/>
                <a:sym typeface="Krona One"/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accent2"/>
                </a:solidFill>
                <a:latin typeface="Krona One"/>
                <a:ea typeface="Krona One"/>
                <a:cs typeface="Krona One"/>
                <a:sym typeface="Krona One"/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accent2"/>
                </a:solidFill>
                <a:latin typeface="Krona One"/>
                <a:ea typeface="Krona One"/>
                <a:cs typeface="Krona One"/>
                <a:sym typeface="Krona One"/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accent2"/>
                </a:solidFill>
                <a:latin typeface="Krona One"/>
                <a:ea typeface="Krona One"/>
                <a:cs typeface="Krona One"/>
                <a:sym typeface="Krona One"/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accent2"/>
                </a:solidFill>
                <a:latin typeface="Krona One"/>
                <a:ea typeface="Krona One"/>
                <a:cs typeface="Krona One"/>
                <a:sym typeface="Krona One"/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accent2"/>
                </a:solidFill>
                <a:latin typeface="Krona One"/>
                <a:ea typeface="Krona One"/>
                <a:cs typeface="Krona One"/>
                <a:sym typeface="Krona One"/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accent2"/>
                </a:solidFill>
                <a:latin typeface="Krona One"/>
                <a:ea typeface="Krona One"/>
                <a:cs typeface="Krona One"/>
                <a:sym typeface="Krona One"/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accent2"/>
                </a:solidFill>
                <a:latin typeface="Krona One"/>
                <a:ea typeface="Krona One"/>
                <a:cs typeface="Krona One"/>
                <a:sym typeface="Krona One"/>
              </a:defRPr>
            </a:lvl9pPr>
          </a:lstStyle>
          <a:p/>
        </p:txBody>
      </p:sp>
      <p:sp>
        <p:nvSpPr>
          <p:cNvPr id="611" name="Google Shape;611;p27"/>
          <p:cNvSpPr txBox="1"/>
          <p:nvPr>
            <p:ph type="title"/>
          </p:nvPr>
        </p:nvSpPr>
        <p:spPr>
          <a:xfrm>
            <a:off x="582600" y="532124"/>
            <a:ext cx="7978800" cy="708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612" name="Google Shape;612;p27"/>
          <p:cNvSpPr txBox="1"/>
          <p:nvPr>
            <p:ph idx="7" type="subTitle"/>
          </p:nvPr>
        </p:nvSpPr>
        <p:spPr>
          <a:xfrm>
            <a:off x="1114000" y="2430027"/>
            <a:ext cx="1899000" cy="39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sz="14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9pPr>
          </a:lstStyle>
          <a:p/>
        </p:txBody>
      </p:sp>
      <p:sp>
        <p:nvSpPr>
          <p:cNvPr id="613" name="Google Shape;613;p27"/>
          <p:cNvSpPr txBox="1"/>
          <p:nvPr>
            <p:ph idx="8" type="subTitle"/>
          </p:nvPr>
        </p:nvSpPr>
        <p:spPr>
          <a:xfrm>
            <a:off x="3622325" y="2430027"/>
            <a:ext cx="1899000" cy="39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sz="14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9pPr>
          </a:lstStyle>
          <a:p/>
        </p:txBody>
      </p:sp>
      <p:sp>
        <p:nvSpPr>
          <p:cNvPr id="614" name="Google Shape;614;p27"/>
          <p:cNvSpPr txBox="1"/>
          <p:nvPr>
            <p:ph idx="9" type="subTitle"/>
          </p:nvPr>
        </p:nvSpPr>
        <p:spPr>
          <a:xfrm>
            <a:off x="6130713" y="2430027"/>
            <a:ext cx="1899000" cy="39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sz="14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9pPr>
          </a:lstStyle>
          <a:p/>
        </p:txBody>
      </p:sp>
      <p:sp>
        <p:nvSpPr>
          <p:cNvPr id="615" name="Google Shape;615;p27"/>
          <p:cNvSpPr txBox="1"/>
          <p:nvPr>
            <p:ph idx="13" type="subTitle"/>
          </p:nvPr>
        </p:nvSpPr>
        <p:spPr>
          <a:xfrm>
            <a:off x="1113913" y="3861624"/>
            <a:ext cx="1899000" cy="39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sz="14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9pPr>
          </a:lstStyle>
          <a:p/>
        </p:txBody>
      </p:sp>
      <p:sp>
        <p:nvSpPr>
          <p:cNvPr id="616" name="Google Shape;616;p27"/>
          <p:cNvSpPr txBox="1"/>
          <p:nvPr>
            <p:ph idx="14" type="subTitle"/>
          </p:nvPr>
        </p:nvSpPr>
        <p:spPr>
          <a:xfrm>
            <a:off x="3622150" y="3861623"/>
            <a:ext cx="1899000" cy="39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sz="14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9pPr>
          </a:lstStyle>
          <a:p/>
        </p:txBody>
      </p:sp>
      <p:sp>
        <p:nvSpPr>
          <p:cNvPr id="617" name="Google Shape;617;p27"/>
          <p:cNvSpPr txBox="1"/>
          <p:nvPr>
            <p:ph idx="15" type="subTitle"/>
          </p:nvPr>
        </p:nvSpPr>
        <p:spPr>
          <a:xfrm>
            <a:off x="6130713" y="3861623"/>
            <a:ext cx="1899000" cy="39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sz="14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9pPr>
          </a:lstStyle>
          <a:p/>
        </p:txBody>
      </p:sp>
      <p:grpSp>
        <p:nvGrpSpPr>
          <p:cNvPr id="618" name="Google Shape;618;p27"/>
          <p:cNvGrpSpPr/>
          <p:nvPr/>
        </p:nvGrpSpPr>
        <p:grpSpPr>
          <a:xfrm>
            <a:off x="7061557" y="-2496891"/>
            <a:ext cx="3857611" cy="4116615"/>
            <a:chOff x="6490045" y="-1457516"/>
            <a:chExt cx="3857611" cy="4116615"/>
          </a:xfrm>
        </p:grpSpPr>
        <p:grpSp>
          <p:nvGrpSpPr>
            <p:cNvPr id="619" name="Google Shape;619;p27"/>
            <p:cNvGrpSpPr/>
            <p:nvPr/>
          </p:nvGrpSpPr>
          <p:grpSpPr>
            <a:xfrm>
              <a:off x="6490045" y="-1457516"/>
              <a:ext cx="3857611" cy="4065532"/>
              <a:chOff x="6394191" y="221771"/>
              <a:chExt cx="3857611" cy="4065532"/>
            </a:xfrm>
          </p:grpSpPr>
          <p:sp>
            <p:nvSpPr>
              <p:cNvPr id="620" name="Google Shape;620;p27"/>
              <p:cNvSpPr/>
              <p:nvPr/>
            </p:nvSpPr>
            <p:spPr>
              <a:xfrm rot="10800000">
                <a:off x="7282491" y="1289856"/>
                <a:ext cx="2753543" cy="2753515"/>
              </a:xfrm>
              <a:custGeom>
                <a:rect b="b" l="l" r="r" t="t"/>
                <a:pathLst>
                  <a:path extrusionOk="0" h="97703" w="97704">
                    <a:moveTo>
                      <a:pt x="84987" y="1"/>
                    </a:moveTo>
                    <a:lnTo>
                      <a:pt x="0" y="84987"/>
                    </a:lnTo>
                    <a:lnTo>
                      <a:pt x="12716" y="97703"/>
                    </a:lnTo>
                    <a:lnTo>
                      <a:pt x="97703" y="12716"/>
                    </a:lnTo>
                    <a:lnTo>
                      <a:pt x="84987" y="1"/>
                    </a:lnTo>
                    <a:close/>
                  </a:path>
                </a:pathLst>
              </a:custGeom>
              <a:gradFill>
                <a:gsLst>
                  <a:gs pos="0">
                    <a:schemeClr val="accent2"/>
                  </a:gs>
                  <a:gs pos="100000">
                    <a:schemeClr val="accent4"/>
                  </a:gs>
                </a:gsLst>
                <a:lin ang="8100019" scaled="0"/>
              </a:gra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21" name="Google Shape;621;p27"/>
              <p:cNvSpPr/>
              <p:nvPr/>
            </p:nvSpPr>
            <p:spPr>
              <a:xfrm rot="10800000">
                <a:off x="7633470" y="1021404"/>
                <a:ext cx="2013668" cy="2013301"/>
              </a:xfrm>
              <a:custGeom>
                <a:rect b="b" l="l" r="r" t="t"/>
                <a:pathLst>
                  <a:path extrusionOk="0" h="71438" w="71451">
                    <a:moveTo>
                      <a:pt x="63330" y="632"/>
                    </a:moveTo>
                    <a:lnTo>
                      <a:pt x="70819" y="8121"/>
                    </a:lnTo>
                    <a:lnTo>
                      <a:pt x="8133" y="70807"/>
                    </a:lnTo>
                    <a:lnTo>
                      <a:pt x="644" y="63318"/>
                    </a:lnTo>
                    <a:lnTo>
                      <a:pt x="63330" y="632"/>
                    </a:lnTo>
                    <a:close/>
                    <a:moveTo>
                      <a:pt x="63330" y="1"/>
                    </a:moveTo>
                    <a:lnTo>
                      <a:pt x="1" y="63318"/>
                    </a:lnTo>
                    <a:lnTo>
                      <a:pt x="8133" y="71438"/>
                    </a:lnTo>
                    <a:lnTo>
                      <a:pt x="71450" y="8121"/>
                    </a:lnTo>
                    <a:lnTo>
                      <a:pt x="63330" y="1"/>
                    </a:lnTo>
                    <a:close/>
                  </a:path>
                </a:pathLst>
              </a:custGeom>
              <a:gradFill>
                <a:gsLst>
                  <a:gs pos="0">
                    <a:schemeClr val="accent2"/>
                  </a:gs>
                  <a:gs pos="100000">
                    <a:schemeClr val="accent4"/>
                  </a:gs>
                </a:gsLst>
                <a:lin ang="8100019" scaled="0"/>
              </a:gra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22" name="Google Shape;622;p27"/>
              <p:cNvSpPr/>
              <p:nvPr/>
            </p:nvSpPr>
            <p:spPr>
              <a:xfrm rot="10800000">
                <a:off x="7180999" y="221771"/>
                <a:ext cx="2076064" cy="2075726"/>
              </a:xfrm>
              <a:custGeom>
                <a:rect b="b" l="l" r="r" t="t"/>
                <a:pathLst>
                  <a:path extrusionOk="0" h="73653" w="73665">
                    <a:moveTo>
                      <a:pt x="67354" y="0"/>
                    </a:moveTo>
                    <a:lnTo>
                      <a:pt x="0" y="67354"/>
                    </a:lnTo>
                    <a:lnTo>
                      <a:pt x="6299" y="73652"/>
                    </a:lnTo>
                    <a:lnTo>
                      <a:pt x="73664" y="6299"/>
                    </a:lnTo>
                    <a:lnTo>
                      <a:pt x="67354" y="0"/>
                    </a:lnTo>
                    <a:close/>
                  </a:path>
                </a:pathLst>
              </a:custGeom>
              <a:gradFill>
                <a:gsLst>
                  <a:gs pos="0">
                    <a:schemeClr val="accent2"/>
                  </a:gs>
                  <a:gs pos="100000">
                    <a:schemeClr val="accent4"/>
                  </a:gs>
                </a:gsLst>
                <a:lin ang="8100019" scaled="0"/>
              </a:gra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23" name="Google Shape;623;p27"/>
              <p:cNvSpPr/>
              <p:nvPr/>
            </p:nvSpPr>
            <p:spPr>
              <a:xfrm rot="10800000">
                <a:off x="7122433" y="880803"/>
                <a:ext cx="2255925" cy="2255586"/>
              </a:xfrm>
              <a:custGeom>
                <a:rect b="b" l="l" r="r" t="t"/>
                <a:pathLst>
                  <a:path extrusionOk="0" h="80035" w="80047">
                    <a:moveTo>
                      <a:pt x="76141" y="1"/>
                    </a:moveTo>
                    <a:lnTo>
                      <a:pt x="1" y="76141"/>
                    </a:lnTo>
                    <a:lnTo>
                      <a:pt x="3894" y="80034"/>
                    </a:lnTo>
                    <a:lnTo>
                      <a:pt x="80046" y="3894"/>
                    </a:lnTo>
                    <a:lnTo>
                      <a:pt x="76141" y="1"/>
                    </a:lnTo>
                    <a:close/>
                  </a:path>
                </a:pathLst>
              </a:custGeom>
              <a:gradFill>
                <a:gsLst>
                  <a:gs pos="0">
                    <a:schemeClr val="accent2"/>
                  </a:gs>
                  <a:gs pos="100000">
                    <a:schemeClr val="accent4"/>
                  </a:gs>
                </a:gsLst>
                <a:lin ang="8100019" scaled="0"/>
              </a:gra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24" name="Google Shape;624;p27"/>
              <p:cNvSpPr/>
              <p:nvPr/>
            </p:nvSpPr>
            <p:spPr>
              <a:xfrm rot="10800000">
                <a:off x="8040857" y="2076358"/>
                <a:ext cx="2210945" cy="2210945"/>
              </a:xfrm>
              <a:custGeom>
                <a:rect b="b" l="l" r="r" t="t"/>
                <a:pathLst>
                  <a:path extrusionOk="0" h="78451" w="78451">
                    <a:moveTo>
                      <a:pt x="72200" y="632"/>
                    </a:moveTo>
                    <a:lnTo>
                      <a:pt x="77820" y="6251"/>
                    </a:lnTo>
                    <a:lnTo>
                      <a:pt x="6251" y="77819"/>
                    </a:lnTo>
                    <a:lnTo>
                      <a:pt x="632" y="72200"/>
                    </a:lnTo>
                    <a:lnTo>
                      <a:pt x="72200" y="632"/>
                    </a:lnTo>
                    <a:close/>
                    <a:moveTo>
                      <a:pt x="72200" y="1"/>
                    </a:moveTo>
                    <a:lnTo>
                      <a:pt x="1" y="72200"/>
                    </a:lnTo>
                    <a:lnTo>
                      <a:pt x="6251" y="78451"/>
                    </a:lnTo>
                    <a:lnTo>
                      <a:pt x="78451" y="6251"/>
                    </a:lnTo>
                    <a:lnTo>
                      <a:pt x="72200" y="1"/>
                    </a:lnTo>
                    <a:close/>
                  </a:path>
                </a:pathLst>
              </a:custGeom>
              <a:gradFill>
                <a:gsLst>
                  <a:gs pos="0">
                    <a:schemeClr val="accent2"/>
                  </a:gs>
                  <a:gs pos="100000">
                    <a:schemeClr val="accent4"/>
                  </a:gs>
                </a:gsLst>
                <a:lin ang="8100019" scaled="0"/>
              </a:gra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25" name="Google Shape;625;p27"/>
              <p:cNvSpPr/>
              <p:nvPr/>
            </p:nvSpPr>
            <p:spPr>
              <a:xfrm rot="10800000">
                <a:off x="6394191" y="2934875"/>
                <a:ext cx="158414" cy="158386"/>
              </a:xfrm>
              <a:custGeom>
                <a:rect b="b" l="l" r="r" t="t"/>
                <a:pathLst>
                  <a:path extrusionOk="0" h="5620" w="5621">
                    <a:moveTo>
                      <a:pt x="2811" y="631"/>
                    </a:moveTo>
                    <a:lnTo>
                      <a:pt x="4989" y="2810"/>
                    </a:lnTo>
                    <a:lnTo>
                      <a:pt x="2811" y="4989"/>
                    </a:lnTo>
                    <a:lnTo>
                      <a:pt x="632" y="2810"/>
                    </a:lnTo>
                    <a:lnTo>
                      <a:pt x="2811" y="631"/>
                    </a:lnTo>
                    <a:close/>
                    <a:moveTo>
                      <a:pt x="2811" y="0"/>
                    </a:moveTo>
                    <a:lnTo>
                      <a:pt x="1" y="2810"/>
                    </a:lnTo>
                    <a:lnTo>
                      <a:pt x="2811" y="5620"/>
                    </a:lnTo>
                    <a:lnTo>
                      <a:pt x="5620" y="2810"/>
                    </a:lnTo>
                    <a:lnTo>
                      <a:pt x="2811" y="0"/>
                    </a:lnTo>
                    <a:close/>
                  </a:path>
                </a:pathLst>
              </a:custGeom>
              <a:gradFill>
                <a:gsLst>
                  <a:gs pos="0">
                    <a:schemeClr val="accent2"/>
                  </a:gs>
                  <a:gs pos="100000">
                    <a:schemeClr val="accent4"/>
                  </a:gs>
                </a:gsLst>
                <a:lin ang="8100019" scaled="0"/>
              </a:gra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sp>
          <p:nvSpPr>
            <p:cNvPr id="626" name="Google Shape;626;p27"/>
            <p:cNvSpPr/>
            <p:nvPr/>
          </p:nvSpPr>
          <p:spPr>
            <a:xfrm rot="10800000">
              <a:off x="8003720" y="2500713"/>
              <a:ext cx="158414" cy="158386"/>
            </a:xfrm>
            <a:custGeom>
              <a:rect b="b" l="l" r="r" t="t"/>
              <a:pathLst>
                <a:path extrusionOk="0" h="5620" w="5621">
                  <a:moveTo>
                    <a:pt x="2811" y="631"/>
                  </a:moveTo>
                  <a:lnTo>
                    <a:pt x="4989" y="2810"/>
                  </a:lnTo>
                  <a:lnTo>
                    <a:pt x="2811" y="4989"/>
                  </a:lnTo>
                  <a:lnTo>
                    <a:pt x="632" y="2810"/>
                  </a:lnTo>
                  <a:lnTo>
                    <a:pt x="2811" y="631"/>
                  </a:lnTo>
                  <a:close/>
                  <a:moveTo>
                    <a:pt x="2811" y="0"/>
                  </a:moveTo>
                  <a:lnTo>
                    <a:pt x="1" y="2810"/>
                  </a:lnTo>
                  <a:lnTo>
                    <a:pt x="2811" y="5620"/>
                  </a:lnTo>
                  <a:lnTo>
                    <a:pt x="5620" y="2810"/>
                  </a:lnTo>
                  <a:lnTo>
                    <a:pt x="2811" y="0"/>
                  </a:ln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100000">
                  <a:schemeClr val="accent4"/>
                </a:gs>
              </a:gsLst>
              <a:lin ang="8100019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27" name="Google Shape;627;p27"/>
            <p:cNvSpPr/>
            <p:nvPr/>
          </p:nvSpPr>
          <p:spPr>
            <a:xfrm rot="10800000">
              <a:off x="7012565" y="1399534"/>
              <a:ext cx="205704" cy="206042"/>
            </a:xfrm>
            <a:custGeom>
              <a:rect b="b" l="l" r="r" t="t"/>
              <a:pathLst>
                <a:path extrusionOk="0" h="7311" w="7299">
                  <a:moveTo>
                    <a:pt x="3655" y="0"/>
                  </a:moveTo>
                  <a:lnTo>
                    <a:pt x="0" y="3655"/>
                  </a:lnTo>
                  <a:lnTo>
                    <a:pt x="3655" y="7311"/>
                  </a:lnTo>
                  <a:lnTo>
                    <a:pt x="7299" y="3655"/>
                  </a:lnTo>
                  <a:lnTo>
                    <a:pt x="3655" y="0"/>
                  </a:ln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100000">
                  <a:schemeClr val="accent4"/>
                </a:gs>
              </a:gsLst>
              <a:lin ang="8100019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628" name="Google Shape;628;p27"/>
          <p:cNvGrpSpPr/>
          <p:nvPr/>
        </p:nvGrpSpPr>
        <p:grpSpPr>
          <a:xfrm flipH="1">
            <a:off x="-1777668" y="-2393356"/>
            <a:ext cx="3358211" cy="4013080"/>
            <a:chOff x="6989444" y="-1353981"/>
            <a:chExt cx="3358211" cy="4013080"/>
          </a:xfrm>
        </p:grpSpPr>
        <p:grpSp>
          <p:nvGrpSpPr>
            <p:cNvPr id="629" name="Google Shape;629;p27"/>
            <p:cNvGrpSpPr/>
            <p:nvPr/>
          </p:nvGrpSpPr>
          <p:grpSpPr>
            <a:xfrm>
              <a:off x="6989444" y="-1353981"/>
              <a:ext cx="3358211" cy="3609358"/>
              <a:chOff x="6893591" y="325306"/>
              <a:chExt cx="3358211" cy="3609358"/>
            </a:xfrm>
          </p:grpSpPr>
          <p:sp>
            <p:nvSpPr>
              <p:cNvPr id="630" name="Google Shape;630;p27"/>
              <p:cNvSpPr/>
              <p:nvPr/>
            </p:nvSpPr>
            <p:spPr>
              <a:xfrm rot="10800000">
                <a:off x="6893591" y="325306"/>
                <a:ext cx="2753543" cy="2753515"/>
              </a:xfrm>
              <a:custGeom>
                <a:rect b="b" l="l" r="r" t="t"/>
                <a:pathLst>
                  <a:path extrusionOk="0" h="97703" w="97704">
                    <a:moveTo>
                      <a:pt x="84987" y="1"/>
                    </a:moveTo>
                    <a:lnTo>
                      <a:pt x="0" y="84987"/>
                    </a:lnTo>
                    <a:lnTo>
                      <a:pt x="12716" y="97703"/>
                    </a:lnTo>
                    <a:lnTo>
                      <a:pt x="97703" y="12716"/>
                    </a:lnTo>
                    <a:lnTo>
                      <a:pt x="84987" y="1"/>
                    </a:lnTo>
                    <a:close/>
                  </a:path>
                </a:pathLst>
              </a:custGeom>
              <a:gradFill>
                <a:gsLst>
                  <a:gs pos="0">
                    <a:schemeClr val="accent2"/>
                  </a:gs>
                  <a:gs pos="100000">
                    <a:schemeClr val="accent4"/>
                  </a:gs>
                </a:gsLst>
                <a:lin ang="8100019" scaled="0"/>
              </a:gra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31" name="Google Shape;631;p27"/>
              <p:cNvSpPr/>
              <p:nvPr/>
            </p:nvSpPr>
            <p:spPr>
              <a:xfrm rot="10800000">
                <a:off x="7633470" y="1021404"/>
                <a:ext cx="2013668" cy="2013301"/>
              </a:xfrm>
              <a:custGeom>
                <a:rect b="b" l="l" r="r" t="t"/>
                <a:pathLst>
                  <a:path extrusionOk="0" h="71438" w="71451">
                    <a:moveTo>
                      <a:pt x="63330" y="632"/>
                    </a:moveTo>
                    <a:lnTo>
                      <a:pt x="70819" y="8121"/>
                    </a:lnTo>
                    <a:lnTo>
                      <a:pt x="8133" y="70807"/>
                    </a:lnTo>
                    <a:lnTo>
                      <a:pt x="644" y="63318"/>
                    </a:lnTo>
                    <a:lnTo>
                      <a:pt x="63330" y="632"/>
                    </a:lnTo>
                    <a:close/>
                    <a:moveTo>
                      <a:pt x="63330" y="1"/>
                    </a:moveTo>
                    <a:lnTo>
                      <a:pt x="1" y="63318"/>
                    </a:lnTo>
                    <a:lnTo>
                      <a:pt x="8133" y="71438"/>
                    </a:lnTo>
                    <a:lnTo>
                      <a:pt x="71450" y="8121"/>
                    </a:lnTo>
                    <a:lnTo>
                      <a:pt x="63330" y="1"/>
                    </a:lnTo>
                    <a:close/>
                  </a:path>
                </a:pathLst>
              </a:custGeom>
              <a:gradFill>
                <a:gsLst>
                  <a:gs pos="0">
                    <a:schemeClr val="accent2"/>
                  </a:gs>
                  <a:gs pos="100000">
                    <a:schemeClr val="accent4"/>
                  </a:gs>
                </a:gsLst>
                <a:lin ang="8100019" scaled="0"/>
              </a:gra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32" name="Google Shape;632;p27"/>
              <p:cNvSpPr/>
              <p:nvPr/>
            </p:nvSpPr>
            <p:spPr>
              <a:xfrm rot="10800000">
                <a:off x="7626933" y="1679078"/>
                <a:ext cx="2255925" cy="2255586"/>
              </a:xfrm>
              <a:custGeom>
                <a:rect b="b" l="l" r="r" t="t"/>
                <a:pathLst>
                  <a:path extrusionOk="0" h="80035" w="80047">
                    <a:moveTo>
                      <a:pt x="76141" y="1"/>
                    </a:moveTo>
                    <a:lnTo>
                      <a:pt x="1" y="76141"/>
                    </a:lnTo>
                    <a:lnTo>
                      <a:pt x="3894" y="80034"/>
                    </a:lnTo>
                    <a:lnTo>
                      <a:pt x="80046" y="3894"/>
                    </a:lnTo>
                    <a:lnTo>
                      <a:pt x="76141" y="1"/>
                    </a:lnTo>
                    <a:close/>
                  </a:path>
                </a:pathLst>
              </a:custGeom>
              <a:gradFill>
                <a:gsLst>
                  <a:gs pos="0">
                    <a:schemeClr val="accent2"/>
                  </a:gs>
                  <a:gs pos="100000">
                    <a:schemeClr val="accent4"/>
                  </a:gs>
                </a:gsLst>
                <a:lin ang="8100019" scaled="0"/>
              </a:gra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33" name="Google Shape;633;p27"/>
              <p:cNvSpPr/>
              <p:nvPr/>
            </p:nvSpPr>
            <p:spPr>
              <a:xfrm rot="10800000">
                <a:off x="8040857" y="1679083"/>
                <a:ext cx="2210945" cy="2210945"/>
              </a:xfrm>
              <a:custGeom>
                <a:rect b="b" l="l" r="r" t="t"/>
                <a:pathLst>
                  <a:path extrusionOk="0" h="78451" w="78451">
                    <a:moveTo>
                      <a:pt x="72200" y="632"/>
                    </a:moveTo>
                    <a:lnTo>
                      <a:pt x="77820" y="6251"/>
                    </a:lnTo>
                    <a:lnTo>
                      <a:pt x="6251" y="77819"/>
                    </a:lnTo>
                    <a:lnTo>
                      <a:pt x="632" y="72200"/>
                    </a:lnTo>
                    <a:lnTo>
                      <a:pt x="72200" y="632"/>
                    </a:lnTo>
                    <a:close/>
                    <a:moveTo>
                      <a:pt x="72200" y="1"/>
                    </a:moveTo>
                    <a:lnTo>
                      <a:pt x="1" y="72200"/>
                    </a:lnTo>
                    <a:lnTo>
                      <a:pt x="6251" y="78451"/>
                    </a:lnTo>
                    <a:lnTo>
                      <a:pt x="78451" y="6251"/>
                    </a:lnTo>
                    <a:lnTo>
                      <a:pt x="72200" y="1"/>
                    </a:lnTo>
                    <a:close/>
                  </a:path>
                </a:pathLst>
              </a:custGeom>
              <a:gradFill>
                <a:gsLst>
                  <a:gs pos="0">
                    <a:schemeClr val="accent2"/>
                  </a:gs>
                  <a:gs pos="100000">
                    <a:schemeClr val="accent4"/>
                  </a:gs>
                </a:gsLst>
                <a:lin ang="8100019" scaled="0"/>
              </a:gra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34" name="Google Shape;634;p27"/>
              <p:cNvSpPr/>
              <p:nvPr/>
            </p:nvSpPr>
            <p:spPr>
              <a:xfrm rot="10800000">
                <a:off x="7337141" y="3430300"/>
                <a:ext cx="158414" cy="158386"/>
              </a:xfrm>
              <a:custGeom>
                <a:rect b="b" l="l" r="r" t="t"/>
                <a:pathLst>
                  <a:path extrusionOk="0" h="5620" w="5621">
                    <a:moveTo>
                      <a:pt x="2811" y="631"/>
                    </a:moveTo>
                    <a:lnTo>
                      <a:pt x="4989" y="2810"/>
                    </a:lnTo>
                    <a:lnTo>
                      <a:pt x="2811" y="4989"/>
                    </a:lnTo>
                    <a:lnTo>
                      <a:pt x="632" y="2810"/>
                    </a:lnTo>
                    <a:lnTo>
                      <a:pt x="2811" y="631"/>
                    </a:lnTo>
                    <a:close/>
                    <a:moveTo>
                      <a:pt x="2811" y="0"/>
                    </a:moveTo>
                    <a:lnTo>
                      <a:pt x="1" y="2810"/>
                    </a:lnTo>
                    <a:lnTo>
                      <a:pt x="2811" y="5620"/>
                    </a:lnTo>
                    <a:lnTo>
                      <a:pt x="5620" y="2810"/>
                    </a:lnTo>
                    <a:lnTo>
                      <a:pt x="2811" y="0"/>
                    </a:lnTo>
                    <a:close/>
                  </a:path>
                </a:pathLst>
              </a:custGeom>
              <a:gradFill>
                <a:gsLst>
                  <a:gs pos="0">
                    <a:schemeClr val="accent2"/>
                  </a:gs>
                  <a:gs pos="100000">
                    <a:schemeClr val="accent4"/>
                  </a:gs>
                </a:gsLst>
                <a:lin ang="8100019" scaled="0"/>
              </a:gra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sp>
          <p:nvSpPr>
            <p:cNvPr id="635" name="Google Shape;635;p27"/>
            <p:cNvSpPr/>
            <p:nvPr/>
          </p:nvSpPr>
          <p:spPr>
            <a:xfrm rot="10800000">
              <a:off x="8003720" y="2500713"/>
              <a:ext cx="158414" cy="158386"/>
            </a:xfrm>
            <a:custGeom>
              <a:rect b="b" l="l" r="r" t="t"/>
              <a:pathLst>
                <a:path extrusionOk="0" h="5620" w="5621">
                  <a:moveTo>
                    <a:pt x="2811" y="631"/>
                  </a:moveTo>
                  <a:lnTo>
                    <a:pt x="4989" y="2810"/>
                  </a:lnTo>
                  <a:lnTo>
                    <a:pt x="2811" y="4989"/>
                  </a:lnTo>
                  <a:lnTo>
                    <a:pt x="632" y="2810"/>
                  </a:lnTo>
                  <a:lnTo>
                    <a:pt x="2811" y="631"/>
                  </a:lnTo>
                  <a:close/>
                  <a:moveTo>
                    <a:pt x="2811" y="0"/>
                  </a:moveTo>
                  <a:lnTo>
                    <a:pt x="1" y="2810"/>
                  </a:lnTo>
                  <a:lnTo>
                    <a:pt x="2811" y="5620"/>
                  </a:lnTo>
                  <a:lnTo>
                    <a:pt x="5620" y="2810"/>
                  </a:lnTo>
                  <a:lnTo>
                    <a:pt x="2811" y="0"/>
                  </a:ln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100000">
                  <a:schemeClr val="accent4"/>
                </a:gs>
              </a:gsLst>
              <a:lin ang="8100019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36" name="Google Shape;636;p27"/>
            <p:cNvSpPr/>
            <p:nvPr/>
          </p:nvSpPr>
          <p:spPr>
            <a:xfrm rot="10800000">
              <a:off x="7550715" y="1213784"/>
              <a:ext cx="205704" cy="206042"/>
            </a:xfrm>
            <a:custGeom>
              <a:rect b="b" l="l" r="r" t="t"/>
              <a:pathLst>
                <a:path extrusionOk="0" h="7311" w="7299">
                  <a:moveTo>
                    <a:pt x="3655" y="0"/>
                  </a:moveTo>
                  <a:lnTo>
                    <a:pt x="0" y="3655"/>
                  </a:lnTo>
                  <a:lnTo>
                    <a:pt x="3655" y="7311"/>
                  </a:lnTo>
                  <a:lnTo>
                    <a:pt x="7299" y="3655"/>
                  </a:lnTo>
                  <a:lnTo>
                    <a:pt x="3655" y="0"/>
                  </a:ln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100000">
                  <a:schemeClr val="accent4"/>
                </a:gs>
              </a:gsLst>
              <a:lin ang="8100019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637" name="Google Shape;637;p27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ackground">
  <p:cSld name="CUSTOM">
    <p:spTree>
      <p:nvGrpSpPr>
        <p:cNvPr id="638" name="Shape 6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9" name="Google Shape;639;p28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646" name="Shape 6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7" name="Google Shape;647;p30"/>
          <p:cNvSpPr txBox="1"/>
          <p:nvPr>
            <p:ph idx="10" type="dt"/>
          </p:nvPr>
        </p:nvSpPr>
        <p:spPr>
          <a:xfrm>
            <a:off x="228600" y="3178175"/>
            <a:ext cx="1066800" cy="182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9pPr>
          </a:lstStyle>
          <a:p/>
        </p:txBody>
      </p:sp>
      <p:sp>
        <p:nvSpPr>
          <p:cNvPr id="648" name="Google Shape;648;p30"/>
          <p:cNvSpPr txBox="1"/>
          <p:nvPr>
            <p:ph idx="11" type="ftr"/>
          </p:nvPr>
        </p:nvSpPr>
        <p:spPr>
          <a:xfrm>
            <a:off x="1562100" y="3178175"/>
            <a:ext cx="1447800" cy="182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9pPr>
          </a:lstStyle>
          <a:p/>
        </p:txBody>
      </p:sp>
      <p:sp>
        <p:nvSpPr>
          <p:cNvPr id="649" name="Google Shape;649;p30"/>
          <p:cNvSpPr txBox="1"/>
          <p:nvPr>
            <p:ph idx="12" type="sldNum"/>
          </p:nvPr>
        </p:nvSpPr>
        <p:spPr>
          <a:xfrm>
            <a:off x="3276600" y="3178175"/>
            <a:ext cx="1066800" cy="182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650" name="Shape 6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1" name="Google Shape;651;p31"/>
          <p:cNvSpPr txBox="1"/>
          <p:nvPr>
            <p:ph type="ctrTitle"/>
          </p:nvPr>
        </p:nvSpPr>
        <p:spPr>
          <a:xfrm>
            <a:off x="342900" y="1065213"/>
            <a:ext cx="3886200" cy="735013"/>
          </a:xfrm>
          <a:prstGeom prst="rect">
            <a:avLst/>
          </a:prstGeom>
          <a:noFill/>
          <a:ln>
            <a:noFill/>
          </a:ln>
        </p:spPr>
        <p:txBody>
          <a:bodyPr anchorCtr="0" anchor="ctr" bIns="22850" lIns="45725" spcFirstLastPara="1" rIns="45725" wrap="square" tIns="2285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9pPr>
          </a:lstStyle>
          <a:p/>
        </p:txBody>
      </p:sp>
      <p:sp>
        <p:nvSpPr>
          <p:cNvPr id="652" name="Google Shape;652;p31"/>
          <p:cNvSpPr txBox="1"/>
          <p:nvPr>
            <p:ph idx="1" type="subTitle"/>
          </p:nvPr>
        </p:nvSpPr>
        <p:spPr>
          <a:xfrm>
            <a:off x="685800" y="1943100"/>
            <a:ext cx="3200400" cy="876300"/>
          </a:xfrm>
          <a:prstGeom prst="rect">
            <a:avLst/>
          </a:prstGeom>
          <a:noFill/>
          <a:ln>
            <a:noFill/>
          </a:ln>
        </p:spPr>
        <p:txBody>
          <a:bodyPr anchorCtr="0" anchor="t" bIns="22850" lIns="45725" spcFirstLastPara="1" rIns="45725" wrap="square" tIns="22850">
            <a:normAutofit/>
          </a:bodyPr>
          <a:lstStyle>
            <a:lvl1pPr lvl="0" algn="ctr">
              <a:spcBef>
                <a:spcPts val="3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>
                <a:solidFill>
                  <a:srgbClr val="888888"/>
                </a:solidFill>
              </a:defRPr>
            </a:lvl1pPr>
            <a:lvl2pPr lvl="1" algn="ctr">
              <a:spcBef>
                <a:spcPts val="30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>
                <a:solidFill>
                  <a:srgbClr val="888888"/>
                </a:solidFill>
              </a:defRPr>
            </a:lvl2pPr>
            <a:lvl3pPr lvl="2" algn="ctr">
              <a:spcBef>
                <a:spcPts val="2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>
                <a:solidFill>
                  <a:srgbClr val="888888"/>
                </a:solidFill>
              </a:defRPr>
            </a:lvl3pPr>
            <a:lvl4pPr lvl="3" algn="ctr">
              <a:spcBef>
                <a:spcPts val="200"/>
              </a:spcBef>
              <a:spcAft>
                <a:spcPts val="0"/>
              </a:spcAft>
              <a:buClr>
                <a:srgbClr val="888888"/>
              </a:buClr>
              <a:buSzPts val="1000"/>
              <a:buNone/>
              <a:defRPr>
                <a:solidFill>
                  <a:srgbClr val="888888"/>
                </a:solidFill>
              </a:defRPr>
            </a:lvl4pPr>
            <a:lvl5pPr lvl="4" algn="ctr">
              <a:spcBef>
                <a:spcPts val="200"/>
              </a:spcBef>
              <a:spcAft>
                <a:spcPts val="0"/>
              </a:spcAft>
              <a:buClr>
                <a:srgbClr val="888888"/>
              </a:buClr>
              <a:buSzPts val="1000"/>
              <a:buNone/>
              <a:defRPr>
                <a:solidFill>
                  <a:srgbClr val="888888"/>
                </a:solidFill>
              </a:defRPr>
            </a:lvl5pPr>
            <a:lvl6pPr lvl="5" algn="ctr">
              <a:spcBef>
                <a:spcPts val="200"/>
              </a:spcBef>
              <a:spcAft>
                <a:spcPts val="0"/>
              </a:spcAft>
              <a:buClr>
                <a:srgbClr val="888888"/>
              </a:buClr>
              <a:buSzPts val="1000"/>
              <a:buNone/>
              <a:defRPr>
                <a:solidFill>
                  <a:srgbClr val="888888"/>
                </a:solidFill>
              </a:defRPr>
            </a:lvl6pPr>
            <a:lvl7pPr lvl="6" algn="ctr">
              <a:spcBef>
                <a:spcPts val="200"/>
              </a:spcBef>
              <a:spcAft>
                <a:spcPts val="0"/>
              </a:spcAft>
              <a:buClr>
                <a:srgbClr val="888888"/>
              </a:buClr>
              <a:buSzPts val="1000"/>
              <a:buNone/>
              <a:defRPr>
                <a:solidFill>
                  <a:srgbClr val="888888"/>
                </a:solidFill>
              </a:defRPr>
            </a:lvl7pPr>
            <a:lvl8pPr lvl="7" algn="ctr">
              <a:spcBef>
                <a:spcPts val="200"/>
              </a:spcBef>
              <a:spcAft>
                <a:spcPts val="0"/>
              </a:spcAft>
              <a:buClr>
                <a:srgbClr val="888888"/>
              </a:buClr>
              <a:buSzPts val="1000"/>
              <a:buNone/>
              <a:defRPr>
                <a:solidFill>
                  <a:srgbClr val="888888"/>
                </a:solidFill>
              </a:defRPr>
            </a:lvl8pPr>
            <a:lvl9pPr lvl="8" algn="ctr">
              <a:spcBef>
                <a:spcPts val="200"/>
              </a:spcBef>
              <a:spcAft>
                <a:spcPts val="0"/>
              </a:spcAft>
              <a:buClr>
                <a:srgbClr val="888888"/>
              </a:buClr>
              <a:buSzPts val="1000"/>
              <a:buNone/>
              <a:defRPr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653" name="Google Shape;653;p31"/>
          <p:cNvSpPr txBox="1"/>
          <p:nvPr>
            <p:ph idx="10" type="dt"/>
          </p:nvPr>
        </p:nvSpPr>
        <p:spPr>
          <a:xfrm>
            <a:off x="228600" y="3178175"/>
            <a:ext cx="1066800" cy="182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9pPr>
          </a:lstStyle>
          <a:p/>
        </p:txBody>
      </p:sp>
      <p:sp>
        <p:nvSpPr>
          <p:cNvPr id="654" name="Google Shape;654;p31"/>
          <p:cNvSpPr txBox="1"/>
          <p:nvPr>
            <p:ph idx="11" type="ftr"/>
          </p:nvPr>
        </p:nvSpPr>
        <p:spPr>
          <a:xfrm>
            <a:off x="1562100" y="3178175"/>
            <a:ext cx="1447800" cy="182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9pPr>
          </a:lstStyle>
          <a:p/>
        </p:txBody>
      </p:sp>
      <p:sp>
        <p:nvSpPr>
          <p:cNvPr id="655" name="Google Shape;655;p31"/>
          <p:cNvSpPr txBox="1"/>
          <p:nvPr>
            <p:ph idx="12" type="sldNum"/>
          </p:nvPr>
        </p:nvSpPr>
        <p:spPr>
          <a:xfrm>
            <a:off x="3276600" y="3178175"/>
            <a:ext cx="1066800" cy="182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67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4"/>
          <p:cNvSpPr txBox="1"/>
          <p:nvPr>
            <p:ph type="title"/>
          </p:nvPr>
        </p:nvSpPr>
        <p:spPr>
          <a:xfrm>
            <a:off x="599225" y="539924"/>
            <a:ext cx="7850100" cy="65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None/>
              <a:defRPr>
                <a:solidFill>
                  <a:srgbClr val="FFFFFF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None/>
              <a:defRPr>
                <a:solidFill>
                  <a:srgbClr val="FFFFFF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None/>
              <a:defRPr>
                <a:solidFill>
                  <a:srgbClr val="FFFFFF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None/>
              <a:defRPr>
                <a:solidFill>
                  <a:srgbClr val="FFFFFF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None/>
              <a:defRPr>
                <a:solidFill>
                  <a:srgbClr val="FFFFFF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None/>
              <a:defRPr>
                <a:solidFill>
                  <a:srgbClr val="FFFFFF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None/>
              <a:defRPr>
                <a:solidFill>
                  <a:srgbClr val="FFFFFF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None/>
              <a:defRPr>
                <a:solidFill>
                  <a:srgbClr val="FFFFFF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None/>
              <a:defRPr>
                <a:solidFill>
                  <a:srgbClr val="FFFFFF"/>
                </a:solidFill>
              </a:defRPr>
            </a:lvl9pPr>
          </a:lstStyle>
          <a:p/>
        </p:txBody>
      </p:sp>
      <p:sp>
        <p:nvSpPr>
          <p:cNvPr id="69" name="Google Shape;69;p4"/>
          <p:cNvSpPr txBox="1"/>
          <p:nvPr>
            <p:ph idx="1" type="body"/>
          </p:nvPr>
        </p:nvSpPr>
        <p:spPr>
          <a:xfrm>
            <a:off x="599215" y="1287460"/>
            <a:ext cx="7770600" cy="2771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AutoNum type="arabicPeriod"/>
              <a:defRPr sz="1200">
                <a:solidFill>
                  <a:srgbClr val="FFFFFF"/>
                </a:solidFill>
              </a:defRPr>
            </a:lvl1pPr>
            <a:lvl2pPr indent="-330200" lvl="1" marL="91440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Font typeface="Muli"/>
              <a:buAutoNum type="alphaLcPeriod"/>
              <a:defRPr>
                <a:solidFill>
                  <a:srgbClr val="FFFFFF"/>
                </a:solidFill>
              </a:defRPr>
            </a:lvl2pPr>
            <a:lvl3pPr indent="-330200" lvl="2" marL="1371600"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600"/>
              <a:buFont typeface="Muli"/>
              <a:buAutoNum type="romanLcPeriod"/>
              <a:defRPr>
                <a:solidFill>
                  <a:srgbClr val="FFFFFF"/>
                </a:solidFill>
              </a:defRPr>
            </a:lvl3pPr>
            <a:lvl4pPr indent="-330200" lvl="3" marL="1828800"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600"/>
              <a:buFont typeface="Muli"/>
              <a:buAutoNum type="arabicPeriod"/>
              <a:defRPr>
                <a:solidFill>
                  <a:srgbClr val="FFFFFF"/>
                </a:solidFill>
              </a:defRPr>
            </a:lvl4pPr>
            <a:lvl5pPr indent="-330200" lvl="4" marL="2286000"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600"/>
              <a:buFont typeface="Muli"/>
              <a:buAutoNum type="alphaLcPeriod"/>
              <a:defRPr>
                <a:solidFill>
                  <a:srgbClr val="FFFFFF"/>
                </a:solidFill>
              </a:defRPr>
            </a:lvl5pPr>
            <a:lvl6pPr indent="-330200" lvl="5" marL="2743200"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600"/>
              <a:buFont typeface="Muli"/>
              <a:buAutoNum type="romanLcPeriod"/>
              <a:defRPr>
                <a:solidFill>
                  <a:srgbClr val="FFFFFF"/>
                </a:solidFill>
              </a:defRPr>
            </a:lvl6pPr>
            <a:lvl7pPr indent="-330200" lvl="6" marL="3200400"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600"/>
              <a:buFont typeface="Muli"/>
              <a:buAutoNum type="arabicPeriod"/>
              <a:defRPr>
                <a:solidFill>
                  <a:srgbClr val="FFFFFF"/>
                </a:solidFill>
              </a:defRPr>
            </a:lvl7pPr>
            <a:lvl8pPr indent="-330200" lvl="7" marL="3657600"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600"/>
              <a:buFont typeface="Muli"/>
              <a:buAutoNum type="alphaLcPeriod"/>
              <a:defRPr>
                <a:solidFill>
                  <a:srgbClr val="FFFFFF"/>
                </a:solidFill>
              </a:defRPr>
            </a:lvl8pPr>
            <a:lvl9pPr indent="-330200" lvl="8" marL="4114800">
              <a:spcBef>
                <a:spcPts val="1600"/>
              </a:spcBef>
              <a:spcAft>
                <a:spcPts val="1600"/>
              </a:spcAft>
              <a:buClr>
                <a:srgbClr val="FFFFFF"/>
              </a:buClr>
              <a:buSzPts val="1600"/>
              <a:buFont typeface="Muli"/>
              <a:buAutoNum type="romanLcPeriod"/>
              <a:defRPr>
                <a:solidFill>
                  <a:srgbClr val="FFFFFF"/>
                </a:solidFill>
              </a:defRPr>
            </a:lvl9pPr>
          </a:lstStyle>
          <a:p/>
        </p:txBody>
      </p:sp>
      <p:sp>
        <p:nvSpPr>
          <p:cNvPr id="70" name="Google Shape;70;p4"/>
          <p:cNvSpPr txBox="1"/>
          <p:nvPr/>
        </p:nvSpPr>
        <p:spPr>
          <a:xfrm>
            <a:off x="-295875" y="3054825"/>
            <a:ext cx="2159700" cy="504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71" name="Google Shape;71;p4"/>
          <p:cNvSpPr txBox="1"/>
          <p:nvPr>
            <p:ph idx="2" type="subTitle"/>
          </p:nvPr>
        </p:nvSpPr>
        <p:spPr>
          <a:xfrm>
            <a:off x="677325" y="4190075"/>
            <a:ext cx="4565100" cy="262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None/>
              <a:defRPr b="0" sz="1100">
                <a:solidFill>
                  <a:schemeClr val="lt1"/>
                </a:solidFill>
              </a:defRPr>
            </a:lvl1pPr>
            <a:lvl2pPr lvl="1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2800"/>
              <a:buNone/>
              <a:defRPr sz="2800">
                <a:solidFill>
                  <a:srgbClr val="FFFFFF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None/>
              <a:defRPr sz="2800">
                <a:solidFill>
                  <a:srgbClr val="FFFFFF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None/>
              <a:defRPr sz="2800">
                <a:solidFill>
                  <a:srgbClr val="FFFFFF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None/>
              <a:defRPr sz="2800">
                <a:solidFill>
                  <a:srgbClr val="FFFFFF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None/>
              <a:defRPr sz="2800">
                <a:solidFill>
                  <a:srgbClr val="FFFFFF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None/>
              <a:defRPr sz="2800">
                <a:solidFill>
                  <a:srgbClr val="FFFFFF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None/>
              <a:defRPr sz="2800">
                <a:solidFill>
                  <a:srgbClr val="FFFFFF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None/>
              <a:defRPr sz="2800">
                <a:solidFill>
                  <a:srgbClr val="FFFFFF"/>
                </a:solidFill>
              </a:defRPr>
            </a:lvl9pPr>
          </a:lstStyle>
          <a:p/>
        </p:txBody>
      </p:sp>
      <p:grpSp>
        <p:nvGrpSpPr>
          <p:cNvPr id="72" name="Google Shape;72;p4"/>
          <p:cNvGrpSpPr/>
          <p:nvPr/>
        </p:nvGrpSpPr>
        <p:grpSpPr>
          <a:xfrm>
            <a:off x="7141441" y="-1921644"/>
            <a:ext cx="3614411" cy="3158531"/>
            <a:chOff x="7141441" y="-1921644"/>
            <a:chExt cx="3614411" cy="3158531"/>
          </a:xfrm>
        </p:grpSpPr>
        <p:sp>
          <p:nvSpPr>
            <p:cNvPr id="73" name="Google Shape;73;p4"/>
            <p:cNvSpPr/>
            <p:nvPr/>
          </p:nvSpPr>
          <p:spPr>
            <a:xfrm rot="10800000">
              <a:off x="7777341" y="-1921644"/>
              <a:ext cx="2753543" cy="2753515"/>
            </a:xfrm>
            <a:custGeom>
              <a:rect b="b" l="l" r="r" t="t"/>
              <a:pathLst>
                <a:path extrusionOk="0" h="97703" w="97704">
                  <a:moveTo>
                    <a:pt x="84987" y="1"/>
                  </a:moveTo>
                  <a:lnTo>
                    <a:pt x="0" y="84987"/>
                  </a:lnTo>
                  <a:lnTo>
                    <a:pt x="12716" y="97703"/>
                  </a:lnTo>
                  <a:lnTo>
                    <a:pt x="97703" y="12716"/>
                  </a:lnTo>
                  <a:lnTo>
                    <a:pt x="84987" y="1"/>
                  </a:ln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100000">
                  <a:schemeClr val="accent4"/>
                </a:gs>
              </a:gsLst>
              <a:lin ang="8100019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4" name="Google Shape;74;p4"/>
            <p:cNvSpPr/>
            <p:nvPr/>
          </p:nvSpPr>
          <p:spPr>
            <a:xfrm rot="10800000">
              <a:off x="8345184" y="670776"/>
              <a:ext cx="208043" cy="207733"/>
            </a:xfrm>
            <a:custGeom>
              <a:rect b="b" l="l" r="r" t="t"/>
              <a:pathLst>
                <a:path extrusionOk="0" h="7371" w="7382">
                  <a:moveTo>
                    <a:pt x="3691" y="1"/>
                  </a:moveTo>
                  <a:lnTo>
                    <a:pt x="0" y="3680"/>
                  </a:lnTo>
                  <a:lnTo>
                    <a:pt x="3691" y="7371"/>
                  </a:lnTo>
                  <a:lnTo>
                    <a:pt x="7382" y="3680"/>
                  </a:lnTo>
                  <a:lnTo>
                    <a:pt x="3691" y="1"/>
                  </a:ln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100000">
                  <a:schemeClr val="accent4"/>
                </a:gs>
              </a:gsLst>
              <a:lin ang="8100019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5" name="Google Shape;75;p4"/>
            <p:cNvSpPr/>
            <p:nvPr/>
          </p:nvSpPr>
          <p:spPr>
            <a:xfrm rot="10800000">
              <a:off x="7977318" y="1078474"/>
              <a:ext cx="158386" cy="158414"/>
            </a:xfrm>
            <a:custGeom>
              <a:rect b="b" l="l" r="r" t="t"/>
              <a:pathLst>
                <a:path extrusionOk="0" h="5621" w="5620">
                  <a:moveTo>
                    <a:pt x="2810" y="632"/>
                  </a:moveTo>
                  <a:lnTo>
                    <a:pt x="4989" y="2811"/>
                  </a:lnTo>
                  <a:lnTo>
                    <a:pt x="2810" y="4989"/>
                  </a:lnTo>
                  <a:lnTo>
                    <a:pt x="631" y="2811"/>
                  </a:lnTo>
                  <a:lnTo>
                    <a:pt x="2810" y="632"/>
                  </a:lnTo>
                  <a:close/>
                  <a:moveTo>
                    <a:pt x="2810" y="1"/>
                  </a:moveTo>
                  <a:lnTo>
                    <a:pt x="0" y="2811"/>
                  </a:lnTo>
                  <a:lnTo>
                    <a:pt x="2810" y="5621"/>
                  </a:lnTo>
                  <a:lnTo>
                    <a:pt x="5620" y="2811"/>
                  </a:lnTo>
                  <a:lnTo>
                    <a:pt x="2810" y="1"/>
                  </a:ln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100000">
                  <a:schemeClr val="accent4"/>
                </a:gs>
              </a:gsLst>
              <a:lin ang="8100019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6" name="Google Shape;76;p4"/>
            <p:cNvSpPr/>
            <p:nvPr/>
          </p:nvSpPr>
          <p:spPr>
            <a:xfrm rot="10800000">
              <a:off x="7141441" y="242625"/>
              <a:ext cx="158414" cy="158386"/>
            </a:xfrm>
            <a:custGeom>
              <a:rect b="b" l="l" r="r" t="t"/>
              <a:pathLst>
                <a:path extrusionOk="0" h="5620" w="5621">
                  <a:moveTo>
                    <a:pt x="2811" y="631"/>
                  </a:moveTo>
                  <a:lnTo>
                    <a:pt x="4989" y="2810"/>
                  </a:lnTo>
                  <a:lnTo>
                    <a:pt x="2811" y="4989"/>
                  </a:lnTo>
                  <a:lnTo>
                    <a:pt x="632" y="2810"/>
                  </a:lnTo>
                  <a:lnTo>
                    <a:pt x="2811" y="631"/>
                  </a:lnTo>
                  <a:close/>
                  <a:moveTo>
                    <a:pt x="2811" y="0"/>
                  </a:moveTo>
                  <a:lnTo>
                    <a:pt x="1" y="2810"/>
                  </a:lnTo>
                  <a:lnTo>
                    <a:pt x="2811" y="5620"/>
                  </a:lnTo>
                  <a:lnTo>
                    <a:pt x="5620" y="2810"/>
                  </a:lnTo>
                  <a:lnTo>
                    <a:pt x="2811" y="0"/>
                  </a:ln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100000">
                  <a:schemeClr val="accent4"/>
                </a:gs>
              </a:gsLst>
              <a:lin ang="8100019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7" name="Google Shape;77;p4"/>
            <p:cNvSpPr/>
            <p:nvPr/>
          </p:nvSpPr>
          <p:spPr>
            <a:xfrm rot="10800000">
              <a:off x="7402167" y="670785"/>
              <a:ext cx="536567" cy="536228"/>
            </a:xfrm>
            <a:custGeom>
              <a:rect b="b" l="l" r="r" t="t"/>
              <a:pathLst>
                <a:path extrusionOk="0" h="19027" w="19039">
                  <a:moveTo>
                    <a:pt x="9525" y="0"/>
                  </a:moveTo>
                  <a:lnTo>
                    <a:pt x="0" y="9513"/>
                  </a:lnTo>
                  <a:lnTo>
                    <a:pt x="9525" y="19027"/>
                  </a:lnTo>
                  <a:lnTo>
                    <a:pt x="19038" y="9513"/>
                  </a:lnTo>
                  <a:lnTo>
                    <a:pt x="9525" y="0"/>
                  </a:ln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100000">
                  <a:schemeClr val="accent4"/>
                </a:gs>
              </a:gsLst>
              <a:lin ang="8100019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8" name="Google Shape;78;p4"/>
            <p:cNvSpPr/>
            <p:nvPr/>
          </p:nvSpPr>
          <p:spPr>
            <a:xfrm rot="10800000">
              <a:off x="7421636" y="324159"/>
              <a:ext cx="205704" cy="206042"/>
            </a:xfrm>
            <a:custGeom>
              <a:rect b="b" l="l" r="r" t="t"/>
              <a:pathLst>
                <a:path extrusionOk="0" h="7311" w="7299">
                  <a:moveTo>
                    <a:pt x="3655" y="0"/>
                  </a:moveTo>
                  <a:lnTo>
                    <a:pt x="0" y="3655"/>
                  </a:lnTo>
                  <a:lnTo>
                    <a:pt x="3655" y="7311"/>
                  </a:lnTo>
                  <a:lnTo>
                    <a:pt x="7299" y="3655"/>
                  </a:lnTo>
                  <a:lnTo>
                    <a:pt x="3655" y="0"/>
                  </a:ln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100000">
                  <a:schemeClr val="accent4"/>
                </a:gs>
              </a:gsLst>
              <a:lin ang="8100019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9" name="Google Shape;79;p4"/>
            <p:cNvSpPr/>
            <p:nvPr/>
          </p:nvSpPr>
          <p:spPr>
            <a:xfrm rot="10800000">
              <a:off x="8544907" y="-1516142"/>
              <a:ext cx="2210945" cy="2210945"/>
            </a:xfrm>
            <a:custGeom>
              <a:rect b="b" l="l" r="r" t="t"/>
              <a:pathLst>
                <a:path extrusionOk="0" h="78451" w="78451">
                  <a:moveTo>
                    <a:pt x="72200" y="632"/>
                  </a:moveTo>
                  <a:lnTo>
                    <a:pt x="77820" y="6251"/>
                  </a:lnTo>
                  <a:lnTo>
                    <a:pt x="6251" y="77819"/>
                  </a:lnTo>
                  <a:lnTo>
                    <a:pt x="632" y="72200"/>
                  </a:lnTo>
                  <a:lnTo>
                    <a:pt x="72200" y="632"/>
                  </a:lnTo>
                  <a:close/>
                  <a:moveTo>
                    <a:pt x="72200" y="1"/>
                  </a:moveTo>
                  <a:lnTo>
                    <a:pt x="1" y="72200"/>
                  </a:lnTo>
                  <a:lnTo>
                    <a:pt x="6251" y="78451"/>
                  </a:lnTo>
                  <a:lnTo>
                    <a:pt x="78451" y="6251"/>
                  </a:lnTo>
                  <a:lnTo>
                    <a:pt x="72200" y="1"/>
                  </a:ln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100000">
                  <a:schemeClr val="accent4"/>
                </a:gs>
              </a:gsLst>
              <a:lin ang="8100019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80" name="Google Shape;80;p4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buNone/>
              <a:defRPr>
                <a:solidFill>
                  <a:srgbClr val="FFFFFF"/>
                </a:solidFill>
              </a:defRPr>
            </a:lvl1pPr>
            <a:lvl2pPr lvl="1">
              <a:buNone/>
              <a:defRPr>
                <a:solidFill>
                  <a:srgbClr val="FFFFFF"/>
                </a:solidFill>
              </a:defRPr>
            </a:lvl2pPr>
            <a:lvl3pPr lvl="2">
              <a:buNone/>
              <a:defRPr>
                <a:solidFill>
                  <a:srgbClr val="FFFFFF"/>
                </a:solidFill>
              </a:defRPr>
            </a:lvl3pPr>
            <a:lvl4pPr lvl="3">
              <a:buNone/>
              <a:defRPr>
                <a:solidFill>
                  <a:srgbClr val="FFFFFF"/>
                </a:solidFill>
              </a:defRPr>
            </a:lvl4pPr>
            <a:lvl5pPr lvl="4">
              <a:buNone/>
              <a:defRPr>
                <a:solidFill>
                  <a:srgbClr val="FFFFFF"/>
                </a:solidFill>
              </a:defRPr>
            </a:lvl5pPr>
            <a:lvl6pPr lvl="5">
              <a:buNone/>
              <a:defRPr>
                <a:solidFill>
                  <a:srgbClr val="FFFFFF"/>
                </a:solidFill>
              </a:defRPr>
            </a:lvl6pPr>
            <a:lvl7pPr lvl="6">
              <a:buNone/>
              <a:defRPr>
                <a:solidFill>
                  <a:srgbClr val="FFFFFF"/>
                </a:solidFill>
              </a:defRPr>
            </a:lvl7pPr>
            <a:lvl8pPr lvl="7">
              <a:buNone/>
              <a:defRPr>
                <a:solidFill>
                  <a:srgbClr val="FFFFFF"/>
                </a:solidFill>
              </a:defRPr>
            </a:lvl8pPr>
            <a:lvl9pPr lvl="8">
              <a:buNone/>
              <a:defRPr>
                <a:solidFill>
                  <a:srgbClr val="FFFFFF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656" name="Shape 6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7" name="Google Shape;657;p32"/>
          <p:cNvSpPr txBox="1"/>
          <p:nvPr>
            <p:ph type="title"/>
          </p:nvPr>
        </p:nvSpPr>
        <p:spPr>
          <a:xfrm>
            <a:off x="228600" y="137319"/>
            <a:ext cx="4114800" cy="571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22850" lIns="45725" spcFirstLastPara="1" rIns="45725" wrap="square" tIns="2285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9pPr>
          </a:lstStyle>
          <a:p/>
        </p:txBody>
      </p:sp>
      <p:sp>
        <p:nvSpPr>
          <p:cNvPr id="658" name="Google Shape;658;p32"/>
          <p:cNvSpPr txBox="1"/>
          <p:nvPr>
            <p:ph idx="1" type="body"/>
          </p:nvPr>
        </p:nvSpPr>
        <p:spPr>
          <a:xfrm>
            <a:off x="228600" y="800100"/>
            <a:ext cx="4114800" cy="2262982"/>
          </a:xfrm>
          <a:prstGeom prst="rect">
            <a:avLst/>
          </a:prstGeom>
          <a:noFill/>
          <a:ln>
            <a:noFill/>
          </a:ln>
        </p:spPr>
        <p:txBody>
          <a:bodyPr anchorCtr="0" anchor="t" bIns="22850" lIns="45725" spcFirstLastPara="1" rIns="45725" wrap="square" tIns="22850">
            <a:normAutofit/>
          </a:bodyPr>
          <a:lstStyle>
            <a:lvl1pPr indent="-285750" lvl="0" marL="4572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/>
            </a:lvl1pPr>
            <a:lvl2pPr indent="-285750" lvl="1" marL="9144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Char char="–"/>
              <a:defRPr/>
            </a:lvl2pPr>
            <a:lvl3pPr indent="-285750" lvl="2" marL="1371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/>
            </a:lvl3pPr>
            <a:lvl4pPr indent="-285750" lvl="3" marL="18288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Char char="–"/>
              <a:defRPr/>
            </a:lvl4pPr>
            <a:lvl5pPr indent="-285750" lvl="4" marL="22860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Char char="»"/>
              <a:defRPr/>
            </a:lvl5pPr>
            <a:lvl6pPr indent="-285750" lvl="5" marL="27432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/>
            </a:lvl6pPr>
            <a:lvl7pPr indent="-285750" lvl="6" marL="32004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/>
            </a:lvl7pPr>
            <a:lvl8pPr indent="-285750" lvl="7" marL="3657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/>
            </a:lvl8pPr>
            <a:lvl9pPr indent="-285750" lvl="8" marL="41148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/>
            </a:lvl9pPr>
          </a:lstStyle>
          <a:p/>
        </p:txBody>
      </p:sp>
      <p:sp>
        <p:nvSpPr>
          <p:cNvPr id="659" name="Google Shape;659;p32"/>
          <p:cNvSpPr txBox="1"/>
          <p:nvPr>
            <p:ph idx="10" type="dt"/>
          </p:nvPr>
        </p:nvSpPr>
        <p:spPr>
          <a:xfrm>
            <a:off x="228600" y="3178175"/>
            <a:ext cx="1066800" cy="182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9pPr>
          </a:lstStyle>
          <a:p/>
        </p:txBody>
      </p:sp>
      <p:sp>
        <p:nvSpPr>
          <p:cNvPr id="660" name="Google Shape;660;p32"/>
          <p:cNvSpPr txBox="1"/>
          <p:nvPr>
            <p:ph idx="11" type="ftr"/>
          </p:nvPr>
        </p:nvSpPr>
        <p:spPr>
          <a:xfrm>
            <a:off x="1562100" y="3178175"/>
            <a:ext cx="1447800" cy="182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9pPr>
          </a:lstStyle>
          <a:p/>
        </p:txBody>
      </p:sp>
      <p:sp>
        <p:nvSpPr>
          <p:cNvPr id="661" name="Google Shape;661;p32"/>
          <p:cNvSpPr txBox="1"/>
          <p:nvPr>
            <p:ph idx="12" type="sldNum"/>
          </p:nvPr>
        </p:nvSpPr>
        <p:spPr>
          <a:xfrm>
            <a:off x="3276600" y="3178175"/>
            <a:ext cx="1066800" cy="182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662" name="Shape 6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3" name="Google Shape;663;p33"/>
          <p:cNvSpPr txBox="1"/>
          <p:nvPr>
            <p:ph type="title"/>
          </p:nvPr>
        </p:nvSpPr>
        <p:spPr>
          <a:xfrm>
            <a:off x="361156" y="2203450"/>
            <a:ext cx="3886200" cy="681038"/>
          </a:xfrm>
          <a:prstGeom prst="rect">
            <a:avLst/>
          </a:prstGeom>
          <a:noFill/>
          <a:ln>
            <a:noFill/>
          </a:ln>
        </p:spPr>
        <p:txBody>
          <a:bodyPr anchorCtr="0" anchor="t" bIns="22850" lIns="45725" spcFirstLastPara="1" rIns="45725" wrap="square" tIns="2285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b="1" sz="2000" cap="none"/>
            </a:lvl1pPr>
            <a:lvl2pPr lvl="1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9pPr>
          </a:lstStyle>
          <a:p/>
        </p:txBody>
      </p:sp>
      <p:sp>
        <p:nvSpPr>
          <p:cNvPr id="664" name="Google Shape;664;p33"/>
          <p:cNvSpPr txBox="1"/>
          <p:nvPr>
            <p:ph idx="1" type="body"/>
          </p:nvPr>
        </p:nvSpPr>
        <p:spPr>
          <a:xfrm>
            <a:off x="361156" y="1453357"/>
            <a:ext cx="3886200" cy="750094"/>
          </a:xfrm>
          <a:prstGeom prst="rect">
            <a:avLst/>
          </a:prstGeom>
          <a:noFill/>
          <a:ln>
            <a:noFill/>
          </a:ln>
        </p:spPr>
        <p:txBody>
          <a:bodyPr anchorCtr="0" anchor="b" bIns="22850" lIns="45725" spcFirstLastPara="1" rIns="45725" wrap="square" tIns="22850">
            <a:normAutofit/>
          </a:bodyPr>
          <a:lstStyle>
            <a:lvl1pPr indent="-228600" lvl="0" marL="457200" algn="l">
              <a:spcBef>
                <a:spcPts val="200"/>
              </a:spcBef>
              <a:spcAft>
                <a:spcPts val="0"/>
              </a:spcAft>
              <a:buClr>
                <a:srgbClr val="888888"/>
              </a:buClr>
              <a:buSzPts val="1000"/>
              <a:buNone/>
              <a:defRPr sz="1000">
                <a:solidFill>
                  <a:srgbClr val="888888"/>
                </a:solidFill>
              </a:defRPr>
            </a:lvl1pPr>
            <a:lvl2pPr indent="-228600" lvl="1" marL="914400" algn="l">
              <a:spcBef>
                <a:spcPts val="200"/>
              </a:spcBef>
              <a:spcAft>
                <a:spcPts val="0"/>
              </a:spcAft>
              <a:buClr>
                <a:srgbClr val="888888"/>
              </a:buClr>
              <a:buSzPts val="900"/>
              <a:buNone/>
              <a:defRPr sz="900">
                <a:solidFill>
                  <a:srgbClr val="888888"/>
                </a:solidFill>
              </a:defRPr>
            </a:lvl2pPr>
            <a:lvl3pPr indent="-228600" lvl="2" marL="1371600" algn="l">
              <a:spcBef>
                <a:spcPts val="200"/>
              </a:spcBef>
              <a:spcAft>
                <a:spcPts val="0"/>
              </a:spcAft>
              <a:buClr>
                <a:srgbClr val="888888"/>
              </a:buClr>
              <a:buSzPts val="800"/>
              <a:buNone/>
              <a:defRPr sz="800">
                <a:solidFill>
                  <a:srgbClr val="888888"/>
                </a:solidFill>
              </a:defRPr>
            </a:lvl3pPr>
            <a:lvl4pPr indent="-228600" lvl="3" marL="1828800" algn="l">
              <a:spcBef>
                <a:spcPts val="100"/>
              </a:spcBef>
              <a:spcAft>
                <a:spcPts val="0"/>
              </a:spcAft>
              <a:buClr>
                <a:srgbClr val="888888"/>
              </a:buClr>
              <a:buSzPts val="700"/>
              <a:buNone/>
              <a:defRPr sz="700">
                <a:solidFill>
                  <a:srgbClr val="888888"/>
                </a:solidFill>
              </a:defRPr>
            </a:lvl4pPr>
            <a:lvl5pPr indent="-228600" lvl="4" marL="2286000" algn="l">
              <a:spcBef>
                <a:spcPts val="100"/>
              </a:spcBef>
              <a:spcAft>
                <a:spcPts val="0"/>
              </a:spcAft>
              <a:buClr>
                <a:srgbClr val="888888"/>
              </a:buClr>
              <a:buSzPts val="700"/>
              <a:buNone/>
              <a:defRPr sz="700">
                <a:solidFill>
                  <a:srgbClr val="888888"/>
                </a:solidFill>
              </a:defRPr>
            </a:lvl5pPr>
            <a:lvl6pPr indent="-228600" lvl="5" marL="2743200" algn="l">
              <a:spcBef>
                <a:spcPts val="100"/>
              </a:spcBef>
              <a:spcAft>
                <a:spcPts val="0"/>
              </a:spcAft>
              <a:buClr>
                <a:srgbClr val="888888"/>
              </a:buClr>
              <a:buSzPts val="700"/>
              <a:buNone/>
              <a:defRPr sz="700">
                <a:solidFill>
                  <a:srgbClr val="888888"/>
                </a:solidFill>
              </a:defRPr>
            </a:lvl6pPr>
            <a:lvl7pPr indent="-228600" lvl="6" marL="3200400" algn="l">
              <a:spcBef>
                <a:spcPts val="100"/>
              </a:spcBef>
              <a:spcAft>
                <a:spcPts val="0"/>
              </a:spcAft>
              <a:buClr>
                <a:srgbClr val="888888"/>
              </a:buClr>
              <a:buSzPts val="700"/>
              <a:buNone/>
              <a:defRPr sz="700">
                <a:solidFill>
                  <a:srgbClr val="888888"/>
                </a:solidFill>
              </a:defRPr>
            </a:lvl7pPr>
            <a:lvl8pPr indent="-228600" lvl="7" marL="3657600" algn="l">
              <a:spcBef>
                <a:spcPts val="100"/>
              </a:spcBef>
              <a:spcAft>
                <a:spcPts val="0"/>
              </a:spcAft>
              <a:buClr>
                <a:srgbClr val="888888"/>
              </a:buClr>
              <a:buSzPts val="700"/>
              <a:buNone/>
              <a:defRPr sz="700">
                <a:solidFill>
                  <a:srgbClr val="888888"/>
                </a:solidFill>
              </a:defRPr>
            </a:lvl8pPr>
            <a:lvl9pPr indent="-228600" lvl="8" marL="4114800" algn="l">
              <a:spcBef>
                <a:spcPts val="100"/>
              </a:spcBef>
              <a:spcAft>
                <a:spcPts val="0"/>
              </a:spcAft>
              <a:buClr>
                <a:srgbClr val="888888"/>
              </a:buClr>
              <a:buSzPts val="700"/>
              <a:buNone/>
              <a:defRPr sz="7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665" name="Google Shape;665;p33"/>
          <p:cNvSpPr txBox="1"/>
          <p:nvPr>
            <p:ph idx="10" type="dt"/>
          </p:nvPr>
        </p:nvSpPr>
        <p:spPr>
          <a:xfrm>
            <a:off x="228600" y="3178175"/>
            <a:ext cx="1066800" cy="182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9pPr>
          </a:lstStyle>
          <a:p/>
        </p:txBody>
      </p:sp>
      <p:sp>
        <p:nvSpPr>
          <p:cNvPr id="666" name="Google Shape;666;p33"/>
          <p:cNvSpPr txBox="1"/>
          <p:nvPr>
            <p:ph idx="11" type="ftr"/>
          </p:nvPr>
        </p:nvSpPr>
        <p:spPr>
          <a:xfrm>
            <a:off x="1562100" y="3178175"/>
            <a:ext cx="1447800" cy="182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9pPr>
          </a:lstStyle>
          <a:p/>
        </p:txBody>
      </p:sp>
      <p:sp>
        <p:nvSpPr>
          <p:cNvPr id="667" name="Google Shape;667;p33"/>
          <p:cNvSpPr txBox="1"/>
          <p:nvPr>
            <p:ph idx="12" type="sldNum"/>
          </p:nvPr>
        </p:nvSpPr>
        <p:spPr>
          <a:xfrm>
            <a:off x="3276600" y="3178175"/>
            <a:ext cx="1066800" cy="182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 type="twoObj">
  <p:cSld name="TWO_OBJECTS">
    <p:spTree>
      <p:nvGrpSpPr>
        <p:cNvPr id="668" name="Shape 6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9" name="Google Shape;669;p34"/>
          <p:cNvSpPr txBox="1"/>
          <p:nvPr>
            <p:ph type="title"/>
          </p:nvPr>
        </p:nvSpPr>
        <p:spPr>
          <a:xfrm>
            <a:off x="228600" y="137319"/>
            <a:ext cx="4114800" cy="571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22850" lIns="45725" spcFirstLastPara="1" rIns="45725" wrap="square" tIns="2285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9pPr>
          </a:lstStyle>
          <a:p/>
        </p:txBody>
      </p:sp>
      <p:sp>
        <p:nvSpPr>
          <p:cNvPr id="670" name="Google Shape;670;p34"/>
          <p:cNvSpPr txBox="1"/>
          <p:nvPr>
            <p:ph idx="1" type="body"/>
          </p:nvPr>
        </p:nvSpPr>
        <p:spPr>
          <a:xfrm>
            <a:off x="228600" y="800100"/>
            <a:ext cx="2019300" cy="2262982"/>
          </a:xfrm>
          <a:prstGeom prst="rect">
            <a:avLst/>
          </a:prstGeom>
          <a:noFill/>
          <a:ln>
            <a:noFill/>
          </a:ln>
        </p:spPr>
        <p:txBody>
          <a:bodyPr anchorCtr="0" anchor="t" bIns="22850" lIns="45725" spcFirstLastPara="1" rIns="45725" wrap="square" tIns="22850">
            <a:normAutofit/>
          </a:bodyPr>
          <a:lstStyle>
            <a:lvl1pPr indent="-317500" lvl="0" marL="45720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 sz="1400"/>
            </a:lvl1pPr>
            <a:lvl2pPr indent="-304800" lvl="1" marL="9144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200"/>
              <a:buChar char="–"/>
              <a:defRPr sz="1200"/>
            </a:lvl2pPr>
            <a:lvl3pPr indent="-292100" lvl="2" marL="1371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Char char="•"/>
              <a:defRPr sz="1000"/>
            </a:lvl3pPr>
            <a:lvl4pPr indent="-285750" lvl="3" marL="18288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Char char="–"/>
              <a:defRPr sz="900"/>
            </a:lvl4pPr>
            <a:lvl5pPr indent="-285750" lvl="4" marL="22860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Char char="»"/>
              <a:defRPr sz="900"/>
            </a:lvl5pPr>
            <a:lvl6pPr indent="-285750" lvl="5" marL="27432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sz="900"/>
            </a:lvl6pPr>
            <a:lvl7pPr indent="-285750" lvl="6" marL="32004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sz="900"/>
            </a:lvl7pPr>
            <a:lvl8pPr indent="-285750" lvl="7" marL="3657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sz="900"/>
            </a:lvl8pPr>
            <a:lvl9pPr indent="-285750" lvl="8" marL="41148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sz="900"/>
            </a:lvl9pPr>
          </a:lstStyle>
          <a:p/>
        </p:txBody>
      </p:sp>
      <p:sp>
        <p:nvSpPr>
          <p:cNvPr id="671" name="Google Shape;671;p34"/>
          <p:cNvSpPr txBox="1"/>
          <p:nvPr>
            <p:ph idx="2" type="body"/>
          </p:nvPr>
        </p:nvSpPr>
        <p:spPr>
          <a:xfrm>
            <a:off x="2324100" y="800100"/>
            <a:ext cx="2019300" cy="2262982"/>
          </a:xfrm>
          <a:prstGeom prst="rect">
            <a:avLst/>
          </a:prstGeom>
          <a:noFill/>
          <a:ln>
            <a:noFill/>
          </a:ln>
        </p:spPr>
        <p:txBody>
          <a:bodyPr anchorCtr="0" anchor="t" bIns="22850" lIns="45725" spcFirstLastPara="1" rIns="45725" wrap="square" tIns="22850">
            <a:normAutofit/>
          </a:bodyPr>
          <a:lstStyle>
            <a:lvl1pPr indent="-317500" lvl="0" marL="45720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 sz="1400"/>
            </a:lvl1pPr>
            <a:lvl2pPr indent="-304800" lvl="1" marL="9144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200"/>
              <a:buChar char="–"/>
              <a:defRPr sz="1200"/>
            </a:lvl2pPr>
            <a:lvl3pPr indent="-292100" lvl="2" marL="1371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Char char="•"/>
              <a:defRPr sz="1000"/>
            </a:lvl3pPr>
            <a:lvl4pPr indent="-285750" lvl="3" marL="18288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Char char="–"/>
              <a:defRPr sz="900"/>
            </a:lvl4pPr>
            <a:lvl5pPr indent="-285750" lvl="4" marL="22860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Char char="»"/>
              <a:defRPr sz="900"/>
            </a:lvl5pPr>
            <a:lvl6pPr indent="-285750" lvl="5" marL="27432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sz="900"/>
            </a:lvl6pPr>
            <a:lvl7pPr indent="-285750" lvl="6" marL="32004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sz="900"/>
            </a:lvl7pPr>
            <a:lvl8pPr indent="-285750" lvl="7" marL="3657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sz="900"/>
            </a:lvl8pPr>
            <a:lvl9pPr indent="-285750" lvl="8" marL="41148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sz="900"/>
            </a:lvl9pPr>
          </a:lstStyle>
          <a:p/>
        </p:txBody>
      </p:sp>
      <p:sp>
        <p:nvSpPr>
          <p:cNvPr id="672" name="Google Shape;672;p34"/>
          <p:cNvSpPr txBox="1"/>
          <p:nvPr>
            <p:ph idx="10" type="dt"/>
          </p:nvPr>
        </p:nvSpPr>
        <p:spPr>
          <a:xfrm>
            <a:off x="228600" y="3178175"/>
            <a:ext cx="1066800" cy="182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9pPr>
          </a:lstStyle>
          <a:p/>
        </p:txBody>
      </p:sp>
      <p:sp>
        <p:nvSpPr>
          <p:cNvPr id="673" name="Google Shape;673;p34"/>
          <p:cNvSpPr txBox="1"/>
          <p:nvPr>
            <p:ph idx="11" type="ftr"/>
          </p:nvPr>
        </p:nvSpPr>
        <p:spPr>
          <a:xfrm>
            <a:off x="1562100" y="3178175"/>
            <a:ext cx="1447800" cy="182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9pPr>
          </a:lstStyle>
          <a:p/>
        </p:txBody>
      </p:sp>
      <p:sp>
        <p:nvSpPr>
          <p:cNvPr id="674" name="Google Shape;674;p34"/>
          <p:cNvSpPr txBox="1"/>
          <p:nvPr>
            <p:ph idx="12" type="sldNum"/>
          </p:nvPr>
        </p:nvSpPr>
        <p:spPr>
          <a:xfrm>
            <a:off x="3276600" y="3178175"/>
            <a:ext cx="1066800" cy="182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" type="twoTxTwoObj">
  <p:cSld name="TWO_OBJECTS_WITH_TEXT">
    <p:spTree>
      <p:nvGrpSpPr>
        <p:cNvPr id="675" name="Shape 6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6" name="Google Shape;676;p35"/>
          <p:cNvSpPr txBox="1"/>
          <p:nvPr>
            <p:ph type="title"/>
          </p:nvPr>
        </p:nvSpPr>
        <p:spPr>
          <a:xfrm>
            <a:off x="228600" y="137319"/>
            <a:ext cx="4114800" cy="571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22850" lIns="45725" spcFirstLastPara="1" rIns="45725" wrap="square" tIns="2285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Calibri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9pPr>
          </a:lstStyle>
          <a:p/>
        </p:txBody>
      </p:sp>
      <p:sp>
        <p:nvSpPr>
          <p:cNvPr id="677" name="Google Shape;677;p35"/>
          <p:cNvSpPr txBox="1"/>
          <p:nvPr>
            <p:ph idx="1" type="body"/>
          </p:nvPr>
        </p:nvSpPr>
        <p:spPr>
          <a:xfrm>
            <a:off x="228600" y="767556"/>
            <a:ext cx="2020094" cy="319881"/>
          </a:xfrm>
          <a:prstGeom prst="rect">
            <a:avLst/>
          </a:prstGeom>
          <a:noFill/>
          <a:ln>
            <a:noFill/>
          </a:ln>
        </p:spPr>
        <p:txBody>
          <a:bodyPr anchorCtr="0" anchor="b" bIns="22850" lIns="45725" spcFirstLastPara="1" rIns="45725" wrap="square" tIns="22850">
            <a:normAutofit/>
          </a:bodyPr>
          <a:lstStyle>
            <a:lvl1pPr indent="-228600" lvl="0" marL="4572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1pPr>
            <a:lvl2pPr indent="-228600" lvl="1" marL="9144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b="1" sz="1000"/>
            </a:lvl2pPr>
            <a:lvl3pPr indent="-228600" lvl="2" marL="1371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b="1" sz="900"/>
            </a:lvl3pPr>
            <a:lvl4pPr indent="-228600" lvl="3" marL="18288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b="1" sz="800"/>
            </a:lvl4pPr>
            <a:lvl5pPr indent="-228600" lvl="4" marL="22860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b="1" sz="800"/>
            </a:lvl5pPr>
            <a:lvl6pPr indent="-228600" lvl="5" marL="27432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b="1" sz="800"/>
            </a:lvl6pPr>
            <a:lvl7pPr indent="-228600" lvl="6" marL="32004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b="1" sz="800"/>
            </a:lvl7pPr>
            <a:lvl8pPr indent="-228600" lvl="7" marL="3657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b="1" sz="800"/>
            </a:lvl8pPr>
            <a:lvl9pPr indent="-228600" lvl="8" marL="41148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b="1" sz="800"/>
            </a:lvl9pPr>
          </a:lstStyle>
          <a:p/>
        </p:txBody>
      </p:sp>
      <p:sp>
        <p:nvSpPr>
          <p:cNvPr id="678" name="Google Shape;678;p35"/>
          <p:cNvSpPr txBox="1"/>
          <p:nvPr>
            <p:ph idx="2" type="body"/>
          </p:nvPr>
        </p:nvSpPr>
        <p:spPr>
          <a:xfrm>
            <a:off x="228600" y="1087438"/>
            <a:ext cx="2020094" cy="1975644"/>
          </a:xfrm>
          <a:prstGeom prst="rect">
            <a:avLst/>
          </a:prstGeom>
          <a:noFill/>
          <a:ln>
            <a:noFill/>
          </a:ln>
        </p:spPr>
        <p:txBody>
          <a:bodyPr anchorCtr="0" anchor="t" bIns="22850" lIns="45725" spcFirstLastPara="1" rIns="45725" wrap="square" tIns="22850">
            <a:normAutofit/>
          </a:bodyPr>
          <a:lstStyle>
            <a:lvl1pPr indent="-304800" lvl="0" marL="4572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sz="1200"/>
            </a:lvl1pPr>
            <a:lvl2pPr indent="-292100" lvl="1" marL="9144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Char char="–"/>
              <a:defRPr sz="1000"/>
            </a:lvl2pPr>
            <a:lvl3pPr indent="-285750" lvl="2" marL="1371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sz="900"/>
            </a:lvl3pPr>
            <a:lvl4pPr indent="-279400" lvl="3" marL="18288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800"/>
              <a:buChar char="–"/>
              <a:defRPr sz="800"/>
            </a:lvl4pPr>
            <a:lvl5pPr indent="-279400" lvl="4" marL="22860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800"/>
              <a:buChar char="»"/>
              <a:defRPr sz="800"/>
            </a:lvl5pPr>
            <a:lvl6pPr indent="-279400" lvl="5" marL="27432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800"/>
              <a:buChar char="•"/>
              <a:defRPr sz="800"/>
            </a:lvl6pPr>
            <a:lvl7pPr indent="-279400" lvl="6" marL="32004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800"/>
              <a:buChar char="•"/>
              <a:defRPr sz="800"/>
            </a:lvl7pPr>
            <a:lvl8pPr indent="-279400" lvl="7" marL="3657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800"/>
              <a:buChar char="•"/>
              <a:defRPr sz="800"/>
            </a:lvl8pPr>
            <a:lvl9pPr indent="-279400" lvl="8" marL="41148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800"/>
              <a:buChar char="•"/>
              <a:defRPr sz="800"/>
            </a:lvl9pPr>
          </a:lstStyle>
          <a:p/>
        </p:txBody>
      </p:sp>
      <p:sp>
        <p:nvSpPr>
          <p:cNvPr id="679" name="Google Shape;679;p35"/>
          <p:cNvSpPr txBox="1"/>
          <p:nvPr>
            <p:ph idx="3" type="body"/>
          </p:nvPr>
        </p:nvSpPr>
        <p:spPr>
          <a:xfrm>
            <a:off x="2322513" y="767556"/>
            <a:ext cx="2020888" cy="319881"/>
          </a:xfrm>
          <a:prstGeom prst="rect">
            <a:avLst/>
          </a:prstGeom>
          <a:noFill/>
          <a:ln>
            <a:noFill/>
          </a:ln>
        </p:spPr>
        <p:txBody>
          <a:bodyPr anchorCtr="0" anchor="b" bIns="22850" lIns="45725" spcFirstLastPara="1" rIns="45725" wrap="square" tIns="22850">
            <a:normAutofit/>
          </a:bodyPr>
          <a:lstStyle>
            <a:lvl1pPr indent="-228600" lvl="0" marL="4572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1pPr>
            <a:lvl2pPr indent="-228600" lvl="1" marL="9144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b="1" sz="1000"/>
            </a:lvl2pPr>
            <a:lvl3pPr indent="-228600" lvl="2" marL="1371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b="1" sz="900"/>
            </a:lvl3pPr>
            <a:lvl4pPr indent="-228600" lvl="3" marL="18288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b="1" sz="800"/>
            </a:lvl4pPr>
            <a:lvl5pPr indent="-228600" lvl="4" marL="22860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b="1" sz="800"/>
            </a:lvl5pPr>
            <a:lvl6pPr indent="-228600" lvl="5" marL="27432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b="1" sz="800"/>
            </a:lvl6pPr>
            <a:lvl7pPr indent="-228600" lvl="6" marL="32004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b="1" sz="800"/>
            </a:lvl7pPr>
            <a:lvl8pPr indent="-228600" lvl="7" marL="3657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b="1" sz="800"/>
            </a:lvl8pPr>
            <a:lvl9pPr indent="-228600" lvl="8" marL="41148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b="1" sz="800"/>
            </a:lvl9pPr>
          </a:lstStyle>
          <a:p/>
        </p:txBody>
      </p:sp>
      <p:sp>
        <p:nvSpPr>
          <p:cNvPr id="680" name="Google Shape;680;p35"/>
          <p:cNvSpPr txBox="1"/>
          <p:nvPr>
            <p:ph idx="4" type="body"/>
          </p:nvPr>
        </p:nvSpPr>
        <p:spPr>
          <a:xfrm>
            <a:off x="2322513" y="1087438"/>
            <a:ext cx="2020888" cy="1975644"/>
          </a:xfrm>
          <a:prstGeom prst="rect">
            <a:avLst/>
          </a:prstGeom>
          <a:noFill/>
          <a:ln>
            <a:noFill/>
          </a:ln>
        </p:spPr>
        <p:txBody>
          <a:bodyPr anchorCtr="0" anchor="t" bIns="22850" lIns="45725" spcFirstLastPara="1" rIns="45725" wrap="square" tIns="22850">
            <a:normAutofit/>
          </a:bodyPr>
          <a:lstStyle>
            <a:lvl1pPr indent="-304800" lvl="0" marL="4572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sz="1200"/>
            </a:lvl1pPr>
            <a:lvl2pPr indent="-292100" lvl="1" marL="9144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Char char="–"/>
              <a:defRPr sz="1000"/>
            </a:lvl2pPr>
            <a:lvl3pPr indent="-285750" lvl="2" marL="1371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sz="900"/>
            </a:lvl3pPr>
            <a:lvl4pPr indent="-279400" lvl="3" marL="18288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800"/>
              <a:buChar char="–"/>
              <a:defRPr sz="800"/>
            </a:lvl4pPr>
            <a:lvl5pPr indent="-279400" lvl="4" marL="22860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800"/>
              <a:buChar char="»"/>
              <a:defRPr sz="800"/>
            </a:lvl5pPr>
            <a:lvl6pPr indent="-279400" lvl="5" marL="27432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800"/>
              <a:buChar char="•"/>
              <a:defRPr sz="800"/>
            </a:lvl6pPr>
            <a:lvl7pPr indent="-279400" lvl="6" marL="32004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800"/>
              <a:buChar char="•"/>
              <a:defRPr sz="800"/>
            </a:lvl7pPr>
            <a:lvl8pPr indent="-279400" lvl="7" marL="3657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800"/>
              <a:buChar char="•"/>
              <a:defRPr sz="800"/>
            </a:lvl8pPr>
            <a:lvl9pPr indent="-279400" lvl="8" marL="41148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800"/>
              <a:buChar char="•"/>
              <a:defRPr sz="800"/>
            </a:lvl9pPr>
          </a:lstStyle>
          <a:p/>
        </p:txBody>
      </p:sp>
      <p:sp>
        <p:nvSpPr>
          <p:cNvPr id="681" name="Google Shape;681;p35"/>
          <p:cNvSpPr txBox="1"/>
          <p:nvPr>
            <p:ph idx="10" type="dt"/>
          </p:nvPr>
        </p:nvSpPr>
        <p:spPr>
          <a:xfrm>
            <a:off x="228600" y="3178175"/>
            <a:ext cx="1066800" cy="182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9pPr>
          </a:lstStyle>
          <a:p/>
        </p:txBody>
      </p:sp>
      <p:sp>
        <p:nvSpPr>
          <p:cNvPr id="682" name="Google Shape;682;p35"/>
          <p:cNvSpPr txBox="1"/>
          <p:nvPr>
            <p:ph idx="11" type="ftr"/>
          </p:nvPr>
        </p:nvSpPr>
        <p:spPr>
          <a:xfrm>
            <a:off x="1562100" y="3178175"/>
            <a:ext cx="1447800" cy="182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9pPr>
          </a:lstStyle>
          <a:p/>
        </p:txBody>
      </p:sp>
      <p:sp>
        <p:nvSpPr>
          <p:cNvPr id="683" name="Google Shape;683;p35"/>
          <p:cNvSpPr txBox="1"/>
          <p:nvPr>
            <p:ph idx="12" type="sldNum"/>
          </p:nvPr>
        </p:nvSpPr>
        <p:spPr>
          <a:xfrm>
            <a:off x="3276600" y="3178175"/>
            <a:ext cx="1066800" cy="182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684" name="Shape 6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5" name="Google Shape;685;p36"/>
          <p:cNvSpPr txBox="1"/>
          <p:nvPr>
            <p:ph type="title"/>
          </p:nvPr>
        </p:nvSpPr>
        <p:spPr>
          <a:xfrm>
            <a:off x="228600" y="137319"/>
            <a:ext cx="4114800" cy="571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22850" lIns="45725" spcFirstLastPara="1" rIns="45725" wrap="square" tIns="2285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9pPr>
          </a:lstStyle>
          <a:p/>
        </p:txBody>
      </p:sp>
      <p:sp>
        <p:nvSpPr>
          <p:cNvPr id="686" name="Google Shape;686;p36"/>
          <p:cNvSpPr txBox="1"/>
          <p:nvPr>
            <p:ph idx="10" type="dt"/>
          </p:nvPr>
        </p:nvSpPr>
        <p:spPr>
          <a:xfrm>
            <a:off x="228600" y="3178175"/>
            <a:ext cx="1066800" cy="182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9pPr>
          </a:lstStyle>
          <a:p/>
        </p:txBody>
      </p:sp>
      <p:sp>
        <p:nvSpPr>
          <p:cNvPr id="687" name="Google Shape;687;p36"/>
          <p:cNvSpPr txBox="1"/>
          <p:nvPr>
            <p:ph idx="11" type="ftr"/>
          </p:nvPr>
        </p:nvSpPr>
        <p:spPr>
          <a:xfrm>
            <a:off x="1562100" y="3178175"/>
            <a:ext cx="1447800" cy="182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9pPr>
          </a:lstStyle>
          <a:p/>
        </p:txBody>
      </p:sp>
      <p:sp>
        <p:nvSpPr>
          <p:cNvPr id="688" name="Google Shape;688;p36"/>
          <p:cNvSpPr txBox="1"/>
          <p:nvPr>
            <p:ph idx="12" type="sldNum"/>
          </p:nvPr>
        </p:nvSpPr>
        <p:spPr>
          <a:xfrm>
            <a:off x="3276600" y="3178175"/>
            <a:ext cx="1066800" cy="182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 Caption" type="objTx">
  <p:cSld name="OBJECT_WITH_CAPTION_TEXT">
    <p:spTree>
      <p:nvGrpSpPr>
        <p:cNvPr id="689" name="Shape 6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0" name="Google Shape;690;p37"/>
          <p:cNvSpPr txBox="1"/>
          <p:nvPr>
            <p:ph type="title"/>
          </p:nvPr>
        </p:nvSpPr>
        <p:spPr>
          <a:xfrm>
            <a:off x="228600" y="136525"/>
            <a:ext cx="1504157" cy="581025"/>
          </a:xfrm>
          <a:prstGeom prst="rect">
            <a:avLst/>
          </a:prstGeom>
          <a:noFill/>
          <a:ln>
            <a:noFill/>
          </a:ln>
        </p:spPr>
        <p:txBody>
          <a:bodyPr anchorCtr="0" anchor="b" bIns="22850" lIns="45725" spcFirstLastPara="1" rIns="45725" wrap="square" tIns="2285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Calibri"/>
              <a:buNone/>
              <a:defRPr b="1" sz="1000"/>
            </a:lvl1pPr>
            <a:lvl2pPr lvl="1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9pPr>
          </a:lstStyle>
          <a:p/>
        </p:txBody>
      </p:sp>
      <p:sp>
        <p:nvSpPr>
          <p:cNvPr id="691" name="Google Shape;691;p37"/>
          <p:cNvSpPr txBox="1"/>
          <p:nvPr>
            <p:ph idx="1" type="body"/>
          </p:nvPr>
        </p:nvSpPr>
        <p:spPr>
          <a:xfrm>
            <a:off x="1787525" y="136525"/>
            <a:ext cx="2555875" cy="2926557"/>
          </a:xfrm>
          <a:prstGeom prst="rect">
            <a:avLst/>
          </a:prstGeom>
          <a:noFill/>
          <a:ln>
            <a:noFill/>
          </a:ln>
        </p:spPr>
        <p:txBody>
          <a:bodyPr anchorCtr="0" anchor="t" bIns="22850" lIns="45725" spcFirstLastPara="1" rIns="45725" wrap="square" tIns="22850">
            <a:normAutofit/>
          </a:bodyPr>
          <a:lstStyle>
            <a:lvl1pPr indent="-330200" lvl="0" marL="45720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1pPr>
            <a:lvl2pPr indent="-317500" lvl="1" marL="91440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Char char="–"/>
              <a:defRPr sz="1400"/>
            </a:lvl2pPr>
            <a:lvl3pPr indent="-304800" lvl="2" marL="1371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sz="1200"/>
            </a:lvl3pPr>
            <a:lvl4pPr indent="-292100" lvl="3" marL="18288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Char char="–"/>
              <a:defRPr sz="1000"/>
            </a:lvl4pPr>
            <a:lvl5pPr indent="-292100" lvl="4" marL="22860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Char char="»"/>
              <a:defRPr sz="1000"/>
            </a:lvl5pPr>
            <a:lvl6pPr indent="-292100" lvl="5" marL="27432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Char char="•"/>
              <a:defRPr sz="1000"/>
            </a:lvl6pPr>
            <a:lvl7pPr indent="-292100" lvl="6" marL="32004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Char char="•"/>
              <a:defRPr sz="1000"/>
            </a:lvl7pPr>
            <a:lvl8pPr indent="-292100" lvl="7" marL="3657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Char char="•"/>
              <a:defRPr sz="1000"/>
            </a:lvl8pPr>
            <a:lvl9pPr indent="-292100" lvl="8" marL="41148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Char char="•"/>
              <a:defRPr sz="1000"/>
            </a:lvl9pPr>
          </a:lstStyle>
          <a:p/>
        </p:txBody>
      </p:sp>
      <p:sp>
        <p:nvSpPr>
          <p:cNvPr id="692" name="Google Shape;692;p37"/>
          <p:cNvSpPr txBox="1"/>
          <p:nvPr>
            <p:ph idx="2" type="body"/>
          </p:nvPr>
        </p:nvSpPr>
        <p:spPr>
          <a:xfrm>
            <a:off x="228600" y="717550"/>
            <a:ext cx="1504157" cy="2345532"/>
          </a:xfrm>
          <a:prstGeom prst="rect">
            <a:avLst/>
          </a:prstGeom>
          <a:noFill/>
          <a:ln>
            <a:noFill/>
          </a:ln>
        </p:spPr>
        <p:txBody>
          <a:bodyPr anchorCtr="0" anchor="t" bIns="22850" lIns="45725" spcFirstLastPara="1" rIns="45725" wrap="square" tIns="22850">
            <a:normAutofit/>
          </a:bodyPr>
          <a:lstStyle>
            <a:lvl1pPr indent="-228600" lvl="0" marL="457200" algn="l">
              <a:spcBef>
                <a:spcPts val="100"/>
              </a:spcBef>
              <a:spcAft>
                <a:spcPts val="0"/>
              </a:spcAft>
              <a:buClr>
                <a:schemeClr val="dk1"/>
              </a:buClr>
              <a:buSzPts val="700"/>
              <a:buNone/>
              <a:defRPr sz="700"/>
            </a:lvl1pPr>
            <a:lvl2pPr indent="-228600" lvl="1" marL="914400" algn="l">
              <a:spcBef>
                <a:spcPts val="100"/>
              </a:spcBef>
              <a:spcAft>
                <a:spcPts val="0"/>
              </a:spcAft>
              <a:buClr>
                <a:schemeClr val="dk1"/>
              </a:buClr>
              <a:buSzPts val="600"/>
              <a:buNone/>
              <a:defRPr sz="600"/>
            </a:lvl2pPr>
            <a:lvl3pPr indent="-228600" lvl="2" marL="1371600" algn="l">
              <a:spcBef>
                <a:spcPts val="100"/>
              </a:spcBef>
              <a:spcAft>
                <a:spcPts val="0"/>
              </a:spcAft>
              <a:buClr>
                <a:schemeClr val="dk1"/>
              </a:buClr>
              <a:buSzPts val="500"/>
              <a:buNone/>
              <a:defRPr sz="500"/>
            </a:lvl3pPr>
            <a:lvl4pPr indent="-228600" lvl="3" marL="1828800" algn="l">
              <a:spcBef>
                <a:spcPts val="100"/>
              </a:spcBef>
              <a:spcAft>
                <a:spcPts val="0"/>
              </a:spcAft>
              <a:buClr>
                <a:schemeClr val="dk1"/>
              </a:buClr>
              <a:buSzPts val="500"/>
              <a:buNone/>
              <a:defRPr sz="500"/>
            </a:lvl4pPr>
            <a:lvl5pPr indent="-228600" lvl="4" marL="2286000" algn="l">
              <a:spcBef>
                <a:spcPts val="100"/>
              </a:spcBef>
              <a:spcAft>
                <a:spcPts val="0"/>
              </a:spcAft>
              <a:buClr>
                <a:schemeClr val="dk1"/>
              </a:buClr>
              <a:buSzPts val="500"/>
              <a:buNone/>
              <a:defRPr sz="500"/>
            </a:lvl5pPr>
            <a:lvl6pPr indent="-228600" lvl="5" marL="2743200" algn="l">
              <a:spcBef>
                <a:spcPts val="100"/>
              </a:spcBef>
              <a:spcAft>
                <a:spcPts val="0"/>
              </a:spcAft>
              <a:buClr>
                <a:schemeClr val="dk1"/>
              </a:buClr>
              <a:buSzPts val="500"/>
              <a:buNone/>
              <a:defRPr sz="500"/>
            </a:lvl6pPr>
            <a:lvl7pPr indent="-228600" lvl="6" marL="3200400" algn="l">
              <a:spcBef>
                <a:spcPts val="100"/>
              </a:spcBef>
              <a:spcAft>
                <a:spcPts val="0"/>
              </a:spcAft>
              <a:buClr>
                <a:schemeClr val="dk1"/>
              </a:buClr>
              <a:buSzPts val="500"/>
              <a:buNone/>
              <a:defRPr sz="500"/>
            </a:lvl7pPr>
            <a:lvl8pPr indent="-228600" lvl="7" marL="3657600" algn="l">
              <a:spcBef>
                <a:spcPts val="100"/>
              </a:spcBef>
              <a:spcAft>
                <a:spcPts val="0"/>
              </a:spcAft>
              <a:buClr>
                <a:schemeClr val="dk1"/>
              </a:buClr>
              <a:buSzPts val="500"/>
              <a:buNone/>
              <a:defRPr sz="500"/>
            </a:lvl8pPr>
            <a:lvl9pPr indent="-228600" lvl="8" marL="4114800" algn="l">
              <a:spcBef>
                <a:spcPts val="100"/>
              </a:spcBef>
              <a:spcAft>
                <a:spcPts val="0"/>
              </a:spcAft>
              <a:buClr>
                <a:schemeClr val="dk1"/>
              </a:buClr>
              <a:buSzPts val="500"/>
              <a:buNone/>
              <a:defRPr sz="500"/>
            </a:lvl9pPr>
          </a:lstStyle>
          <a:p/>
        </p:txBody>
      </p:sp>
      <p:sp>
        <p:nvSpPr>
          <p:cNvPr id="693" name="Google Shape;693;p37"/>
          <p:cNvSpPr txBox="1"/>
          <p:nvPr>
            <p:ph idx="10" type="dt"/>
          </p:nvPr>
        </p:nvSpPr>
        <p:spPr>
          <a:xfrm>
            <a:off x="228600" y="3178175"/>
            <a:ext cx="1066800" cy="182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9pPr>
          </a:lstStyle>
          <a:p/>
        </p:txBody>
      </p:sp>
      <p:sp>
        <p:nvSpPr>
          <p:cNvPr id="694" name="Google Shape;694;p37"/>
          <p:cNvSpPr txBox="1"/>
          <p:nvPr>
            <p:ph idx="11" type="ftr"/>
          </p:nvPr>
        </p:nvSpPr>
        <p:spPr>
          <a:xfrm>
            <a:off x="1562100" y="3178175"/>
            <a:ext cx="1447800" cy="182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9pPr>
          </a:lstStyle>
          <a:p/>
        </p:txBody>
      </p:sp>
      <p:sp>
        <p:nvSpPr>
          <p:cNvPr id="695" name="Google Shape;695;p37"/>
          <p:cNvSpPr txBox="1"/>
          <p:nvPr>
            <p:ph idx="12" type="sldNum"/>
          </p:nvPr>
        </p:nvSpPr>
        <p:spPr>
          <a:xfrm>
            <a:off x="3276600" y="3178175"/>
            <a:ext cx="1066800" cy="182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icture with Caption" type="picTx">
  <p:cSld name="PICTURE_WITH_CAPTION_TEXT">
    <p:spTree>
      <p:nvGrpSpPr>
        <p:cNvPr id="696" name="Shape 6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7" name="Google Shape;697;p38"/>
          <p:cNvSpPr txBox="1"/>
          <p:nvPr>
            <p:ph type="title"/>
          </p:nvPr>
        </p:nvSpPr>
        <p:spPr>
          <a:xfrm>
            <a:off x="896144" y="2400300"/>
            <a:ext cx="2743200" cy="283369"/>
          </a:xfrm>
          <a:prstGeom prst="rect">
            <a:avLst/>
          </a:prstGeom>
          <a:noFill/>
          <a:ln>
            <a:noFill/>
          </a:ln>
        </p:spPr>
        <p:txBody>
          <a:bodyPr anchorCtr="0" anchor="b" bIns="22850" lIns="45725" spcFirstLastPara="1" rIns="45725" wrap="square" tIns="2285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Calibri"/>
              <a:buNone/>
              <a:defRPr b="1" sz="1000"/>
            </a:lvl1pPr>
            <a:lvl2pPr lvl="1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9pPr>
          </a:lstStyle>
          <a:p/>
        </p:txBody>
      </p:sp>
      <p:sp>
        <p:nvSpPr>
          <p:cNvPr id="698" name="Google Shape;698;p38"/>
          <p:cNvSpPr/>
          <p:nvPr>
            <p:ph idx="2" type="pic"/>
          </p:nvPr>
        </p:nvSpPr>
        <p:spPr>
          <a:xfrm>
            <a:off x="896144" y="306388"/>
            <a:ext cx="2743200" cy="2057400"/>
          </a:xfrm>
          <a:prstGeom prst="rect">
            <a:avLst/>
          </a:prstGeom>
          <a:noFill/>
          <a:ln>
            <a:noFill/>
          </a:ln>
        </p:spPr>
      </p:sp>
      <p:sp>
        <p:nvSpPr>
          <p:cNvPr id="699" name="Google Shape;699;p38"/>
          <p:cNvSpPr txBox="1"/>
          <p:nvPr>
            <p:ph idx="1" type="body"/>
          </p:nvPr>
        </p:nvSpPr>
        <p:spPr>
          <a:xfrm>
            <a:off x="896144" y="2683669"/>
            <a:ext cx="2743200" cy="402431"/>
          </a:xfrm>
          <a:prstGeom prst="rect">
            <a:avLst/>
          </a:prstGeom>
          <a:noFill/>
          <a:ln>
            <a:noFill/>
          </a:ln>
        </p:spPr>
        <p:txBody>
          <a:bodyPr anchorCtr="0" anchor="t" bIns="22850" lIns="45725" spcFirstLastPara="1" rIns="45725" wrap="square" tIns="22850">
            <a:normAutofit/>
          </a:bodyPr>
          <a:lstStyle>
            <a:lvl1pPr indent="-228600" lvl="0" marL="457200" algn="l">
              <a:spcBef>
                <a:spcPts val="100"/>
              </a:spcBef>
              <a:spcAft>
                <a:spcPts val="0"/>
              </a:spcAft>
              <a:buClr>
                <a:schemeClr val="dk1"/>
              </a:buClr>
              <a:buSzPts val="700"/>
              <a:buNone/>
              <a:defRPr sz="700"/>
            </a:lvl1pPr>
            <a:lvl2pPr indent="-228600" lvl="1" marL="914400" algn="l">
              <a:spcBef>
                <a:spcPts val="100"/>
              </a:spcBef>
              <a:spcAft>
                <a:spcPts val="0"/>
              </a:spcAft>
              <a:buClr>
                <a:schemeClr val="dk1"/>
              </a:buClr>
              <a:buSzPts val="600"/>
              <a:buNone/>
              <a:defRPr sz="600"/>
            </a:lvl2pPr>
            <a:lvl3pPr indent="-228600" lvl="2" marL="1371600" algn="l">
              <a:spcBef>
                <a:spcPts val="100"/>
              </a:spcBef>
              <a:spcAft>
                <a:spcPts val="0"/>
              </a:spcAft>
              <a:buClr>
                <a:schemeClr val="dk1"/>
              </a:buClr>
              <a:buSzPts val="500"/>
              <a:buNone/>
              <a:defRPr sz="500"/>
            </a:lvl3pPr>
            <a:lvl4pPr indent="-228600" lvl="3" marL="1828800" algn="l">
              <a:spcBef>
                <a:spcPts val="100"/>
              </a:spcBef>
              <a:spcAft>
                <a:spcPts val="0"/>
              </a:spcAft>
              <a:buClr>
                <a:schemeClr val="dk1"/>
              </a:buClr>
              <a:buSzPts val="500"/>
              <a:buNone/>
              <a:defRPr sz="500"/>
            </a:lvl4pPr>
            <a:lvl5pPr indent="-228600" lvl="4" marL="2286000" algn="l">
              <a:spcBef>
                <a:spcPts val="100"/>
              </a:spcBef>
              <a:spcAft>
                <a:spcPts val="0"/>
              </a:spcAft>
              <a:buClr>
                <a:schemeClr val="dk1"/>
              </a:buClr>
              <a:buSzPts val="500"/>
              <a:buNone/>
              <a:defRPr sz="500"/>
            </a:lvl5pPr>
            <a:lvl6pPr indent="-228600" lvl="5" marL="2743200" algn="l">
              <a:spcBef>
                <a:spcPts val="100"/>
              </a:spcBef>
              <a:spcAft>
                <a:spcPts val="0"/>
              </a:spcAft>
              <a:buClr>
                <a:schemeClr val="dk1"/>
              </a:buClr>
              <a:buSzPts val="500"/>
              <a:buNone/>
              <a:defRPr sz="500"/>
            </a:lvl6pPr>
            <a:lvl7pPr indent="-228600" lvl="6" marL="3200400" algn="l">
              <a:spcBef>
                <a:spcPts val="100"/>
              </a:spcBef>
              <a:spcAft>
                <a:spcPts val="0"/>
              </a:spcAft>
              <a:buClr>
                <a:schemeClr val="dk1"/>
              </a:buClr>
              <a:buSzPts val="500"/>
              <a:buNone/>
              <a:defRPr sz="500"/>
            </a:lvl7pPr>
            <a:lvl8pPr indent="-228600" lvl="7" marL="3657600" algn="l">
              <a:spcBef>
                <a:spcPts val="100"/>
              </a:spcBef>
              <a:spcAft>
                <a:spcPts val="0"/>
              </a:spcAft>
              <a:buClr>
                <a:schemeClr val="dk1"/>
              </a:buClr>
              <a:buSzPts val="500"/>
              <a:buNone/>
              <a:defRPr sz="500"/>
            </a:lvl8pPr>
            <a:lvl9pPr indent="-228600" lvl="8" marL="4114800" algn="l">
              <a:spcBef>
                <a:spcPts val="100"/>
              </a:spcBef>
              <a:spcAft>
                <a:spcPts val="0"/>
              </a:spcAft>
              <a:buClr>
                <a:schemeClr val="dk1"/>
              </a:buClr>
              <a:buSzPts val="500"/>
              <a:buNone/>
              <a:defRPr sz="500"/>
            </a:lvl9pPr>
          </a:lstStyle>
          <a:p/>
        </p:txBody>
      </p:sp>
      <p:sp>
        <p:nvSpPr>
          <p:cNvPr id="700" name="Google Shape;700;p38"/>
          <p:cNvSpPr txBox="1"/>
          <p:nvPr>
            <p:ph idx="10" type="dt"/>
          </p:nvPr>
        </p:nvSpPr>
        <p:spPr>
          <a:xfrm>
            <a:off x="228600" y="3178175"/>
            <a:ext cx="1066800" cy="182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9pPr>
          </a:lstStyle>
          <a:p/>
        </p:txBody>
      </p:sp>
      <p:sp>
        <p:nvSpPr>
          <p:cNvPr id="701" name="Google Shape;701;p38"/>
          <p:cNvSpPr txBox="1"/>
          <p:nvPr>
            <p:ph idx="11" type="ftr"/>
          </p:nvPr>
        </p:nvSpPr>
        <p:spPr>
          <a:xfrm>
            <a:off x="1562100" y="3178175"/>
            <a:ext cx="1447800" cy="182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9pPr>
          </a:lstStyle>
          <a:p/>
        </p:txBody>
      </p:sp>
      <p:sp>
        <p:nvSpPr>
          <p:cNvPr id="702" name="Google Shape;702;p38"/>
          <p:cNvSpPr txBox="1"/>
          <p:nvPr>
            <p:ph idx="12" type="sldNum"/>
          </p:nvPr>
        </p:nvSpPr>
        <p:spPr>
          <a:xfrm>
            <a:off x="3276600" y="3178175"/>
            <a:ext cx="1066800" cy="182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Vertical Text" type="vertTx">
  <p:cSld name="VERTICAL_TEXT">
    <p:spTree>
      <p:nvGrpSpPr>
        <p:cNvPr id="703" name="Shape 7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4" name="Google Shape;704;p39"/>
          <p:cNvSpPr txBox="1"/>
          <p:nvPr>
            <p:ph type="title"/>
          </p:nvPr>
        </p:nvSpPr>
        <p:spPr>
          <a:xfrm>
            <a:off x="228600" y="137319"/>
            <a:ext cx="4114800" cy="571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22850" lIns="45725" spcFirstLastPara="1" rIns="45725" wrap="square" tIns="2285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9pPr>
          </a:lstStyle>
          <a:p/>
        </p:txBody>
      </p:sp>
      <p:sp>
        <p:nvSpPr>
          <p:cNvPr id="705" name="Google Shape;705;p39"/>
          <p:cNvSpPr txBox="1"/>
          <p:nvPr>
            <p:ph idx="1" type="body"/>
          </p:nvPr>
        </p:nvSpPr>
        <p:spPr>
          <a:xfrm rot="5400000">
            <a:off x="1154509" y="-125809"/>
            <a:ext cx="2262982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22850" lIns="45725" spcFirstLastPara="1" rIns="45725" wrap="square" tIns="22850">
            <a:normAutofit/>
          </a:bodyPr>
          <a:lstStyle>
            <a:lvl1pPr indent="-285750" lvl="0" marL="4572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/>
            </a:lvl1pPr>
            <a:lvl2pPr indent="-285750" lvl="1" marL="9144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Char char="–"/>
              <a:defRPr/>
            </a:lvl2pPr>
            <a:lvl3pPr indent="-285750" lvl="2" marL="1371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/>
            </a:lvl3pPr>
            <a:lvl4pPr indent="-285750" lvl="3" marL="18288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Char char="–"/>
              <a:defRPr/>
            </a:lvl4pPr>
            <a:lvl5pPr indent="-285750" lvl="4" marL="22860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Char char="»"/>
              <a:defRPr/>
            </a:lvl5pPr>
            <a:lvl6pPr indent="-285750" lvl="5" marL="27432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/>
            </a:lvl6pPr>
            <a:lvl7pPr indent="-285750" lvl="6" marL="32004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/>
            </a:lvl7pPr>
            <a:lvl8pPr indent="-285750" lvl="7" marL="3657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/>
            </a:lvl8pPr>
            <a:lvl9pPr indent="-285750" lvl="8" marL="41148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/>
            </a:lvl9pPr>
          </a:lstStyle>
          <a:p/>
        </p:txBody>
      </p:sp>
      <p:sp>
        <p:nvSpPr>
          <p:cNvPr id="706" name="Google Shape;706;p39"/>
          <p:cNvSpPr txBox="1"/>
          <p:nvPr>
            <p:ph idx="10" type="dt"/>
          </p:nvPr>
        </p:nvSpPr>
        <p:spPr>
          <a:xfrm>
            <a:off x="228600" y="3178175"/>
            <a:ext cx="1066800" cy="182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9pPr>
          </a:lstStyle>
          <a:p/>
        </p:txBody>
      </p:sp>
      <p:sp>
        <p:nvSpPr>
          <p:cNvPr id="707" name="Google Shape;707;p39"/>
          <p:cNvSpPr txBox="1"/>
          <p:nvPr>
            <p:ph idx="11" type="ftr"/>
          </p:nvPr>
        </p:nvSpPr>
        <p:spPr>
          <a:xfrm>
            <a:off x="1562100" y="3178175"/>
            <a:ext cx="1447800" cy="182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9pPr>
          </a:lstStyle>
          <a:p/>
        </p:txBody>
      </p:sp>
      <p:sp>
        <p:nvSpPr>
          <p:cNvPr id="708" name="Google Shape;708;p39"/>
          <p:cNvSpPr txBox="1"/>
          <p:nvPr>
            <p:ph idx="12" type="sldNum"/>
          </p:nvPr>
        </p:nvSpPr>
        <p:spPr>
          <a:xfrm>
            <a:off x="3276600" y="3178175"/>
            <a:ext cx="1066800" cy="182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tical Title and Text" type="vertTitleAndTx">
  <p:cSld name="VERTICAL_TITLE_AND_VERTICAL_TEXT">
    <p:spTree>
      <p:nvGrpSpPr>
        <p:cNvPr id="709" name="Shape 7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0" name="Google Shape;710;p40"/>
          <p:cNvSpPr txBox="1"/>
          <p:nvPr>
            <p:ph type="title"/>
          </p:nvPr>
        </p:nvSpPr>
        <p:spPr>
          <a:xfrm rot="5400000">
            <a:off x="2366169" y="1085850"/>
            <a:ext cx="2925763" cy="1028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22850" lIns="45725" spcFirstLastPara="1" rIns="45725" wrap="square" tIns="2285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9pPr>
          </a:lstStyle>
          <a:p/>
        </p:txBody>
      </p:sp>
      <p:sp>
        <p:nvSpPr>
          <p:cNvPr id="711" name="Google Shape;711;p40"/>
          <p:cNvSpPr txBox="1"/>
          <p:nvPr>
            <p:ph idx="1" type="body"/>
          </p:nvPr>
        </p:nvSpPr>
        <p:spPr>
          <a:xfrm rot="5400000">
            <a:off x="270669" y="95250"/>
            <a:ext cx="2925763" cy="3009900"/>
          </a:xfrm>
          <a:prstGeom prst="rect">
            <a:avLst/>
          </a:prstGeom>
          <a:noFill/>
          <a:ln>
            <a:noFill/>
          </a:ln>
        </p:spPr>
        <p:txBody>
          <a:bodyPr anchorCtr="0" anchor="t" bIns="22850" lIns="45725" spcFirstLastPara="1" rIns="45725" wrap="square" tIns="22850">
            <a:normAutofit/>
          </a:bodyPr>
          <a:lstStyle>
            <a:lvl1pPr indent="-285750" lvl="0" marL="4572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/>
            </a:lvl1pPr>
            <a:lvl2pPr indent="-285750" lvl="1" marL="9144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Char char="–"/>
              <a:defRPr/>
            </a:lvl2pPr>
            <a:lvl3pPr indent="-285750" lvl="2" marL="1371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/>
            </a:lvl3pPr>
            <a:lvl4pPr indent="-285750" lvl="3" marL="18288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Char char="–"/>
              <a:defRPr/>
            </a:lvl4pPr>
            <a:lvl5pPr indent="-285750" lvl="4" marL="22860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Char char="»"/>
              <a:defRPr/>
            </a:lvl5pPr>
            <a:lvl6pPr indent="-285750" lvl="5" marL="27432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/>
            </a:lvl6pPr>
            <a:lvl7pPr indent="-285750" lvl="6" marL="32004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/>
            </a:lvl7pPr>
            <a:lvl8pPr indent="-285750" lvl="7" marL="3657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/>
            </a:lvl8pPr>
            <a:lvl9pPr indent="-285750" lvl="8" marL="41148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/>
            </a:lvl9pPr>
          </a:lstStyle>
          <a:p/>
        </p:txBody>
      </p:sp>
      <p:sp>
        <p:nvSpPr>
          <p:cNvPr id="712" name="Google Shape;712;p40"/>
          <p:cNvSpPr txBox="1"/>
          <p:nvPr>
            <p:ph idx="10" type="dt"/>
          </p:nvPr>
        </p:nvSpPr>
        <p:spPr>
          <a:xfrm>
            <a:off x="228600" y="3178175"/>
            <a:ext cx="1066800" cy="182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9pPr>
          </a:lstStyle>
          <a:p/>
        </p:txBody>
      </p:sp>
      <p:sp>
        <p:nvSpPr>
          <p:cNvPr id="713" name="Google Shape;713;p40"/>
          <p:cNvSpPr txBox="1"/>
          <p:nvPr>
            <p:ph idx="11" type="ftr"/>
          </p:nvPr>
        </p:nvSpPr>
        <p:spPr>
          <a:xfrm>
            <a:off x="1562100" y="3178175"/>
            <a:ext cx="1447800" cy="182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9pPr>
          </a:lstStyle>
          <a:p/>
        </p:txBody>
      </p:sp>
      <p:sp>
        <p:nvSpPr>
          <p:cNvPr id="714" name="Google Shape;714;p40"/>
          <p:cNvSpPr txBox="1"/>
          <p:nvPr>
            <p:ph idx="12" type="sldNum"/>
          </p:nvPr>
        </p:nvSpPr>
        <p:spPr>
          <a:xfrm>
            <a:off x="3276600" y="3178175"/>
            <a:ext cx="1066800" cy="182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8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5"/>
          <p:cNvSpPr/>
          <p:nvPr/>
        </p:nvSpPr>
        <p:spPr>
          <a:xfrm rot="5400000">
            <a:off x="-142725" y="-420475"/>
            <a:ext cx="7743900" cy="7743900"/>
          </a:xfrm>
          <a:prstGeom prst="rtTriangle">
            <a:avLst/>
          </a:prstGeom>
          <a:gradFill>
            <a:gsLst>
              <a:gs pos="0">
                <a:schemeClr val="accent4"/>
              </a:gs>
              <a:gs pos="100000">
                <a:schemeClr val="accent2"/>
              </a:gs>
            </a:gsLst>
            <a:lin ang="13500032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3" name="Google Shape;83;p5"/>
          <p:cNvSpPr txBox="1"/>
          <p:nvPr>
            <p:ph type="title"/>
          </p:nvPr>
        </p:nvSpPr>
        <p:spPr>
          <a:xfrm>
            <a:off x="712950" y="1574125"/>
            <a:ext cx="3095400" cy="833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000"/>
              <a:buNone/>
              <a:defRPr sz="5000">
                <a:solidFill>
                  <a:schemeClr val="accen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None/>
              <a:defRPr>
                <a:solidFill>
                  <a:schemeClr val="accent2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None/>
              <a:defRPr>
                <a:solidFill>
                  <a:schemeClr val="accent2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None/>
              <a:defRPr>
                <a:solidFill>
                  <a:schemeClr val="accent2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None/>
              <a:defRPr>
                <a:solidFill>
                  <a:schemeClr val="accent2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None/>
              <a:defRPr>
                <a:solidFill>
                  <a:schemeClr val="accent2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None/>
              <a:defRPr>
                <a:solidFill>
                  <a:schemeClr val="accent2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None/>
              <a:defRPr>
                <a:solidFill>
                  <a:schemeClr val="accent2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None/>
              <a:defRPr>
                <a:solidFill>
                  <a:schemeClr val="accent2"/>
                </a:solidFill>
              </a:defRPr>
            </a:lvl9pPr>
          </a:lstStyle>
          <a:p/>
        </p:txBody>
      </p:sp>
      <p:sp>
        <p:nvSpPr>
          <p:cNvPr id="84" name="Google Shape;84;p5"/>
          <p:cNvSpPr txBox="1"/>
          <p:nvPr>
            <p:ph idx="2" type="title"/>
          </p:nvPr>
        </p:nvSpPr>
        <p:spPr>
          <a:xfrm>
            <a:off x="5339975" y="1574125"/>
            <a:ext cx="3086700" cy="833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000"/>
              <a:buNone/>
              <a:defRPr sz="5000">
                <a:solidFill>
                  <a:schemeClr val="accent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None/>
              <a:defRPr>
                <a:solidFill>
                  <a:schemeClr val="accent2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None/>
              <a:defRPr>
                <a:solidFill>
                  <a:schemeClr val="accent2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None/>
              <a:defRPr>
                <a:solidFill>
                  <a:schemeClr val="accent2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None/>
              <a:defRPr>
                <a:solidFill>
                  <a:schemeClr val="accent2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None/>
              <a:defRPr>
                <a:solidFill>
                  <a:schemeClr val="accent2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None/>
              <a:defRPr>
                <a:solidFill>
                  <a:schemeClr val="accent2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None/>
              <a:defRPr>
                <a:solidFill>
                  <a:schemeClr val="accent2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None/>
              <a:defRPr>
                <a:solidFill>
                  <a:schemeClr val="accent2"/>
                </a:solidFill>
              </a:defRPr>
            </a:lvl9pPr>
          </a:lstStyle>
          <a:p/>
        </p:txBody>
      </p:sp>
      <p:sp>
        <p:nvSpPr>
          <p:cNvPr id="85" name="Google Shape;85;p5"/>
          <p:cNvSpPr txBox="1"/>
          <p:nvPr>
            <p:ph idx="1" type="subTitle"/>
          </p:nvPr>
        </p:nvSpPr>
        <p:spPr>
          <a:xfrm>
            <a:off x="5531225" y="2457275"/>
            <a:ext cx="2704200" cy="1112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b="0" sz="2000"/>
            </a:lvl1pPr>
            <a:lvl2pPr lvl="1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2800"/>
              <a:buNone/>
              <a:defRPr sz="28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86" name="Google Shape;86;p5"/>
          <p:cNvSpPr txBox="1"/>
          <p:nvPr>
            <p:ph idx="3" type="subTitle"/>
          </p:nvPr>
        </p:nvSpPr>
        <p:spPr>
          <a:xfrm>
            <a:off x="903475" y="2457275"/>
            <a:ext cx="2704200" cy="1112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b="0" sz="2000">
                <a:solidFill>
                  <a:schemeClr val="dk1"/>
                </a:solidFill>
              </a:defRPr>
            </a:lvl1pPr>
            <a:lvl2pPr lvl="1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2800"/>
              <a:buNone/>
              <a:defRPr sz="28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grpSp>
        <p:nvGrpSpPr>
          <p:cNvPr id="87" name="Google Shape;87;p5"/>
          <p:cNvGrpSpPr/>
          <p:nvPr/>
        </p:nvGrpSpPr>
        <p:grpSpPr>
          <a:xfrm>
            <a:off x="-1345888" y="-2051672"/>
            <a:ext cx="4226616" cy="3325016"/>
            <a:chOff x="-2085486" y="-2135427"/>
            <a:chExt cx="4226616" cy="3325016"/>
          </a:xfrm>
        </p:grpSpPr>
        <p:sp>
          <p:nvSpPr>
            <p:cNvPr id="88" name="Google Shape;88;p5"/>
            <p:cNvSpPr/>
            <p:nvPr/>
          </p:nvSpPr>
          <p:spPr>
            <a:xfrm rot="5400000">
              <a:off x="-1017416" y="-1919645"/>
              <a:ext cx="2753543" cy="2753515"/>
            </a:xfrm>
            <a:custGeom>
              <a:rect b="b" l="l" r="r" t="t"/>
              <a:pathLst>
                <a:path extrusionOk="0" h="97703" w="97704">
                  <a:moveTo>
                    <a:pt x="84987" y="1"/>
                  </a:moveTo>
                  <a:lnTo>
                    <a:pt x="0" y="84987"/>
                  </a:lnTo>
                  <a:lnTo>
                    <a:pt x="12716" y="97703"/>
                  </a:lnTo>
                  <a:lnTo>
                    <a:pt x="97703" y="12716"/>
                  </a:lnTo>
                  <a:lnTo>
                    <a:pt x="8498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9" name="Google Shape;89;p5"/>
            <p:cNvSpPr/>
            <p:nvPr/>
          </p:nvSpPr>
          <p:spPr>
            <a:xfrm rot="5400000">
              <a:off x="-1286037" y="-1530580"/>
              <a:ext cx="2013668" cy="2013301"/>
            </a:xfrm>
            <a:custGeom>
              <a:rect b="b" l="l" r="r" t="t"/>
              <a:pathLst>
                <a:path extrusionOk="0" h="71438" w="71451">
                  <a:moveTo>
                    <a:pt x="63330" y="632"/>
                  </a:moveTo>
                  <a:lnTo>
                    <a:pt x="70819" y="8121"/>
                  </a:lnTo>
                  <a:lnTo>
                    <a:pt x="8133" y="70807"/>
                  </a:lnTo>
                  <a:lnTo>
                    <a:pt x="644" y="63318"/>
                  </a:lnTo>
                  <a:lnTo>
                    <a:pt x="63330" y="632"/>
                  </a:lnTo>
                  <a:close/>
                  <a:moveTo>
                    <a:pt x="63330" y="1"/>
                  </a:moveTo>
                  <a:lnTo>
                    <a:pt x="1" y="63318"/>
                  </a:lnTo>
                  <a:lnTo>
                    <a:pt x="8133" y="71438"/>
                  </a:lnTo>
                  <a:lnTo>
                    <a:pt x="71450" y="8121"/>
                  </a:lnTo>
                  <a:lnTo>
                    <a:pt x="6333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0" name="Google Shape;90;p5"/>
            <p:cNvSpPr/>
            <p:nvPr/>
          </p:nvSpPr>
          <p:spPr>
            <a:xfrm rot="5400000">
              <a:off x="-2085656" y="-1521519"/>
              <a:ext cx="2076064" cy="2075726"/>
            </a:xfrm>
            <a:custGeom>
              <a:rect b="b" l="l" r="r" t="t"/>
              <a:pathLst>
                <a:path extrusionOk="0" h="73653" w="73665">
                  <a:moveTo>
                    <a:pt x="67354" y="0"/>
                  </a:moveTo>
                  <a:lnTo>
                    <a:pt x="0" y="67354"/>
                  </a:lnTo>
                  <a:lnTo>
                    <a:pt x="6299" y="73652"/>
                  </a:lnTo>
                  <a:lnTo>
                    <a:pt x="73664" y="6299"/>
                  </a:lnTo>
                  <a:lnTo>
                    <a:pt x="67354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1" name="Google Shape;91;p5"/>
            <p:cNvSpPr/>
            <p:nvPr/>
          </p:nvSpPr>
          <p:spPr>
            <a:xfrm rot="5400000">
              <a:off x="-1426624" y="-1261814"/>
              <a:ext cx="2255925" cy="2255586"/>
            </a:xfrm>
            <a:custGeom>
              <a:rect b="b" l="l" r="r" t="t"/>
              <a:pathLst>
                <a:path extrusionOk="0" h="80035" w="80047">
                  <a:moveTo>
                    <a:pt x="76141" y="1"/>
                  </a:moveTo>
                  <a:lnTo>
                    <a:pt x="1" y="76141"/>
                  </a:lnTo>
                  <a:lnTo>
                    <a:pt x="3894" y="80034"/>
                  </a:lnTo>
                  <a:lnTo>
                    <a:pt x="80046" y="3894"/>
                  </a:lnTo>
                  <a:lnTo>
                    <a:pt x="7614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2" name="Google Shape;92;p5"/>
            <p:cNvSpPr/>
            <p:nvPr/>
          </p:nvSpPr>
          <p:spPr>
            <a:xfrm rot="5400000">
              <a:off x="-628175" y="-2135427"/>
              <a:ext cx="2210945" cy="2210945"/>
            </a:xfrm>
            <a:custGeom>
              <a:rect b="b" l="l" r="r" t="t"/>
              <a:pathLst>
                <a:path extrusionOk="0" h="78451" w="78451">
                  <a:moveTo>
                    <a:pt x="72200" y="632"/>
                  </a:moveTo>
                  <a:lnTo>
                    <a:pt x="77820" y="6251"/>
                  </a:lnTo>
                  <a:lnTo>
                    <a:pt x="6251" y="77819"/>
                  </a:lnTo>
                  <a:lnTo>
                    <a:pt x="632" y="72200"/>
                  </a:lnTo>
                  <a:lnTo>
                    <a:pt x="72200" y="632"/>
                  </a:lnTo>
                  <a:close/>
                  <a:moveTo>
                    <a:pt x="72200" y="1"/>
                  </a:moveTo>
                  <a:lnTo>
                    <a:pt x="1" y="72200"/>
                  </a:lnTo>
                  <a:lnTo>
                    <a:pt x="6251" y="78451"/>
                  </a:lnTo>
                  <a:lnTo>
                    <a:pt x="78451" y="6251"/>
                  </a:lnTo>
                  <a:lnTo>
                    <a:pt x="7220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3" name="Google Shape;93;p5"/>
            <p:cNvSpPr/>
            <p:nvPr/>
          </p:nvSpPr>
          <p:spPr>
            <a:xfrm rot="5400000">
              <a:off x="1507088" y="202"/>
              <a:ext cx="208043" cy="207733"/>
            </a:xfrm>
            <a:custGeom>
              <a:rect b="b" l="l" r="r" t="t"/>
              <a:pathLst>
                <a:path extrusionOk="0" h="7371" w="7382">
                  <a:moveTo>
                    <a:pt x="3691" y="1"/>
                  </a:moveTo>
                  <a:lnTo>
                    <a:pt x="0" y="3680"/>
                  </a:lnTo>
                  <a:lnTo>
                    <a:pt x="3691" y="7371"/>
                  </a:lnTo>
                  <a:lnTo>
                    <a:pt x="7382" y="3680"/>
                  </a:lnTo>
                  <a:lnTo>
                    <a:pt x="369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4" name="Google Shape;94;p5"/>
            <p:cNvSpPr/>
            <p:nvPr/>
          </p:nvSpPr>
          <p:spPr>
            <a:xfrm rot="5400000">
              <a:off x="-10122" y="573147"/>
              <a:ext cx="344644" cy="344644"/>
            </a:xfrm>
            <a:custGeom>
              <a:rect b="b" l="l" r="r" t="t"/>
              <a:pathLst>
                <a:path extrusionOk="0" h="12229" w="12229">
                  <a:moveTo>
                    <a:pt x="6121" y="1"/>
                  </a:moveTo>
                  <a:lnTo>
                    <a:pt x="1" y="6120"/>
                  </a:lnTo>
                  <a:lnTo>
                    <a:pt x="6121" y="12228"/>
                  </a:lnTo>
                  <a:lnTo>
                    <a:pt x="12229" y="6120"/>
                  </a:lnTo>
                  <a:lnTo>
                    <a:pt x="612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5" name="Google Shape;95;p5"/>
            <p:cNvSpPr/>
            <p:nvPr/>
          </p:nvSpPr>
          <p:spPr>
            <a:xfrm rot="5400000">
              <a:off x="1982730" y="475507"/>
              <a:ext cx="158386" cy="158414"/>
            </a:xfrm>
            <a:custGeom>
              <a:rect b="b" l="l" r="r" t="t"/>
              <a:pathLst>
                <a:path extrusionOk="0" h="5621" w="5620">
                  <a:moveTo>
                    <a:pt x="2810" y="632"/>
                  </a:moveTo>
                  <a:lnTo>
                    <a:pt x="4989" y="2811"/>
                  </a:lnTo>
                  <a:lnTo>
                    <a:pt x="2810" y="4989"/>
                  </a:lnTo>
                  <a:lnTo>
                    <a:pt x="631" y="2811"/>
                  </a:lnTo>
                  <a:lnTo>
                    <a:pt x="2810" y="632"/>
                  </a:lnTo>
                  <a:close/>
                  <a:moveTo>
                    <a:pt x="2810" y="1"/>
                  </a:moveTo>
                  <a:lnTo>
                    <a:pt x="0" y="2811"/>
                  </a:lnTo>
                  <a:lnTo>
                    <a:pt x="2810" y="5621"/>
                  </a:lnTo>
                  <a:lnTo>
                    <a:pt x="5620" y="2811"/>
                  </a:lnTo>
                  <a:lnTo>
                    <a:pt x="281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6" name="Google Shape;96;p5"/>
            <p:cNvSpPr/>
            <p:nvPr/>
          </p:nvSpPr>
          <p:spPr>
            <a:xfrm rot="5400000">
              <a:off x="759637" y="515118"/>
              <a:ext cx="336584" cy="336584"/>
            </a:xfrm>
            <a:custGeom>
              <a:rect b="b" l="l" r="r" t="t"/>
              <a:pathLst>
                <a:path extrusionOk="0" h="11943" w="11943">
                  <a:moveTo>
                    <a:pt x="5965" y="1"/>
                  </a:moveTo>
                  <a:lnTo>
                    <a:pt x="0" y="5966"/>
                  </a:lnTo>
                  <a:lnTo>
                    <a:pt x="5965" y="11943"/>
                  </a:lnTo>
                  <a:lnTo>
                    <a:pt x="11942" y="5966"/>
                  </a:lnTo>
                  <a:lnTo>
                    <a:pt x="5965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7" name="Google Shape;97;p5"/>
            <p:cNvSpPr/>
            <p:nvPr/>
          </p:nvSpPr>
          <p:spPr>
            <a:xfrm rot="5400000">
              <a:off x="1228570" y="983715"/>
              <a:ext cx="205704" cy="206042"/>
            </a:xfrm>
            <a:custGeom>
              <a:rect b="b" l="l" r="r" t="t"/>
              <a:pathLst>
                <a:path extrusionOk="0" h="7311" w="7299">
                  <a:moveTo>
                    <a:pt x="3655" y="0"/>
                  </a:moveTo>
                  <a:lnTo>
                    <a:pt x="0" y="3655"/>
                  </a:lnTo>
                  <a:lnTo>
                    <a:pt x="3655" y="7311"/>
                  </a:lnTo>
                  <a:lnTo>
                    <a:pt x="7299" y="3655"/>
                  </a:lnTo>
                  <a:lnTo>
                    <a:pt x="365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98" name="Google Shape;98;p5"/>
          <p:cNvGrpSpPr/>
          <p:nvPr/>
        </p:nvGrpSpPr>
        <p:grpSpPr>
          <a:xfrm rot="10800000">
            <a:off x="7401487" y="4575023"/>
            <a:ext cx="4226616" cy="3325016"/>
            <a:chOff x="-2085486" y="-2135427"/>
            <a:chExt cx="4226616" cy="3325016"/>
          </a:xfrm>
        </p:grpSpPr>
        <p:sp>
          <p:nvSpPr>
            <p:cNvPr id="99" name="Google Shape;99;p5"/>
            <p:cNvSpPr/>
            <p:nvPr/>
          </p:nvSpPr>
          <p:spPr>
            <a:xfrm rot="5400000">
              <a:off x="-1017416" y="-1919645"/>
              <a:ext cx="2753543" cy="2753515"/>
            </a:xfrm>
            <a:custGeom>
              <a:rect b="b" l="l" r="r" t="t"/>
              <a:pathLst>
                <a:path extrusionOk="0" h="97703" w="97704">
                  <a:moveTo>
                    <a:pt x="84987" y="1"/>
                  </a:moveTo>
                  <a:lnTo>
                    <a:pt x="0" y="84987"/>
                  </a:lnTo>
                  <a:lnTo>
                    <a:pt x="12716" y="97703"/>
                  </a:lnTo>
                  <a:lnTo>
                    <a:pt x="97703" y="12716"/>
                  </a:lnTo>
                  <a:lnTo>
                    <a:pt x="84987" y="1"/>
                  </a:lnTo>
                  <a:close/>
                </a:path>
              </a:pathLst>
            </a:custGeom>
            <a:gradFill>
              <a:gsLst>
                <a:gs pos="0">
                  <a:schemeClr val="accent4"/>
                </a:gs>
                <a:gs pos="100000">
                  <a:schemeClr val="accent2"/>
                </a:gs>
              </a:gsLst>
              <a:lin ang="16200038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0" name="Google Shape;100;p5"/>
            <p:cNvSpPr/>
            <p:nvPr/>
          </p:nvSpPr>
          <p:spPr>
            <a:xfrm rot="5400000">
              <a:off x="-1286037" y="-1530580"/>
              <a:ext cx="2013668" cy="2013301"/>
            </a:xfrm>
            <a:custGeom>
              <a:rect b="b" l="l" r="r" t="t"/>
              <a:pathLst>
                <a:path extrusionOk="0" h="71438" w="71451">
                  <a:moveTo>
                    <a:pt x="63330" y="632"/>
                  </a:moveTo>
                  <a:lnTo>
                    <a:pt x="70819" y="8121"/>
                  </a:lnTo>
                  <a:lnTo>
                    <a:pt x="8133" y="70807"/>
                  </a:lnTo>
                  <a:lnTo>
                    <a:pt x="644" y="63318"/>
                  </a:lnTo>
                  <a:lnTo>
                    <a:pt x="63330" y="632"/>
                  </a:lnTo>
                  <a:close/>
                  <a:moveTo>
                    <a:pt x="63330" y="1"/>
                  </a:moveTo>
                  <a:lnTo>
                    <a:pt x="1" y="63318"/>
                  </a:lnTo>
                  <a:lnTo>
                    <a:pt x="8133" y="71438"/>
                  </a:lnTo>
                  <a:lnTo>
                    <a:pt x="71450" y="8121"/>
                  </a:lnTo>
                  <a:lnTo>
                    <a:pt x="63330" y="1"/>
                  </a:lnTo>
                  <a:close/>
                </a:path>
              </a:pathLst>
            </a:custGeom>
            <a:gradFill>
              <a:gsLst>
                <a:gs pos="0">
                  <a:schemeClr val="accent4"/>
                </a:gs>
                <a:gs pos="100000">
                  <a:schemeClr val="accent2"/>
                </a:gs>
              </a:gsLst>
              <a:lin ang="16200038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1" name="Google Shape;101;p5"/>
            <p:cNvSpPr/>
            <p:nvPr/>
          </p:nvSpPr>
          <p:spPr>
            <a:xfrm rot="5400000">
              <a:off x="-2085656" y="-1521519"/>
              <a:ext cx="2076064" cy="2075726"/>
            </a:xfrm>
            <a:custGeom>
              <a:rect b="b" l="l" r="r" t="t"/>
              <a:pathLst>
                <a:path extrusionOk="0" h="73653" w="73665">
                  <a:moveTo>
                    <a:pt x="67354" y="0"/>
                  </a:moveTo>
                  <a:lnTo>
                    <a:pt x="0" y="67354"/>
                  </a:lnTo>
                  <a:lnTo>
                    <a:pt x="6299" y="73652"/>
                  </a:lnTo>
                  <a:lnTo>
                    <a:pt x="73664" y="6299"/>
                  </a:lnTo>
                  <a:lnTo>
                    <a:pt x="67354" y="0"/>
                  </a:lnTo>
                  <a:close/>
                </a:path>
              </a:pathLst>
            </a:custGeom>
            <a:gradFill>
              <a:gsLst>
                <a:gs pos="0">
                  <a:schemeClr val="accent4"/>
                </a:gs>
                <a:gs pos="100000">
                  <a:schemeClr val="accent2"/>
                </a:gs>
              </a:gsLst>
              <a:lin ang="16200038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2" name="Google Shape;102;p5"/>
            <p:cNvSpPr/>
            <p:nvPr/>
          </p:nvSpPr>
          <p:spPr>
            <a:xfrm rot="5400000">
              <a:off x="-1426624" y="-1261814"/>
              <a:ext cx="2255925" cy="2255586"/>
            </a:xfrm>
            <a:custGeom>
              <a:rect b="b" l="l" r="r" t="t"/>
              <a:pathLst>
                <a:path extrusionOk="0" h="80035" w="80047">
                  <a:moveTo>
                    <a:pt x="76141" y="1"/>
                  </a:moveTo>
                  <a:lnTo>
                    <a:pt x="1" y="76141"/>
                  </a:lnTo>
                  <a:lnTo>
                    <a:pt x="3894" y="80034"/>
                  </a:lnTo>
                  <a:lnTo>
                    <a:pt x="80046" y="3894"/>
                  </a:lnTo>
                  <a:lnTo>
                    <a:pt x="76141" y="1"/>
                  </a:lnTo>
                  <a:close/>
                </a:path>
              </a:pathLst>
            </a:custGeom>
            <a:gradFill>
              <a:gsLst>
                <a:gs pos="0">
                  <a:schemeClr val="accent4"/>
                </a:gs>
                <a:gs pos="100000">
                  <a:schemeClr val="accent2"/>
                </a:gs>
              </a:gsLst>
              <a:lin ang="16200038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3" name="Google Shape;103;p5"/>
            <p:cNvSpPr/>
            <p:nvPr/>
          </p:nvSpPr>
          <p:spPr>
            <a:xfrm rot="5400000">
              <a:off x="-628175" y="-2135427"/>
              <a:ext cx="2210945" cy="2210945"/>
            </a:xfrm>
            <a:custGeom>
              <a:rect b="b" l="l" r="r" t="t"/>
              <a:pathLst>
                <a:path extrusionOk="0" h="78451" w="78451">
                  <a:moveTo>
                    <a:pt x="72200" y="632"/>
                  </a:moveTo>
                  <a:lnTo>
                    <a:pt x="77820" y="6251"/>
                  </a:lnTo>
                  <a:lnTo>
                    <a:pt x="6251" y="77819"/>
                  </a:lnTo>
                  <a:lnTo>
                    <a:pt x="632" y="72200"/>
                  </a:lnTo>
                  <a:lnTo>
                    <a:pt x="72200" y="632"/>
                  </a:lnTo>
                  <a:close/>
                  <a:moveTo>
                    <a:pt x="72200" y="1"/>
                  </a:moveTo>
                  <a:lnTo>
                    <a:pt x="1" y="72200"/>
                  </a:lnTo>
                  <a:lnTo>
                    <a:pt x="6251" y="78451"/>
                  </a:lnTo>
                  <a:lnTo>
                    <a:pt x="78451" y="6251"/>
                  </a:lnTo>
                  <a:lnTo>
                    <a:pt x="72200" y="1"/>
                  </a:lnTo>
                  <a:close/>
                </a:path>
              </a:pathLst>
            </a:custGeom>
            <a:gradFill>
              <a:gsLst>
                <a:gs pos="0">
                  <a:schemeClr val="accent4"/>
                </a:gs>
                <a:gs pos="100000">
                  <a:schemeClr val="accent2"/>
                </a:gs>
              </a:gsLst>
              <a:lin ang="16200038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4" name="Google Shape;104;p5"/>
            <p:cNvSpPr/>
            <p:nvPr/>
          </p:nvSpPr>
          <p:spPr>
            <a:xfrm rot="5400000">
              <a:off x="1507088" y="202"/>
              <a:ext cx="208043" cy="207733"/>
            </a:xfrm>
            <a:custGeom>
              <a:rect b="b" l="l" r="r" t="t"/>
              <a:pathLst>
                <a:path extrusionOk="0" h="7371" w="7382">
                  <a:moveTo>
                    <a:pt x="3691" y="1"/>
                  </a:moveTo>
                  <a:lnTo>
                    <a:pt x="0" y="3680"/>
                  </a:lnTo>
                  <a:lnTo>
                    <a:pt x="3691" y="7371"/>
                  </a:lnTo>
                  <a:lnTo>
                    <a:pt x="7382" y="3680"/>
                  </a:lnTo>
                  <a:lnTo>
                    <a:pt x="3691" y="1"/>
                  </a:lnTo>
                  <a:close/>
                </a:path>
              </a:pathLst>
            </a:custGeom>
            <a:gradFill>
              <a:gsLst>
                <a:gs pos="0">
                  <a:schemeClr val="accent4"/>
                </a:gs>
                <a:gs pos="100000">
                  <a:schemeClr val="accent2"/>
                </a:gs>
              </a:gsLst>
              <a:lin ang="16200038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5" name="Google Shape;105;p5"/>
            <p:cNvSpPr/>
            <p:nvPr/>
          </p:nvSpPr>
          <p:spPr>
            <a:xfrm rot="5400000">
              <a:off x="-10122" y="573147"/>
              <a:ext cx="344644" cy="344644"/>
            </a:xfrm>
            <a:custGeom>
              <a:rect b="b" l="l" r="r" t="t"/>
              <a:pathLst>
                <a:path extrusionOk="0" h="12229" w="12229">
                  <a:moveTo>
                    <a:pt x="6121" y="1"/>
                  </a:moveTo>
                  <a:lnTo>
                    <a:pt x="1" y="6120"/>
                  </a:lnTo>
                  <a:lnTo>
                    <a:pt x="6121" y="12228"/>
                  </a:lnTo>
                  <a:lnTo>
                    <a:pt x="12229" y="6120"/>
                  </a:lnTo>
                  <a:lnTo>
                    <a:pt x="6121" y="1"/>
                  </a:lnTo>
                  <a:close/>
                </a:path>
              </a:pathLst>
            </a:custGeom>
            <a:gradFill>
              <a:gsLst>
                <a:gs pos="0">
                  <a:schemeClr val="accent4"/>
                </a:gs>
                <a:gs pos="100000">
                  <a:schemeClr val="accent2"/>
                </a:gs>
              </a:gsLst>
              <a:lin ang="16200038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6" name="Google Shape;106;p5"/>
            <p:cNvSpPr/>
            <p:nvPr/>
          </p:nvSpPr>
          <p:spPr>
            <a:xfrm rot="5400000">
              <a:off x="1982730" y="475507"/>
              <a:ext cx="158386" cy="158414"/>
            </a:xfrm>
            <a:custGeom>
              <a:rect b="b" l="l" r="r" t="t"/>
              <a:pathLst>
                <a:path extrusionOk="0" h="5621" w="5620">
                  <a:moveTo>
                    <a:pt x="2810" y="632"/>
                  </a:moveTo>
                  <a:lnTo>
                    <a:pt x="4989" y="2811"/>
                  </a:lnTo>
                  <a:lnTo>
                    <a:pt x="2810" y="4989"/>
                  </a:lnTo>
                  <a:lnTo>
                    <a:pt x="631" y="2811"/>
                  </a:lnTo>
                  <a:lnTo>
                    <a:pt x="2810" y="632"/>
                  </a:lnTo>
                  <a:close/>
                  <a:moveTo>
                    <a:pt x="2810" y="1"/>
                  </a:moveTo>
                  <a:lnTo>
                    <a:pt x="0" y="2811"/>
                  </a:lnTo>
                  <a:lnTo>
                    <a:pt x="2810" y="5621"/>
                  </a:lnTo>
                  <a:lnTo>
                    <a:pt x="5620" y="2811"/>
                  </a:lnTo>
                  <a:lnTo>
                    <a:pt x="2810" y="1"/>
                  </a:lnTo>
                  <a:close/>
                </a:path>
              </a:pathLst>
            </a:custGeom>
            <a:gradFill>
              <a:gsLst>
                <a:gs pos="0">
                  <a:schemeClr val="accent4"/>
                </a:gs>
                <a:gs pos="100000">
                  <a:schemeClr val="accent2"/>
                </a:gs>
              </a:gsLst>
              <a:lin ang="16200038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7" name="Google Shape;107;p5"/>
            <p:cNvSpPr/>
            <p:nvPr/>
          </p:nvSpPr>
          <p:spPr>
            <a:xfrm rot="5400000">
              <a:off x="759637" y="515118"/>
              <a:ext cx="336584" cy="336584"/>
            </a:xfrm>
            <a:custGeom>
              <a:rect b="b" l="l" r="r" t="t"/>
              <a:pathLst>
                <a:path extrusionOk="0" h="11943" w="11943">
                  <a:moveTo>
                    <a:pt x="5965" y="1"/>
                  </a:moveTo>
                  <a:lnTo>
                    <a:pt x="0" y="5966"/>
                  </a:lnTo>
                  <a:lnTo>
                    <a:pt x="5965" y="11943"/>
                  </a:lnTo>
                  <a:lnTo>
                    <a:pt x="11942" y="5966"/>
                  </a:lnTo>
                  <a:lnTo>
                    <a:pt x="5965" y="1"/>
                  </a:lnTo>
                  <a:close/>
                </a:path>
              </a:pathLst>
            </a:custGeom>
            <a:gradFill>
              <a:gsLst>
                <a:gs pos="0">
                  <a:schemeClr val="accent4"/>
                </a:gs>
                <a:gs pos="100000">
                  <a:schemeClr val="accent2"/>
                </a:gs>
              </a:gsLst>
              <a:lin ang="16200038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8" name="Google Shape;108;p5"/>
            <p:cNvSpPr/>
            <p:nvPr/>
          </p:nvSpPr>
          <p:spPr>
            <a:xfrm rot="5400000">
              <a:off x="1228570" y="983715"/>
              <a:ext cx="205704" cy="206042"/>
            </a:xfrm>
            <a:custGeom>
              <a:rect b="b" l="l" r="r" t="t"/>
              <a:pathLst>
                <a:path extrusionOk="0" h="7311" w="7299">
                  <a:moveTo>
                    <a:pt x="3655" y="0"/>
                  </a:moveTo>
                  <a:lnTo>
                    <a:pt x="0" y="3655"/>
                  </a:lnTo>
                  <a:lnTo>
                    <a:pt x="3655" y="7311"/>
                  </a:lnTo>
                  <a:lnTo>
                    <a:pt x="7299" y="3655"/>
                  </a:lnTo>
                  <a:lnTo>
                    <a:pt x="3655" y="0"/>
                  </a:lnTo>
                  <a:close/>
                </a:path>
              </a:pathLst>
            </a:custGeom>
            <a:gradFill>
              <a:gsLst>
                <a:gs pos="0">
                  <a:schemeClr val="accent4"/>
                </a:gs>
                <a:gs pos="100000">
                  <a:schemeClr val="accent2"/>
                </a:gs>
              </a:gsLst>
              <a:lin ang="16200038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09" name="Google Shape;109;p5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110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6"/>
          <p:cNvSpPr txBox="1"/>
          <p:nvPr>
            <p:ph type="title"/>
          </p:nvPr>
        </p:nvSpPr>
        <p:spPr>
          <a:xfrm>
            <a:off x="599100" y="536850"/>
            <a:ext cx="79458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grpSp>
        <p:nvGrpSpPr>
          <p:cNvPr id="112" name="Google Shape;112;p6"/>
          <p:cNvGrpSpPr/>
          <p:nvPr/>
        </p:nvGrpSpPr>
        <p:grpSpPr>
          <a:xfrm>
            <a:off x="7480731" y="-2804526"/>
            <a:ext cx="3601611" cy="4226616"/>
            <a:chOff x="6833491" y="-2175304"/>
            <a:chExt cx="3601611" cy="4226616"/>
          </a:xfrm>
        </p:grpSpPr>
        <p:sp>
          <p:nvSpPr>
            <p:cNvPr id="113" name="Google Shape;113;p6"/>
            <p:cNvSpPr/>
            <p:nvPr/>
          </p:nvSpPr>
          <p:spPr>
            <a:xfrm rot="10800000">
              <a:off x="7621791" y="-1107219"/>
              <a:ext cx="2753543" cy="2753515"/>
            </a:xfrm>
            <a:custGeom>
              <a:rect b="b" l="l" r="r" t="t"/>
              <a:pathLst>
                <a:path extrusionOk="0" h="97703" w="97704">
                  <a:moveTo>
                    <a:pt x="84987" y="1"/>
                  </a:moveTo>
                  <a:lnTo>
                    <a:pt x="0" y="84987"/>
                  </a:lnTo>
                  <a:lnTo>
                    <a:pt x="12716" y="97703"/>
                  </a:lnTo>
                  <a:lnTo>
                    <a:pt x="97703" y="12716"/>
                  </a:lnTo>
                  <a:lnTo>
                    <a:pt x="84987" y="1"/>
                  </a:ln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100000">
                  <a:schemeClr val="accent4"/>
                </a:gs>
              </a:gsLst>
              <a:lin ang="8100019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4" name="Google Shape;114;p6"/>
            <p:cNvSpPr/>
            <p:nvPr/>
          </p:nvSpPr>
          <p:spPr>
            <a:xfrm rot="10800000">
              <a:off x="7972770" y="-1375671"/>
              <a:ext cx="2013668" cy="2013301"/>
            </a:xfrm>
            <a:custGeom>
              <a:rect b="b" l="l" r="r" t="t"/>
              <a:pathLst>
                <a:path extrusionOk="0" h="71438" w="71451">
                  <a:moveTo>
                    <a:pt x="63330" y="632"/>
                  </a:moveTo>
                  <a:lnTo>
                    <a:pt x="70819" y="8121"/>
                  </a:lnTo>
                  <a:lnTo>
                    <a:pt x="8133" y="70807"/>
                  </a:lnTo>
                  <a:lnTo>
                    <a:pt x="644" y="63318"/>
                  </a:lnTo>
                  <a:lnTo>
                    <a:pt x="63330" y="632"/>
                  </a:lnTo>
                  <a:close/>
                  <a:moveTo>
                    <a:pt x="63330" y="1"/>
                  </a:moveTo>
                  <a:lnTo>
                    <a:pt x="1" y="63318"/>
                  </a:lnTo>
                  <a:lnTo>
                    <a:pt x="8133" y="71438"/>
                  </a:lnTo>
                  <a:lnTo>
                    <a:pt x="71450" y="8121"/>
                  </a:lnTo>
                  <a:lnTo>
                    <a:pt x="63330" y="1"/>
                  </a:ln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100000">
                  <a:schemeClr val="accent4"/>
                </a:gs>
              </a:gsLst>
              <a:lin ang="8100019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5" name="Google Shape;115;p6"/>
            <p:cNvSpPr/>
            <p:nvPr/>
          </p:nvSpPr>
          <p:spPr>
            <a:xfrm rot="10800000">
              <a:off x="7901299" y="-2175304"/>
              <a:ext cx="2076064" cy="2075726"/>
            </a:xfrm>
            <a:custGeom>
              <a:rect b="b" l="l" r="r" t="t"/>
              <a:pathLst>
                <a:path extrusionOk="0" h="73653" w="73665">
                  <a:moveTo>
                    <a:pt x="67354" y="0"/>
                  </a:moveTo>
                  <a:lnTo>
                    <a:pt x="0" y="67354"/>
                  </a:lnTo>
                  <a:lnTo>
                    <a:pt x="6299" y="73652"/>
                  </a:lnTo>
                  <a:lnTo>
                    <a:pt x="73664" y="6299"/>
                  </a:lnTo>
                  <a:lnTo>
                    <a:pt x="67354" y="0"/>
                  </a:ln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100000">
                  <a:schemeClr val="accent4"/>
                </a:gs>
              </a:gsLst>
              <a:lin ang="8100019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6" name="Google Shape;116;p6"/>
            <p:cNvSpPr/>
            <p:nvPr/>
          </p:nvSpPr>
          <p:spPr>
            <a:xfrm rot="10800000">
              <a:off x="7461733" y="-1516272"/>
              <a:ext cx="2255925" cy="2255586"/>
            </a:xfrm>
            <a:custGeom>
              <a:rect b="b" l="l" r="r" t="t"/>
              <a:pathLst>
                <a:path extrusionOk="0" h="80035" w="80047">
                  <a:moveTo>
                    <a:pt x="76141" y="1"/>
                  </a:moveTo>
                  <a:lnTo>
                    <a:pt x="1" y="76141"/>
                  </a:lnTo>
                  <a:lnTo>
                    <a:pt x="3894" y="80034"/>
                  </a:lnTo>
                  <a:lnTo>
                    <a:pt x="80046" y="3894"/>
                  </a:lnTo>
                  <a:lnTo>
                    <a:pt x="76141" y="1"/>
                  </a:ln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100000">
                  <a:schemeClr val="accent4"/>
                </a:gs>
              </a:gsLst>
              <a:lin ang="8100019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7" name="Google Shape;117;p6"/>
            <p:cNvSpPr/>
            <p:nvPr/>
          </p:nvSpPr>
          <p:spPr>
            <a:xfrm rot="10800000">
              <a:off x="8224157" y="-564642"/>
              <a:ext cx="2210945" cy="2210945"/>
            </a:xfrm>
            <a:custGeom>
              <a:rect b="b" l="l" r="r" t="t"/>
              <a:pathLst>
                <a:path extrusionOk="0" h="78451" w="78451">
                  <a:moveTo>
                    <a:pt x="72200" y="632"/>
                  </a:moveTo>
                  <a:lnTo>
                    <a:pt x="77820" y="6251"/>
                  </a:lnTo>
                  <a:lnTo>
                    <a:pt x="6251" y="77819"/>
                  </a:lnTo>
                  <a:lnTo>
                    <a:pt x="632" y="72200"/>
                  </a:lnTo>
                  <a:lnTo>
                    <a:pt x="72200" y="632"/>
                  </a:lnTo>
                  <a:close/>
                  <a:moveTo>
                    <a:pt x="72200" y="1"/>
                  </a:moveTo>
                  <a:lnTo>
                    <a:pt x="1" y="72200"/>
                  </a:lnTo>
                  <a:lnTo>
                    <a:pt x="6251" y="78451"/>
                  </a:lnTo>
                  <a:lnTo>
                    <a:pt x="78451" y="6251"/>
                  </a:lnTo>
                  <a:lnTo>
                    <a:pt x="72200" y="1"/>
                  </a:ln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100000">
                  <a:schemeClr val="accent4"/>
                </a:gs>
              </a:gsLst>
              <a:lin ang="8100019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8" name="Google Shape;118;p6"/>
            <p:cNvSpPr/>
            <p:nvPr/>
          </p:nvSpPr>
          <p:spPr>
            <a:xfrm rot="10800000">
              <a:off x="8172109" y="1724151"/>
              <a:ext cx="208043" cy="207733"/>
            </a:xfrm>
            <a:custGeom>
              <a:rect b="b" l="l" r="r" t="t"/>
              <a:pathLst>
                <a:path extrusionOk="0" h="7371" w="7382">
                  <a:moveTo>
                    <a:pt x="3691" y="1"/>
                  </a:moveTo>
                  <a:lnTo>
                    <a:pt x="0" y="3680"/>
                  </a:lnTo>
                  <a:lnTo>
                    <a:pt x="3691" y="7371"/>
                  </a:lnTo>
                  <a:lnTo>
                    <a:pt x="7382" y="3680"/>
                  </a:lnTo>
                  <a:lnTo>
                    <a:pt x="3691" y="1"/>
                  </a:ln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100000">
                  <a:schemeClr val="accent4"/>
                </a:gs>
              </a:gsLst>
              <a:lin ang="8100019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9" name="Google Shape;119;p6"/>
            <p:cNvSpPr/>
            <p:nvPr/>
          </p:nvSpPr>
          <p:spPr>
            <a:xfrm rot="10800000">
              <a:off x="7537884" y="-99939"/>
              <a:ext cx="344644" cy="344644"/>
            </a:xfrm>
            <a:custGeom>
              <a:rect b="b" l="l" r="r" t="t"/>
              <a:pathLst>
                <a:path extrusionOk="0" h="12229" w="12229">
                  <a:moveTo>
                    <a:pt x="6121" y="1"/>
                  </a:moveTo>
                  <a:lnTo>
                    <a:pt x="1" y="6120"/>
                  </a:lnTo>
                  <a:lnTo>
                    <a:pt x="6121" y="12228"/>
                  </a:lnTo>
                  <a:lnTo>
                    <a:pt x="12229" y="6120"/>
                  </a:lnTo>
                  <a:lnTo>
                    <a:pt x="6121" y="1"/>
                  </a:ln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100000">
                  <a:schemeClr val="accent4"/>
                </a:gs>
              </a:gsLst>
              <a:lin ang="8100019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0" name="Google Shape;120;p6"/>
            <p:cNvSpPr/>
            <p:nvPr/>
          </p:nvSpPr>
          <p:spPr>
            <a:xfrm rot="10800000">
              <a:off x="7821768" y="1892899"/>
              <a:ext cx="158386" cy="158414"/>
            </a:xfrm>
            <a:custGeom>
              <a:rect b="b" l="l" r="r" t="t"/>
              <a:pathLst>
                <a:path extrusionOk="0" h="5621" w="5620">
                  <a:moveTo>
                    <a:pt x="2810" y="632"/>
                  </a:moveTo>
                  <a:lnTo>
                    <a:pt x="4989" y="2811"/>
                  </a:lnTo>
                  <a:lnTo>
                    <a:pt x="2810" y="4989"/>
                  </a:lnTo>
                  <a:lnTo>
                    <a:pt x="631" y="2811"/>
                  </a:lnTo>
                  <a:lnTo>
                    <a:pt x="2810" y="632"/>
                  </a:lnTo>
                  <a:close/>
                  <a:moveTo>
                    <a:pt x="2810" y="1"/>
                  </a:moveTo>
                  <a:lnTo>
                    <a:pt x="0" y="2811"/>
                  </a:lnTo>
                  <a:lnTo>
                    <a:pt x="2810" y="5621"/>
                  </a:lnTo>
                  <a:lnTo>
                    <a:pt x="5620" y="2811"/>
                  </a:lnTo>
                  <a:lnTo>
                    <a:pt x="2810" y="1"/>
                  </a:ln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100000">
                  <a:schemeClr val="accent4"/>
                </a:gs>
              </a:gsLst>
              <a:lin ang="8100019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1" name="Google Shape;121;p6"/>
            <p:cNvSpPr/>
            <p:nvPr/>
          </p:nvSpPr>
          <p:spPr>
            <a:xfrm rot="10800000">
              <a:off x="6833491" y="828450"/>
              <a:ext cx="158414" cy="158386"/>
            </a:xfrm>
            <a:custGeom>
              <a:rect b="b" l="l" r="r" t="t"/>
              <a:pathLst>
                <a:path extrusionOk="0" h="5620" w="5621">
                  <a:moveTo>
                    <a:pt x="2811" y="631"/>
                  </a:moveTo>
                  <a:lnTo>
                    <a:pt x="4989" y="2810"/>
                  </a:lnTo>
                  <a:lnTo>
                    <a:pt x="2811" y="4989"/>
                  </a:lnTo>
                  <a:lnTo>
                    <a:pt x="632" y="2810"/>
                  </a:lnTo>
                  <a:lnTo>
                    <a:pt x="2811" y="631"/>
                  </a:lnTo>
                  <a:close/>
                  <a:moveTo>
                    <a:pt x="2811" y="0"/>
                  </a:moveTo>
                  <a:lnTo>
                    <a:pt x="1" y="2810"/>
                  </a:lnTo>
                  <a:lnTo>
                    <a:pt x="2811" y="5620"/>
                  </a:lnTo>
                  <a:lnTo>
                    <a:pt x="5620" y="2810"/>
                  </a:lnTo>
                  <a:lnTo>
                    <a:pt x="2811" y="0"/>
                  </a:ln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100000">
                  <a:schemeClr val="accent4"/>
                </a:gs>
              </a:gsLst>
              <a:lin ang="8100019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2" name="Google Shape;122;p6"/>
            <p:cNvSpPr/>
            <p:nvPr/>
          </p:nvSpPr>
          <p:spPr>
            <a:xfrm rot="10800000">
              <a:off x="7603973" y="669820"/>
              <a:ext cx="336584" cy="336584"/>
            </a:xfrm>
            <a:custGeom>
              <a:rect b="b" l="l" r="r" t="t"/>
              <a:pathLst>
                <a:path extrusionOk="0" h="11943" w="11943">
                  <a:moveTo>
                    <a:pt x="5965" y="1"/>
                  </a:moveTo>
                  <a:lnTo>
                    <a:pt x="0" y="5966"/>
                  </a:lnTo>
                  <a:lnTo>
                    <a:pt x="5965" y="11943"/>
                  </a:lnTo>
                  <a:lnTo>
                    <a:pt x="11942" y="5966"/>
                  </a:lnTo>
                  <a:lnTo>
                    <a:pt x="5965" y="1"/>
                  </a:ln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100000">
                  <a:schemeClr val="accent4"/>
                </a:gs>
              </a:gsLst>
              <a:lin ang="8100019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3" name="Google Shape;123;p6"/>
            <p:cNvSpPr/>
            <p:nvPr/>
          </p:nvSpPr>
          <p:spPr>
            <a:xfrm rot="10800000">
              <a:off x="7266086" y="1138584"/>
              <a:ext cx="205704" cy="206042"/>
            </a:xfrm>
            <a:custGeom>
              <a:rect b="b" l="l" r="r" t="t"/>
              <a:pathLst>
                <a:path extrusionOk="0" h="7311" w="7299">
                  <a:moveTo>
                    <a:pt x="3655" y="0"/>
                  </a:moveTo>
                  <a:lnTo>
                    <a:pt x="0" y="3655"/>
                  </a:lnTo>
                  <a:lnTo>
                    <a:pt x="3655" y="7311"/>
                  </a:lnTo>
                  <a:lnTo>
                    <a:pt x="7299" y="3655"/>
                  </a:lnTo>
                  <a:lnTo>
                    <a:pt x="3655" y="0"/>
                  </a:ln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100000">
                  <a:schemeClr val="accent4"/>
                </a:gs>
              </a:gsLst>
              <a:lin ang="8100019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24" name="Google Shape;124;p6"/>
          <p:cNvGrpSpPr/>
          <p:nvPr/>
        </p:nvGrpSpPr>
        <p:grpSpPr>
          <a:xfrm>
            <a:off x="-2424077" y="-2382072"/>
            <a:ext cx="4226616" cy="3770059"/>
            <a:chOff x="-2424077" y="-2382072"/>
            <a:chExt cx="4226616" cy="3770059"/>
          </a:xfrm>
        </p:grpSpPr>
        <p:grpSp>
          <p:nvGrpSpPr>
            <p:cNvPr id="125" name="Google Shape;125;p6"/>
            <p:cNvGrpSpPr/>
            <p:nvPr/>
          </p:nvGrpSpPr>
          <p:grpSpPr>
            <a:xfrm>
              <a:off x="-2424077" y="-2382072"/>
              <a:ext cx="4226616" cy="3325016"/>
              <a:chOff x="-2085486" y="-2135427"/>
              <a:chExt cx="4226616" cy="3325016"/>
            </a:xfrm>
          </p:grpSpPr>
          <p:sp>
            <p:nvSpPr>
              <p:cNvPr id="126" name="Google Shape;126;p6"/>
              <p:cNvSpPr/>
              <p:nvPr/>
            </p:nvSpPr>
            <p:spPr>
              <a:xfrm rot="5400000">
                <a:off x="-1017416" y="-1919645"/>
                <a:ext cx="2753543" cy="2753515"/>
              </a:xfrm>
              <a:custGeom>
                <a:rect b="b" l="l" r="r" t="t"/>
                <a:pathLst>
                  <a:path extrusionOk="0" h="97703" w="97704">
                    <a:moveTo>
                      <a:pt x="84987" y="1"/>
                    </a:moveTo>
                    <a:lnTo>
                      <a:pt x="0" y="84987"/>
                    </a:lnTo>
                    <a:lnTo>
                      <a:pt x="12716" y="97703"/>
                    </a:lnTo>
                    <a:lnTo>
                      <a:pt x="97703" y="12716"/>
                    </a:lnTo>
                    <a:lnTo>
                      <a:pt x="84987" y="1"/>
                    </a:lnTo>
                    <a:close/>
                  </a:path>
                </a:pathLst>
              </a:custGeom>
              <a:gradFill>
                <a:gsLst>
                  <a:gs pos="0">
                    <a:schemeClr val="accent2"/>
                  </a:gs>
                  <a:gs pos="100000">
                    <a:schemeClr val="accent4"/>
                  </a:gs>
                </a:gsLst>
                <a:lin ang="8100019" scaled="0"/>
              </a:gra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27" name="Google Shape;127;p6"/>
              <p:cNvSpPr/>
              <p:nvPr/>
            </p:nvSpPr>
            <p:spPr>
              <a:xfrm rot="5400000">
                <a:off x="-1286037" y="-1530580"/>
                <a:ext cx="2013668" cy="2013301"/>
              </a:xfrm>
              <a:custGeom>
                <a:rect b="b" l="l" r="r" t="t"/>
                <a:pathLst>
                  <a:path extrusionOk="0" h="71438" w="71451">
                    <a:moveTo>
                      <a:pt x="63330" y="632"/>
                    </a:moveTo>
                    <a:lnTo>
                      <a:pt x="70819" y="8121"/>
                    </a:lnTo>
                    <a:lnTo>
                      <a:pt x="8133" y="70807"/>
                    </a:lnTo>
                    <a:lnTo>
                      <a:pt x="644" y="63318"/>
                    </a:lnTo>
                    <a:lnTo>
                      <a:pt x="63330" y="632"/>
                    </a:lnTo>
                    <a:close/>
                    <a:moveTo>
                      <a:pt x="63330" y="1"/>
                    </a:moveTo>
                    <a:lnTo>
                      <a:pt x="1" y="63318"/>
                    </a:lnTo>
                    <a:lnTo>
                      <a:pt x="8133" y="71438"/>
                    </a:lnTo>
                    <a:lnTo>
                      <a:pt x="71450" y="8121"/>
                    </a:lnTo>
                    <a:lnTo>
                      <a:pt x="63330" y="1"/>
                    </a:lnTo>
                    <a:close/>
                  </a:path>
                </a:pathLst>
              </a:custGeom>
              <a:gradFill>
                <a:gsLst>
                  <a:gs pos="0">
                    <a:schemeClr val="accent2"/>
                  </a:gs>
                  <a:gs pos="100000">
                    <a:schemeClr val="accent4"/>
                  </a:gs>
                </a:gsLst>
                <a:lin ang="8100019" scaled="0"/>
              </a:gra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28" name="Google Shape;128;p6"/>
              <p:cNvSpPr/>
              <p:nvPr/>
            </p:nvSpPr>
            <p:spPr>
              <a:xfrm rot="5400000">
                <a:off x="-2085656" y="-1521519"/>
                <a:ext cx="2076064" cy="2075726"/>
              </a:xfrm>
              <a:custGeom>
                <a:rect b="b" l="l" r="r" t="t"/>
                <a:pathLst>
                  <a:path extrusionOk="0" h="73653" w="73665">
                    <a:moveTo>
                      <a:pt x="67354" y="0"/>
                    </a:moveTo>
                    <a:lnTo>
                      <a:pt x="0" y="67354"/>
                    </a:lnTo>
                    <a:lnTo>
                      <a:pt x="6299" y="73652"/>
                    </a:lnTo>
                    <a:lnTo>
                      <a:pt x="73664" y="6299"/>
                    </a:lnTo>
                    <a:lnTo>
                      <a:pt x="67354" y="0"/>
                    </a:lnTo>
                    <a:close/>
                  </a:path>
                </a:pathLst>
              </a:custGeom>
              <a:gradFill>
                <a:gsLst>
                  <a:gs pos="0">
                    <a:schemeClr val="accent2"/>
                  </a:gs>
                  <a:gs pos="100000">
                    <a:schemeClr val="accent4"/>
                  </a:gs>
                </a:gsLst>
                <a:lin ang="8100019" scaled="0"/>
              </a:gra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29" name="Google Shape;129;p6"/>
              <p:cNvSpPr/>
              <p:nvPr/>
            </p:nvSpPr>
            <p:spPr>
              <a:xfrm rot="5400000">
                <a:off x="-1426624" y="-1261814"/>
                <a:ext cx="2255925" cy="2255586"/>
              </a:xfrm>
              <a:custGeom>
                <a:rect b="b" l="l" r="r" t="t"/>
                <a:pathLst>
                  <a:path extrusionOk="0" h="80035" w="80047">
                    <a:moveTo>
                      <a:pt x="76141" y="1"/>
                    </a:moveTo>
                    <a:lnTo>
                      <a:pt x="1" y="76141"/>
                    </a:lnTo>
                    <a:lnTo>
                      <a:pt x="3894" y="80034"/>
                    </a:lnTo>
                    <a:lnTo>
                      <a:pt x="80046" y="3894"/>
                    </a:lnTo>
                    <a:lnTo>
                      <a:pt x="76141" y="1"/>
                    </a:lnTo>
                    <a:close/>
                  </a:path>
                </a:pathLst>
              </a:custGeom>
              <a:gradFill>
                <a:gsLst>
                  <a:gs pos="0">
                    <a:schemeClr val="accent2"/>
                  </a:gs>
                  <a:gs pos="100000">
                    <a:schemeClr val="accent4"/>
                  </a:gs>
                </a:gsLst>
                <a:lin ang="8100019" scaled="0"/>
              </a:gra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30" name="Google Shape;130;p6"/>
              <p:cNvSpPr/>
              <p:nvPr/>
            </p:nvSpPr>
            <p:spPr>
              <a:xfrm rot="5400000">
                <a:off x="-628175" y="-2135427"/>
                <a:ext cx="2210945" cy="2210945"/>
              </a:xfrm>
              <a:custGeom>
                <a:rect b="b" l="l" r="r" t="t"/>
                <a:pathLst>
                  <a:path extrusionOk="0" h="78451" w="78451">
                    <a:moveTo>
                      <a:pt x="72200" y="632"/>
                    </a:moveTo>
                    <a:lnTo>
                      <a:pt x="77820" y="6251"/>
                    </a:lnTo>
                    <a:lnTo>
                      <a:pt x="6251" y="77819"/>
                    </a:lnTo>
                    <a:lnTo>
                      <a:pt x="632" y="72200"/>
                    </a:lnTo>
                    <a:lnTo>
                      <a:pt x="72200" y="632"/>
                    </a:lnTo>
                    <a:close/>
                    <a:moveTo>
                      <a:pt x="72200" y="1"/>
                    </a:moveTo>
                    <a:lnTo>
                      <a:pt x="1" y="72200"/>
                    </a:lnTo>
                    <a:lnTo>
                      <a:pt x="6251" y="78451"/>
                    </a:lnTo>
                    <a:lnTo>
                      <a:pt x="78451" y="6251"/>
                    </a:lnTo>
                    <a:lnTo>
                      <a:pt x="72200" y="1"/>
                    </a:lnTo>
                    <a:close/>
                  </a:path>
                </a:pathLst>
              </a:custGeom>
              <a:gradFill>
                <a:gsLst>
                  <a:gs pos="0">
                    <a:schemeClr val="accent2"/>
                  </a:gs>
                  <a:gs pos="100000">
                    <a:schemeClr val="accent4"/>
                  </a:gs>
                </a:gsLst>
                <a:lin ang="8100019" scaled="0"/>
              </a:gra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31" name="Google Shape;131;p6"/>
              <p:cNvSpPr/>
              <p:nvPr/>
            </p:nvSpPr>
            <p:spPr>
              <a:xfrm rot="5400000">
                <a:off x="1507088" y="202"/>
                <a:ext cx="208043" cy="207733"/>
              </a:xfrm>
              <a:custGeom>
                <a:rect b="b" l="l" r="r" t="t"/>
                <a:pathLst>
                  <a:path extrusionOk="0" h="7371" w="7382">
                    <a:moveTo>
                      <a:pt x="3691" y="1"/>
                    </a:moveTo>
                    <a:lnTo>
                      <a:pt x="0" y="3680"/>
                    </a:lnTo>
                    <a:lnTo>
                      <a:pt x="3691" y="7371"/>
                    </a:lnTo>
                    <a:lnTo>
                      <a:pt x="7382" y="3680"/>
                    </a:lnTo>
                    <a:lnTo>
                      <a:pt x="3691" y="1"/>
                    </a:lnTo>
                    <a:close/>
                  </a:path>
                </a:pathLst>
              </a:custGeom>
              <a:gradFill>
                <a:gsLst>
                  <a:gs pos="0">
                    <a:schemeClr val="accent2"/>
                  </a:gs>
                  <a:gs pos="100000">
                    <a:schemeClr val="accent4"/>
                  </a:gs>
                </a:gsLst>
                <a:lin ang="8100019" scaled="0"/>
              </a:gra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32" name="Google Shape;132;p6"/>
              <p:cNvSpPr/>
              <p:nvPr/>
            </p:nvSpPr>
            <p:spPr>
              <a:xfrm rot="5400000">
                <a:off x="-10122" y="573147"/>
                <a:ext cx="344644" cy="344644"/>
              </a:xfrm>
              <a:custGeom>
                <a:rect b="b" l="l" r="r" t="t"/>
                <a:pathLst>
                  <a:path extrusionOk="0" h="12229" w="12229">
                    <a:moveTo>
                      <a:pt x="6121" y="1"/>
                    </a:moveTo>
                    <a:lnTo>
                      <a:pt x="1" y="6120"/>
                    </a:lnTo>
                    <a:lnTo>
                      <a:pt x="6121" y="12228"/>
                    </a:lnTo>
                    <a:lnTo>
                      <a:pt x="12229" y="6120"/>
                    </a:lnTo>
                    <a:lnTo>
                      <a:pt x="6121" y="1"/>
                    </a:lnTo>
                    <a:close/>
                  </a:path>
                </a:pathLst>
              </a:custGeom>
              <a:gradFill>
                <a:gsLst>
                  <a:gs pos="0">
                    <a:schemeClr val="accent2"/>
                  </a:gs>
                  <a:gs pos="100000">
                    <a:schemeClr val="accent4"/>
                  </a:gs>
                </a:gsLst>
                <a:lin ang="8100019" scaled="0"/>
              </a:gra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33" name="Google Shape;133;p6"/>
              <p:cNvSpPr/>
              <p:nvPr/>
            </p:nvSpPr>
            <p:spPr>
              <a:xfrm rot="5400000">
                <a:off x="1982730" y="475507"/>
                <a:ext cx="158386" cy="158414"/>
              </a:xfrm>
              <a:custGeom>
                <a:rect b="b" l="l" r="r" t="t"/>
                <a:pathLst>
                  <a:path extrusionOk="0" h="5621" w="5620">
                    <a:moveTo>
                      <a:pt x="2810" y="632"/>
                    </a:moveTo>
                    <a:lnTo>
                      <a:pt x="4989" y="2811"/>
                    </a:lnTo>
                    <a:lnTo>
                      <a:pt x="2810" y="4989"/>
                    </a:lnTo>
                    <a:lnTo>
                      <a:pt x="631" y="2811"/>
                    </a:lnTo>
                    <a:lnTo>
                      <a:pt x="2810" y="632"/>
                    </a:lnTo>
                    <a:close/>
                    <a:moveTo>
                      <a:pt x="2810" y="1"/>
                    </a:moveTo>
                    <a:lnTo>
                      <a:pt x="0" y="2811"/>
                    </a:lnTo>
                    <a:lnTo>
                      <a:pt x="2810" y="5621"/>
                    </a:lnTo>
                    <a:lnTo>
                      <a:pt x="5620" y="2811"/>
                    </a:lnTo>
                    <a:lnTo>
                      <a:pt x="2810" y="1"/>
                    </a:lnTo>
                    <a:close/>
                  </a:path>
                </a:pathLst>
              </a:custGeom>
              <a:gradFill>
                <a:gsLst>
                  <a:gs pos="0">
                    <a:schemeClr val="accent2"/>
                  </a:gs>
                  <a:gs pos="100000">
                    <a:schemeClr val="accent4"/>
                  </a:gs>
                </a:gsLst>
                <a:lin ang="8100019" scaled="0"/>
              </a:gra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34" name="Google Shape;134;p6"/>
              <p:cNvSpPr/>
              <p:nvPr/>
            </p:nvSpPr>
            <p:spPr>
              <a:xfrm rot="5400000">
                <a:off x="759637" y="515118"/>
                <a:ext cx="336584" cy="336584"/>
              </a:xfrm>
              <a:custGeom>
                <a:rect b="b" l="l" r="r" t="t"/>
                <a:pathLst>
                  <a:path extrusionOk="0" h="11943" w="11943">
                    <a:moveTo>
                      <a:pt x="5965" y="1"/>
                    </a:moveTo>
                    <a:lnTo>
                      <a:pt x="0" y="5966"/>
                    </a:lnTo>
                    <a:lnTo>
                      <a:pt x="5965" y="11943"/>
                    </a:lnTo>
                    <a:lnTo>
                      <a:pt x="11942" y="5966"/>
                    </a:lnTo>
                    <a:lnTo>
                      <a:pt x="5965" y="1"/>
                    </a:lnTo>
                    <a:close/>
                  </a:path>
                </a:pathLst>
              </a:custGeom>
              <a:gradFill>
                <a:gsLst>
                  <a:gs pos="0">
                    <a:schemeClr val="accent2"/>
                  </a:gs>
                  <a:gs pos="100000">
                    <a:schemeClr val="accent4"/>
                  </a:gs>
                </a:gsLst>
                <a:lin ang="8100019" scaled="0"/>
              </a:gra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35" name="Google Shape;135;p6"/>
              <p:cNvSpPr/>
              <p:nvPr/>
            </p:nvSpPr>
            <p:spPr>
              <a:xfrm rot="5400000">
                <a:off x="1228570" y="983715"/>
                <a:ext cx="205704" cy="206042"/>
              </a:xfrm>
              <a:custGeom>
                <a:rect b="b" l="l" r="r" t="t"/>
                <a:pathLst>
                  <a:path extrusionOk="0" h="7311" w="7299">
                    <a:moveTo>
                      <a:pt x="3655" y="0"/>
                    </a:moveTo>
                    <a:lnTo>
                      <a:pt x="0" y="3655"/>
                    </a:lnTo>
                    <a:lnTo>
                      <a:pt x="3655" y="7311"/>
                    </a:lnTo>
                    <a:lnTo>
                      <a:pt x="7299" y="3655"/>
                    </a:lnTo>
                    <a:lnTo>
                      <a:pt x="3655" y="0"/>
                    </a:lnTo>
                    <a:close/>
                  </a:path>
                </a:pathLst>
              </a:custGeom>
              <a:gradFill>
                <a:gsLst>
                  <a:gs pos="0">
                    <a:schemeClr val="accent2"/>
                  </a:gs>
                  <a:gs pos="100000">
                    <a:schemeClr val="accent4"/>
                  </a:gs>
                </a:gsLst>
                <a:lin ang="8100019" scaled="0"/>
              </a:gra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sp>
          <p:nvSpPr>
            <p:cNvPr id="136" name="Google Shape;136;p6"/>
            <p:cNvSpPr/>
            <p:nvPr/>
          </p:nvSpPr>
          <p:spPr>
            <a:xfrm rot="5400000">
              <a:off x="262640" y="1229587"/>
              <a:ext cx="158386" cy="158414"/>
            </a:xfrm>
            <a:custGeom>
              <a:rect b="b" l="l" r="r" t="t"/>
              <a:pathLst>
                <a:path extrusionOk="0" h="5621" w="5620">
                  <a:moveTo>
                    <a:pt x="2810" y="632"/>
                  </a:moveTo>
                  <a:lnTo>
                    <a:pt x="4989" y="2811"/>
                  </a:lnTo>
                  <a:lnTo>
                    <a:pt x="2810" y="4989"/>
                  </a:lnTo>
                  <a:lnTo>
                    <a:pt x="631" y="2811"/>
                  </a:lnTo>
                  <a:lnTo>
                    <a:pt x="2810" y="632"/>
                  </a:lnTo>
                  <a:close/>
                  <a:moveTo>
                    <a:pt x="2810" y="1"/>
                  </a:moveTo>
                  <a:lnTo>
                    <a:pt x="0" y="2811"/>
                  </a:lnTo>
                  <a:lnTo>
                    <a:pt x="2810" y="5621"/>
                  </a:lnTo>
                  <a:lnTo>
                    <a:pt x="5620" y="2811"/>
                  </a:lnTo>
                  <a:lnTo>
                    <a:pt x="2810" y="1"/>
                  </a:ln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100000">
                  <a:schemeClr val="accent4"/>
                </a:gs>
              </a:gsLst>
              <a:lin ang="8100019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37" name="Google Shape;137;p6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138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p7"/>
          <p:cNvSpPr txBox="1"/>
          <p:nvPr>
            <p:ph type="title"/>
          </p:nvPr>
        </p:nvSpPr>
        <p:spPr>
          <a:xfrm>
            <a:off x="594475" y="1114875"/>
            <a:ext cx="3198600" cy="1262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3500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140" name="Google Shape;140;p7"/>
          <p:cNvSpPr txBox="1"/>
          <p:nvPr>
            <p:ph idx="1" type="body"/>
          </p:nvPr>
        </p:nvSpPr>
        <p:spPr>
          <a:xfrm>
            <a:off x="594475" y="2377425"/>
            <a:ext cx="3120900" cy="1651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302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 b="0" sz="2000"/>
            </a:lvl1pPr>
            <a:lvl2pPr indent="-330200" lvl="1" marL="914400">
              <a:spcBef>
                <a:spcPts val="1000"/>
              </a:spcBef>
              <a:spcAft>
                <a:spcPts val="0"/>
              </a:spcAft>
              <a:buSzPts val="1600"/>
              <a:buChar char="○"/>
              <a:defRPr/>
            </a:lvl2pPr>
            <a:lvl3pPr indent="-330200" lvl="2" marL="1371600">
              <a:spcBef>
                <a:spcPts val="1600"/>
              </a:spcBef>
              <a:spcAft>
                <a:spcPts val="0"/>
              </a:spcAft>
              <a:buSzPts val="1600"/>
              <a:buChar char="■"/>
              <a:defRPr/>
            </a:lvl3pPr>
            <a:lvl4pPr indent="-330200" lvl="3" marL="1828800">
              <a:spcBef>
                <a:spcPts val="1600"/>
              </a:spcBef>
              <a:spcAft>
                <a:spcPts val="0"/>
              </a:spcAft>
              <a:buSzPts val="1600"/>
              <a:buChar char="●"/>
              <a:defRPr/>
            </a:lvl4pPr>
            <a:lvl5pPr indent="-330200" lvl="4" marL="2286000">
              <a:spcBef>
                <a:spcPts val="1600"/>
              </a:spcBef>
              <a:spcAft>
                <a:spcPts val="0"/>
              </a:spcAft>
              <a:buSzPts val="1600"/>
              <a:buChar char="○"/>
              <a:defRPr/>
            </a:lvl5pPr>
            <a:lvl6pPr indent="-330200" lvl="5" marL="2743200">
              <a:spcBef>
                <a:spcPts val="1600"/>
              </a:spcBef>
              <a:spcAft>
                <a:spcPts val="0"/>
              </a:spcAft>
              <a:buSzPts val="1600"/>
              <a:buChar char="■"/>
              <a:defRPr/>
            </a:lvl6pPr>
            <a:lvl7pPr indent="-330200" lvl="6" marL="3200400">
              <a:spcBef>
                <a:spcPts val="1600"/>
              </a:spcBef>
              <a:spcAft>
                <a:spcPts val="0"/>
              </a:spcAft>
              <a:buSzPts val="1600"/>
              <a:buChar char="●"/>
              <a:defRPr/>
            </a:lvl7pPr>
            <a:lvl8pPr indent="-330200" lvl="7" marL="3657600">
              <a:spcBef>
                <a:spcPts val="1600"/>
              </a:spcBef>
              <a:spcAft>
                <a:spcPts val="0"/>
              </a:spcAft>
              <a:buSzPts val="1600"/>
              <a:buChar char="○"/>
              <a:defRPr/>
            </a:lvl8pPr>
            <a:lvl9pPr indent="-330200" lvl="8" marL="4114800">
              <a:spcBef>
                <a:spcPts val="1600"/>
              </a:spcBef>
              <a:spcAft>
                <a:spcPts val="1600"/>
              </a:spcAft>
              <a:buSzPts val="1600"/>
              <a:buChar char="■"/>
              <a:defRPr/>
            </a:lvl9pPr>
          </a:lstStyle>
          <a:p/>
        </p:txBody>
      </p:sp>
      <p:grpSp>
        <p:nvGrpSpPr>
          <p:cNvPr id="141" name="Google Shape;141;p7"/>
          <p:cNvGrpSpPr/>
          <p:nvPr/>
        </p:nvGrpSpPr>
        <p:grpSpPr>
          <a:xfrm flipH="1">
            <a:off x="7543008" y="3775362"/>
            <a:ext cx="2935952" cy="2691573"/>
            <a:chOff x="-1325225" y="3680270"/>
            <a:chExt cx="2935952" cy="2691573"/>
          </a:xfrm>
        </p:grpSpPr>
        <p:sp>
          <p:nvSpPr>
            <p:cNvPr id="142" name="Google Shape;142;p7"/>
            <p:cNvSpPr/>
            <p:nvPr/>
          </p:nvSpPr>
          <p:spPr>
            <a:xfrm>
              <a:off x="727441" y="4703598"/>
              <a:ext cx="208043" cy="207733"/>
            </a:xfrm>
            <a:custGeom>
              <a:rect b="b" l="l" r="r" t="t"/>
              <a:pathLst>
                <a:path extrusionOk="0" h="7371" w="7382">
                  <a:moveTo>
                    <a:pt x="3691" y="1"/>
                  </a:moveTo>
                  <a:lnTo>
                    <a:pt x="0" y="3680"/>
                  </a:lnTo>
                  <a:lnTo>
                    <a:pt x="3691" y="7371"/>
                  </a:lnTo>
                  <a:lnTo>
                    <a:pt x="7382" y="3680"/>
                  </a:lnTo>
                  <a:lnTo>
                    <a:pt x="3691" y="1"/>
                  </a:lnTo>
                  <a:close/>
                </a:path>
              </a:pathLst>
            </a:custGeom>
            <a:gradFill>
              <a:gsLst>
                <a:gs pos="0">
                  <a:schemeClr val="accent4"/>
                </a:gs>
                <a:gs pos="100000">
                  <a:schemeClr val="accent3"/>
                </a:gs>
              </a:gsLst>
              <a:lin ang="2700006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3" name="Google Shape;143;p7"/>
            <p:cNvSpPr/>
            <p:nvPr/>
          </p:nvSpPr>
          <p:spPr>
            <a:xfrm>
              <a:off x="616465" y="3680270"/>
              <a:ext cx="158386" cy="158414"/>
            </a:xfrm>
            <a:custGeom>
              <a:rect b="b" l="l" r="r" t="t"/>
              <a:pathLst>
                <a:path extrusionOk="0" h="5621" w="5620">
                  <a:moveTo>
                    <a:pt x="2810" y="632"/>
                  </a:moveTo>
                  <a:lnTo>
                    <a:pt x="4989" y="2811"/>
                  </a:lnTo>
                  <a:lnTo>
                    <a:pt x="2810" y="4989"/>
                  </a:lnTo>
                  <a:lnTo>
                    <a:pt x="631" y="2811"/>
                  </a:lnTo>
                  <a:lnTo>
                    <a:pt x="2810" y="632"/>
                  </a:lnTo>
                  <a:close/>
                  <a:moveTo>
                    <a:pt x="2810" y="1"/>
                  </a:moveTo>
                  <a:lnTo>
                    <a:pt x="0" y="2811"/>
                  </a:lnTo>
                  <a:lnTo>
                    <a:pt x="2810" y="5621"/>
                  </a:lnTo>
                  <a:lnTo>
                    <a:pt x="5620" y="2811"/>
                  </a:lnTo>
                  <a:lnTo>
                    <a:pt x="2810" y="1"/>
                  </a:lnTo>
                  <a:close/>
                </a:path>
              </a:pathLst>
            </a:custGeom>
            <a:gradFill>
              <a:gsLst>
                <a:gs pos="0">
                  <a:schemeClr val="accent4"/>
                </a:gs>
                <a:gs pos="100000">
                  <a:schemeClr val="accent3"/>
                </a:gs>
              </a:gsLst>
              <a:lin ang="2700006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4" name="Google Shape;144;p7"/>
            <p:cNvSpPr/>
            <p:nvPr/>
          </p:nvSpPr>
          <p:spPr>
            <a:xfrm>
              <a:off x="1452313" y="4516146"/>
              <a:ext cx="158414" cy="158386"/>
            </a:xfrm>
            <a:custGeom>
              <a:rect b="b" l="l" r="r" t="t"/>
              <a:pathLst>
                <a:path extrusionOk="0" h="5620" w="5621">
                  <a:moveTo>
                    <a:pt x="2811" y="631"/>
                  </a:moveTo>
                  <a:lnTo>
                    <a:pt x="4989" y="2810"/>
                  </a:lnTo>
                  <a:lnTo>
                    <a:pt x="2811" y="4989"/>
                  </a:lnTo>
                  <a:lnTo>
                    <a:pt x="632" y="2810"/>
                  </a:lnTo>
                  <a:lnTo>
                    <a:pt x="2811" y="631"/>
                  </a:lnTo>
                  <a:close/>
                  <a:moveTo>
                    <a:pt x="2811" y="0"/>
                  </a:moveTo>
                  <a:lnTo>
                    <a:pt x="1" y="2810"/>
                  </a:lnTo>
                  <a:lnTo>
                    <a:pt x="2811" y="5620"/>
                  </a:lnTo>
                  <a:lnTo>
                    <a:pt x="5620" y="2810"/>
                  </a:lnTo>
                  <a:lnTo>
                    <a:pt x="2811" y="0"/>
                  </a:lnTo>
                  <a:close/>
                </a:path>
              </a:pathLst>
            </a:custGeom>
            <a:gradFill>
              <a:gsLst>
                <a:gs pos="0">
                  <a:schemeClr val="accent4"/>
                </a:gs>
                <a:gs pos="100000">
                  <a:schemeClr val="accent3"/>
                </a:gs>
              </a:gsLst>
              <a:lin ang="2700006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5" name="Google Shape;145;p7"/>
            <p:cNvSpPr/>
            <p:nvPr/>
          </p:nvSpPr>
          <p:spPr>
            <a:xfrm>
              <a:off x="813435" y="3710144"/>
              <a:ext cx="536567" cy="536228"/>
            </a:xfrm>
            <a:custGeom>
              <a:rect b="b" l="l" r="r" t="t"/>
              <a:pathLst>
                <a:path extrusionOk="0" h="19027" w="19039">
                  <a:moveTo>
                    <a:pt x="9525" y="0"/>
                  </a:moveTo>
                  <a:lnTo>
                    <a:pt x="0" y="9513"/>
                  </a:lnTo>
                  <a:lnTo>
                    <a:pt x="9525" y="19027"/>
                  </a:lnTo>
                  <a:lnTo>
                    <a:pt x="19038" y="9513"/>
                  </a:lnTo>
                  <a:lnTo>
                    <a:pt x="9525" y="0"/>
                  </a:lnTo>
                  <a:close/>
                </a:path>
              </a:pathLst>
            </a:custGeom>
            <a:gradFill>
              <a:gsLst>
                <a:gs pos="0">
                  <a:schemeClr val="accent4"/>
                </a:gs>
                <a:gs pos="100000">
                  <a:schemeClr val="accent3"/>
                </a:gs>
              </a:gsLst>
              <a:lin ang="2700006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6" name="Google Shape;146;p7"/>
            <p:cNvSpPr/>
            <p:nvPr/>
          </p:nvSpPr>
          <p:spPr>
            <a:xfrm>
              <a:off x="196937" y="3809966"/>
              <a:ext cx="336584" cy="336584"/>
            </a:xfrm>
            <a:custGeom>
              <a:rect b="b" l="l" r="r" t="t"/>
              <a:pathLst>
                <a:path extrusionOk="0" h="11943" w="11943">
                  <a:moveTo>
                    <a:pt x="5965" y="1"/>
                  </a:moveTo>
                  <a:lnTo>
                    <a:pt x="0" y="5966"/>
                  </a:lnTo>
                  <a:lnTo>
                    <a:pt x="5965" y="11943"/>
                  </a:lnTo>
                  <a:lnTo>
                    <a:pt x="11942" y="5966"/>
                  </a:lnTo>
                  <a:lnTo>
                    <a:pt x="5965" y="1"/>
                  </a:lnTo>
                  <a:close/>
                </a:path>
              </a:pathLst>
            </a:custGeom>
            <a:gradFill>
              <a:gsLst>
                <a:gs pos="0">
                  <a:schemeClr val="accent4"/>
                </a:gs>
                <a:gs pos="100000">
                  <a:schemeClr val="accent3"/>
                </a:gs>
              </a:gsLst>
              <a:lin ang="2700006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7" name="Google Shape;147;p7"/>
            <p:cNvSpPr/>
            <p:nvPr/>
          </p:nvSpPr>
          <p:spPr>
            <a:xfrm>
              <a:off x="1124828" y="4386956"/>
              <a:ext cx="205704" cy="206042"/>
            </a:xfrm>
            <a:custGeom>
              <a:rect b="b" l="l" r="r" t="t"/>
              <a:pathLst>
                <a:path extrusionOk="0" h="7311" w="7299">
                  <a:moveTo>
                    <a:pt x="3655" y="0"/>
                  </a:moveTo>
                  <a:lnTo>
                    <a:pt x="0" y="3655"/>
                  </a:lnTo>
                  <a:lnTo>
                    <a:pt x="3655" y="7311"/>
                  </a:lnTo>
                  <a:lnTo>
                    <a:pt x="7299" y="3655"/>
                  </a:lnTo>
                  <a:lnTo>
                    <a:pt x="3655" y="0"/>
                  </a:lnTo>
                  <a:close/>
                </a:path>
              </a:pathLst>
            </a:custGeom>
            <a:gradFill>
              <a:gsLst>
                <a:gs pos="0">
                  <a:schemeClr val="accent4"/>
                </a:gs>
                <a:gs pos="100000">
                  <a:schemeClr val="accent3"/>
                </a:gs>
              </a:gsLst>
              <a:lin ang="2700006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8" name="Google Shape;148;p7"/>
            <p:cNvSpPr/>
            <p:nvPr/>
          </p:nvSpPr>
          <p:spPr>
            <a:xfrm>
              <a:off x="-1325225" y="4054395"/>
              <a:ext cx="2317870" cy="2317449"/>
            </a:xfrm>
            <a:custGeom>
              <a:rect b="b" l="l" r="r" t="t"/>
              <a:pathLst>
                <a:path extrusionOk="0" h="71438" w="71451">
                  <a:moveTo>
                    <a:pt x="63330" y="632"/>
                  </a:moveTo>
                  <a:lnTo>
                    <a:pt x="70819" y="8121"/>
                  </a:lnTo>
                  <a:lnTo>
                    <a:pt x="8133" y="70807"/>
                  </a:lnTo>
                  <a:lnTo>
                    <a:pt x="644" y="63318"/>
                  </a:lnTo>
                  <a:lnTo>
                    <a:pt x="63330" y="632"/>
                  </a:lnTo>
                  <a:close/>
                  <a:moveTo>
                    <a:pt x="63330" y="1"/>
                  </a:moveTo>
                  <a:lnTo>
                    <a:pt x="1" y="63318"/>
                  </a:lnTo>
                  <a:lnTo>
                    <a:pt x="8133" y="71438"/>
                  </a:lnTo>
                  <a:lnTo>
                    <a:pt x="71450" y="8121"/>
                  </a:lnTo>
                  <a:lnTo>
                    <a:pt x="63330" y="1"/>
                  </a:lnTo>
                  <a:close/>
                </a:path>
              </a:pathLst>
            </a:custGeom>
            <a:gradFill>
              <a:gsLst>
                <a:gs pos="0">
                  <a:schemeClr val="accent4"/>
                </a:gs>
                <a:gs pos="100000">
                  <a:schemeClr val="accent3"/>
                </a:gs>
              </a:gsLst>
              <a:lin ang="2700006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49" name="Google Shape;149;p7"/>
          <p:cNvSpPr/>
          <p:nvPr/>
        </p:nvSpPr>
        <p:spPr>
          <a:xfrm rot="8100265">
            <a:off x="7446464" y="-1133251"/>
            <a:ext cx="2752837" cy="2665651"/>
          </a:xfrm>
          <a:prstGeom prst="rect">
            <a:avLst/>
          </a:prstGeom>
          <a:gradFill>
            <a:gsLst>
              <a:gs pos="0">
                <a:schemeClr val="accent2"/>
              </a:gs>
              <a:gs pos="100000">
                <a:schemeClr val="accent4"/>
              </a:gs>
            </a:gsLst>
            <a:lin ang="8099331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0" name="Google Shape;150;p7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15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p8"/>
          <p:cNvSpPr/>
          <p:nvPr/>
        </p:nvSpPr>
        <p:spPr>
          <a:xfrm rot="-2700000">
            <a:off x="-2570011" y="-951068"/>
            <a:ext cx="8706323" cy="446198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3" name="Google Shape;153;p8"/>
          <p:cNvSpPr txBox="1"/>
          <p:nvPr>
            <p:ph type="title"/>
          </p:nvPr>
        </p:nvSpPr>
        <p:spPr>
          <a:xfrm>
            <a:off x="599100" y="532649"/>
            <a:ext cx="3244800" cy="2016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154" name="Google Shape;154;p8"/>
          <p:cNvSpPr/>
          <p:nvPr/>
        </p:nvSpPr>
        <p:spPr>
          <a:xfrm>
            <a:off x="3749720" y="2486425"/>
            <a:ext cx="572650" cy="572752"/>
          </a:xfrm>
          <a:custGeom>
            <a:rect b="b" l="l" r="r" t="t"/>
            <a:pathLst>
              <a:path extrusionOk="0" h="5621" w="5620">
                <a:moveTo>
                  <a:pt x="2810" y="632"/>
                </a:moveTo>
                <a:lnTo>
                  <a:pt x="4989" y="2811"/>
                </a:lnTo>
                <a:lnTo>
                  <a:pt x="2810" y="4989"/>
                </a:lnTo>
                <a:lnTo>
                  <a:pt x="631" y="2811"/>
                </a:lnTo>
                <a:lnTo>
                  <a:pt x="2810" y="632"/>
                </a:lnTo>
                <a:close/>
                <a:moveTo>
                  <a:pt x="2810" y="1"/>
                </a:moveTo>
                <a:lnTo>
                  <a:pt x="0" y="2811"/>
                </a:lnTo>
                <a:lnTo>
                  <a:pt x="2810" y="5621"/>
                </a:lnTo>
                <a:lnTo>
                  <a:pt x="5620" y="2811"/>
                </a:lnTo>
                <a:lnTo>
                  <a:pt x="2810" y="1"/>
                </a:lnTo>
                <a:close/>
              </a:path>
            </a:pathLst>
          </a:custGeom>
          <a:gradFill>
            <a:gsLst>
              <a:gs pos="0">
                <a:schemeClr val="accent2"/>
              </a:gs>
              <a:gs pos="100000">
                <a:schemeClr val="accent4"/>
              </a:gs>
            </a:gsLst>
            <a:lin ang="8100019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5" name="Google Shape;155;p8"/>
          <p:cNvSpPr/>
          <p:nvPr/>
        </p:nvSpPr>
        <p:spPr>
          <a:xfrm>
            <a:off x="2600694" y="3385599"/>
            <a:ext cx="1110032" cy="1111857"/>
          </a:xfrm>
          <a:custGeom>
            <a:rect b="b" l="l" r="r" t="t"/>
            <a:pathLst>
              <a:path extrusionOk="0" h="7311" w="7299">
                <a:moveTo>
                  <a:pt x="3655" y="0"/>
                </a:moveTo>
                <a:lnTo>
                  <a:pt x="0" y="3655"/>
                </a:lnTo>
                <a:lnTo>
                  <a:pt x="3655" y="7311"/>
                </a:lnTo>
                <a:lnTo>
                  <a:pt x="7299" y="3655"/>
                </a:lnTo>
                <a:lnTo>
                  <a:pt x="3655" y="0"/>
                </a:lnTo>
                <a:close/>
              </a:path>
            </a:pathLst>
          </a:custGeom>
          <a:gradFill>
            <a:gsLst>
              <a:gs pos="0">
                <a:schemeClr val="accent2"/>
              </a:gs>
              <a:gs pos="100000">
                <a:schemeClr val="accent4"/>
              </a:gs>
            </a:gsLst>
            <a:lin ang="8100019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6" name="Google Shape;156;p8"/>
          <p:cNvSpPr/>
          <p:nvPr/>
        </p:nvSpPr>
        <p:spPr>
          <a:xfrm>
            <a:off x="-3814676" y="3115951"/>
            <a:ext cx="5865585" cy="5865585"/>
          </a:xfrm>
          <a:custGeom>
            <a:rect b="b" l="l" r="r" t="t"/>
            <a:pathLst>
              <a:path extrusionOk="0" h="78451" w="78451">
                <a:moveTo>
                  <a:pt x="72200" y="632"/>
                </a:moveTo>
                <a:lnTo>
                  <a:pt x="77820" y="6251"/>
                </a:lnTo>
                <a:lnTo>
                  <a:pt x="6251" y="77819"/>
                </a:lnTo>
                <a:lnTo>
                  <a:pt x="632" y="72200"/>
                </a:lnTo>
                <a:lnTo>
                  <a:pt x="72200" y="632"/>
                </a:lnTo>
                <a:close/>
                <a:moveTo>
                  <a:pt x="72200" y="1"/>
                </a:moveTo>
                <a:lnTo>
                  <a:pt x="1" y="72200"/>
                </a:lnTo>
                <a:lnTo>
                  <a:pt x="6251" y="78451"/>
                </a:lnTo>
                <a:lnTo>
                  <a:pt x="78451" y="6251"/>
                </a:lnTo>
                <a:lnTo>
                  <a:pt x="72200" y="1"/>
                </a:lnTo>
                <a:close/>
              </a:path>
            </a:pathLst>
          </a:custGeom>
          <a:gradFill>
            <a:gsLst>
              <a:gs pos="0">
                <a:schemeClr val="accent2"/>
              </a:gs>
              <a:gs pos="100000">
                <a:schemeClr val="accent4"/>
              </a:gs>
            </a:gsLst>
            <a:lin ang="8100019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7" name="Google Shape;157;p8"/>
          <p:cNvSpPr/>
          <p:nvPr/>
        </p:nvSpPr>
        <p:spPr>
          <a:xfrm>
            <a:off x="8244691" y="4241275"/>
            <a:ext cx="1822603" cy="1821455"/>
          </a:xfrm>
          <a:custGeom>
            <a:rect b="b" l="l" r="r" t="t"/>
            <a:pathLst>
              <a:path extrusionOk="0" h="19027" w="19039">
                <a:moveTo>
                  <a:pt x="9525" y="0"/>
                </a:moveTo>
                <a:lnTo>
                  <a:pt x="0" y="9513"/>
                </a:lnTo>
                <a:lnTo>
                  <a:pt x="9525" y="19027"/>
                </a:lnTo>
                <a:lnTo>
                  <a:pt x="19038" y="9513"/>
                </a:lnTo>
                <a:lnTo>
                  <a:pt x="9525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8" name="Google Shape;158;p8"/>
          <p:cNvSpPr/>
          <p:nvPr/>
        </p:nvSpPr>
        <p:spPr>
          <a:xfrm rot="2700000">
            <a:off x="-1340018" y="2527833"/>
            <a:ext cx="838346" cy="3841711"/>
          </a:xfrm>
          <a:prstGeom prst="rect">
            <a:avLst/>
          </a:prstGeom>
          <a:gradFill>
            <a:gsLst>
              <a:gs pos="0">
                <a:schemeClr val="accent2"/>
              </a:gs>
              <a:gs pos="100000">
                <a:schemeClr val="accent4"/>
              </a:gs>
            </a:gsLst>
            <a:lin ang="2700006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9" name="Google Shape;159;p8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160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p9"/>
          <p:cNvSpPr txBox="1"/>
          <p:nvPr>
            <p:ph type="title"/>
          </p:nvPr>
        </p:nvSpPr>
        <p:spPr>
          <a:xfrm>
            <a:off x="3169950" y="1365700"/>
            <a:ext cx="3408300" cy="698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3500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162" name="Google Shape;162;p9"/>
          <p:cNvSpPr txBox="1"/>
          <p:nvPr>
            <p:ph idx="1" type="subTitle"/>
          </p:nvPr>
        </p:nvSpPr>
        <p:spPr>
          <a:xfrm>
            <a:off x="3266825" y="2064188"/>
            <a:ext cx="3214500" cy="171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b="0" sz="20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grpSp>
        <p:nvGrpSpPr>
          <p:cNvPr id="163" name="Google Shape;163;p9"/>
          <p:cNvGrpSpPr/>
          <p:nvPr/>
        </p:nvGrpSpPr>
        <p:grpSpPr>
          <a:xfrm>
            <a:off x="7237704" y="-1202480"/>
            <a:ext cx="3605211" cy="4226616"/>
            <a:chOff x="7137691" y="-1354880"/>
            <a:chExt cx="3605211" cy="4226616"/>
          </a:xfrm>
        </p:grpSpPr>
        <p:sp>
          <p:nvSpPr>
            <p:cNvPr id="164" name="Google Shape;164;p9"/>
            <p:cNvSpPr/>
            <p:nvPr/>
          </p:nvSpPr>
          <p:spPr>
            <a:xfrm rot="10800000">
              <a:off x="7773591" y="-286795"/>
              <a:ext cx="2753543" cy="2753515"/>
            </a:xfrm>
            <a:custGeom>
              <a:rect b="b" l="l" r="r" t="t"/>
              <a:pathLst>
                <a:path extrusionOk="0" h="97703" w="97704">
                  <a:moveTo>
                    <a:pt x="84987" y="1"/>
                  </a:moveTo>
                  <a:lnTo>
                    <a:pt x="0" y="84987"/>
                  </a:lnTo>
                  <a:lnTo>
                    <a:pt x="12716" y="97703"/>
                  </a:lnTo>
                  <a:lnTo>
                    <a:pt x="97703" y="12716"/>
                  </a:lnTo>
                  <a:lnTo>
                    <a:pt x="84987" y="1"/>
                  </a:ln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100000">
                  <a:schemeClr val="accent4"/>
                </a:gs>
              </a:gsLst>
              <a:lin ang="8100019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5" name="Google Shape;165;p9"/>
            <p:cNvSpPr/>
            <p:nvPr/>
          </p:nvSpPr>
          <p:spPr>
            <a:xfrm rot="10800000">
              <a:off x="8124570" y="-555248"/>
              <a:ext cx="2013668" cy="2013301"/>
            </a:xfrm>
            <a:custGeom>
              <a:rect b="b" l="l" r="r" t="t"/>
              <a:pathLst>
                <a:path extrusionOk="0" h="71438" w="71451">
                  <a:moveTo>
                    <a:pt x="63330" y="632"/>
                  </a:moveTo>
                  <a:lnTo>
                    <a:pt x="70819" y="8121"/>
                  </a:lnTo>
                  <a:lnTo>
                    <a:pt x="8133" y="70807"/>
                  </a:lnTo>
                  <a:lnTo>
                    <a:pt x="644" y="63318"/>
                  </a:lnTo>
                  <a:lnTo>
                    <a:pt x="63330" y="632"/>
                  </a:lnTo>
                  <a:close/>
                  <a:moveTo>
                    <a:pt x="63330" y="1"/>
                  </a:moveTo>
                  <a:lnTo>
                    <a:pt x="1" y="63318"/>
                  </a:lnTo>
                  <a:lnTo>
                    <a:pt x="8133" y="71438"/>
                  </a:lnTo>
                  <a:lnTo>
                    <a:pt x="71450" y="8121"/>
                  </a:lnTo>
                  <a:lnTo>
                    <a:pt x="63330" y="1"/>
                  </a:ln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100000">
                  <a:schemeClr val="accent4"/>
                </a:gs>
              </a:gsLst>
              <a:lin ang="8100019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6" name="Google Shape;166;p9"/>
            <p:cNvSpPr/>
            <p:nvPr/>
          </p:nvSpPr>
          <p:spPr>
            <a:xfrm rot="10800000">
              <a:off x="8053099" y="-1354880"/>
              <a:ext cx="2076064" cy="2075726"/>
            </a:xfrm>
            <a:custGeom>
              <a:rect b="b" l="l" r="r" t="t"/>
              <a:pathLst>
                <a:path extrusionOk="0" h="73653" w="73665">
                  <a:moveTo>
                    <a:pt x="67354" y="0"/>
                  </a:moveTo>
                  <a:lnTo>
                    <a:pt x="0" y="67354"/>
                  </a:lnTo>
                  <a:lnTo>
                    <a:pt x="6299" y="73652"/>
                  </a:lnTo>
                  <a:lnTo>
                    <a:pt x="73664" y="6299"/>
                  </a:lnTo>
                  <a:lnTo>
                    <a:pt x="67354" y="0"/>
                  </a:ln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100000">
                  <a:schemeClr val="accent4"/>
                </a:gs>
              </a:gsLst>
              <a:lin ang="8100019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7" name="Google Shape;167;p9"/>
            <p:cNvSpPr/>
            <p:nvPr/>
          </p:nvSpPr>
          <p:spPr>
            <a:xfrm rot="10800000">
              <a:off x="7613533" y="-695849"/>
              <a:ext cx="2255925" cy="2255586"/>
            </a:xfrm>
            <a:custGeom>
              <a:rect b="b" l="l" r="r" t="t"/>
              <a:pathLst>
                <a:path extrusionOk="0" h="80035" w="80047">
                  <a:moveTo>
                    <a:pt x="76141" y="1"/>
                  </a:moveTo>
                  <a:lnTo>
                    <a:pt x="1" y="76141"/>
                  </a:lnTo>
                  <a:lnTo>
                    <a:pt x="3894" y="80034"/>
                  </a:lnTo>
                  <a:lnTo>
                    <a:pt x="80046" y="3894"/>
                  </a:lnTo>
                  <a:lnTo>
                    <a:pt x="76141" y="1"/>
                  </a:ln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100000">
                  <a:schemeClr val="accent4"/>
                </a:gs>
              </a:gsLst>
              <a:lin ang="8100019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8" name="Google Shape;168;p9"/>
            <p:cNvSpPr/>
            <p:nvPr/>
          </p:nvSpPr>
          <p:spPr>
            <a:xfrm rot="10800000">
              <a:off x="8531957" y="102431"/>
              <a:ext cx="2210945" cy="2210945"/>
            </a:xfrm>
            <a:custGeom>
              <a:rect b="b" l="l" r="r" t="t"/>
              <a:pathLst>
                <a:path extrusionOk="0" h="78451" w="78451">
                  <a:moveTo>
                    <a:pt x="72200" y="632"/>
                  </a:moveTo>
                  <a:lnTo>
                    <a:pt x="77820" y="6251"/>
                  </a:lnTo>
                  <a:lnTo>
                    <a:pt x="6251" y="77819"/>
                  </a:lnTo>
                  <a:lnTo>
                    <a:pt x="632" y="72200"/>
                  </a:lnTo>
                  <a:lnTo>
                    <a:pt x="72200" y="632"/>
                  </a:lnTo>
                  <a:close/>
                  <a:moveTo>
                    <a:pt x="72200" y="1"/>
                  </a:moveTo>
                  <a:lnTo>
                    <a:pt x="1" y="72200"/>
                  </a:lnTo>
                  <a:lnTo>
                    <a:pt x="6251" y="78451"/>
                  </a:lnTo>
                  <a:lnTo>
                    <a:pt x="78451" y="6251"/>
                  </a:lnTo>
                  <a:lnTo>
                    <a:pt x="72200" y="1"/>
                  </a:ln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100000">
                  <a:schemeClr val="accent4"/>
                </a:gs>
              </a:gsLst>
              <a:lin ang="8100019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9" name="Google Shape;169;p9"/>
            <p:cNvSpPr/>
            <p:nvPr/>
          </p:nvSpPr>
          <p:spPr>
            <a:xfrm rot="10800000">
              <a:off x="8399384" y="2237849"/>
              <a:ext cx="208043" cy="207733"/>
            </a:xfrm>
            <a:custGeom>
              <a:rect b="b" l="l" r="r" t="t"/>
              <a:pathLst>
                <a:path extrusionOk="0" h="7371" w="7382">
                  <a:moveTo>
                    <a:pt x="3691" y="1"/>
                  </a:moveTo>
                  <a:lnTo>
                    <a:pt x="0" y="3680"/>
                  </a:lnTo>
                  <a:lnTo>
                    <a:pt x="3691" y="7371"/>
                  </a:lnTo>
                  <a:lnTo>
                    <a:pt x="7382" y="3680"/>
                  </a:lnTo>
                  <a:lnTo>
                    <a:pt x="3691" y="1"/>
                  </a:ln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100000">
                  <a:schemeClr val="accent4"/>
                </a:gs>
              </a:gsLst>
              <a:lin ang="8100019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0" name="Google Shape;170;p9"/>
            <p:cNvSpPr/>
            <p:nvPr/>
          </p:nvSpPr>
          <p:spPr>
            <a:xfrm rot="10800000">
              <a:off x="7689684" y="720484"/>
              <a:ext cx="344644" cy="344644"/>
            </a:xfrm>
            <a:custGeom>
              <a:rect b="b" l="l" r="r" t="t"/>
              <a:pathLst>
                <a:path extrusionOk="0" h="12229" w="12229">
                  <a:moveTo>
                    <a:pt x="6121" y="1"/>
                  </a:moveTo>
                  <a:lnTo>
                    <a:pt x="1" y="6120"/>
                  </a:lnTo>
                  <a:lnTo>
                    <a:pt x="6121" y="12228"/>
                  </a:lnTo>
                  <a:lnTo>
                    <a:pt x="12229" y="6120"/>
                  </a:lnTo>
                  <a:lnTo>
                    <a:pt x="6121" y="1"/>
                  </a:ln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100000">
                  <a:schemeClr val="accent4"/>
                </a:gs>
              </a:gsLst>
              <a:lin ang="8100019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1" name="Google Shape;171;p9"/>
            <p:cNvSpPr/>
            <p:nvPr/>
          </p:nvSpPr>
          <p:spPr>
            <a:xfrm rot="10800000">
              <a:off x="7973568" y="2713322"/>
              <a:ext cx="158386" cy="158414"/>
            </a:xfrm>
            <a:custGeom>
              <a:rect b="b" l="l" r="r" t="t"/>
              <a:pathLst>
                <a:path extrusionOk="0" h="5621" w="5620">
                  <a:moveTo>
                    <a:pt x="2810" y="632"/>
                  </a:moveTo>
                  <a:lnTo>
                    <a:pt x="4989" y="2811"/>
                  </a:lnTo>
                  <a:lnTo>
                    <a:pt x="2810" y="4989"/>
                  </a:lnTo>
                  <a:lnTo>
                    <a:pt x="631" y="2811"/>
                  </a:lnTo>
                  <a:lnTo>
                    <a:pt x="2810" y="632"/>
                  </a:lnTo>
                  <a:close/>
                  <a:moveTo>
                    <a:pt x="2810" y="1"/>
                  </a:moveTo>
                  <a:lnTo>
                    <a:pt x="0" y="2811"/>
                  </a:lnTo>
                  <a:lnTo>
                    <a:pt x="2810" y="5621"/>
                  </a:lnTo>
                  <a:lnTo>
                    <a:pt x="5620" y="2811"/>
                  </a:lnTo>
                  <a:lnTo>
                    <a:pt x="2810" y="1"/>
                  </a:ln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100000">
                  <a:schemeClr val="accent4"/>
                </a:gs>
              </a:gsLst>
              <a:lin ang="8100019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2" name="Google Shape;172;p9"/>
            <p:cNvSpPr/>
            <p:nvPr/>
          </p:nvSpPr>
          <p:spPr>
            <a:xfrm rot="10800000">
              <a:off x="7137691" y="1877474"/>
              <a:ext cx="158414" cy="158386"/>
            </a:xfrm>
            <a:custGeom>
              <a:rect b="b" l="l" r="r" t="t"/>
              <a:pathLst>
                <a:path extrusionOk="0" h="5620" w="5621">
                  <a:moveTo>
                    <a:pt x="2811" y="631"/>
                  </a:moveTo>
                  <a:lnTo>
                    <a:pt x="4989" y="2810"/>
                  </a:lnTo>
                  <a:lnTo>
                    <a:pt x="2811" y="4989"/>
                  </a:lnTo>
                  <a:lnTo>
                    <a:pt x="632" y="2810"/>
                  </a:lnTo>
                  <a:lnTo>
                    <a:pt x="2811" y="631"/>
                  </a:lnTo>
                  <a:close/>
                  <a:moveTo>
                    <a:pt x="2811" y="0"/>
                  </a:moveTo>
                  <a:lnTo>
                    <a:pt x="1" y="2810"/>
                  </a:lnTo>
                  <a:lnTo>
                    <a:pt x="2811" y="5620"/>
                  </a:lnTo>
                  <a:lnTo>
                    <a:pt x="5620" y="2810"/>
                  </a:lnTo>
                  <a:lnTo>
                    <a:pt x="2811" y="0"/>
                  </a:ln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100000">
                  <a:schemeClr val="accent4"/>
                </a:gs>
              </a:gsLst>
              <a:lin ang="8100019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3" name="Google Shape;173;p9"/>
            <p:cNvSpPr/>
            <p:nvPr/>
          </p:nvSpPr>
          <p:spPr>
            <a:xfrm rot="10800000">
              <a:off x="7398417" y="2305634"/>
              <a:ext cx="536567" cy="536228"/>
            </a:xfrm>
            <a:custGeom>
              <a:rect b="b" l="l" r="r" t="t"/>
              <a:pathLst>
                <a:path extrusionOk="0" h="19027" w="19039">
                  <a:moveTo>
                    <a:pt x="9525" y="0"/>
                  </a:moveTo>
                  <a:lnTo>
                    <a:pt x="0" y="9513"/>
                  </a:lnTo>
                  <a:lnTo>
                    <a:pt x="9525" y="19027"/>
                  </a:lnTo>
                  <a:lnTo>
                    <a:pt x="19038" y="9513"/>
                  </a:lnTo>
                  <a:lnTo>
                    <a:pt x="9525" y="0"/>
                  </a:ln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100000">
                  <a:schemeClr val="accent4"/>
                </a:gs>
              </a:gsLst>
              <a:lin ang="8100019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4" name="Google Shape;174;p9"/>
            <p:cNvSpPr/>
            <p:nvPr/>
          </p:nvSpPr>
          <p:spPr>
            <a:xfrm rot="10800000">
              <a:off x="7755773" y="1490243"/>
              <a:ext cx="336584" cy="336584"/>
            </a:xfrm>
            <a:custGeom>
              <a:rect b="b" l="l" r="r" t="t"/>
              <a:pathLst>
                <a:path extrusionOk="0" h="11943" w="11943">
                  <a:moveTo>
                    <a:pt x="5965" y="1"/>
                  </a:moveTo>
                  <a:lnTo>
                    <a:pt x="0" y="5966"/>
                  </a:lnTo>
                  <a:lnTo>
                    <a:pt x="5965" y="11943"/>
                  </a:lnTo>
                  <a:lnTo>
                    <a:pt x="11942" y="5966"/>
                  </a:lnTo>
                  <a:lnTo>
                    <a:pt x="5965" y="1"/>
                  </a:ln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100000">
                  <a:schemeClr val="accent4"/>
                </a:gs>
              </a:gsLst>
              <a:lin ang="8100019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5" name="Google Shape;175;p9"/>
            <p:cNvSpPr/>
            <p:nvPr/>
          </p:nvSpPr>
          <p:spPr>
            <a:xfrm rot="10800000">
              <a:off x="7417886" y="1959008"/>
              <a:ext cx="205704" cy="206042"/>
            </a:xfrm>
            <a:custGeom>
              <a:rect b="b" l="l" r="r" t="t"/>
              <a:pathLst>
                <a:path extrusionOk="0" h="7311" w="7299">
                  <a:moveTo>
                    <a:pt x="3655" y="0"/>
                  </a:moveTo>
                  <a:lnTo>
                    <a:pt x="0" y="3655"/>
                  </a:lnTo>
                  <a:lnTo>
                    <a:pt x="3655" y="7311"/>
                  </a:lnTo>
                  <a:lnTo>
                    <a:pt x="7299" y="3655"/>
                  </a:lnTo>
                  <a:lnTo>
                    <a:pt x="3655" y="0"/>
                  </a:ln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100000">
                  <a:schemeClr val="accent4"/>
                </a:gs>
              </a:gsLst>
              <a:lin ang="8100019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76" name="Google Shape;176;p9"/>
          <p:cNvSpPr/>
          <p:nvPr/>
        </p:nvSpPr>
        <p:spPr>
          <a:xfrm rot="5400000">
            <a:off x="8442045" y="4345678"/>
            <a:ext cx="205704" cy="206042"/>
          </a:xfrm>
          <a:custGeom>
            <a:rect b="b" l="l" r="r" t="t"/>
            <a:pathLst>
              <a:path extrusionOk="0" h="7311" w="7299">
                <a:moveTo>
                  <a:pt x="3655" y="0"/>
                </a:moveTo>
                <a:lnTo>
                  <a:pt x="0" y="3655"/>
                </a:lnTo>
                <a:lnTo>
                  <a:pt x="3655" y="7311"/>
                </a:lnTo>
                <a:lnTo>
                  <a:pt x="7299" y="3655"/>
                </a:lnTo>
                <a:lnTo>
                  <a:pt x="3655" y="0"/>
                </a:lnTo>
                <a:close/>
              </a:path>
            </a:pathLst>
          </a:custGeom>
          <a:gradFill>
            <a:gsLst>
              <a:gs pos="0">
                <a:schemeClr val="accent2"/>
              </a:gs>
              <a:gs pos="100000">
                <a:schemeClr val="accent4"/>
              </a:gs>
            </a:gsLst>
            <a:lin ang="8100019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7" name="Google Shape;177;p9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178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p10"/>
          <p:cNvSpPr txBox="1"/>
          <p:nvPr>
            <p:ph type="title"/>
          </p:nvPr>
        </p:nvSpPr>
        <p:spPr>
          <a:xfrm>
            <a:off x="2101800" y="2309850"/>
            <a:ext cx="4940400" cy="523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None/>
              <a:defRPr sz="4000"/>
            </a:lvl1pPr>
            <a:lvl2pPr lvl="1" algn="ctr">
              <a:spcBef>
                <a:spcPts val="0"/>
              </a:spcBef>
              <a:spcAft>
                <a:spcPts val="0"/>
              </a:spcAft>
              <a:buNone/>
              <a:defRPr sz="4000"/>
            </a:lvl2pPr>
            <a:lvl3pPr lvl="2" algn="ctr">
              <a:spcBef>
                <a:spcPts val="0"/>
              </a:spcBef>
              <a:spcAft>
                <a:spcPts val="0"/>
              </a:spcAft>
              <a:buNone/>
              <a:defRPr sz="4000"/>
            </a:lvl3pPr>
            <a:lvl4pPr lvl="3" algn="ctr">
              <a:spcBef>
                <a:spcPts val="0"/>
              </a:spcBef>
              <a:spcAft>
                <a:spcPts val="0"/>
              </a:spcAft>
              <a:buNone/>
              <a:defRPr sz="4000"/>
            </a:lvl4pPr>
            <a:lvl5pPr lvl="4" algn="ctr">
              <a:spcBef>
                <a:spcPts val="0"/>
              </a:spcBef>
              <a:spcAft>
                <a:spcPts val="0"/>
              </a:spcAft>
              <a:buNone/>
              <a:defRPr sz="4000"/>
            </a:lvl5pPr>
            <a:lvl6pPr lvl="5" algn="ctr">
              <a:spcBef>
                <a:spcPts val="0"/>
              </a:spcBef>
              <a:spcAft>
                <a:spcPts val="0"/>
              </a:spcAft>
              <a:buNone/>
              <a:defRPr sz="4000"/>
            </a:lvl6pPr>
            <a:lvl7pPr lvl="6" algn="ctr">
              <a:spcBef>
                <a:spcPts val="0"/>
              </a:spcBef>
              <a:spcAft>
                <a:spcPts val="0"/>
              </a:spcAft>
              <a:buNone/>
              <a:defRPr sz="4000"/>
            </a:lvl7pPr>
            <a:lvl8pPr lvl="7" algn="ctr">
              <a:spcBef>
                <a:spcPts val="0"/>
              </a:spcBef>
              <a:spcAft>
                <a:spcPts val="0"/>
              </a:spcAft>
              <a:buNone/>
              <a:defRPr sz="4000"/>
            </a:lvl8pPr>
            <a:lvl9pPr lvl="8" algn="ctr">
              <a:spcBef>
                <a:spcPts val="0"/>
              </a:spcBef>
              <a:spcAft>
                <a:spcPts val="0"/>
              </a:spcAft>
              <a:buNone/>
              <a:defRPr sz="4000"/>
            </a:lvl9pPr>
          </a:lstStyle>
          <a:p/>
        </p:txBody>
      </p:sp>
      <p:grpSp>
        <p:nvGrpSpPr>
          <p:cNvPr id="180" name="Google Shape;180;p10"/>
          <p:cNvGrpSpPr/>
          <p:nvPr/>
        </p:nvGrpSpPr>
        <p:grpSpPr>
          <a:xfrm>
            <a:off x="-1568946" y="3387470"/>
            <a:ext cx="3605211" cy="4226616"/>
            <a:chOff x="-1115684" y="691895"/>
            <a:chExt cx="3605211" cy="4226616"/>
          </a:xfrm>
        </p:grpSpPr>
        <p:sp>
          <p:nvSpPr>
            <p:cNvPr id="181" name="Google Shape;181;p10"/>
            <p:cNvSpPr/>
            <p:nvPr/>
          </p:nvSpPr>
          <p:spPr>
            <a:xfrm>
              <a:off x="-899915" y="1096911"/>
              <a:ext cx="2753543" cy="2753515"/>
            </a:xfrm>
            <a:custGeom>
              <a:rect b="b" l="l" r="r" t="t"/>
              <a:pathLst>
                <a:path extrusionOk="0" h="97703" w="97704">
                  <a:moveTo>
                    <a:pt x="84987" y="1"/>
                  </a:moveTo>
                  <a:lnTo>
                    <a:pt x="0" y="84987"/>
                  </a:lnTo>
                  <a:lnTo>
                    <a:pt x="12716" y="97703"/>
                  </a:lnTo>
                  <a:lnTo>
                    <a:pt x="97703" y="12716"/>
                  </a:lnTo>
                  <a:lnTo>
                    <a:pt x="84987" y="1"/>
                  </a:ln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100000">
                  <a:schemeClr val="accent4"/>
                </a:gs>
              </a:gsLst>
              <a:lin ang="8100019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2" name="Google Shape;182;p10"/>
            <p:cNvSpPr/>
            <p:nvPr/>
          </p:nvSpPr>
          <p:spPr>
            <a:xfrm>
              <a:off x="-511020" y="2105577"/>
              <a:ext cx="2013668" cy="2013301"/>
            </a:xfrm>
            <a:custGeom>
              <a:rect b="b" l="l" r="r" t="t"/>
              <a:pathLst>
                <a:path extrusionOk="0" h="71438" w="71451">
                  <a:moveTo>
                    <a:pt x="63330" y="632"/>
                  </a:moveTo>
                  <a:lnTo>
                    <a:pt x="70819" y="8121"/>
                  </a:lnTo>
                  <a:lnTo>
                    <a:pt x="8133" y="70807"/>
                  </a:lnTo>
                  <a:lnTo>
                    <a:pt x="644" y="63318"/>
                  </a:lnTo>
                  <a:lnTo>
                    <a:pt x="63330" y="632"/>
                  </a:lnTo>
                  <a:close/>
                  <a:moveTo>
                    <a:pt x="63330" y="1"/>
                  </a:moveTo>
                  <a:lnTo>
                    <a:pt x="1" y="63318"/>
                  </a:lnTo>
                  <a:lnTo>
                    <a:pt x="8133" y="71438"/>
                  </a:lnTo>
                  <a:lnTo>
                    <a:pt x="71450" y="8121"/>
                  </a:lnTo>
                  <a:lnTo>
                    <a:pt x="63330" y="1"/>
                  </a:ln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100000">
                  <a:schemeClr val="accent4"/>
                </a:gs>
              </a:gsLst>
              <a:lin ang="8100019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3" name="Google Shape;183;p10"/>
            <p:cNvSpPr/>
            <p:nvPr/>
          </p:nvSpPr>
          <p:spPr>
            <a:xfrm>
              <a:off x="-501945" y="2842785"/>
              <a:ext cx="2076064" cy="2075726"/>
            </a:xfrm>
            <a:custGeom>
              <a:rect b="b" l="l" r="r" t="t"/>
              <a:pathLst>
                <a:path extrusionOk="0" h="73653" w="73665">
                  <a:moveTo>
                    <a:pt x="67354" y="0"/>
                  </a:moveTo>
                  <a:lnTo>
                    <a:pt x="0" y="67354"/>
                  </a:lnTo>
                  <a:lnTo>
                    <a:pt x="6299" y="73652"/>
                  </a:lnTo>
                  <a:lnTo>
                    <a:pt x="73664" y="6299"/>
                  </a:lnTo>
                  <a:lnTo>
                    <a:pt x="67354" y="0"/>
                  </a:ln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100000">
                  <a:schemeClr val="accent4"/>
                </a:gs>
              </a:gsLst>
              <a:lin ang="8100019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4" name="Google Shape;184;p10"/>
            <p:cNvSpPr/>
            <p:nvPr/>
          </p:nvSpPr>
          <p:spPr>
            <a:xfrm>
              <a:off x="-242239" y="2003893"/>
              <a:ext cx="2255925" cy="2255586"/>
            </a:xfrm>
            <a:custGeom>
              <a:rect b="b" l="l" r="r" t="t"/>
              <a:pathLst>
                <a:path extrusionOk="0" h="80035" w="80047">
                  <a:moveTo>
                    <a:pt x="76141" y="1"/>
                  </a:moveTo>
                  <a:lnTo>
                    <a:pt x="1" y="76141"/>
                  </a:lnTo>
                  <a:lnTo>
                    <a:pt x="3894" y="80034"/>
                  </a:lnTo>
                  <a:lnTo>
                    <a:pt x="80046" y="3894"/>
                  </a:lnTo>
                  <a:lnTo>
                    <a:pt x="76141" y="1"/>
                  </a:ln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100000">
                  <a:schemeClr val="accent4"/>
                </a:gs>
              </a:gsLst>
              <a:lin ang="8100019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5" name="Google Shape;185;p10"/>
            <p:cNvSpPr/>
            <p:nvPr/>
          </p:nvSpPr>
          <p:spPr>
            <a:xfrm>
              <a:off x="-1115684" y="1250254"/>
              <a:ext cx="2210945" cy="2210945"/>
            </a:xfrm>
            <a:custGeom>
              <a:rect b="b" l="l" r="r" t="t"/>
              <a:pathLst>
                <a:path extrusionOk="0" h="78451" w="78451">
                  <a:moveTo>
                    <a:pt x="72200" y="632"/>
                  </a:moveTo>
                  <a:lnTo>
                    <a:pt x="77820" y="6251"/>
                  </a:lnTo>
                  <a:lnTo>
                    <a:pt x="6251" y="77819"/>
                  </a:lnTo>
                  <a:lnTo>
                    <a:pt x="632" y="72200"/>
                  </a:lnTo>
                  <a:lnTo>
                    <a:pt x="72200" y="632"/>
                  </a:lnTo>
                  <a:close/>
                  <a:moveTo>
                    <a:pt x="72200" y="1"/>
                  </a:moveTo>
                  <a:lnTo>
                    <a:pt x="1" y="72200"/>
                  </a:lnTo>
                  <a:lnTo>
                    <a:pt x="6251" y="78451"/>
                  </a:lnTo>
                  <a:lnTo>
                    <a:pt x="78451" y="6251"/>
                  </a:lnTo>
                  <a:lnTo>
                    <a:pt x="72200" y="1"/>
                  </a:ln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100000">
                  <a:schemeClr val="accent4"/>
                </a:gs>
              </a:gsLst>
              <a:lin ang="8100019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6" name="Google Shape;186;p10"/>
            <p:cNvSpPr/>
            <p:nvPr/>
          </p:nvSpPr>
          <p:spPr>
            <a:xfrm>
              <a:off x="1019791" y="1118048"/>
              <a:ext cx="208043" cy="207733"/>
            </a:xfrm>
            <a:custGeom>
              <a:rect b="b" l="l" r="r" t="t"/>
              <a:pathLst>
                <a:path extrusionOk="0" h="7371" w="7382">
                  <a:moveTo>
                    <a:pt x="3691" y="1"/>
                  </a:moveTo>
                  <a:lnTo>
                    <a:pt x="0" y="3680"/>
                  </a:lnTo>
                  <a:lnTo>
                    <a:pt x="3691" y="7371"/>
                  </a:lnTo>
                  <a:lnTo>
                    <a:pt x="7382" y="3680"/>
                  </a:lnTo>
                  <a:lnTo>
                    <a:pt x="3691" y="1"/>
                  </a:ln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100000">
                  <a:schemeClr val="accent4"/>
                </a:gs>
              </a:gsLst>
              <a:lin ang="8100019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7" name="Google Shape;187;p10"/>
            <p:cNvSpPr/>
            <p:nvPr/>
          </p:nvSpPr>
          <p:spPr>
            <a:xfrm>
              <a:off x="1592890" y="2498503"/>
              <a:ext cx="344644" cy="344644"/>
            </a:xfrm>
            <a:custGeom>
              <a:rect b="b" l="l" r="r" t="t"/>
              <a:pathLst>
                <a:path extrusionOk="0" h="12229" w="12229">
                  <a:moveTo>
                    <a:pt x="6121" y="1"/>
                  </a:moveTo>
                  <a:lnTo>
                    <a:pt x="1" y="6120"/>
                  </a:lnTo>
                  <a:lnTo>
                    <a:pt x="6121" y="12228"/>
                  </a:lnTo>
                  <a:lnTo>
                    <a:pt x="12229" y="6120"/>
                  </a:lnTo>
                  <a:lnTo>
                    <a:pt x="6121" y="1"/>
                  </a:ln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100000">
                  <a:schemeClr val="accent4"/>
                </a:gs>
              </a:gsLst>
              <a:lin ang="8100019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8" name="Google Shape;188;p10"/>
            <p:cNvSpPr/>
            <p:nvPr/>
          </p:nvSpPr>
          <p:spPr>
            <a:xfrm>
              <a:off x="1495265" y="691895"/>
              <a:ext cx="158386" cy="158414"/>
            </a:xfrm>
            <a:custGeom>
              <a:rect b="b" l="l" r="r" t="t"/>
              <a:pathLst>
                <a:path extrusionOk="0" h="5621" w="5620">
                  <a:moveTo>
                    <a:pt x="2810" y="632"/>
                  </a:moveTo>
                  <a:lnTo>
                    <a:pt x="4989" y="2811"/>
                  </a:lnTo>
                  <a:lnTo>
                    <a:pt x="2810" y="4989"/>
                  </a:lnTo>
                  <a:lnTo>
                    <a:pt x="631" y="2811"/>
                  </a:lnTo>
                  <a:lnTo>
                    <a:pt x="2810" y="632"/>
                  </a:lnTo>
                  <a:close/>
                  <a:moveTo>
                    <a:pt x="2810" y="1"/>
                  </a:moveTo>
                  <a:lnTo>
                    <a:pt x="0" y="2811"/>
                  </a:lnTo>
                  <a:lnTo>
                    <a:pt x="2810" y="5621"/>
                  </a:lnTo>
                  <a:lnTo>
                    <a:pt x="5620" y="2811"/>
                  </a:lnTo>
                  <a:lnTo>
                    <a:pt x="2810" y="1"/>
                  </a:ln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100000">
                  <a:schemeClr val="accent4"/>
                </a:gs>
              </a:gsLst>
              <a:lin ang="8100019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9" name="Google Shape;189;p10"/>
            <p:cNvSpPr/>
            <p:nvPr/>
          </p:nvSpPr>
          <p:spPr>
            <a:xfrm>
              <a:off x="2331113" y="1527771"/>
              <a:ext cx="158414" cy="158386"/>
            </a:xfrm>
            <a:custGeom>
              <a:rect b="b" l="l" r="r" t="t"/>
              <a:pathLst>
                <a:path extrusionOk="0" h="5620" w="5621">
                  <a:moveTo>
                    <a:pt x="2811" y="631"/>
                  </a:moveTo>
                  <a:lnTo>
                    <a:pt x="4989" y="2810"/>
                  </a:lnTo>
                  <a:lnTo>
                    <a:pt x="2811" y="4989"/>
                  </a:lnTo>
                  <a:lnTo>
                    <a:pt x="632" y="2810"/>
                  </a:lnTo>
                  <a:lnTo>
                    <a:pt x="2811" y="631"/>
                  </a:lnTo>
                  <a:close/>
                  <a:moveTo>
                    <a:pt x="2811" y="0"/>
                  </a:moveTo>
                  <a:lnTo>
                    <a:pt x="1" y="2810"/>
                  </a:lnTo>
                  <a:lnTo>
                    <a:pt x="2811" y="5620"/>
                  </a:lnTo>
                  <a:lnTo>
                    <a:pt x="5620" y="2810"/>
                  </a:lnTo>
                  <a:lnTo>
                    <a:pt x="2811" y="0"/>
                  </a:ln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100000">
                  <a:schemeClr val="accent4"/>
                </a:gs>
              </a:gsLst>
              <a:lin ang="8100019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0" name="Google Shape;190;p10"/>
            <p:cNvSpPr/>
            <p:nvPr/>
          </p:nvSpPr>
          <p:spPr>
            <a:xfrm>
              <a:off x="1692235" y="721769"/>
              <a:ext cx="536567" cy="536228"/>
            </a:xfrm>
            <a:custGeom>
              <a:rect b="b" l="l" r="r" t="t"/>
              <a:pathLst>
                <a:path extrusionOk="0" h="19027" w="19039">
                  <a:moveTo>
                    <a:pt x="9525" y="0"/>
                  </a:moveTo>
                  <a:lnTo>
                    <a:pt x="0" y="9513"/>
                  </a:lnTo>
                  <a:lnTo>
                    <a:pt x="9525" y="19027"/>
                  </a:lnTo>
                  <a:lnTo>
                    <a:pt x="19038" y="9513"/>
                  </a:lnTo>
                  <a:lnTo>
                    <a:pt x="9525" y="0"/>
                  </a:ln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100000">
                  <a:schemeClr val="accent4"/>
                </a:gs>
              </a:gsLst>
              <a:lin ang="8100019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1" name="Google Shape;191;p10"/>
            <p:cNvSpPr/>
            <p:nvPr/>
          </p:nvSpPr>
          <p:spPr>
            <a:xfrm>
              <a:off x="1534862" y="1736804"/>
              <a:ext cx="336584" cy="336584"/>
            </a:xfrm>
            <a:custGeom>
              <a:rect b="b" l="l" r="r" t="t"/>
              <a:pathLst>
                <a:path extrusionOk="0" h="11943" w="11943">
                  <a:moveTo>
                    <a:pt x="5965" y="1"/>
                  </a:moveTo>
                  <a:lnTo>
                    <a:pt x="0" y="5966"/>
                  </a:lnTo>
                  <a:lnTo>
                    <a:pt x="5965" y="11943"/>
                  </a:lnTo>
                  <a:lnTo>
                    <a:pt x="11942" y="5966"/>
                  </a:lnTo>
                  <a:lnTo>
                    <a:pt x="5965" y="1"/>
                  </a:ln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100000">
                  <a:schemeClr val="accent4"/>
                </a:gs>
              </a:gsLst>
              <a:lin ang="8100019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2" name="Google Shape;192;p10"/>
            <p:cNvSpPr/>
            <p:nvPr/>
          </p:nvSpPr>
          <p:spPr>
            <a:xfrm>
              <a:off x="2003628" y="1398581"/>
              <a:ext cx="205704" cy="206042"/>
            </a:xfrm>
            <a:custGeom>
              <a:rect b="b" l="l" r="r" t="t"/>
              <a:pathLst>
                <a:path extrusionOk="0" h="7311" w="7299">
                  <a:moveTo>
                    <a:pt x="3655" y="0"/>
                  </a:moveTo>
                  <a:lnTo>
                    <a:pt x="0" y="3655"/>
                  </a:lnTo>
                  <a:lnTo>
                    <a:pt x="3655" y="7311"/>
                  </a:lnTo>
                  <a:lnTo>
                    <a:pt x="7299" y="3655"/>
                  </a:lnTo>
                  <a:lnTo>
                    <a:pt x="3655" y="0"/>
                  </a:ln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100000">
                  <a:schemeClr val="accent4"/>
                </a:gs>
              </a:gsLst>
              <a:lin ang="8100019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93" name="Google Shape;193;p10"/>
          <p:cNvGrpSpPr/>
          <p:nvPr/>
        </p:nvGrpSpPr>
        <p:grpSpPr>
          <a:xfrm>
            <a:off x="7107729" y="-2469041"/>
            <a:ext cx="3605211" cy="4226616"/>
            <a:chOff x="6646591" y="221771"/>
            <a:chExt cx="3605211" cy="4226616"/>
          </a:xfrm>
        </p:grpSpPr>
        <p:sp>
          <p:nvSpPr>
            <p:cNvPr id="194" name="Google Shape;194;p10"/>
            <p:cNvSpPr/>
            <p:nvPr/>
          </p:nvSpPr>
          <p:spPr>
            <a:xfrm flipH="1" rot="-5400000">
              <a:off x="8273618" y="344514"/>
              <a:ext cx="351173" cy="351750"/>
            </a:xfrm>
            <a:custGeom>
              <a:rect b="b" l="l" r="r" t="t"/>
              <a:pathLst>
                <a:path extrusionOk="0" h="7311" w="7299">
                  <a:moveTo>
                    <a:pt x="3655" y="0"/>
                  </a:moveTo>
                  <a:lnTo>
                    <a:pt x="0" y="3655"/>
                  </a:lnTo>
                  <a:lnTo>
                    <a:pt x="3655" y="7311"/>
                  </a:lnTo>
                  <a:lnTo>
                    <a:pt x="7299" y="3655"/>
                  </a:lnTo>
                  <a:lnTo>
                    <a:pt x="3655" y="0"/>
                  </a:ln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100000">
                  <a:schemeClr val="accent4"/>
                </a:gs>
              </a:gsLst>
              <a:lin ang="8100019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5" name="Google Shape;195;p10"/>
            <p:cNvSpPr/>
            <p:nvPr/>
          </p:nvSpPr>
          <p:spPr>
            <a:xfrm rot="10800000">
              <a:off x="7282491" y="1289856"/>
              <a:ext cx="2753543" cy="2753515"/>
            </a:xfrm>
            <a:custGeom>
              <a:rect b="b" l="l" r="r" t="t"/>
              <a:pathLst>
                <a:path extrusionOk="0" h="97703" w="97704">
                  <a:moveTo>
                    <a:pt x="84987" y="1"/>
                  </a:moveTo>
                  <a:lnTo>
                    <a:pt x="0" y="84987"/>
                  </a:lnTo>
                  <a:lnTo>
                    <a:pt x="12716" y="97703"/>
                  </a:lnTo>
                  <a:lnTo>
                    <a:pt x="97703" y="12716"/>
                  </a:lnTo>
                  <a:lnTo>
                    <a:pt x="84987" y="1"/>
                  </a:ln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100000">
                  <a:schemeClr val="accent4"/>
                </a:gs>
              </a:gsLst>
              <a:lin ang="8100019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6" name="Google Shape;196;p10"/>
            <p:cNvSpPr/>
            <p:nvPr/>
          </p:nvSpPr>
          <p:spPr>
            <a:xfrm rot="10800000">
              <a:off x="7633470" y="1021404"/>
              <a:ext cx="2013668" cy="2013301"/>
            </a:xfrm>
            <a:custGeom>
              <a:rect b="b" l="l" r="r" t="t"/>
              <a:pathLst>
                <a:path extrusionOk="0" h="71438" w="71451">
                  <a:moveTo>
                    <a:pt x="63330" y="632"/>
                  </a:moveTo>
                  <a:lnTo>
                    <a:pt x="70819" y="8121"/>
                  </a:lnTo>
                  <a:lnTo>
                    <a:pt x="8133" y="70807"/>
                  </a:lnTo>
                  <a:lnTo>
                    <a:pt x="644" y="63318"/>
                  </a:lnTo>
                  <a:lnTo>
                    <a:pt x="63330" y="632"/>
                  </a:lnTo>
                  <a:close/>
                  <a:moveTo>
                    <a:pt x="63330" y="1"/>
                  </a:moveTo>
                  <a:lnTo>
                    <a:pt x="1" y="63318"/>
                  </a:lnTo>
                  <a:lnTo>
                    <a:pt x="8133" y="71438"/>
                  </a:lnTo>
                  <a:lnTo>
                    <a:pt x="71450" y="8121"/>
                  </a:lnTo>
                  <a:lnTo>
                    <a:pt x="63330" y="1"/>
                  </a:ln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100000">
                  <a:schemeClr val="accent4"/>
                </a:gs>
              </a:gsLst>
              <a:lin ang="8100019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7" name="Google Shape;197;p10"/>
            <p:cNvSpPr/>
            <p:nvPr/>
          </p:nvSpPr>
          <p:spPr>
            <a:xfrm rot="10800000">
              <a:off x="7561999" y="221771"/>
              <a:ext cx="2076064" cy="2075726"/>
            </a:xfrm>
            <a:custGeom>
              <a:rect b="b" l="l" r="r" t="t"/>
              <a:pathLst>
                <a:path extrusionOk="0" h="73653" w="73665">
                  <a:moveTo>
                    <a:pt x="67354" y="0"/>
                  </a:moveTo>
                  <a:lnTo>
                    <a:pt x="0" y="67354"/>
                  </a:lnTo>
                  <a:lnTo>
                    <a:pt x="6299" y="73652"/>
                  </a:lnTo>
                  <a:lnTo>
                    <a:pt x="73664" y="6299"/>
                  </a:lnTo>
                  <a:lnTo>
                    <a:pt x="67354" y="0"/>
                  </a:ln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100000">
                  <a:schemeClr val="accent4"/>
                </a:gs>
              </a:gsLst>
              <a:lin ang="8100019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8" name="Google Shape;198;p10"/>
            <p:cNvSpPr/>
            <p:nvPr/>
          </p:nvSpPr>
          <p:spPr>
            <a:xfrm rot="10800000">
              <a:off x="7122433" y="880803"/>
              <a:ext cx="2255925" cy="2255586"/>
            </a:xfrm>
            <a:custGeom>
              <a:rect b="b" l="l" r="r" t="t"/>
              <a:pathLst>
                <a:path extrusionOk="0" h="80035" w="80047">
                  <a:moveTo>
                    <a:pt x="76141" y="1"/>
                  </a:moveTo>
                  <a:lnTo>
                    <a:pt x="1" y="76141"/>
                  </a:lnTo>
                  <a:lnTo>
                    <a:pt x="3894" y="80034"/>
                  </a:lnTo>
                  <a:lnTo>
                    <a:pt x="80046" y="3894"/>
                  </a:lnTo>
                  <a:lnTo>
                    <a:pt x="76141" y="1"/>
                  </a:ln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100000">
                  <a:schemeClr val="accent4"/>
                </a:gs>
              </a:gsLst>
              <a:lin ang="8100019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9" name="Google Shape;199;p10"/>
            <p:cNvSpPr/>
            <p:nvPr/>
          </p:nvSpPr>
          <p:spPr>
            <a:xfrm rot="10800000">
              <a:off x="8040857" y="1679083"/>
              <a:ext cx="2210945" cy="2210945"/>
            </a:xfrm>
            <a:custGeom>
              <a:rect b="b" l="l" r="r" t="t"/>
              <a:pathLst>
                <a:path extrusionOk="0" h="78451" w="78451">
                  <a:moveTo>
                    <a:pt x="72200" y="632"/>
                  </a:moveTo>
                  <a:lnTo>
                    <a:pt x="77820" y="6251"/>
                  </a:lnTo>
                  <a:lnTo>
                    <a:pt x="6251" y="77819"/>
                  </a:lnTo>
                  <a:lnTo>
                    <a:pt x="632" y="72200"/>
                  </a:lnTo>
                  <a:lnTo>
                    <a:pt x="72200" y="632"/>
                  </a:lnTo>
                  <a:close/>
                  <a:moveTo>
                    <a:pt x="72200" y="1"/>
                  </a:moveTo>
                  <a:lnTo>
                    <a:pt x="1" y="72200"/>
                  </a:lnTo>
                  <a:lnTo>
                    <a:pt x="6251" y="78451"/>
                  </a:lnTo>
                  <a:lnTo>
                    <a:pt x="78451" y="6251"/>
                  </a:lnTo>
                  <a:lnTo>
                    <a:pt x="72200" y="1"/>
                  </a:ln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100000">
                  <a:schemeClr val="accent4"/>
                </a:gs>
              </a:gsLst>
              <a:lin ang="8100019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0" name="Google Shape;200;p10"/>
            <p:cNvSpPr/>
            <p:nvPr/>
          </p:nvSpPr>
          <p:spPr>
            <a:xfrm rot="10800000">
              <a:off x="7908284" y="3814501"/>
              <a:ext cx="208043" cy="207733"/>
            </a:xfrm>
            <a:custGeom>
              <a:rect b="b" l="l" r="r" t="t"/>
              <a:pathLst>
                <a:path extrusionOk="0" h="7371" w="7382">
                  <a:moveTo>
                    <a:pt x="3691" y="1"/>
                  </a:moveTo>
                  <a:lnTo>
                    <a:pt x="0" y="3680"/>
                  </a:lnTo>
                  <a:lnTo>
                    <a:pt x="3691" y="7371"/>
                  </a:lnTo>
                  <a:lnTo>
                    <a:pt x="7382" y="3680"/>
                  </a:lnTo>
                  <a:lnTo>
                    <a:pt x="3691" y="1"/>
                  </a:ln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100000">
                  <a:schemeClr val="accent4"/>
                </a:gs>
              </a:gsLst>
              <a:lin ang="8100019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1" name="Google Shape;201;p10"/>
            <p:cNvSpPr/>
            <p:nvPr/>
          </p:nvSpPr>
          <p:spPr>
            <a:xfrm rot="10800000">
              <a:off x="7198584" y="2297136"/>
              <a:ext cx="344644" cy="344644"/>
            </a:xfrm>
            <a:custGeom>
              <a:rect b="b" l="l" r="r" t="t"/>
              <a:pathLst>
                <a:path extrusionOk="0" h="12229" w="12229">
                  <a:moveTo>
                    <a:pt x="6121" y="1"/>
                  </a:moveTo>
                  <a:lnTo>
                    <a:pt x="1" y="6120"/>
                  </a:lnTo>
                  <a:lnTo>
                    <a:pt x="6121" y="12228"/>
                  </a:lnTo>
                  <a:lnTo>
                    <a:pt x="12229" y="6120"/>
                  </a:lnTo>
                  <a:lnTo>
                    <a:pt x="6121" y="1"/>
                  </a:ln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100000">
                  <a:schemeClr val="accent4"/>
                </a:gs>
              </a:gsLst>
              <a:lin ang="8100019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2" name="Google Shape;202;p10"/>
            <p:cNvSpPr/>
            <p:nvPr/>
          </p:nvSpPr>
          <p:spPr>
            <a:xfrm rot="10800000">
              <a:off x="7482468" y="4289974"/>
              <a:ext cx="158386" cy="158414"/>
            </a:xfrm>
            <a:custGeom>
              <a:rect b="b" l="l" r="r" t="t"/>
              <a:pathLst>
                <a:path extrusionOk="0" h="5621" w="5620">
                  <a:moveTo>
                    <a:pt x="2810" y="632"/>
                  </a:moveTo>
                  <a:lnTo>
                    <a:pt x="4989" y="2811"/>
                  </a:lnTo>
                  <a:lnTo>
                    <a:pt x="2810" y="4989"/>
                  </a:lnTo>
                  <a:lnTo>
                    <a:pt x="631" y="2811"/>
                  </a:lnTo>
                  <a:lnTo>
                    <a:pt x="2810" y="632"/>
                  </a:lnTo>
                  <a:close/>
                  <a:moveTo>
                    <a:pt x="2810" y="1"/>
                  </a:moveTo>
                  <a:lnTo>
                    <a:pt x="0" y="2811"/>
                  </a:lnTo>
                  <a:lnTo>
                    <a:pt x="2810" y="5621"/>
                  </a:lnTo>
                  <a:lnTo>
                    <a:pt x="5620" y="2811"/>
                  </a:lnTo>
                  <a:lnTo>
                    <a:pt x="2810" y="1"/>
                  </a:ln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100000">
                  <a:schemeClr val="accent4"/>
                </a:gs>
              </a:gsLst>
              <a:lin ang="8100019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3" name="Google Shape;203;p10"/>
            <p:cNvSpPr/>
            <p:nvPr/>
          </p:nvSpPr>
          <p:spPr>
            <a:xfrm rot="10800000">
              <a:off x="6646591" y="3454125"/>
              <a:ext cx="158414" cy="158386"/>
            </a:xfrm>
            <a:custGeom>
              <a:rect b="b" l="l" r="r" t="t"/>
              <a:pathLst>
                <a:path extrusionOk="0" h="5620" w="5621">
                  <a:moveTo>
                    <a:pt x="2811" y="631"/>
                  </a:moveTo>
                  <a:lnTo>
                    <a:pt x="4989" y="2810"/>
                  </a:lnTo>
                  <a:lnTo>
                    <a:pt x="2811" y="4989"/>
                  </a:lnTo>
                  <a:lnTo>
                    <a:pt x="632" y="2810"/>
                  </a:lnTo>
                  <a:lnTo>
                    <a:pt x="2811" y="631"/>
                  </a:lnTo>
                  <a:close/>
                  <a:moveTo>
                    <a:pt x="2811" y="0"/>
                  </a:moveTo>
                  <a:lnTo>
                    <a:pt x="1" y="2810"/>
                  </a:lnTo>
                  <a:lnTo>
                    <a:pt x="2811" y="5620"/>
                  </a:lnTo>
                  <a:lnTo>
                    <a:pt x="5620" y="2810"/>
                  </a:lnTo>
                  <a:lnTo>
                    <a:pt x="2811" y="0"/>
                  </a:ln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100000">
                  <a:schemeClr val="accent4"/>
                </a:gs>
              </a:gsLst>
              <a:lin ang="8100019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4" name="Google Shape;204;p10"/>
            <p:cNvSpPr/>
            <p:nvPr/>
          </p:nvSpPr>
          <p:spPr>
            <a:xfrm rot="10800000">
              <a:off x="6907317" y="3882285"/>
              <a:ext cx="536567" cy="536228"/>
            </a:xfrm>
            <a:custGeom>
              <a:rect b="b" l="l" r="r" t="t"/>
              <a:pathLst>
                <a:path extrusionOk="0" h="19027" w="19039">
                  <a:moveTo>
                    <a:pt x="9525" y="0"/>
                  </a:moveTo>
                  <a:lnTo>
                    <a:pt x="0" y="9513"/>
                  </a:lnTo>
                  <a:lnTo>
                    <a:pt x="9525" y="19027"/>
                  </a:lnTo>
                  <a:lnTo>
                    <a:pt x="19038" y="9513"/>
                  </a:lnTo>
                  <a:lnTo>
                    <a:pt x="9525" y="0"/>
                  </a:ln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100000">
                  <a:schemeClr val="accent4"/>
                </a:gs>
              </a:gsLst>
              <a:lin ang="8100019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5" name="Google Shape;205;p10"/>
            <p:cNvSpPr/>
            <p:nvPr/>
          </p:nvSpPr>
          <p:spPr>
            <a:xfrm rot="10800000">
              <a:off x="7264673" y="3066895"/>
              <a:ext cx="336584" cy="336584"/>
            </a:xfrm>
            <a:custGeom>
              <a:rect b="b" l="l" r="r" t="t"/>
              <a:pathLst>
                <a:path extrusionOk="0" h="11943" w="11943">
                  <a:moveTo>
                    <a:pt x="5965" y="1"/>
                  </a:moveTo>
                  <a:lnTo>
                    <a:pt x="0" y="5966"/>
                  </a:lnTo>
                  <a:lnTo>
                    <a:pt x="5965" y="11943"/>
                  </a:lnTo>
                  <a:lnTo>
                    <a:pt x="11942" y="5966"/>
                  </a:lnTo>
                  <a:lnTo>
                    <a:pt x="5965" y="1"/>
                  </a:ln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100000">
                  <a:schemeClr val="accent4"/>
                </a:gs>
              </a:gsLst>
              <a:lin ang="8100019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6" name="Google Shape;206;p10"/>
            <p:cNvSpPr/>
            <p:nvPr/>
          </p:nvSpPr>
          <p:spPr>
            <a:xfrm rot="10800000">
              <a:off x="6926786" y="3535659"/>
              <a:ext cx="205704" cy="206042"/>
            </a:xfrm>
            <a:custGeom>
              <a:rect b="b" l="l" r="r" t="t"/>
              <a:pathLst>
                <a:path extrusionOk="0" h="7311" w="7299">
                  <a:moveTo>
                    <a:pt x="3655" y="0"/>
                  </a:moveTo>
                  <a:lnTo>
                    <a:pt x="0" y="3655"/>
                  </a:lnTo>
                  <a:lnTo>
                    <a:pt x="3655" y="7311"/>
                  </a:lnTo>
                  <a:lnTo>
                    <a:pt x="7299" y="3655"/>
                  </a:lnTo>
                  <a:lnTo>
                    <a:pt x="3655" y="0"/>
                  </a:ln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100000">
                  <a:schemeClr val="accent4"/>
                </a:gs>
              </a:gsLst>
              <a:lin ang="8100019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207" name="Google Shape;207;p10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20" Type="http://schemas.openxmlformats.org/officeDocument/2006/relationships/slideLayout" Target="../slideLayouts/slideLayout20.xml"/><Relationship Id="rId22" Type="http://schemas.openxmlformats.org/officeDocument/2006/relationships/slideLayout" Target="../slideLayouts/slideLayout22.xml"/><Relationship Id="rId21" Type="http://schemas.openxmlformats.org/officeDocument/2006/relationships/slideLayout" Target="../slideLayouts/slideLayout21.xml"/><Relationship Id="rId24" Type="http://schemas.openxmlformats.org/officeDocument/2006/relationships/slideLayout" Target="../slideLayouts/slideLayout24.xml"/><Relationship Id="rId23" Type="http://schemas.openxmlformats.org/officeDocument/2006/relationships/slideLayout" Target="../slideLayouts/slideLayout23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26" Type="http://schemas.openxmlformats.org/officeDocument/2006/relationships/slideLayout" Target="../slideLayouts/slideLayout26.xml"/><Relationship Id="rId25" Type="http://schemas.openxmlformats.org/officeDocument/2006/relationships/slideLayout" Target="../slideLayouts/slideLayout25.xml"/><Relationship Id="rId28" Type="http://schemas.openxmlformats.org/officeDocument/2006/relationships/theme" Target="../theme/theme2.xml"/><Relationship Id="rId27" Type="http://schemas.openxmlformats.org/officeDocument/2006/relationships/slideLayout" Target="../slideLayouts/slideLayout27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5" Type="http://schemas.openxmlformats.org/officeDocument/2006/relationships/slideLayout" Target="../slideLayouts/slideLayout15.xml"/><Relationship Id="rId14" Type="http://schemas.openxmlformats.org/officeDocument/2006/relationships/slideLayout" Target="../slideLayouts/slideLayout14.xml"/><Relationship Id="rId17" Type="http://schemas.openxmlformats.org/officeDocument/2006/relationships/slideLayout" Target="../slideLayouts/slideLayout17.xml"/><Relationship Id="rId16" Type="http://schemas.openxmlformats.org/officeDocument/2006/relationships/slideLayout" Target="../slideLayouts/slideLayout16.xml"/><Relationship Id="rId19" Type="http://schemas.openxmlformats.org/officeDocument/2006/relationships/slideLayout" Target="../slideLayouts/slideLayout19.xml"/><Relationship Id="rId18" Type="http://schemas.openxmlformats.org/officeDocument/2006/relationships/slideLayout" Target="../slideLayouts/slideLayout18.xml"/></Relationships>
</file>

<file path=ppt/slideMasters/_rels/slideMaster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8.xml"/><Relationship Id="rId2" Type="http://schemas.openxmlformats.org/officeDocument/2006/relationships/slideLayout" Target="../slideLayouts/slideLayout29.xml"/><Relationship Id="rId3" Type="http://schemas.openxmlformats.org/officeDocument/2006/relationships/slideLayout" Target="../slideLayouts/slideLayout30.xml"/><Relationship Id="rId4" Type="http://schemas.openxmlformats.org/officeDocument/2006/relationships/slideLayout" Target="../slideLayouts/slideLayout31.xml"/><Relationship Id="rId9" Type="http://schemas.openxmlformats.org/officeDocument/2006/relationships/slideLayout" Target="../slideLayouts/slideLayout36.xml"/><Relationship Id="rId5" Type="http://schemas.openxmlformats.org/officeDocument/2006/relationships/slideLayout" Target="../slideLayouts/slideLayout32.xml"/><Relationship Id="rId6" Type="http://schemas.openxmlformats.org/officeDocument/2006/relationships/slideLayout" Target="../slideLayouts/slideLayout33.xml"/><Relationship Id="rId7" Type="http://schemas.openxmlformats.org/officeDocument/2006/relationships/slideLayout" Target="../slideLayouts/slideLayout34.xml"/><Relationship Id="rId8" Type="http://schemas.openxmlformats.org/officeDocument/2006/relationships/slideLayout" Target="../slideLayouts/slideLayout35.xml"/><Relationship Id="rId11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37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rgbClr val="023357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000"/>
              <a:buFont typeface="Krona One"/>
              <a:buNone/>
              <a:defRPr sz="3000">
                <a:solidFill>
                  <a:schemeClr val="lt2"/>
                </a:solidFill>
                <a:latin typeface="Krona One"/>
                <a:ea typeface="Krona One"/>
                <a:cs typeface="Krona One"/>
                <a:sym typeface="Krona One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None/>
              <a:defRPr sz="2800">
                <a:solidFill>
                  <a:schemeClr val="lt2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None/>
              <a:defRPr sz="2800">
                <a:solidFill>
                  <a:schemeClr val="lt2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None/>
              <a:defRPr sz="2800">
                <a:solidFill>
                  <a:schemeClr val="lt2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None/>
              <a:defRPr sz="2800">
                <a:solidFill>
                  <a:schemeClr val="lt2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None/>
              <a:defRPr sz="2800">
                <a:solidFill>
                  <a:schemeClr val="lt2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None/>
              <a:defRPr sz="2800">
                <a:solidFill>
                  <a:schemeClr val="lt2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None/>
              <a:defRPr sz="2800">
                <a:solidFill>
                  <a:schemeClr val="lt2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None/>
              <a:defRPr sz="2800">
                <a:solidFill>
                  <a:schemeClr val="lt2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61881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30200" lvl="0" marL="457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Font typeface="Roboto"/>
              <a:buChar char="●"/>
              <a:defRPr sz="16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indent="-330200" lvl="1" marL="9144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600"/>
              <a:buFont typeface="Roboto"/>
              <a:buChar char="○"/>
              <a:defRPr sz="16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-330200" lvl="2" marL="13716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600"/>
              <a:buFont typeface="Roboto"/>
              <a:buChar char="■"/>
              <a:defRPr sz="16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-330200" lvl="3" marL="18288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600"/>
              <a:buFont typeface="Roboto Light"/>
              <a:buChar char="●"/>
              <a:defRPr sz="1600">
                <a:solidFill>
                  <a:schemeClr val="lt2"/>
                </a:solidFill>
                <a:latin typeface="Roboto Light"/>
                <a:ea typeface="Roboto Light"/>
                <a:cs typeface="Roboto Light"/>
                <a:sym typeface="Roboto Light"/>
              </a:defRPr>
            </a:lvl4pPr>
            <a:lvl5pPr indent="-330200" lvl="4" marL="22860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600"/>
              <a:buFont typeface="Roboto Light"/>
              <a:buChar char="○"/>
              <a:defRPr sz="1600">
                <a:solidFill>
                  <a:schemeClr val="lt2"/>
                </a:solidFill>
                <a:latin typeface="Roboto Light"/>
                <a:ea typeface="Roboto Light"/>
                <a:cs typeface="Roboto Light"/>
                <a:sym typeface="Roboto Light"/>
              </a:defRPr>
            </a:lvl5pPr>
            <a:lvl6pPr indent="-330200" lvl="5" marL="27432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600"/>
              <a:buFont typeface="Roboto Light"/>
              <a:buChar char="■"/>
              <a:defRPr sz="1600">
                <a:solidFill>
                  <a:schemeClr val="lt2"/>
                </a:solidFill>
                <a:latin typeface="Roboto Light"/>
                <a:ea typeface="Roboto Light"/>
                <a:cs typeface="Roboto Light"/>
                <a:sym typeface="Roboto Light"/>
              </a:defRPr>
            </a:lvl6pPr>
            <a:lvl7pPr indent="-330200" lvl="6" marL="32004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600"/>
              <a:buFont typeface="Roboto Light"/>
              <a:buChar char="●"/>
              <a:defRPr sz="1600">
                <a:solidFill>
                  <a:schemeClr val="lt2"/>
                </a:solidFill>
                <a:latin typeface="Roboto Light"/>
                <a:ea typeface="Roboto Light"/>
                <a:cs typeface="Roboto Light"/>
                <a:sym typeface="Roboto Light"/>
              </a:defRPr>
            </a:lvl7pPr>
            <a:lvl8pPr indent="-330200" lvl="7" marL="36576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600"/>
              <a:buFont typeface="Roboto Light"/>
              <a:buChar char="○"/>
              <a:defRPr sz="1600">
                <a:solidFill>
                  <a:schemeClr val="lt2"/>
                </a:solidFill>
                <a:latin typeface="Roboto Light"/>
                <a:ea typeface="Roboto Light"/>
                <a:cs typeface="Roboto Light"/>
                <a:sym typeface="Roboto Light"/>
              </a:defRPr>
            </a:lvl8pPr>
            <a:lvl9pPr indent="-330200" lvl="8" marL="4114800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lt2"/>
              </a:buClr>
              <a:buSzPts val="1600"/>
              <a:buFont typeface="Roboto Light"/>
              <a:buChar char="■"/>
              <a:defRPr sz="1600">
                <a:solidFill>
                  <a:schemeClr val="lt2"/>
                </a:solidFill>
                <a:latin typeface="Roboto Light"/>
                <a:ea typeface="Roboto Light"/>
                <a:cs typeface="Roboto Light"/>
                <a:sym typeface="Roboto Light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r">
              <a:buNone/>
              <a:defRPr sz="13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algn="r">
              <a:buNone/>
              <a:defRPr sz="13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 algn="r">
              <a:buNone/>
              <a:defRPr sz="13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 algn="r">
              <a:buNone/>
              <a:defRPr sz="13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 algn="r">
              <a:buNone/>
              <a:defRPr sz="13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 algn="r">
              <a:buNone/>
              <a:defRPr sz="13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 algn="r">
              <a:buNone/>
              <a:defRPr sz="13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 algn="r">
              <a:buNone/>
              <a:defRPr sz="13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 algn="r">
              <a:buNone/>
              <a:defRPr sz="13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  <p:sldLayoutId id="2147483662" r:id="rId15"/>
    <p:sldLayoutId id="2147483663" r:id="rId16"/>
    <p:sldLayoutId id="2147483664" r:id="rId17"/>
    <p:sldLayoutId id="2147483665" r:id="rId18"/>
    <p:sldLayoutId id="2147483666" r:id="rId19"/>
    <p:sldLayoutId id="2147483667" r:id="rId20"/>
    <p:sldLayoutId id="2147483668" r:id="rId21"/>
    <p:sldLayoutId id="2147483669" r:id="rId22"/>
    <p:sldLayoutId id="2147483670" r:id="rId23"/>
    <p:sldLayoutId id="2147483671" r:id="rId24"/>
    <p:sldLayoutId id="2147483672" r:id="rId25"/>
    <p:sldLayoutId id="2147483673" r:id="rId26"/>
    <p:sldLayoutId id="2147483674" r:id="rId27"/>
  </p:sldLayoutIdLst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640" name="Shape 6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1" name="Google Shape;641;p29"/>
          <p:cNvSpPr txBox="1"/>
          <p:nvPr>
            <p:ph type="title"/>
          </p:nvPr>
        </p:nvSpPr>
        <p:spPr>
          <a:xfrm>
            <a:off x="228600" y="137319"/>
            <a:ext cx="4114800" cy="571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22850" lIns="45725" spcFirstLastPara="1" rIns="45725" wrap="square" tIns="22850">
            <a:norm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Calibri"/>
              <a:buNone/>
              <a:defRPr b="0" i="0" sz="2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700"/>
              <a:buNone/>
              <a:defRPr sz="900"/>
            </a:lvl2pPr>
            <a:lvl3pPr lvl="2">
              <a:spcBef>
                <a:spcPts val="0"/>
              </a:spcBef>
              <a:spcAft>
                <a:spcPts val="0"/>
              </a:spcAft>
              <a:buSzPts val="700"/>
              <a:buNone/>
              <a:defRPr sz="900"/>
            </a:lvl3pPr>
            <a:lvl4pPr lvl="3">
              <a:spcBef>
                <a:spcPts val="0"/>
              </a:spcBef>
              <a:spcAft>
                <a:spcPts val="0"/>
              </a:spcAft>
              <a:buSzPts val="700"/>
              <a:buNone/>
              <a:defRPr sz="900"/>
            </a:lvl4pPr>
            <a:lvl5pPr lvl="4">
              <a:spcBef>
                <a:spcPts val="0"/>
              </a:spcBef>
              <a:spcAft>
                <a:spcPts val="0"/>
              </a:spcAft>
              <a:buSzPts val="700"/>
              <a:buNone/>
              <a:defRPr sz="900"/>
            </a:lvl5pPr>
            <a:lvl6pPr lvl="5">
              <a:spcBef>
                <a:spcPts val="0"/>
              </a:spcBef>
              <a:spcAft>
                <a:spcPts val="0"/>
              </a:spcAft>
              <a:buSzPts val="700"/>
              <a:buNone/>
              <a:defRPr sz="900"/>
            </a:lvl6pPr>
            <a:lvl7pPr lvl="6">
              <a:spcBef>
                <a:spcPts val="0"/>
              </a:spcBef>
              <a:spcAft>
                <a:spcPts val="0"/>
              </a:spcAft>
              <a:buSzPts val="700"/>
              <a:buNone/>
              <a:defRPr sz="900"/>
            </a:lvl7pPr>
            <a:lvl8pPr lvl="7">
              <a:spcBef>
                <a:spcPts val="0"/>
              </a:spcBef>
              <a:spcAft>
                <a:spcPts val="0"/>
              </a:spcAft>
              <a:buSzPts val="700"/>
              <a:buNone/>
              <a:defRPr sz="900"/>
            </a:lvl8pPr>
            <a:lvl9pPr lvl="8">
              <a:spcBef>
                <a:spcPts val="0"/>
              </a:spcBef>
              <a:spcAft>
                <a:spcPts val="0"/>
              </a:spcAft>
              <a:buSzPts val="700"/>
              <a:buNone/>
              <a:defRPr sz="900"/>
            </a:lvl9pPr>
          </a:lstStyle>
          <a:p/>
        </p:txBody>
      </p:sp>
      <p:sp>
        <p:nvSpPr>
          <p:cNvPr id="642" name="Google Shape;642;p29"/>
          <p:cNvSpPr txBox="1"/>
          <p:nvPr>
            <p:ph idx="1" type="body"/>
          </p:nvPr>
        </p:nvSpPr>
        <p:spPr>
          <a:xfrm>
            <a:off x="228600" y="800100"/>
            <a:ext cx="4114800" cy="2262982"/>
          </a:xfrm>
          <a:prstGeom prst="rect">
            <a:avLst/>
          </a:prstGeom>
          <a:noFill/>
          <a:ln>
            <a:noFill/>
          </a:ln>
        </p:spPr>
        <p:txBody>
          <a:bodyPr anchorCtr="0" anchor="t" bIns="22850" lIns="45725" spcFirstLastPara="1" rIns="45725" wrap="square" tIns="22850">
            <a:normAutofit/>
          </a:bodyPr>
          <a:lstStyle>
            <a:lvl1pPr indent="-330200" lvl="0" marL="457200" marR="0" rtl="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17500" lvl="1" marL="914400" marR="0" rtl="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–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04800" lvl="2" marL="1371600" marR="0" rtl="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92100" lvl="3" marL="1828800" marR="0" rtl="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Char char="–"/>
              <a:defRPr b="0" i="0" sz="1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92100" lvl="4" marL="2286000" marR="0" rtl="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Char char="»"/>
              <a:defRPr b="0" i="0" sz="1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92100" lvl="5" marL="2743200" marR="0" rtl="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Char char="•"/>
              <a:defRPr b="0" i="0" sz="1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92100" lvl="6" marL="3200400" marR="0" rtl="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Char char="•"/>
              <a:defRPr b="0" i="0" sz="1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92100" lvl="7" marL="3657600" marR="0" rtl="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Char char="•"/>
              <a:defRPr b="0" i="0" sz="1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92100" lvl="8" marL="4114800" marR="0" rtl="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Char char="•"/>
              <a:defRPr b="0" i="0" sz="1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43" name="Google Shape;643;p29"/>
          <p:cNvSpPr txBox="1"/>
          <p:nvPr>
            <p:ph idx="10" type="dt"/>
          </p:nvPr>
        </p:nvSpPr>
        <p:spPr>
          <a:xfrm>
            <a:off x="228600" y="3178175"/>
            <a:ext cx="1066800" cy="182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700"/>
              <a:buNone/>
              <a:defRPr b="0" i="0" sz="6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700"/>
              <a:buNone/>
              <a:def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700"/>
              <a:buNone/>
              <a:def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700"/>
              <a:buNone/>
              <a:def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700"/>
              <a:buNone/>
              <a:def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700"/>
              <a:buNone/>
              <a:def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700"/>
              <a:buNone/>
              <a:def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700"/>
              <a:buNone/>
              <a:def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700"/>
              <a:buNone/>
              <a:def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44" name="Google Shape;644;p29"/>
          <p:cNvSpPr txBox="1"/>
          <p:nvPr>
            <p:ph idx="11" type="ftr"/>
          </p:nvPr>
        </p:nvSpPr>
        <p:spPr>
          <a:xfrm>
            <a:off x="1562100" y="3178175"/>
            <a:ext cx="1447800" cy="182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700"/>
              <a:buNone/>
              <a:defRPr b="0" i="0" sz="6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700"/>
              <a:buNone/>
              <a:def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700"/>
              <a:buNone/>
              <a:def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700"/>
              <a:buNone/>
              <a:def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700"/>
              <a:buNone/>
              <a:def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700"/>
              <a:buNone/>
              <a:def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700"/>
              <a:buNone/>
              <a:def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700"/>
              <a:buNone/>
              <a:def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700"/>
              <a:buNone/>
              <a:def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45" name="Google Shape;645;p29"/>
          <p:cNvSpPr txBox="1"/>
          <p:nvPr>
            <p:ph idx="12" type="sldNum"/>
          </p:nvPr>
        </p:nvSpPr>
        <p:spPr>
          <a:xfrm>
            <a:off x="3276600" y="3178175"/>
            <a:ext cx="1066800" cy="182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6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6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6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6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6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6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6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6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6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</p:sldLayoutIdLst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8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2.png"/><Relationship Id="rId4" Type="http://schemas.openxmlformats.org/officeDocument/2006/relationships/image" Target="../media/image20.png"/><Relationship Id="rId5" Type="http://schemas.openxmlformats.org/officeDocument/2006/relationships/image" Target="../media/image3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8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2.png"/><Relationship Id="rId4" Type="http://schemas.openxmlformats.org/officeDocument/2006/relationships/image" Target="../media/image3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8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22.png"/><Relationship Id="rId4" Type="http://schemas.openxmlformats.org/officeDocument/2006/relationships/image" Target="../media/image2.png"/><Relationship Id="rId5" Type="http://schemas.openxmlformats.org/officeDocument/2006/relationships/image" Target="../media/image5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8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2.png"/><Relationship Id="rId4" Type="http://schemas.openxmlformats.org/officeDocument/2006/relationships/image" Target="../media/image10.png"/><Relationship Id="rId5" Type="http://schemas.openxmlformats.org/officeDocument/2006/relationships/image" Target="../media/image15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8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13.png"/><Relationship Id="rId4" Type="http://schemas.openxmlformats.org/officeDocument/2006/relationships/image" Target="../media/image23.png"/><Relationship Id="rId5" Type="http://schemas.openxmlformats.org/officeDocument/2006/relationships/image" Target="../media/image5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8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21.png"/><Relationship Id="rId4" Type="http://schemas.openxmlformats.org/officeDocument/2006/relationships/image" Target="../media/image17.png"/><Relationship Id="rId5" Type="http://schemas.openxmlformats.org/officeDocument/2006/relationships/image" Target="../media/image16.png"/><Relationship Id="rId6" Type="http://schemas.openxmlformats.org/officeDocument/2006/relationships/image" Target="../media/image14.png"/><Relationship Id="rId7" Type="http://schemas.openxmlformats.org/officeDocument/2006/relationships/image" Target="../media/image2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8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5.png"/><Relationship Id="rId4" Type="http://schemas.openxmlformats.org/officeDocument/2006/relationships/image" Target="../media/image2.png"/><Relationship Id="rId5" Type="http://schemas.openxmlformats.org/officeDocument/2006/relationships/image" Target="../media/image9.jp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8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3.png"/><Relationship Id="rId4" Type="http://schemas.openxmlformats.org/officeDocument/2006/relationships/image" Target="../media/image2.png"/><Relationship Id="rId5" Type="http://schemas.openxmlformats.org/officeDocument/2006/relationships/image" Target="../media/image6.jp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8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5.png"/><Relationship Id="rId4" Type="http://schemas.openxmlformats.org/officeDocument/2006/relationships/image" Target="../media/image2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8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6.jpg"/><Relationship Id="rId4" Type="http://schemas.openxmlformats.org/officeDocument/2006/relationships/image" Target="../media/image7.jpg"/><Relationship Id="rId5" Type="http://schemas.openxmlformats.org/officeDocument/2006/relationships/image" Target="../media/image2.png"/><Relationship Id="rId6" Type="http://schemas.openxmlformats.org/officeDocument/2006/relationships/image" Target="../media/image3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8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2.png"/><Relationship Id="rId4" Type="http://schemas.openxmlformats.org/officeDocument/2006/relationships/image" Target="../media/image1.png"/><Relationship Id="rId5" Type="http://schemas.openxmlformats.org/officeDocument/2006/relationships/image" Target="../media/image4.gif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8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2.png"/><Relationship Id="rId4" Type="http://schemas.openxmlformats.org/officeDocument/2006/relationships/image" Target="../media/image1.png"/><Relationship Id="rId5" Type="http://schemas.openxmlformats.org/officeDocument/2006/relationships/hyperlink" Target="http://drive.google.com/file/d/1OpRudsrVJOTza5p4u93cokVbuSmyI6qg/view" TargetMode="External"/><Relationship Id="rId6" Type="http://schemas.openxmlformats.org/officeDocument/2006/relationships/image" Target="../media/image12.jp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8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1.jpg"/><Relationship Id="rId4" Type="http://schemas.openxmlformats.org/officeDocument/2006/relationships/image" Target="../media/image8.jpg"/><Relationship Id="rId5" Type="http://schemas.openxmlformats.org/officeDocument/2006/relationships/image" Target="../media/image18.jpg"/><Relationship Id="rId6" Type="http://schemas.openxmlformats.org/officeDocument/2006/relationships/image" Target="../media/image2.png"/><Relationship Id="rId7" Type="http://schemas.openxmlformats.org/officeDocument/2006/relationships/image" Target="../media/image3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8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2.png"/><Relationship Id="rId4" Type="http://schemas.openxmlformats.org/officeDocument/2006/relationships/image" Target="../media/image19.png"/><Relationship Id="rId5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18" name="Shape 7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9" name="Google Shape;719;p4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73000" y="863775"/>
            <a:ext cx="2842300" cy="848075"/>
          </a:xfrm>
          <a:prstGeom prst="rect">
            <a:avLst/>
          </a:prstGeom>
          <a:noFill/>
          <a:ln>
            <a:noFill/>
          </a:ln>
        </p:spPr>
      </p:pic>
      <p:sp>
        <p:nvSpPr>
          <p:cNvPr id="720" name="Google Shape;720;p41"/>
          <p:cNvSpPr txBox="1"/>
          <p:nvPr/>
        </p:nvSpPr>
        <p:spPr>
          <a:xfrm>
            <a:off x="473000" y="2571750"/>
            <a:ext cx="4315800" cy="507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3300">
                <a:solidFill>
                  <a:srgbClr val="033357"/>
                </a:solidFill>
                <a:latin typeface="Poppins SemiBold"/>
                <a:ea typeface="Poppins SemiBold"/>
                <a:cs typeface="Poppins SemiBold"/>
                <a:sym typeface="Poppins SemiBold"/>
              </a:rPr>
              <a:t>Booking</a:t>
            </a:r>
            <a:r>
              <a:rPr lang="en" sz="3300">
                <a:solidFill>
                  <a:srgbClr val="033357"/>
                </a:solidFill>
                <a:latin typeface="Poppins SemiBold"/>
                <a:ea typeface="Poppins SemiBold"/>
                <a:cs typeface="Poppins SemiBold"/>
                <a:sym typeface="Poppins SemiBold"/>
              </a:rPr>
              <a:t> Differently</a:t>
            </a:r>
            <a:endParaRPr sz="3300">
              <a:solidFill>
                <a:srgbClr val="033357"/>
              </a:solidFill>
              <a:latin typeface="Poppins SemiBold"/>
              <a:ea typeface="Poppins SemiBold"/>
              <a:cs typeface="Poppins SemiBold"/>
              <a:sym typeface="Poppins SemiBold"/>
            </a:endParaRPr>
          </a:p>
        </p:txBody>
      </p:sp>
      <p:sp>
        <p:nvSpPr>
          <p:cNvPr id="721" name="Google Shape;721;p41"/>
          <p:cNvSpPr txBox="1"/>
          <p:nvPr/>
        </p:nvSpPr>
        <p:spPr>
          <a:xfrm>
            <a:off x="473000" y="4140275"/>
            <a:ext cx="2182200" cy="246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4002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" sz="1600" u="none" cap="none" strike="noStrike">
                <a:solidFill>
                  <a:srgbClr val="033357"/>
                </a:solidFill>
                <a:latin typeface="Poppins"/>
                <a:ea typeface="Poppins"/>
                <a:cs typeface="Poppins"/>
                <a:sym typeface="Poppins"/>
              </a:rPr>
              <a:t>kinko</a:t>
            </a:r>
            <a:r>
              <a:rPr b="0" i="0" lang="en" sz="1600" u="none" cap="none" strike="noStrike">
                <a:solidFill>
                  <a:srgbClr val="033357"/>
                </a:solidFill>
                <a:latin typeface="Poppins Medium"/>
                <a:ea typeface="Poppins Medium"/>
                <a:cs typeface="Poppins Medium"/>
                <a:sym typeface="Poppins Medium"/>
              </a:rPr>
              <a:t>booking</a:t>
            </a:r>
            <a:r>
              <a:rPr b="1" i="0" lang="en" sz="1600" u="none" cap="none" strike="noStrike">
                <a:solidFill>
                  <a:srgbClr val="033357"/>
                </a:solidFill>
                <a:latin typeface="Poppins"/>
                <a:ea typeface="Poppins"/>
                <a:cs typeface="Poppins"/>
                <a:sym typeface="Poppins"/>
              </a:rPr>
              <a:t>.com</a:t>
            </a:r>
            <a:endParaRPr b="1" sz="900">
              <a:solidFill>
                <a:srgbClr val="033357"/>
              </a:solidFill>
            </a:endParaRPr>
          </a:p>
        </p:txBody>
      </p:sp>
      <p:pic>
        <p:nvPicPr>
          <p:cNvPr id="722" name="Google Shape;722;p41"/>
          <p:cNvPicPr preferRelativeResize="0"/>
          <p:nvPr/>
        </p:nvPicPr>
        <p:blipFill rotWithShape="1">
          <a:blip r:embed="rId4">
            <a:alphaModFix/>
          </a:blip>
          <a:srcRect b="0" l="37241" r="3446" t="16631"/>
          <a:stretch/>
        </p:blipFill>
        <p:spPr>
          <a:xfrm>
            <a:off x="5484575" y="0"/>
            <a:ext cx="3659424" cy="5143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23" name="Google Shape;723;p41"/>
          <p:cNvPicPr preferRelativeResize="0"/>
          <p:nvPr/>
        </p:nvPicPr>
        <p:blipFill rotWithShape="1">
          <a:blip r:embed="rId5">
            <a:alphaModFix/>
          </a:blip>
          <a:srcRect b="49932" l="0" r="0" t="13733"/>
          <a:stretch/>
        </p:blipFill>
        <p:spPr>
          <a:xfrm>
            <a:off x="4049725" y="4226675"/>
            <a:ext cx="2455024" cy="91682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26" name="Shape 8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7" name="Google Shape;827;p50"/>
          <p:cNvSpPr txBox="1"/>
          <p:nvPr/>
        </p:nvSpPr>
        <p:spPr>
          <a:xfrm>
            <a:off x="646850" y="556875"/>
            <a:ext cx="4439100" cy="507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40013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300">
                <a:solidFill>
                  <a:srgbClr val="012F71"/>
                </a:solidFill>
                <a:latin typeface="Poppins"/>
                <a:ea typeface="Poppins"/>
                <a:cs typeface="Poppins"/>
                <a:sym typeface="Poppins"/>
              </a:rPr>
              <a:t>Hotel Revenue 2021</a:t>
            </a:r>
            <a:endParaRPr sz="3300"/>
          </a:p>
        </p:txBody>
      </p:sp>
      <p:sp>
        <p:nvSpPr>
          <p:cNvPr id="828" name="Google Shape;828;p50"/>
          <p:cNvSpPr txBox="1"/>
          <p:nvPr>
            <p:ph idx="12" type="sldNum"/>
          </p:nvPr>
        </p:nvSpPr>
        <p:spPr>
          <a:xfrm>
            <a:off x="7924100" y="4823163"/>
            <a:ext cx="1066800" cy="182700"/>
          </a:xfrm>
          <a:prstGeom prst="rect">
            <a:avLst/>
          </a:prstGeom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b="1" lang="en" sz="1300">
                <a:solidFill>
                  <a:srgbClr val="012F71"/>
                </a:solidFill>
              </a:rPr>
              <a:t>‹#›</a:t>
            </a:fld>
            <a:endParaRPr b="1" sz="1300">
              <a:solidFill>
                <a:srgbClr val="012F71"/>
              </a:solidFill>
            </a:endParaRPr>
          </a:p>
        </p:txBody>
      </p:sp>
      <p:pic>
        <p:nvPicPr>
          <p:cNvPr id="829" name="Google Shape;829;p5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763477" y="514350"/>
            <a:ext cx="716000" cy="213650"/>
          </a:xfrm>
          <a:prstGeom prst="rect">
            <a:avLst/>
          </a:prstGeom>
          <a:noFill/>
          <a:ln>
            <a:noFill/>
          </a:ln>
        </p:spPr>
      </p:pic>
      <p:pic>
        <p:nvPicPr>
          <p:cNvPr id="830" name="Google Shape;830;p50"/>
          <p:cNvPicPr preferRelativeResize="0"/>
          <p:nvPr/>
        </p:nvPicPr>
        <p:blipFill rotWithShape="1">
          <a:blip r:embed="rId4">
            <a:alphaModFix/>
          </a:blip>
          <a:srcRect b="49932" l="0" r="0" t="13733"/>
          <a:stretch/>
        </p:blipFill>
        <p:spPr>
          <a:xfrm>
            <a:off x="4049725" y="4226675"/>
            <a:ext cx="2455024" cy="916826"/>
          </a:xfrm>
          <a:prstGeom prst="rect">
            <a:avLst/>
          </a:prstGeom>
          <a:noFill/>
          <a:ln>
            <a:noFill/>
          </a:ln>
        </p:spPr>
      </p:pic>
      <p:sp>
        <p:nvSpPr>
          <p:cNvPr id="831" name="Google Shape;831;p50"/>
          <p:cNvSpPr txBox="1"/>
          <p:nvPr/>
        </p:nvSpPr>
        <p:spPr>
          <a:xfrm>
            <a:off x="2982750" y="1786525"/>
            <a:ext cx="2812800" cy="431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4000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800">
                <a:solidFill>
                  <a:srgbClr val="012F71"/>
                </a:solidFill>
                <a:latin typeface="Poppins"/>
                <a:ea typeface="Poppins"/>
                <a:cs typeface="Poppins"/>
                <a:sym typeface="Poppins"/>
              </a:rPr>
              <a:t>  </a:t>
            </a:r>
            <a:r>
              <a:rPr b="1" lang="en" sz="2800">
                <a:solidFill>
                  <a:schemeClr val="dk2"/>
                </a:solidFill>
                <a:latin typeface="Poppins"/>
                <a:ea typeface="Poppins"/>
                <a:cs typeface="Poppins"/>
                <a:sym typeface="Poppins"/>
              </a:rPr>
              <a:t>$</a:t>
            </a:r>
            <a:r>
              <a:rPr b="1" lang="en" sz="2800">
                <a:solidFill>
                  <a:srgbClr val="012F71"/>
                </a:solidFill>
                <a:latin typeface="Poppins"/>
                <a:ea typeface="Poppins"/>
                <a:cs typeface="Poppins"/>
                <a:sym typeface="Poppins"/>
              </a:rPr>
              <a:t>700</a:t>
            </a:r>
            <a:r>
              <a:rPr b="1" lang="en" sz="2800">
                <a:solidFill>
                  <a:srgbClr val="FECB00"/>
                </a:solidFill>
                <a:latin typeface="Poppins"/>
                <a:ea typeface="Poppins"/>
                <a:cs typeface="Poppins"/>
                <a:sym typeface="Poppins"/>
              </a:rPr>
              <a:t>  Million              </a:t>
            </a:r>
            <a:endParaRPr b="1" sz="2500">
              <a:solidFill>
                <a:schemeClr val="dk2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832" name="Google Shape;832;p50"/>
          <p:cNvSpPr txBox="1"/>
          <p:nvPr/>
        </p:nvSpPr>
        <p:spPr>
          <a:xfrm>
            <a:off x="3186225" y="3167350"/>
            <a:ext cx="2609400" cy="431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4000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800">
                <a:solidFill>
                  <a:schemeClr val="dk2"/>
                </a:solidFill>
                <a:latin typeface="Poppins"/>
                <a:ea typeface="Poppins"/>
                <a:cs typeface="Poppins"/>
                <a:sym typeface="Poppins"/>
              </a:rPr>
              <a:t>$</a:t>
            </a:r>
            <a:r>
              <a:rPr b="1" lang="en" sz="2800">
                <a:solidFill>
                  <a:srgbClr val="012F71"/>
                </a:solidFill>
                <a:latin typeface="Poppins"/>
                <a:ea typeface="Poppins"/>
                <a:cs typeface="Poppins"/>
                <a:sym typeface="Poppins"/>
              </a:rPr>
              <a:t>285 </a:t>
            </a:r>
            <a:r>
              <a:rPr b="1" lang="en" sz="2800">
                <a:solidFill>
                  <a:srgbClr val="FECB00"/>
                </a:solidFill>
                <a:latin typeface="Poppins"/>
                <a:ea typeface="Poppins"/>
                <a:cs typeface="Poppins"/>
                <a:sym typeface="Poppins"/>
              </a:rPr>
              <a:t> Billion               </a:t>
            </a:r>
            <a:endParaRPr b="1" sz="2500">
              <a:solidFill>
                <a:schemeClr val="dk2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833" name="Google Shape;833;p50"/>
          <p:cNvSpPr txBox="1"/>
          <p:nvPr/>
        </p:nvSpPr>
        <p:spPr>
          <a:xfrm>
            <a:off x="6080250" y="3098050"/>
            <a:ext cx="2076000" cy="569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4000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500">
                <a:solidFill>
                  <a:schemeClr val="dk2"/>
                </a:solidFill>
                <a:latin typeface="Poppins"/>
                <a:ea typeface="Poppins"/>
                <a:cs typeface="Poppins"/>
                <a:sym typeface="Poppins"/>
              </a:rPr>
              <a:t>Worldwide</a:t>
            </a:r>
            <a:endParaRPr sz="1300"/>
          </a:p>
        </p:txBody>
      </p:sp>
      <p:sp>
        <p:nvSpPr>
          <p:cNvPr id="834" name="Google Shape;834;p50"/>
          <p:cNvSpPr txBox="1"/>
          <p:nvPr/>
        </p:nvSpPr>
        <p:spPr>
          <a:xfrm>
            <a:off x="6086850" y="1717375"/>
            <a:ext cx="1453200" cy="569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4000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500">
                <a:solidFill>
                  <a:schemeClr val="dk2"/>
                </a:solidFill>
                <a:latin typeface="Poppins"/>
                <a:ea typeface="Poppins"/>
                <a:cs typeface="Poppins"/>
                <a:sym typeface="Poppins"/>
              </a:rPr>
              <a:t>Tunisia</a:t>
            </a:r>
            <a:endParaRPr sz="1300"/>
          </a:p>
        </p:txBody>
      </p:sp>
      <p:sp>
        <p:nvSpPr>
          <p:cNvPr id="835" name="Google Shape;835;p50"/>
          <p:cNvSpPr/>
          <p:nvPr/>
        </p:nvSpPr>
        <p:spPr>
          <a:xfrm>
            <a:off x="1689325" y="1934725"/>
            <a:ext cx="132300" cy="134700"/>
          </a:xfrm>
          <a:prstGeom prst="ellipse">
            <a:avLst/>
          </a:prstGeom>
          <a:solidFill>
            <a:srgbClr val="FFD30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36" name="Google Shape;836;p50"/>
          <p:cNvSpPr/>
          <p:nvPr/>
        </p:nvSpPr>
        <p:spPr>
          <a:xfrm>
            <a:off x="1291375" y="2918050"/>
            <a:ext cx="928200" cy="945000"/>
          </a:xfrm>
          <a:prstGeom prst="ellipse">
            <a:avLst/>
          </a:prstGeom>
          <a:solidFill>
            <a:srgbClr val="014A7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40" name="Shape 8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41" name="Google Shape;841;p5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06825" y="666375"/>
            <a:ext cx="6379277" cy="3588351"/>
          </a:xfrm>
          <a:prstGeom prst="rect">
            <a:avLst/>
          </a:prstGeom>
          <a:noFill/>
          <a:ln>
            <a:noFill/>
          </a:ln>
        </p:spPr>
      </p:pic>
      <p:sp>
        <p:nvSpPr>
          <p:cNvPr id="842" name="Google Shape;842;p51"/>
          <p:cNvSpPr txBox="1"/>
          <p:nvPr>
            <p:ph idx="12" type="sldNum"/>
          </p:nvPr>
        </p:nvSpPr>
        <p:spPr>
          <a:xfrm>
            <a:off x="7924100" y="4823163"/>
            <a:ext cx="1066800" cy="182700"/>
          </a:xfrm>
          <a:prstGeom prst="rect">
            <a:avLst/>
          </a:prstGeom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b="1" lang="en" sz="1300">
                <a:solidFill>
                  <a:srgbClr val="033357"/>
                </a:solidFill>
              </a:rPr>
              <a:t>‹#›</a:t>
            </a:fld>
            <a:endParaRPr b="1" sz="1300">
              <a:solidFill>
                <a:srgbClr val="033357"/>
              </a:solidFill>
            </a:endParaRPr>
          </a:p>
        </p:txBody>
      </p:sp>
      <p:pic>
        <p:nvPicPr>
          <p:cNvPr id="843" name="Google Shape;843;p5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7763477" y="514350"/>
            <a:ext cx="716000" cy="213650"/>
          </a:xfrm>
          <a:prstGeom prst="rect">
            <a:avLst/>
          </a:prstGeom>
          <a:noFill/>
          <a:ln>
            <a:noFill/>
          </a:ln>
        </p:spPr>
      </p:pic>
      <p:pic>
        <p:nvPicPr>
          <p:cNvPr id="844" name="Google Shape;844;p51"/>
          <p:cNvPicPr preferRelativeResize="0"/>
          <p:nvPr/>
        </p:nvPicPr>
        <p:blipFill rotWithShape="1">
          <a:blip r:embed="rId5">
            <a:alphaModFix/>
          </a:blip>
          <a:srcRect b="27258" l="15512" r="17793" t="42326"/>
          <a:stretch/>
        </p:blipFill>
        <p:spPr>
          <a:xfrm>
            <a:off x="0" y="0"/>
            <a:ext cx="2110801" cy="676975"/>
          </a:xfrm>
          <a:prstGeom prst="rect">
            <a:avLst/>
          </a:prstGeom>
          <a:noFill/>
          <a:ln>
            <a:noFill/>
          </a:ln>
        </p:spPr>
      </p:pic>
      <p:sp>
        <p:nvSpPr>
          <p:cNvPr id="845" name="Google Shape;845;p51"/>
          <p:cNvSpPr txBox="1"/>
          <p:nvPr/>
        </p:nvSpPr>
        <p:spPr>
          <a:xfrm>
            <a:off x="1196400" y="4174675"/>
            <a:ext cx="795900" cy="384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latin typeface="Poppins SemiBold"/>
                <a:ea typeface="Poppins SemiBold"/>
                <a:cs typeface="Poppins SemiBold"/>
                <a:sym typeface="Poppins SemiBold"/>
              </a:rPr>
              <a:t>2023</a:t>
            </a:r>
            <a:endParaRPr sz="1300">
              <a:latin typeface="Poppins SemiBold"/>
              <a:ea typeface="Poppins SemiBold"/>
              <a:cs typeface="Poppins SemiBold"/>
              <a:sym typeface="Poppins SemiBold"/>
            </a:endParaRPr>
          </a:p>
        </p:txBody>
      </p:sp>
      <p:sp>
        <p:nvSpPr>
          <p:cNvPr id="846" name="Google Shape;846;p51"/>
          <p:cNvSpPr txBox="1"/>
          <p:nvPr/>
        </p:nvSpPr>
        <p:spPr>
          <a:xfrm>
            <a:off x="3190863" y="4174675"/>
            <a:ext cx="795900" cy="384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latin typeface="Poppins SemiBold"/>
                <a:ea typeface="Poppins SemiBold"/>
                <a:cs typeface="Poppins SemiBold"/>
                <a:sym typeface="Poppins SemiBold"/>
              </a:rPr>
              <a:t>2024</a:t>
            </a:r>
            <a:endParaRPr sz="1300">
              <a:latin typeface="Poppins SemiBold"/>
              <a:ea typeface="Poppins SemiBold"/>
              <a:cs typeface="Poppins SemiBold"/>
              <a:sym typeface="Poppins SemiBold"/>
            </a:endParaRPr>
          </a:p>
        </p:txBody>
      </p:sp>
      <p:sp>
        <p:nvSpPr>
          <p:cNvPr id="847" name="Google Shape;847;p51"/>
          <p:cNvSpPr txBox="1"/>
          <p:nvPr/>
        </p:nvSpPr>
        <p:spPr>
          <a:xfrm>
            <a:off x="5185325" y="4174675"/>
            <a:ext cx="795900" cy="384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latin typeface="Poppins SemiBold"/>
                <a:ea typeface="Poppins SemiBold"/>
                <a:cs typeface="Poppins SemiBold"/>
                <a:sym typeface="Poppins SemiBold"/>
              </a:rPr>
              <a:t>2025</a:t>
            </a:r>
            <a:endParaRPr sz="1300">
              <a:latin typeface="Poppins SemiBold"/>
              <a:ea typeface="Poppins SemiBold"/>
              <a:cs typeface="Poppins SemiBold"/>
              <a:sym typeface="Poppins SemiBold"/>
            </a:endParaRPr>
          </a:p>
        </p:txBody>
      </p:sp>
      <p:sp>
        <p:nvSpPr>
          <p:cNvPr id="848" name="Google Shape;848;p51"/>
          <p:cNvSpPr txBox="1"/>
          <p:nvPr/>
        </p:nvSpPr>
        <p:spPr>
          <a:xfrm>
            <a:off x="5185325" y="2865175"/>
            <a:ext cx="795900" cy="384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solidFill>
                  <a:schemeClr val="lt1"/>
                </a:solidFill>
                <a:latin typeface="Poppins SemiBold"/>
                <a:ea typeface="Poppins SemiBold"/>
                <a:cs typeface="Poppins SemiBold"/>
                <a:sym typeface="Poppins SemiBold"/>
              </a:rPr>
              <a:t>800</a:t>
            </a:r>
            <a:endParaRPr sz="1300">
              <a:solidFill>
                <a:schemeClr val="lt1"/>
              </a:solidFill>
              <a:latin typeface="Poppins SemiBold"/>
              <a:ea typeface="Poppins SemiBold"/>
              <a:cs typeface="Poppins SemiBold"/>
              <a:sym typeface="Poppins SemiBold"/>
            </a:endParaRPr>
          </a:p>
        </p:txBody>
      </p:sp>
      <p:sp>
        <p:nvSpPr>
          <p:cNvPr id="849" name="Google Shape;849;p51"/>
          <p:cNvSpPr txBox="1"/>
          <p:nvPr/>
        </p:nvSpPr>
        <p:spPr>
          <a:xfrm>
            <a:off x="1196400" y="3565750"/>
            <a:ext cx="795900" cy="384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solidFill>
                  <a:schemeClr val="lt1"/>
                </a:solidFill>
                <a:latin typeface="Poppins SemiBold"/>
                <a:ea typeface="Poppins SemiBold"/>
                <a:cs typeface="Poppins SemiBold"/>
                <a:sym typeface="Poppins SemiBold"/>
              </a:rPr>
              <a:t>250</a:t>
            </a:r>
            <a:endParaRPr sz="1300">
              <a:solidFill>
                <a:schemeClr val="lt1"/>
              </a:solidFill>
              <a:latin typeface="Poppins SemiBold"/>
              <a:ea typeface="Poppins SemiBold"/>
              <a:cs typeface="Poppins SemiBold"/>
              <a:sym typeface="Poppins SemiBold"/>
            </a:endParaRPr>
          </a:p>
        </p:txBody>
      </p:sp>
      <p:sp>
        <p:nvSpPr>
          <p:cNvPr id="850" name="Google Shape;850;p51"/>
          <p:cNvSpPr txBox="1"/>
          <p:nvPr/>
        </p:nvSpPr>
        <p:spPr>
          <a:xfrm>
            <a:off x="3190863" y="3250075"/>
            <a:ext cx="795900" cy="384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solidFill>
                  <a:schemeClr val="lt1"/>
                </a:solidFill>
                <a:latin typeface="Poppins SemiBold"/>
                <a:ea typeface="Poppins SemiBold"/>
                <a:cs typeface="Poppins SemiBold"/>
                <a:sym typeface="Poppins SemiBold"/>
              </a:rPr>
              <a:t>500</a:t>
            </a:r>
            <a:endParaRPr sz="1300">
              <a:solidFill>
                <a:schemeClr val="lt1"/>
              </a:solidFill>
              <a:latin typeface="Poppins SemiBold"/>
              <a:ea typeface="Poppins SemiBold"/>
              <a:cs typeface="Poppins SemiBold"/>
              <a:sym typeface="Poppins SemiBold"/>
            </a:endParaRPr>
          </a:p>
        </p:txBody>
      </p:sp>
      <p:sp>
        <p:nvSpPr>
          <p:cNvPr id="851" name="Google Shape;851;p51"/>
          <p:cNvSpPr txBox="1"/>
          <p:nvPr/>
        </p:nvSpPr>
        <p:spPr>
          <a:xfrm>
            <a:off x="5185325" y="1609250"/>
            <a:ext cx="795900" cy="384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solidFill>
                  <a:schemeClr val="lt1"/>
                </a:solidFill>
                <a:latin typeface="Poppins SemiBold"/>
                <a:ea typeface="Poppins SemiBold"/>
                <a:cs typeface="Poppins SemiBold"/>
                <a:sym typeface="Poppins SemiBold"/>
              </a:rPr>
              <a:t>200</a:t>
            </a:r>
            <a:endParaRPr sz="1300">
              <a:solidFill>
                <a:schemeClr val="lt1"/>
              </a:solidFill>
              <a:latin typeface="Poppins SemiBold"/>
              <a:ea typeface="Poppins SemiBold"/>
              <a:cs typeface="Poppins SemiBold"/>
              <a:sym typeface="Poppins SemiBold"/>
            </a:endParaRPr>
          </a:p>
        </p:txBody>
      </p:sp>
      <p:sp>
        <p:nvSpPr>
          <p:cNvPr id="852" name="Google Shape;852;p51"/>
          <p:cNvSpPr txBox="1"/>
          <p:nvPr/>
        </p:nvSpPr>
        <p:spPr>
          <a:xfrm>
            <a:off x="3190875" y="2480275"/>
            <a:ext cx="795900" cy="384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solidFill>
                  <a:schemeClr val="lt1"/>
                </a:solidFill>
                <a:latin typeface="Poppins SemiBold"/>
                <a:ea typeface="Poppins SemiBold"/>
                <a:cs typeface="Poppins SemiBold"/>
                <a:sym typeface="Poppins SemiBold"/>
              </a:rPr>
              <a:t>120</a:t>
            </a:r>
            <a:endParaRPr sz="1300">
              <a:solidFill>
                <a:schemeClr val="lt1"/>
              </a:solidFill>
              <a:latin typeface="Poppins SemiBold"/>
              <a:ea typeface="Poppins SemiBold"/>
              <a:cs typeface="Poppins SemiBold"/>
              <a:sym typeface="Poppins SemiBold"/>
            </a:endParaRPr>
          </a:p>
        </p:txBody>
      </p:sp>
      <p:sp>
        <p:nvSpPr>
          <p:cNvPr id="853" name="Google Shape;853;p51"/>
          <p:cNvSpPr txBox="1"/>
          <p:nvPr/>
        </p:nvSpPr>
        <p:spPr>
          <a:xfrm>
            <a:off x="1196425" y="3037950"/>
            <a:ext cx="795900" cy="384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solidFill>
                  <a:srgbClr val="012F71"/>
                </a:solidFill>
                <a:latin typeface="Poppins SemiBold"/>
                <a:ea typeface="Poppins SemiBold"/>
                <a:cs typeface="Poppins SemiBold"/>
                <a:sym typeface="Poppins SemiBold"/>
              </a:rPr>
              <a:t>50</a:t>
            </a:r>
            <a:endParaRPr sz="1300">
              <a:solidFill>
                <a:srgbClr val="012F71"/>
              </a:solidFill>
              <a:latin typeface="Poppins SemiBold"/>
              <a:ea typeface="Poppins SemiBold"/>
              <a:cs typeface="Poppins SemiBold"/>
              <a:sym typeface="Poppins SemiBold"/>
            </a:endParaRPr>
          </a:p>
        </p:txBody>
      </p:sp>
      <p:sp>
        <p:nvSpPr>
          <p:cNvPr id="854" name="Google Shape;854;p51"/>
          <p:cNvSpPr txBox="1"/>
          <p:nvPr/>
        </p:nvSpPr>
        <p:spPr>
          <a:xfrm>
            <a:off x="4795150" y="264975"/>
            <a:ext cx="16092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2M TND</a:t>
            </a:r>
            <a:endParaRPr b="1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855" name="Google Shape;855;p51"/>
          <p:cNvSpPr txBox="1"/>
          <p:nvPr/>
        </p:nvSpPr>
        <p:spPr>
          <a:xfrm>
            <a:off x="2784225" y="1655600"/>
            <a:ext cx="16092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750K</a:t>
            </a:r>
            <a:r>
              <a:rPr b="1" lang="en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 TND</a:t>
            </a:r>
            <a:endParaRPr b="1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856" name="Google Shape;856;p51"/>
          <p:cNvSpPr txBox="1"/>
          <p:nvPr/>
        </p:nvSpPr>
        <p:spPr>
          <a:xfrm>
            <a:off x="789775" y="2295450"/>
            <a:ext cx="16092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2</a:t>
            </a:r>
            <a:r>
              <a:rPr b="1" lang="en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50K TND</a:t>
            </a:r>
            <a:endParaRPr b="1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grpSp>
        <p:nvGrpSpPr>
          <p:cNvPr id="857" name="Google Shape;857;p51"/>
          <p:cNvGrpSpPr/>
          <p:nvPr/>
        </p:nvGrpSpPr>
        <p:grpSpPr>
          <a:xfrm>
            <a:off x="6747500" y="2608348"/>
            <a:ext cx="2073200" cy="354000"/>
            <a:chOff x="524950" y="1201497"/>
            <a:chExt cx="2073200" cy="354000"/>
          </a:xfrm>
        </p:grpSpPr>
        <p:sp>
          <p:nvSpPr>
            <p:cNvPr id="858" name="Google Shape;858;p51"/>
            <p:cNvSpPr/>
            <p:nvPr/>
          </p:nvSpPr>
          <p:spPr>
            <a:xfrm>
              <a:off x="524950" y="1242747"/>
              <a:ext cx="266700" cy="271500"/>
            </a:xfrm>
            <a:prstGeom prst="ellipse">
              <a:avLst/>
            </a:prstGeom>
            <a:solidFill>
              <a:srgbClr val="014A7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59" name="Google Shape;859;p51"/>
            <p:cNvSpPr txBox="1"/>
            <p:nvPr/>
          </p:nvSpPr>
          <p:spPr>
            <a:xfrm>
              <a:off x="778650" y="1201497"/>
              <a:ext cx="1819500" cy="354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sp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100">
                  <a:solidFill>
                    <a:srgbClr val="012F71"/>
                  </a:solidFill>
                  <a:latin typeface="Poppins SemiBold"/>
                  <a:ea typeface="Poppins SemiBold"/>
                  <a:cs typeface="Poppins SemiBold"/>
                  <a:sym typeface="Poppins SemiBold"/>
                </a:rPr>
                <a:t>Hotels &amp; Guest Houses</a:t>
              </a:r>
              <a:endParaRPr sz="1100">
                <a:solidFill>
                  <a:srgbClr val="012F71"/>
                </a:solidFill>
                <a:latin typeface="Poppins SemiBold"/>
                <a:ea typeface="Poppins SemiBold"/>
                <a:cs typeface="Poppins SemiBold"/>
                <a:sym typeface="Poppins SemiBold"/>
              </a:endParaRPr>
            </a:p>
          </p:txBody>
        </p:sp>
      </p:grpSp>
      <p:grpSp>
        <p:nvGrpSpPr>
          <p:cNvPr id="860" name="Google Shape;860;p51"/>
          <p:cNvGrpSpPr/>
          <p:nvPr/>
        </p:nvGrpSpPr>
        <p:grpSpPr>
          <a:xfrm>
            <a:off x="6747500" y="3321225"/>
            <a:ext cx="2073200" cy="354000"/>
            <a:chOff x="524950" y="923300"/>
            <a:chExt cx="2073200" cy="354000"/>
          </a:xfrm>
        </p:grpSpPr>
        <p:sp>
          <p:nvSpPr>
            <p:cNvPr id="861" name="Google Shape;861;p51"/>
            <p:cNvSpPr/>
            <p:nvPr/>
          </p:nvSpPr>
          <p:spPr>
            <a:xfrm>
              <a:off x="524950" y="964550"/>
              <a:ext cx="266700" cy="271500"/>
            </a:xfrm>
            <a:prstGeom prst="ellipse">
              <a:avLst/>
            </a:prstGeom>
            <a:solidFill>
              <a:srgbClr val="00803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62" name="Google Shape;862;p51"/>
            <p:cNvSpPr txBox="1"/>
            <p:nvPr/>
          </p:nvSpPr>
          <p:spPr>
            <a:xfrm>
              <a:off x="778650" y="923300"/>
              <a:ext cx="1819500" cy="354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sp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100">
                  <a:solidFill>
                    <a:srgbClr val="008037"/>
                  </a:solidFill>
                  <a:latin typeface="Poppins SemiBold"/>
                  <a:ea typeface="Poppins SemiBold"/>
                  <a:cs typeface="Poppins SemiBold"/>
                  <a:sym typeface="Poppins SemiBold"/>
                </a:rPr>
                <a:t>Travel Agencies</a:t>
              </a:r>
              <a:endParaRPr sz="1100">
                <a:solidFill>
                  <a:srgbClr val="008037"/>
                </a:solidFill>
                <a:latin typeface="Poppins SemiBold"/>
                <a:ea typeface="Poppins SemiBold"/>
                <a:cs typeface="Poppins SemiBold"/>
                <a:sym typeface="Poppins SemiBold"/>
              </a:endParaRPr>
            </a:p>
          </p:txBody>
        </p:sp>
      </p:grpSp>
      <p:grpSp>
        <p:nvGrpSpPr>
          <p:cNvPr id="863" name="Google Shape;863;p51"/>
          <p:cNvGrpSpPr/>
          <p:nvPr/>
        </p:nvGrpSpPr>
        <p:grpSpPr>
          <a:xfrm>
            <a:off x="6747500" y="1895472"/>
            <a:ext cx="2073200" cy="354000"/>
            <a:chOff x="524950" y="1649847"/>
            <a:chExt cx="2073200" cy="354000"/>
          </a:xfrm>
        </p:grpSpPr>
        <p:sp>
          <p:nvSpPr>
            <p:cNvPr id="864" name="Google Shape;864;p51"/>
            <p:cNvSpPr/>
            <p:nvPr/>
          </p:nvSpPr>
          <p:spPr>
            <a:xfrm>
              <a:off x="524950" y="1691097"/>
              <a:ext cx="266700" cy="271500"/>
            </a:xfrm>
            <a:prstGeom prst="ellipse">
              <a:avLst/>
            </a:prstGeom>
            <a:solidFill>
              <a:srgbClr val="FF914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65" name="Google Shape;865;p51"/>
            <p:cNvSpPr txBox="1"/>
            <p:nvPr/>
          </p:nvSpPr>
          <p:spPr>
            <a:xfrm>
              <a:off x="778650" y="1649847"/>
              <a:ext cx="1819500" cy="354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sp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100">
                  <a:solidFill>
                    <a:srgbClr val="FF914D"/>
                  </a:solidFill>
                  <a:latin typeface="Poppins SemiBold"/>
                  <a:ea typeface="Poppins SemiBold"/>
                  <a:cs typeface="Poppins SemiBold"/>
                  <a:sym typeface="Poppins SemiBold"/>
                </a:rPr>
                <a:t>Revenue</a:t>
              </a:r>
              <a:endParaRPr sz="1100">
                <a:solidFill>
                  <a:srgbClr val="FF914D"/>
                </a:solidFill>
                <a:latin typeface="Poppins SemiBold"/>
                <a:ea typeface="Poppins SemiBold"/>
                <a:cs typeface="Poppins SemiBold"/>
                <a:sym typeface="Poppins SemiBold"/>
              </a:endParaRPr>
            </a:p>
          </p:txBody>
        </p:sp>
      </p:grpSp>
      <p:sp>
        <p:nvSpPr>
          <p:cNvPr id="866" name="Google Shape;866;p51"/>
          <p:cNvSpPr txBox="1"/>
          <p:nvPr/>
        </p:nvSpPr>
        <p:spPr>
          <a:xfrm>
            <a:off x="4589625" y="4529475"/>
            <a:ext cx="20733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4000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Morocco</a:t>
            </a:r>
            <a:r>
              <a:rPr b="1" lang="en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 &amp; Egypt</a:t>
            </a:r>
            <a:endParaRPr sz="200">
              <a:solidFill>
                <a:schemeClr val="dk1"/>
              </a:solidFill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8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70" name="Shape 8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1" name="Google Shape;871;p52"/>
          <p:cNvSpPr txBox="1"/>
          <p:nvPr/>
        </p:nvSpPr>
        <p:spPr>
          <a:xfrm>
            <a:off x="2561122" y="790470"/>
            <a:ext cx="3571500" cy="538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500">
                <a:solidFill>
                  <a:srgbClr val="012F71"/>
                </a:solidFill>
                <a:latin typeface="Poppins"/>
                <a:ea typeface="Poppins"/>
                <a:cs typeface="Poppins"/>
                <a:sym typeface="Poppins"/>
              </a:rPr>
              <a:t>400K TND</a:t>
            </a:r>
            <a:endParaRPr sz="900"/>
          </a:p>
        </p:txBody>
      </p:sp>
      <p:sp>
        <p:nvSpPr>
          <p:cNvPr id="872" name="Google Shape;872;p52"/>
          <p:cNvSpPr txBox="1"/>
          <p:nvPr/>
        </p:nvSpPr>
        <p:spPr>
          <a:xfrm>
            <a:off x="2230072" y="482850"/>
            <a:ext cx="4233600" cy="246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23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rgbClr val="012F71"/>
                </a:solidFill>
                <a:latin typeface="Poppins Medium"/>
                <a:ea typeface="Poppins Medium"/>
                <a:cs typeface="Poppins Medium"/>
                <a:sym typeface="Poppins Medium"/>
              </a:rPr>
              <a:t>We are looking to raise a seed round of </a:t>
            </a:r>
            <a:endParaRPr sz="1600">
              <a:solidFill>
                <a:srgbClr val="012F71"/>
              </a:solidFill>
              <a:latin typeface="Poppins Medium"/>
              <a:ea typeface="Poppins Medium"/>
              <a:cs typeface="Poppins Medium"/>
              <a:sym typeface="Poppins Medium"/>
            </a:endParaRPr>
          </a:p>
        </p:txBody>
      </p:sp>
      <p:sp>
        <p:nvSpPr>
          <p:cNvPr id="873" name="Google Shape;873;p52"/>
          <p:cNvSpPr txBox="1"/>
          <p:nvPr>
            <p:ph idx="12" type="sldNum"/>
          </p:nvPr>
        </p:nvSpPr>
        <p:spPr>
          <a:xfrm>
            <a:off x="7924100" y="4823163"/>
            <a:ext cx="1066800" cy="182700"/>
          </a:xfrm>
          <a:prstGeom prst="rect">
            <a:avLst/>
          </a:prstGeom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b="1" lang="en" sz="1300">
                <a:solidFill>
                  <a:srgbClr val="033357"/>
                </a:solidFill>
              </a:rPr>
              <a:t>‹#›</a:t>
            </a:fld>
            <a:endParaRPr b="1" sz="1300">
              <a:solidFill>
                <a:srgbClr val="033357"/>
              </a:solidFill>
            </a:endParaRPr>
          </a:p>
        </p:txBody>
      </p:sp>
      <p:pic>
        <p:nvPicPr>
          <p:cNvPr id="874" name="Google Shape;874;p5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763477" y="514350"/>
            <a:ext cx="716000" cy="21365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875" name="Google Shape;875;p52"/>
          <p:cNvGrpSpPr/>
          <p:nvPr/>
        </p:nvGrpSpPr>
        <p:grpSpPr>
          <a:xfrm>
            <a:off x="792900" y="1797900"/>
            <a:ext cx="7107944" cy="2835876"/>
            <a:chOff x="792900" y="1797900"/>
            <a:chExt cx="7107944" cy="2835876"/>
          </a:xfrm>
        </p:grpSpPr>
        <p:pic>
          <p:nvPicPr>
            <p:cNvPr id="876" name="Google Shape;876;p52" title="Graphique"/>
            <p:cNvPicPr preferRelativeResize="0"/>
            <p:nvPr/>
          </p:nvPicPr>
          <p:blipFill>
            <a:blip r:embed="rId4">
              <a:alphaModFix/>
            </a:blip>
            <a:stretch>
              <a:fillRect/>
            </a:stretch>
          </p:blipFill>
          <p:spPr>
            <a:xfrm>
              <a:off x="792900" y="1797900"/>
              <a:ext cx="3057059" cy="2835876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877" name="Google Shape;877;p52"/>
            <p:cNvSpPr txBox="1"/>
            <p:nvPr/>
          </p:nvSpPr>
          <p:spPr>
            <a:xfrm>
              <a:off x="5418421" y="2089835"/>
              <a:ext cx="1328700" cy="2154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3999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>
                  <a:solidFill>
                    <a:srgbClr val="008037"/>
                  </a:solidFill>
                  <a:latin typeface="Poppins"/>
                  <a:ea typeface="Poppins"/>
                  <a:cs typeface="Poppins"/>
                  <a:sym typeface="Poppins"/>
                </a:rPr>
                <a:t>HR</a:t>
              </a:r>
              <a:endParaRPr sz="800">
                <a:solidFill>
                  <a:srgbClr val="008037"/>
                </a:solidFill>
              </a:endParaRPr>
            </a:p>
          </p:txBody>
        </p:sp>
        <p:grpSp>
          <p:nvGrpSpPr>
            <p:cNvPr id="878" name="Google Shape;878;p52"/>
            <p:cNvGrpSpPr/>
            <p:nvPr/>
          </p:nvGrpSpPr>
          <p:grpSpPr>
            <a:xfrm>
              <a:off x="4933032" y="2084563"/>
              <a:ext cx="2453586" cy="412447"/>
              <a:chOff x="5138866" y="2448399"/>
              <a:chExt cx="2629500" cy="438727"/>
            </a:xfrm>
          </p:grpSpPr>
          <p:sp>
            <p:nvSpPr>
              <p:cNvPr id="879" name="Google Shape;879;p52"/>
              <p:cNvSpPr txBox="1"/>
              <p:nvPr/>
            </p:nvSpPr>
            <p:spPr>
              <a:xfrm>
                <a:off x="5138866" y="2707126"/>
                <a:ext cx="2629500" cy="1800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spAutoFit/>
              </a:bodyPr>
              <a:lstStyle/>
              <a:p>
                <a:pPr indent="0" lvl="0" marL="0" marR="0" rtl="0" algn="l">
                  <a:lnSpc>
                    <a:spcPct val="140058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100">
                    <a:solidFill>
                      <a:srgbClr val="008037"/>
                    </a:solidFill>
                    <a:latin typeface="Poppins Medium"/>
                    <a:ea typeface="Poppins Medium"/>
                    <a:cs typeface="Poppins Medium"/>
                    <a:sym typeface="Poppins Medium"/>
                  </a:rPr>
                  <a:t>Sales Team - Helpdesk</a:t>
                </a:r>
                <a:endParaRPr sz="800">
                  <a:solidFill>
                    <a:srgbClr val="008037"/>
                  </a:solidFill>
                </a:endParaRPr>
              </a:p>
            </p:txBody>
          </p:sp>
          <p:sp>
            <p:nvSpPr>
              <p:cNvPr id="880" name="Google Shape;880;p52"/>
              <p:cNvSpPr txBox="1"/>
              <p:nvPr/>
            </p:nvSpPr>
            <p:spPr>
              <a:xfrm>
                <a:off x="5138866" y="2448399"/>
                <a:ext cx="828900" cy="2457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spAutoFit/>
              </a:bodyPr>
              <a:lstStyle/>
              <a:p>
                <a:pPr indent="0" lvl="0" marL="0" marR="0" rtl="0" algn="l">
                  <a:lnSpc>
                    <a:spcPct val="140007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1" lang="en" sz="1500">
                    <a:solidFill>
                      <a:srgbClr val="008037"/>
                    </a:solidFill>
                    <a:latin typeface="Poppins"/>
                    <a:ea typeface="Poppins"/>
                    <a:cs typeface="Poppins"/>
                    <a:sym typeface="Poppins"/>
                  </a:rPr>
                  <a:t>25</a:t>
                </a:r>
                <a:r>
                  <a:rPr b="1" i="0" lang="en" sz="1500" u="none" cap="none" strike="noStrike">
                    <a:solidFill>
                      <a:srgbClr val="008037"/>
                    </a:solidFill>
                    <a:latin typeface="Poppins"/>
                    <a:ea typeface="Poppins"/>
                    <a:cs typeface="Poppins"/>
                    <a:sym typeface="Poppins"/>
                  </a:rPr>
                  <a:t>%</a:t>
                </a:r>
                <a:endParaRPr b="1" sz="800">
                  <a:solidFill>
                    <a:srgbClr val="008037"/>
                  </a:solidFill>
                </a:endParaRPr>
              </a:p>
            </p:txBody>
          </p:sp>
        </p:grpSp>
        <p:sp>
          <p:nvSpPr>
            <p:cNvPr id="881" name="Google Shape;881;p52"/>
            <p:cNvSpPr txBox="1"/>
            <p:nvPr/>
          </p:nvSpPr>
          <p:spPr>
            <a:xfrm>
              <a:off x="5418430" y="3015753"/>
              <a:ext cx="1968600" cy="2154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3999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>
                  <a:solidFill>
                    <a:srgbClr val="012F71"/>
                  </a:solidFill>
                  <a:latin typeface="Poppins"/>
                  <a:ea typeface="Poppins"/>
                  <a:cs typeface="Poppins"/>
                  <a:sym typeface="Poppins"/>
                </a:rPr>
                <a:t>Marketing &amp; Sales</a:t>
              </a:r>
              <a:endParaRPr sz="800"/>
            </a:p>
          </p:txBody>
        </p:sp>
        <p:grpSp>
          <p:nvGrpSpPr>
            <p:cNvPr id="882" name="Google Shape;882;p52"/>
            <p:cNvGrpSpPr/>
            <p:nvPr/>
          </p:nvGrpSpPr>
          <p:grpSpPr>
            <a:xfrm>
              <a:off x="4933032" y="3010190"/>
              <a:ext cx="2453586" cy="412447"/>
              <a:chOff x="5138866" y="3152624"/>
              <a:chExt cx="2629500" cy="438727"/>
            </a:xfrm>
          </p:grpSpPr>
          <p:sp>
            <p:nvSpPr>
              <p:cNvPr id="883" name="Google Shape;883;p52"/>
              <p:cNvSpPr txBox="1"/>
              <p:nvPr/>
            </p:nvSpPr>
            <p:spPr>
              <a:xfrm>
                <a:off x="5138866" y="3411350"/>
                <a:ext cx="2629500" cy="1800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spAutoFit/>
              </a:bodyPr>
              <a:lstStyle/>
              <a:p>
                <a:pPr indent="0" lvl="0" marL="0" marR="0" rtl="0" algn="l">
                  <a:lnSpc>
                    <a:spcPct val="140058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100">
                    <a:solidFill>
                      <a:srgbClr val="012F71"/>
                    </a:solidFill>
                    <a:latin typeface="Poppins Medium"/>
                    <a:ea typeface="Poppins Medium"/>
                    <a:cs typeface="Poppins Medium"/>
                    <a:sym typeface="Poppins Medium"/>
                  </a:rPr>
                  <a:t>Online Campaigns - Fairs</a:t>
                </a:r>
                <a:endParaRPr sz="800"/>
              </a:p>
            </p:txBody>
          </p:sp>
          <p:sp>
            <p:nvSpPr>
              <p:cNvPr id="884" name="Google Shape;884;p52"/>
              <p:cNvSpPr txBox="1"/>
              <p:nvPr/>
            </p:nvSpPr>
            <p:spPr>
              <a:xfrm>
                <a:off x="5138866" y="3152624"/>
                <a:ext cx="828900" cy="2457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spAutoFit/>
              </a:bodyPr>
              <a:lstStyle/>
              <a:p>
                <a:pPr indent="0" lvl="0" marL="0" marR="0" rtl="0" algn="l">
                  <a:lnSpc>
                    <a:spcPct val="140007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1" lang="en" sz="1500">
                    <a:solidFill>
                      <a:srgbClr val="012F71"/>
                    </a:solidFill>
                    <a:latin typeface="Poppins"/>
                    <a:ea typeface="Poppins"/>
                    <a:cs typeface="Poppins"/>
                    <a:sym typeface="Poppins"/>
                  </a:rPr>
                  <a:t>40</a:t>
                </a:r>
                <a:r>
                  <a:rPr b="1" i="0" lang="en" sz="1500" u="none" cap="none" strike="noStrike">
                    <a:solidFill>
                      <a:srgbClr val="012F71"/>
                    </a:solidFill>
                    <a:latin typeface="Poppins"/>
                    <a:ea typeface="Poppins"/>
                    <a:cs typeface="Poppins"/>
                    <a:sym typeface="Poppins"/>
                  </a:rPr>
                  <a:t>%</a:t>
                </a:r>
                <a:endParaRPr b="1" sz="800"/>
              </a:p>
            </p:txBody>
          </p:sp>
        </p:grpSp>
        <p:sp>
          <p:nvSpPr>
            <p:cNvPr id="885" name="Google Shape;885;p52"/>
            <p:cNvSpPr txBox="1"/>
            <p:nvPr/>
          </p:nvSpPr>
          <p:spPr>
            <a:xfrm>
              <a:off x="5418426" y="4013308"/>
              <a:ext cx="2247900" cy="2154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3999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>
                  <a:solidFill>
                    <a:schemeClr val="dk1"/>
                  </a:solidFill>
                  <a:latin typeface="Poppins"/>
                  <a:ea typeface="Poppins"/>
                  <a:cs typeface="Poppins"/>
                  <a:sym typeface="Poppins"/>
                </a:rPr>
                <a:t>Product Development</a:t>
              </a:r>
              <a:endParaRPr sz="800">
                <a:solidFill>
                  <a:schemeClr val="dk1"/>
                </a:solidFill>
              </a:endParaRPr>
            </a:p>
          </p:txBody>
        </p:sp>
        <p:grpSp>
          <p:nvGrpSpPr>
            <p:cNvPr id="886" name="Google Shape;886;p52"/>
            <p:cNvGrpSpPr/>
            <p:nvPr/>
          </p:nvGrpSpPr>
          <p:grpSpPr>
            <a:xfrm>
              <a:off x="4933273" y="4007465"/>
              <a:ext cx="2967571" cy="412447"/>
              <a:chOff x="5138866" y="3856849"/>
              <a:chExt cx="2928909" cy="438726"/>
            </a:xfrm>
          </p:grpSpPr>
          <p:sp>
            <p:nvSpPr>
              <p:cNvPr id="887" name="Google Shape;887;p52"/>
              <p:cNvSpPr txBox="1"/>
              <p:nvPr/>
            </p:nvSpPr>
            <p:spPr>
              <a:xfrm>
                <a:off x="5138875" y="4115575"/>
                <a:ext cx="2928900" cy="1800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spAutoFit/>
              </a:bodyPr>
              <a:lstStyle/>
              <a:p>
                <a:pPr indent="0" lvl="0" marL="0" marR="0" rtl="0" algn="l">
                  <a:lnSpc>
                    <a:spcPct val="140058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100">
                    <a:solidFill>
                      <a:schemeClr val="dk1"/>
                    </a:solidFill>
                    <a:latin typeface="Poppins Medium"/>
                    <a:ea typeface="Poppins Medium"/>
                    <a:cs typeface="Poppins Medium"/>
                    <a:sym typeface="Poppins Medium"/>
                  </a:rPr>
                  <a:t>B2C Booking Engine &amp; Chatbot Integration</a:t>
                </a:r>
                <a:endParaRPr sz="800">
                  <a:solidFill>
                    <a:schemeClr val="dk1"/>
                  </a:solidFill>
                </a:endParaRPr>
              </a:p>
            </p:txBody>
          </p:sp>
          <p:sp>
            <p:nvSpPr>
              <p:cNvPr id="888" name="Google Shape;888;p52"/>
              <p:cNvSpPr txBox="1"/>
              <p:nvPr/>
            </p:nvSpPr>
            <p:spPr>
              <a:xfrm>
                <a:off x="5138866" y="3856849"/>
                <a:ext cx="828900" cy="2457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spAutoFit/>
              </a:bodyPr>
              <a:lstStyle/>
              <a:p>
                <a:pPr indent="0" lvl="0" marL="0" marR="0" rtl="0" algn="l">
                  <a:lnSpc>
                    <a:spcPct val="140007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1" lang="en" sz="1500">
                    <a:solidFill>
                      <a:schemeClr val="dk1"/>
                    </a:solidFill>
                    <a:latin typeface="Poppins"/>
                    <a:ea typeface="Poppins"/>
                    <a:cs typeface="Poppins"/>
                    <a:sym typeface="Poppins"/>
                  </a:rPr>
                  <a:t>35</a:t>
                </a:r>
                <a:r>
                  <a:rPr b="1" i="0" lang="en" sz="1500" u="none" cap="none" strike="noStrike">
                    <a:solidFill>
                      <a:schemeClr val="dk1"/>
                    </a:solidFill>
                    <a:latin typeface="Poppins"/>
                    <a:ea typeface="Poppins"/>
                    <a:cs typeface="Poppins"/>
                    <a:sym typeface="Poppins"/>
                  </a:rPr>
                  <a:t>%</a:t>
                </a:r>
                <a:endParaRPr b="1" sz="800">
                  <a:solidFill>
                    <a:schemeClr val="dk1"/>
                  </a:solidFill>
                </a:endParaRPr>
              </a:p>
            </p:txBody>
          </p:sp>
        </p:grpSp>
        <p:sp>
          <p:nvSpPr>
            <p:cNvPr id="889" name="Google Shape;889;p52"/>
            <p:cNvSpPr/>
            <p:nvPr/>
          </p:nvSpPr>
          <p:spPr>
            <a:xfrm>
              <a:off x="4208563" y="2047905"/>
              <a:ext cx="463800" cy="475800"/>
            </a:xfrm>
            <a:prstGeom prst="ellipse">
              <a:avLst/>
            </a:prstGeom>
            <a:solidFill>
              <a:srgbClr val="00803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90" name="Google Shape;890;p52"/>
            <p:cNvSpPr/>
            <p:nvPr/>
          </p:nvSpPr>
          <p:spPr>
            <a:xfrm>
              <a:off x="4208563" y="2973557"/>
              <a:ext cx="463800" cy="475800"/>
            </a:xfrm>
            <a:prstGeom prst="ellipse">
              <a:avLst/>
            </a:prstGeom>
            <a:solidFill>
              <a:srgbClr val="014A7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91" name="Google Shape;891;p52"/>
            <p:cNvSpPr/>
            <p:nvPr/>
          </p:nvSpPr>
          <p:spPr>
            <a:xfrm>
              <a:off x="4208563" y="3970848"/>
              <a:ext cx="463800" cy="475800"/>
            </a:xfrm>
            <a:prstGeom prst="ellipse">
              <a:avLst/>
            </a:prstGeom>
            <a:solidFill>
              <a:srgbClr val="FECB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pic>
        <p:nvPicPr>
          <p:cNvPr id="892" name="Google Shape;892;p52"/>
          <p:cNvPicPr preferRelativeResize="0"/>
          <p:nvPr/>
        </p:nvPicPr>
        <p:blipFill rotWithShape="1">
          <a:blip r:embed="rId5">
            <a:alphaModFix/>
          </a:blip>
          <a:srcRect b="31963" l="24437" r="56273" t="25361"/>
          <a:stretch/>
        </p:blipFill>
        <p:spPr>
          <a:xfrm>
            <a:off x="8319050" y="1868550"/>
            <a:ext cx="824950" cy="15893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96" name="Shape 8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7" name="Google Shape;897;p53"/>
          <p:cNvSpPr txBox="1"/>
          <p:nvPr/>
        </p:nvSpPr>
        <p:spPr>
          <a:xfrm>
            <a:off x="686221" y="1884567"/>
            <a:ext cx="3861600" cy="646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4000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" sz="4200" u="none" cap="none" strike="noStrike">
                <a:solidFill>
                  <a:srgbClr val="033357"/>
                </a:solidFill>
                <a:latin typeface="Poppins"/>
                <a:ea typeface="Poppins"/>
                <a:cs typeface="Poppins"/>
                <a:sym typeface="Poppins"/>
              </a:rPr>
              <a:t>Our Team</a:t>
            </a:r>
            <a:endParaRPr sz="700"/>
          </a:p>
        </p:txBody>
      </p:sp>
      <p:sp>
        <p:nvSpPr>
          <p:cNvPr id="898" name="Google Shape;898;p53"/>
          <p:cNvSpPr txBox="1"/>
          <p:nvPr/>
        </p:nvSpPr>
        <p:spPr>
          <a:xfrm>
            <a:off x="686221" y="4152550"/>
            <a:ext cx="3000000" cy="369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4002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rgbClr val="012F71"/>
                </a:solidFill>
                <a:latin typeface="Poppins Medium"/>
                <a:ea typeface="Poppins Medium"/>
                <a:cs typeface="Poppins Medium"/>
                <a:sym typeface="Poppins Medium"/>
              </a:rPr>
              <a:t>Management - Hospitality -  IT Development Marketing and Commerce .</a:t>
            </a:r>
            <a:endParaRPr sz="800"/>
          </a:p>
        </p:txBody>
      </p:sp>
      <p:sp>
        <p:nvSpPr>
          <p:cNvPr id="899" name="Google Shape;899;p53"/>
          <p:cNvSpPr txBox="1"/>
          <p:nvPr/>
        </p:nvSpPr>
        <p:spPr>
          <a:xfrm>
            <a:off x="686221" y="2826108"/>
            <a:ext cx="3056400" cy="1031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-4381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D301"/>
              </a:buClr>
              <a:buSzPts val="3300"/>
              <a:buFont typeface="Roboto Condensed"/>
              <a:buChar char="+"/>
            </a:pPr>
            <a:r>
              <a:rPr b="1" lang="en" sz="4300">
                <a:solidFill>
                  <a:srgbClr val="FFD301"/>
                </a:solidFill>
                <a:latin typeface="Calibri"/>
                <a:ea typeface="Calibri"/>
                <a:cs typeface="Calibri"/>
                <a:sym typeface="Calibri"/>
              </a:rPr>
              <a:t>50 </a:t>
            </a:r>
            <a:r>
              <a:rPr baseline="30000" lang="en" sz="33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y</a:t>
            </a:r>
            <a:r>
              <a:rPr baseline="30000" lang="en" sz="33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ears</a:t>
            </a:r>
            <a:r>
              <a:rPr b="1" lang="en" sz="3300">
                <a:solidFill>
                  <a:srgbClr val="FFD30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b="1" sz="3300">
              <a:solidFill>
                <a:srgbClr val="FFD30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Cumulative</a:t>
            </a:r>
            <a:r>
              <a:rPr lang="en" sz="24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 Experience</a:t>
            </a:r>
            <a:endParaRPr sz="100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900" name="Google Shape;900;p5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86221" y="1243007"/>
            <a:ext cx="1161326" cy="346518"/>
          </a:xfrm>
          <a:prstGeom prst="rect">
            <a:avLst/>
          </a:prstGeom>
          <a:noFill/>
          <a:ln>
            <a:noFill/>
          </a:ln>
        </p:spPr>
      </p:pic>
      <p:sp>
        <p:nvSpPr>
          <p:cNvPr id="901" name="Google Shape;901;p53"/>
          <p:cNvSpPr txBox="1"/>
          <p:nvPr>
            <p:ph idx="12" type="sldNum"/>
          </p:nvPr>
        </p:nvSpPr>
        <p:spPr>
          <a:xfrm>
            <a:off x="7847900" y="4823163"/>
            <a:ext cx="1066800" cy="182700"/>
          </a:xfrm>
          <a:prstGeom prst="rect">
            <a:avLst/>
          </a:prstGeom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b="1" lang="en" sz="1300">
                <a:solidFill>
                  <a:srgbClr val="033357"/>
                </a:solidFill>
              </a:rPr>
              <a:t>‹#›</a:t>
            </a:fld>
            <a:endParaRPr b="1" sz="1300">
              <a:solidFill>
                <a:srgbClr val="033357"/>
              </a:solidFill>
            </a:endParaRPr>
          </a:p>
        </p:txBody>
      </p:sp>
      <p:pic>
        <p:nvPicPr>
          <p:cNvPr id="902" name="Google Shape;902;p5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030975" y="230775"/>
            <a:ext cx="4432875" cy="4432875"/>
          </a:xfrm>
          <a:prstGeom prst="rect">
            <a:avLst/>
          </a:prstGeom>
          <a:noFill/>
          <a:ln>
            <a:noFill/>
          </a:ln>
        </p:spPr>
      </p:pic>
      <p:sp>
        <p:nvSpPr>
          <p:cNvPr id="903" name="Google Shape;903;p53"/>
          <p:cNvSpPr txBox="1"/>
          <p:nvPr/>
        </p:nvSpPr>
        <p:spPr>
          <a:xfrm>
            <a:off x="4395425" y="1379425"/>
            <a:ext cx="1485300" cy="424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4002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000">
                <a:solidFill>
                  <a:srgbClr val="012F71"/>
                </a:solidFill>
                <a:latin typeface="Poppins"/>
                <a:ea typeface="Poppins"/>
                <a:cs typeface="Poppins"/>
                <a:sym typeface="Poppins"/>
              </a:rPr>
              <a:t>Bilel BAROUNI</a:t>
            </a:r>
            <a:endParaRPr b="1" sz="1000">
              <a:solidFill>
                <a:srgbClr val="012F71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indent="0" lvl="0" marL="0" rtl="0" algn="ctr">
              <a:lnSpc>
                <a:spcPct val="14002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rgbClr val="012F71"/>
                </a:solidFill>
                <a:latin typeface="Poppins Medium"/>
                <a:ea typeface="Poppins Medium"/>
                <a:cs typeface="Poppins Medium"/>
                <a:sym typeface="Poppins Medium"/>
              </a:rPr>
              <a:t>Co-Founder &amp; CEO</a:t>
            </a:r>
            <a:endParaRPr sz="1000">
              <a:solidFill>
                <a:srgbClr val="012F71"/>
              </a:solidFill>
              <a:latin typeface="Poppins Medium"/>
              <a:ea typeface="Poppins Medium"/>
              <a:cs typeface="Poppins Medium"/>
              <a:sym typeface="Poppins Medium"/>
            </a:endParaRPr>
          </a:p>
        </p:txBody>
      </p:sp>
      <p:sp>
        <p:nvSpPr>
          <p:cNvPr id="904" name="Google Shape;904;p53"/>
          <p:cNvSpPr txBox="1"/>
          <p:nvPr/>
        </p:nvSpPr>
        <p:spPr>
          <a:xfrm>
            <a:off x="6628200" y="1379425"/>
            <a:ext cx="1617000" cy="424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4002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000">
                <a:solidFill>
                  <a:srgbClr val="012F71"/>
                </a:solidFill>
                <a:latin typeface="Poppins"/>
                <a:ea typeface="Poppins"/>
                <a:cs typeface="Poppins"/>
                <a:sym typeface="Poppins"/>
              </a:rPr>
              <a:t>Mohamed Bilel KEDIDI</a:t>
            </a:r>
            <a:endParaRPr b="1" sz="1000">
              <a:solidFill>
                <a:srgbClr val="012F71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indent="0" lvl="0" marL="0" rtl="0" algn="ctr">
              <a:lnSpc>
                <a:spcPct val="14002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rgbClr val="012F71"/>
                </a:solidFill>
                <a:latin typeface="Poppins Medium"/>
                <a:ea typeface="Poppins Medium"/>
                <a:cs typeface="Poppins Medium"/>
                <a:sym typeface="Poppins Medium"/>
              </a:rPr>
              <a:t>Co-Founder &amp; CTO</a:t>
            </a:r>
            <a:endParaRPr sz="1000">
              <a:solidFill>
                <a:srgbClr val="012F71"/>
              </a:solidFill>
              <a:latin typeface="Poppins Medium"/>
              <a:ea typeface="Poppins Medium"/>
              <a:cs typeface="Poppins Medium"/>
              <a:sym typeface="Poppins Medium"/>
            </a:endParaRPr>
          </a:p>
        </p:txBody>
      </p:sp>
      <p:sp>
        <p:nvSpPr>
          <p:cNvPr id="905" name="Google Shape;905;p53"/>
          <p:cNvSpPr txBox="1"/>
          <p:nvPr/>
        </p:nvSpPr>
        <p:spPr>
          <a:xfrm>
            <a:off x="4395425" y="2980400"/>
            <a:ext cx="1485300" cy="424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4002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000">
                <a:solidFill>
                  <a:srgbClr val="012F71"/>
                </a:solidFill>
                <a:latin typeface="Poppins"/>
                <a:ea typeface="Poppins"/>
                <a:cs typeface="Poppins"/>
                <a:sym typeface="Poppins"/>
              </a:rPr>
              <a:t>Atef TURKI</a:t>
            </a:r>
            <a:endParaRPr b="1" sz="1000">
              <a:solidFill>
                <a:srgbClr val="012F71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indent="0" lvl="0" marL="0" rtl="0" algn="ctr">
              <a:lnSpc>
                <a:spcPct val="14002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rgbClr val="012F71"/>
                </a:solidFill>
                <a:latin typeface="Poppins Medium"/>
                <a:ea typeface="Poppins Medium"/>
                <a:cs typeface="Poppins Medium"/>
                <a:sym typeface="Poppins Medium"/>
              </a:rPr>
              <a:t>Co-Founder</a:t>
            </a:r>
            <a:endParaRPr sz="1000">
              <a:solidFill>
                <a:srgbClr val="012F71"/>
              </a:solidFill>
              <a:latin typeface="Poppins Medium"/>
              <a:ea typeface="Poppins Medium"/>
              <a:cs typeface="Poppins Medium"/>
              <a:sym typeface="Poppins Medium"/>
            </a:endParaRPr>
          </a:p>
        </p:txBody>
      </p:sp>
      <p:sp>
        <p:nvSpPr>
          <p:cNvPr id="906" name="Google Shape;906;p53"/>
          <p:cNvSpPr txBox="1"/>
          <p:nvPr/>
        </p:nvSpPr>
        <p:spPr>
          <a:xfrm>
            <a:off x="6694050" y="2980400"/>
            <a:ext cx="1485300" cy="424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4002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000">
                <a:solidFill>
                  <a:srgbClr val="012F71"/>
                </a:solidFill>
                <a:latin typeface="Poppins"/>
                <a:ea typeface="Poppins"/>
                <a:cs typeface="Poppins"/>
                <a:sym typeface="Poppins"/>
              </a:rPr>
              <a:t>Nour BEN TAHAR</a:t>
            </a:r>
            <a:endParaRPr b="1" sz="1000">
              <a:solidFill>
                <a:srgbClr val="012F71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indent="0" lvl="0" marL="0" rtl="0" algn="ctr">
              <a:lnSpc>
                <a:spcPct val="14002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rgbClr val="012F71"/>
                </a:solidFill>
                <a:latin typeface="Poppins Medium"/>
                <a:ea typeface="Poppins Medium"/>
                <a:cs typeface="Poppins Medium"/>
                <a:sym typeface="Poppins Medium"/>
              </a:rPr>
              <a:t>Co-Founder</a:t>
            </a:r>
            <a:endParaRPr sz="1000">
              <a:solidFill>
                <a:srgbClr val="012F71"/>
              </a:solidFill>
              <a:latin typeface="Poppins Medium"/>
              <a:ea typeface="Poppins Medium"/>
              <a:cs typeface="Poppins Medium"/>
              <a:sym typeface="Poppins Medium"/>
            </a:endParaRPr>
          </a:p>
        </p:txBody>
      </p:sp>
      <p:sp>
        <p:nvSpPr>
          <p:cNvPr id="907" name="Google Shape;907;p53"/>
          <p:cNvSpPr txBox="1"/>
          <p:nvPr/>
        </p:nvSpPr>
        <p:spPr>
          <a:xfrm>
            <a:off x="4075425" y="4505475"/>
            <a:ext cx="1485300" cy="424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4002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900">
                <a:solidFill>
                  <a:srgbClr val="012F71"/>
                </a:solidFill>
                <a:latin typeface="Poppins"/>
                <a:ea typeface="Poppins"/>
                <a:cs typeface="Poppins"/>
                <a:sym typeface="Poppins"/>
              </a:rPr>
              <a:t>Eya HLILOU</a:t>
            </a:r>
            <a:endParaRPr b="1" sz="900">
              <a:solidFill>
                <a:srgbClr val="012F71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indent="0" lvl="0" marL="0" rtl="0" algn="ctr">
              <a:lnSpc>
                <a:spcPct val="14002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rgbClr val="012F71"/>
                </a:solidFill>
                <a:latin typeface="Poppins Medium"/>
                <a:ea typeface="Poppins Medium"/>
                <a:cs typeface="Poppins Medium"/>
                <a:sym typeface="Poppins Medium"/>
              </a:rPr>
              <a:t>Sales Support</a:t>
            </a:r>
            <a:endParaRPr sz="900">
              <a:solidFill>
                <a:srgbClr val="012F71"/>
              </a:solidFill>
              <a:latin typeface="Poppins Medium"/>
              <a:ea typeface="Poppins Medium"/>
              <a:cs typeface="Poppins Medium"/>
              <a:sym typeface="Poppins Medium"/>
            </a:endParaRPr>
          </a:p>
        </p:txBody>
      </p:sp>
      <p:sp>
        <p:nvSpPr>
          <p:cNvPr id="908" name="Google Shape;908;p53"/>
          <p:cNvSpPr txBox="1"/>
          <p:nvPr/>
        </p:nvSpPr>
        <p:spPr>
          <a:xfrm>
            <a:off x="5504763" y="4505475"/>
            <a:ext cx="1485300" cy="424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4002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900">
                <a:solidFill>
                  <a:srgbClr val="012F71"/>
                </a:solidFill>
                <a:latin typeface="Poppins"/>
                <a:ea typeface="Poppins"/>
                <a:cs typeface="Poppins"/>
                <a:sym typeface="Poppins"/>
              </a:rPr>
              <a:t>Sirine MHEDHBI</a:t>
            </a:r>
            <a:endParaRPr b="1" sz="900">
              <a:solidFill>
                <a:srgbClr val="012F71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indent="0" lvl="0" marL="0" rtl="0" algn="ctr">
              <a:lnSpc>
                <a:spcPct val="14002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rgbClr val="012F71"/>
                </a:solidFill>
                <a:latin typeface="Poppins Medium"/>
                <a:ea typeface="Poppins Medium"/>
                <a:cs typeface="Poppins Medium"/>
                <a:sym typeface="Poppins Medium"/>
              </a:rPr>
              <a:t>Web Developer</a:t>
            </a:r>
            <a:endParaRPr sz="900">
              <a:solidFill>
                <a:srgbClr val="012F71"/>
              </a:solidFill>
              <a:latin typeface="Poppins Medium"/>
              <a:ea typeface="Poppins Medium"/>
              <a:cs typeface="Poppins Medium"/>
              <a:sym typeface="Poppins Medium"/>
            </a:endParaRPr>
          </a:p>
        </p:txBody>
      </p:sp>
      <p:sp>
        <p:nvSpPr>
          <p:cNvPr id="909" name="Google Shape;909;p53"/>
          <p:cNvSpPr txBox="1"/>
          <p:nvPr/>
        </p:nvSpPr>
        <p:spPr>
          <a:xfrm>
            <a:off x="6913863" y="4505475"/>
            <a:ext cx="1485300" cy="424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4002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900">
                <a:solidFill>
                  <a:srgbClr val="012F71"/>
                </a:solidFill>
                <a:latin typeface="Poppins"/>
                <a:ea typeface="Poppins"/>
                <a:cs typeface="Poppins"/>
                <a:sym typeface="Poppins"/>
              </a:rPr>
              <a:t>Amel DAGDOUG</a:t>
            </a:r>
            <a:endParaRPr b="1" sz="900">
              <a:solidFill>
                <a:srgbClr val="012F71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indent="0" lvl="0" marL="0" rtl="0" algn="ctr">
              <a:lnSpc>
                <a:spcPct val="14002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rgbClr val="012F71"/>
                </a:solidFill>
                <a:latin typeface="Poppins Medium"/>
                <a:ea typeface="Poppins Medium"/>
                <a:cs typeface="Poppins Medium"/>
                <a:sym typeface="Poppins Medium"/>
              </a:rPr>
              <a:t>Web Developer</a:t>
            </a:r>
            <a:endParaRPr sz="900">
              <a:solidFill>
                <a:srgbClr val="012F71"/>
              </a:solidFill>
              <a:latin typeface="Poppins Medium"/>
              <a:ea typeface="Poppins Medium"/>
              <a:cs typeface="Poppins Medium"/>
              <a:sym typeface="Poppins Medium"/>
            </a:endParaRPr>
          </a:p>
        </p:txBody>
      </p:sp>
      <p:pic>
        <p:nvPicPr>
          <p:cNvPr id="910" name="Google Shape;910;p53"/>
          <p:cNvPicPr preferRelativeResize="0"/>
          <p:nvPr/>
        </p:nvPicPr>
        <p:blipFill rotWithShape="1">
          <a:blip r:embed="rId5">
            <a:alphaModFix/>
          </a:blip>
          <a:srcRect b="27258" l="15512" r="17793" t="42326"/>
          <a:stretch/>
        </p:blipFill>
        <p:spPr>
          <a:xfrm>
            <a:off x="0" y="0"/>
            <a:ext cx="2110801" cy="6769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14" name="Shape 9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15" name="Google Shape;915;p54"/>
          <p:cNvPicPr preferRelativeResize="0"/>
          <p:nvPr/>
        </p:nvPicPr>
        <p:blipFill rotWithShape="1">
          <a:blip r:embed="rId3">
            <a:alphaModFix/>
          </a:blip>
          <a:srcRect b="18842" l="0" r="0" t="44449"/>
          <a:stretch/>
        </p:blipFill>
        <p:spPr>
          <a:xfrm>
            <a:off x="0" y="3255500"/>
            <a:ext cx="9144000" cy="1887999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916" name="Google Shape;916;p54"/>
          <p:cNvGrpSpPr/>
          <p:nvPr/>
        </p:nvGrpSpPr>
        <p:grpSpPr>
          <a:xfrm>
            <a:off x="6222776" y="4286336"/>
            <a:ext cx="2745657" cy="169200"/>
            <a:chOff x="5827275" y="3981388"/>
            <a:chExt cx="2901466" cy="169200"/>
          </a:xfrm>
        </p:grpSpPr>
        <p:pic>
          <p:nvPicPr>
            <p:cNvPr id="917" name="Google Shape;917;p54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>
              <a:off x="5827275" y="4002595"/>
              <a:ext cx="184084" cy="126786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918" name="Google Shape;918;p54"/>
            <p:cNvSpPr txBox="1"/>
            <p:nvPr/>
          </p:nvSpPr>
          <p:spPr>
            <a:xfrm>
              <a:off x="6158341" y="3981388"/>
              <a:ext cx="2570400" cy="1692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4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100">
                  <a:solidFill>
                    <a:srgbClr val="FFFFFF"/>
                  </a:solidFill>
                  <a:latin typeface="Poppins Medium"/>
                  <a:ea typeface="Poppins Medium"/>
                  <a:cs typeface="Poppins Medium"/>
                  <a:sym typeface="Poppins Medium"/>
                </a:rPr>
                <a:t>bilel.barouni@kinkobooking.com</a:t>
              </a:r>
              <a:endParaRPr sz="900"/>
            </a:p>
          </p:txBody>
        </p:sp>
      </p:grpSp>
      <p:grpSp>
        <p:nvGrpSpPr>
          <p:cNvPr id="919" name="Google Shape;919;p54"/>
          <p:cNvGrpSpPr/>
          <p:nvPr/>
        </p:nvGrpSpPr>
        <p:grpSpPr>
          <a:xfrm>
            <a:off x="6222776" y="4732298"/>
            <a:ext cx="2337317" cy="184081"/>
            <a:chOff x="5827275" y="4271787"/>
            <a:chExt cx="2469954" cy="184081"/>
          </a:xfrm>
        </p:grpSpPr>
        <p:pic>
          <p:nvPicPr>
            <p:cNvPr id="920" name="Google Shape;920;p54"/>
            <p:cNvPicPr preferRelativeResize="0"/>
            <p:nvPr/>
          </p:nvPicPr>
          <p:blipFill rotWithShape="1">
            <a:blip r:embed="rId5">
              <a:alphaModFix/>
            </a:blip>
            <a:srcRect b="0" l="0" r="0" t="0"/>
            <a:stretch/>
          </p:blipFill>
          <p:spPr>
            <a:xfrm>
              <a:off x="5827275" y="4271787"/>
              <a:ext cx="184084" cy="184081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921" name="Google Shape;921;p54"/>
            <p:cNvSpPr txBox="1"/>
            <p:nvPr/>
          </p:nvSpPr>
          <p:spPr>
            <a:xfrm>
              <a:off x="6174729" y="4279228"/>
              <a:ext cx="2122500" cy="1692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4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100">
                  <a:solidFill>
                    <a:srgbClr val="FFFFFF"/>
                  </a:solidFill>
                  <a:latin typeface="Poppins Medium"/>
                  <a:ea typeface="Poppins Medium"/>
                  <a:cs typeface="Poppins Medium"/>
                  <a:sym typeface="Poppins Medium"/>
                </a:rPr>
                <a:t>+216 29 85 00 65</a:t>
              </a:r>
              <a:endParaRPr sz="900"/>
            </a:p>
          </p:txBody>
        </p:sp>
      </p:grpSp>
      <p:sp>
        <p:nvSpPr>
          <p:cNvPr id="922" name="Google Shape;922;p54"/>
          <p:cNvSpPr txBox="1"/>
          <p:nvPr/>
        </p:nvSpPr>
        <p:spPr>
          <a:xfrm>
            <a:off x="589125" y="4419900"/>
            <a:ext cx="2182200" cy="246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2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0" lang="en" sz="1600" u="none" cap="none" strike="noStrike">
                <a:solidFill>
                  <a:schemeClr val="lt1"/>
                </a:solidFill>
                <a:latin typeface="Poppins Medium"/>
                <a:ea typeface="Poppins Medium"/>
                <a:cs typeface="Poppins Medium"/>
                <a:sym typeface="Poppins Medium"/>
              </a:rPr>
              <a:t>kinkobooking.com</a:t>
            </a:r>
            <a:endParaRPr sz="900">
              <a:solidFill>
                <a:schemeClr val="lt1"/>
              </a:solidFill>
            </a:endParaRPr>
          </a:p>
        </p:txBody>
      </p:sp>
      <p:sp>
        <p:nvSpPr>
          <p:cNvPr id="923" name="Google Shape;923;p54"/>
          <p:cNvSpPr txBox="1"/>
          <p:nvPr/>
        </p:nvSpPr>
        <p:spPr>
          <a:xfrm>
            <a:off x="6526100" y="1410650"/>
            <a:ext cx="2182200" cy="1043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rgbClr val="033357"/>
                </a:solidFill>
                <a:latin typeface="Poppins"/>
                <a:ea typeface="Poppins"/>
                <a:cs typeface="Poppins"/>
                <a:sym typeface="Poppins"/>
              </a:rPr>
              <a:t>Scan the Code </a:t>
            </a:r>
            <a:endParaRPr sz="1600">
              <a:solidFill>
                <a:srgbClr val="033357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indent="0" lvl="0" marL="0" marR="0" rtl="0" algn="ct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rgbClr val="033357"/>
                </a:solidFill>
                <a:latin typeface="Poppins"/>
                <a:ea typeface="Poppins"/>
                <a:cs typeface="Poppins"/>
                <a:sym typeface="Poppins"/>
              </a:rPr>
              <a:t>&amp; Get Your</a:t>
            </a:r>
            <a:endParaRPr sz="1600">
              <a:solidFill>
                <a:srgbClr val="033357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indent="0" lvl="0" marL="0" marR="0" rtl="0" algn="ct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300">
                <a:solidFill>
                  <a:srgbClr val="FFD301"/>
                </a:solidFill>
                <a:latin typeface="Poppins"/>
                <a:ea typeface="Poppins"/>
                <a:cs typeface="Poppins"/>
                <a:sym typeface="Poppins"/>
              </a:rPr>
              <a:t>10%</a:t>
            </a:r>
            <a:r>
              <a:rPr b="1" lang="en" sz="2300">
                <a:solidFill>
                  <a:srgbClr val="033357"/>
                </a:solidFill>
                <a:latin typeface="Poppins"/>
                <a:ea typeface="Poppins"/>
                <a:cs typeface="Poppins"/>
                <a:sym typeface="Poppins"/>
              </a:rPr>
              <a:t> Discount</a:t>
            </a:r>
            <a:endParaRPr b="1" sz="2300">
              <a:solidFill>
                <a:srgbClr val="033357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pic>
        <p:nvPicPr>
          <p:cNvPr id="924" name="Google Shape;924;p54"/>
          <p:cNvPicPr preferRelativeResize="0"/>
          <p:nvPr/>
        </p:nvPicPr>
        <p:blipFill rotWithShape="1">
          <a:blip r:embed="rId6">
            <a:alphaModFix/>
          </a:blip>
          <a:srcRect b="9242" l="9096" r="9104" t="8824"/>
          <a:stretch/>
        </p:blipFill>
        <p:spPr>
          <a:xfrm>
            <a:off x="3790138" y="761900"/>
            <a:ext cx="2337325" cy="234120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925" name="Google Shape;925;p54"/>
          <p:cNvGrpSpPr/>
          <p:nvPr/>
        </p:nvGrpSpPr>
        <p:grpSpPr>
          <a:xfrm>
            <a:off x="549200" y="1328262"/>
            <a:ext cx="2842300" cy="1208475"/>
            <a:chOff x="396800" y="1016175"/>
            <a:chExt cx="2842300" cy="1208475"/>
          </a:xfrm>
        </p:grpSpPr>
        <p:pic>
          <p:nvPicPr>
            <p:cNvPr id="926" name="Google Shape;926;p54"/>
            <p:cNvPicPr preferRelativeResize="0"/>
            <p:nvPr/>
          </p:nvPicPr>
          <p:blipFill rotWithShape="1">
            <a:blip r:embed="rId7">
              <a:alphaModFix/>
            </a:blip>
            <a:srcRect b="0" l="0" r="0" t="0"/>
            <a:stretch/>
          </p:blipFill>
          <p:spPr>
            <a:xfrm>
              <a:off x="396800" y="1016175"/>
              <a:ext cx="2842300" cy="848075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927" name="Google Shape;927;p54"/>
            <p:cNvSpPr txBox="1"/>
            <p:nvPr/>
          </p:nvSpPr>
          <p:spPr>
            <a:xfrm>
              <a:off x="467200" y="1885950"/>
              <a:ext cx="2701500" cy="3387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200">
                  <a:solidFill>
                    <a:srgbClr val="033357"/>
                  </a:solidFill>
                  <a:latin typeface="Poppins SemiBold"/>
                  <a:ea typeface="Poppins SemiBold"/>
                  <a:cs typeface="Poppins SemiBold"/>
                  <a:sym typeface="Poppins SemiBold"/>
                </a:rPr>
                <a:t>Booking Differently</a:t>
              </a:r>
              <a:endParaRPr sz="2200">
                <a:solidFill>
                  <a:srgbClr val="033357"/>
                </a:solidFill>
                <a:latin typeface="Poppins SemiBold"/>
                <a:ea typeface="Poppins SemiBold"/>
                <a:cs typeface="Poppins SemiBold"/>
                <a:sym typeface="Poppins SemiBold"/>
              </a:endParaRPr>
            </a:p>
          </p:txBody>
        </p:sp>
      </p:grp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9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9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27" name="Shape 7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8" name="Google Shape;728;p42"/>
          <p:cNvSpPr txBox="1"/>
          <p:nvPr>
            <p:ph idx="12" type="sldNum"/>
          </p:nvPr>
        </p:nvSpPr>
        <p:spPr>
          <a:xfrm>
            <a:off x="7924100" y="4823163"/>
            <a:ext cx="1066800" cy="182700"/>
          </a:xfrm>
          <a:prstGeom prst="rect">
            <a:avLst/>
          </a:prstGeom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b="1" lang="en" sz="1300">
                <a:solidFill>
                  <a:srgbClr val="033357"/>
                </a:solidFill>
              </a:rPr>
              <a:t>‹#›</a:t>
            </a:fld>
            <a:endParaRPr b="1" sz="1300">
              <a:solidFill>
                <a:srgbClr val="033357"/>
              </a:solidFill>
            </a:endParaRPr>
          </a:p>
        </p:txBody>
      </p:sp>
      <p:pic>
        <p:nvPicPr>
          <p:cNvPr id="729" name="Google Shape;729;p42"/>
          <p:cNvPicPr preferRelativeResize="0"/>
          <p:nvPr/>
        </p:nvPicPr>
        <p:blipFill rotWithShape="1">
          <a:blip r:embed="rId3">
            <a:alphaModFix/>
          </a:blip>
          <a:srcRect b="27258" l="15512" r="17793" t="42326"/>
          <a:stretch/>
        </p:blipFill>
        <p:spPr>
          <a:xfrm>
            <a:off x="0" y="0"/>
            <a:ext cx="2110801" cy="676975"/>
          </a:xfrm>
          <a:prstGeom prst="rect">
            <a:avLst/>
          </a:prstGeom>
          <a:noFill/>
          <a:ln>
            <a:noFill/>
          </a:ln>
        </p:spPr>
      </p:pic>
      <p:pic>
        <p:nvPicPr>
          <p:cNvPr id="730" name="Google Shape;730;p4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7763477" y="514350"/>
            <a:ext cx="716000" cy="213650"/>
          </a:xfrm>
          <a:prstGeom prst="rect">
            <a:avLst/>
          </a:prstGeom>
          <a:noFill/>
          <a:ln>
            <a:noFill/>
          </a:ln>
        </p:spPr>
      </p:pic>
      <p:pic>
        <p:nvPicPr>
          <p:cNvPr id="731" name="Google Shape;731;p42"/>
          <p:cNvPicPr preferRelativeResize="0"/>
          <p:nvPr/>
        </p:nvPicPr>
        <p:blipFill rotWithShape="1">
          <a:blip r:embed="rId5">
            <a:alphaModFix/>
          </a:blip>
          <a:srcRect b="10545" l="6132" r="29247" t="16525"/>
          <a:stretch/>
        </p:blipFill>
        <p:spPr>
          <a:xfrm>
            <a:off x="567050" y="858813"/>
            <a:ext cx="4408949" cy="3730674"/>
          </a:xfrm>
          <a:prstGeom prst="rect">
            <a:avLst/>
          </a:prstGeom>
          <a:noFill/>
          <a:ln>
            <a:noFill/>
          </a:ln>
        </p:spPr>
      </p:pic>
      <p:sp>
        <p:nvSpPr>
          <p:cNvPr id="732" name="Google Shape;732;p42"/>
          <p:cNvSpPr txBox="1"/>
          <p:nvPr/>
        </p:nvSpPr>
        <p:spPr>
          <a:xfrm>
            <a:off x="6367038" y="1656163"/>
            <a:ext cx="1594500" cy="261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700">
                <a:solidFill>
                  <a:srgbClr val="033357"/>
                </a:solidFill>
                <a:latin typeface="Poppins"/>
                <a:ea typeface="Poppins"/>
                <a:cs typeface="Poppins"/>
                <a:sym typeface="Poppins"/>
              </a:rPr>
              <a:t>Specific Stock</a:t>
            </a:r>
            <a:endParaRPr sz="1300"/>
          </a:p>
        </p:txBody>
      </p:sp>
      <p:sp>
        <p:nvSpPr>
          <p:cNvPr id="733" name="Google Shape;733;p42"/>
          <p:cNvSpPr txBox="1"/>
          <p:nvPr/>
        </p:nvSpPr>
        <p:spPr>
          <a:xfrm>
            <a:off x="5787288" y="1999938"/>
            <a:ext cx="2754000" cy="200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solidFill>
                  <a:srgbClr val="033357"/>
                </a:solidFill>
                <a:latin typeface="Poppins"/>
                <a:ea typeface="Poppins"/>
                <a:cs typeface="Poppins"/>
                <a:sym typeface="Poppins"/>
              </a:rPr>
              <a:t>For each distribution channel</a:t>
            </a:r>
            <a:endParaRPr sz="900"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734" name="Google Shape;734;p42"/>
          <p:cNvSpPr txBox="1"/>
          <p:nvPr/>
        </p:nvSpPr>
        <p:spPr>
          <a:xfrm>
            <a:off x="6367038" y="3248263"/>
            <a:ext cx="1594500" cy="261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700">
                <a:solidFill>
                  <a:srgbClr val="033357"/>
                </a:solidFill>
                <a:latin typeface="Poppins"/>
                <a:ea typeface="Poppins"/>
                <a:cs typeface="Poppins"/>
                <a:sym typeface="Poppins"/>
              </a:rPr>
              <a:t>Churn Risk</a:t>
            </a:r>
            <a:endParaRPr sz="1300"/>
          </a:p>
        </p:txBody>
      </p:sp>
      <p:sp>
        <p:nvSpPr>
          <p:cNvPr id="735" name="Google Shape;735;p42"/>
          <p:cNvSpPr txBox="1"/>
          <p:nvPr/>
        </p:nvSpPr>
        <p:spPr>
          <a:xfrm>
            <a:off x="5787288" y="3592038"/>
            <a:ext cx="2754000" cy="200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solidFill>
                  <a:srgbClr val="033357"/>
                </a:solidFill>
                <a:latin typeface="Poppins"/>
                <a:ea typeface="Poppins"/>
                <a:cs typeface="Poppins"/>
                <a:sym typeface="Poppins"/>
              </a:rPr>
              <a:t>Increases for Hotels &amp; Partners</a:t>
            </a:r>
            <a:endParaRPr sz="900">
              <a:latin typeface="Poppins"/>
              <a:ea typeface="Poppins"/>
              <a:cs typeface="Poppins"/>
              <a:sym typeface="Poppins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7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7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7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7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39" name="Shape 7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0" name="Google Shape;740;p43"/>
          <p:cNvSpPr txBox="1"/>
          <p:nvPr>
            <p:ph idx="12" type="sldNum"/>
          </p:nvPr>
        </p:nvSpPr>
        <p:spPr>
          <a:xfrm>
            <a:off x="7924100" y="4823163"/>
            <a:ext cx="1066800" cy="182700"/>
          </a:xfrm>
          <a:prstGeom prst="rect">
            <a:avLst/>
          </a:prstGeom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b="1" lang="en" sz="1300">
                <a:solidFill>
                  <a:schemeClr val="dk1"/>
                </a:solidFill>
              </a:rPr>
              <a:t>‹#›</a:t>
            </a:fld>
            <a:endParaRPr b="1" sz="1300">
              <a:solidFill>
                <a:schemeClr val="dk1"/>
              </a:solidFill>
            </a:endParaRPr>
          </a:p>
        </p:txBody>
      </p:sp>
      <p:sp>
        <p:nvSpPr>
          <p:cNvPr id="741" name="Google Shape;741;p43"/>
          <p:cNvSpPr txBox="1"/>
          <p:nvPr/>
        </p:nvSpPr>
        <p:spPr>
          <a:xfrm>
            <a:off x="5962488" y="3305075"/>
            <a:ext cx="2454900" cy="738900"/>
          </a:xfrm>
          <a:prstGeom prst="rect">
            <a:avLst/>
          </a:prstGeom>
          <a:solidFill>
            <a:srgbClr val="FFD301"/>
          </a:solidFill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0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Fake Sold Out  </a:t>
            </a:r>
            <a:endParaRPr b="1" sz="2000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indent="0" lvl="0" marL="0" marR="0" rtl="0" algn="ct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&amp;</a:t>
            </a:r>
            <a:r>
              <a:rPr b="1" lang="en" sz="20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 O</a:t>
            </a:r>
            <a:r>
              <a:rPr b="1" lang="en" sz="20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verbooking</a:t>
            </a:r>
            <a:endParaRPr sz="2000">
              <a:solidFill>
                <a:schemeClr val="dk1"/>
              </a:solidFill>
            </a:endParaRPr>
          </a:p>
        </p:txBody>
      </p:sp>
      <p:pic>
        <p:nvPicPr>
          <p:cNvPr id="742" name="Google Shape;742;p43"/>
          <p:cNvPicPr preferRelativeResize="0"/>
          <p:nvPr/>
        </p:nvPicPr>
        <p:blipFill rotWithShape="1">
          <a:blip r:embed="rId3">
            <a:alphaModFix/>
          </a:blip>
          <a:srcRect b="49932" l="0" r="0" t="13733"/>
          <a:stretch/>
        </p:blipFill>
        <p:spPr>
          <a:xfrm>
            <a:off x="5962425" y="4226675"/>
            <a:ext cx="2455024" cy="916826"/>
          </a:xfrm>
          <a:prstGeom prst="rect">
            <a:avLst/>
          </a:prstGeom>
          <a:noFill/>
          <a:ln>
            <a:noFill/>
          </a:ln>
        </p:spPr>
      </p:pic>
      <p:pic>
        <p:nvPicPr>
          <p:cNvPr id="743" name="Google Shape;743;p4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7763477" y="514350"/>
            <a:ext cx="716000" cy="213650"/>
          </a:xfrm>
          <a:prstGeom prst="rect">
            <a:avLst/>
          </a:prstGeom>
          <a:noFill/>
          <a:ln>
            <a:noFill/>
          </a:ln>
        </p:spPr>
      </p:pic>
      <p:sp>
        <p:nvSpPr>
          <p:cNvPr id="744" name="Google Shape;744;p43"/>
          <p:cNvSpPr txBox="1"/>
          <p:nvPr/>
        </p:nvSpPr>
        <p:spPr>
          <a:xfrm>
            <a:off x="817825" y="457400"/>
            <a:ext cx="61269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0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023357"/>
                </a:solidFill>
                <a:latin typeface="Poppins"/>
                <a:ea typeface="Poppins"/>
                <a:cs typeface="Poppins"/>
                <a:sym typeface="Poppins"/>
              </a:rPr>
              <a:t>The</a:t>
            </a:r>
            <a:r>
              <a:rPr b="1" lang="en" sz="2400">
                <a:solidFill>
                  <a:srgbClr val="023357"/>
                </a:solidFill>
                <a:latin typeface="Poppins"/>
                <a:ea typeface="Poppins"/>
                <a:cs typeface="Poppins"/>
                <a:sym typeface="Poppins"/>
              </a:rPr>
              <a:t> Archaic Way </a:t>
            </a:r>
            <a:r>
              <a:rPr lang="en" sz="2400">
                <a:solidFill>
                  <a:srgbClr val="023357"/>
                </a:solidFill>
                <a:latin typeface="Poppins"/>
                <a:ea typeface="Poppins"/>
                <a:cs typeface="Poppins"/>
                <a:sym typeface="Poppins"/>
              </a:rPr>
              <a:t>of</a:t>
            </a:r>
            <a:r>
              <a:rPr b="1" lang="en" sz="2400">
                <a:solidFill>
                  <a:srgbClr val="023357"/>
                </a:solidFill>
                <a:latin typeface="Poppins"/>
                <a:ea typeface="Poppins"/>
                <a:cs typeface="Poppins"/>
                <a:sym typeface="Poppins"/>
              </a:rPr>
              <a:t> Booking </a:t>
            </a:r>
            <a:r>
              <a:rPr lang="en" sz="2400">
                <a:solidFill>
                  <a:srgbClr val="023357"/>
                </a:solidFill>
                <a:latin typeface="Poppins"/>
                <a:ea typeface="Poppins"/>
                <a:cs typeface="Poppins"/>
                <a:sym typeface="Poppins"/>
              </a:rPr>
              <a:t>a room</a:t>
            </a:r>
            <a:endParaRPr sz="2400">
              <a:solidFill>
                <a:srgbClr val="023357"/>
              </a:solidFill>
            </a:endParaRPr>
          </a:p>
        </p:txBody>
      </p:sp>
      <p:sp>
        <p:nvSpPr>
          <p:cNvPr id="745" name="Google Shape;745;p43"/>
          <p:cNvSpPr txBox="1"/>
          <p:nvPr/>
        </p:nvSpPr>
        <p:spPr>
          <a:xfrm>
            <a:off x="6571038" y="1443838"/>
            <a:ext cx="1237800" cy="261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700">
                <a:solidFill>
                  <a:srgbClr val="033357"/>
                </a:solidFill>
                <a:latin typeface="Poppins"/>
                <a:ea typeface="Poppins"/>
                <a:cs typeface="Poppins"/>
                <a:sym typeface="Poppins"/>
              </a:rPr>
              <a:t>No Access</a:t>
            </a:r>
            <a:endParaRPr sz="1300"/>
          </a:p>
        </p:txBody>
      </p:sp>
      <p:sp>
        <p:nvSpPr>
          <p:cNvPr id="746" name="Google Shape;746;p43"/>
          <p:cNvSpPr txBox="1"/>
          <p:nvPr/>
        </p:nvSpPr>
        <p:spPr>
          <a:xfrm>
            <a:off x="5812938" y="1787625"/>
            <a:ext cx="2754000" cy="200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solidFill>
                  <a:srgbClr val="033357"/>
                </a:solidFill>
                <a:latin typeface="Poppins"/>
                <a:ea typeface="Poppins"/>
                <a:cs typeface="Poppins"/>
                <a:sym typeface="Poppins"/>
              </a:rPr>
              <a:t>to Real Time Availability</a:t>
            </a:r>
            <a:endParaRPr sz="900"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747" name="Google Shape;747;p43"/>
          <p:cNvSpPr txBox="1"/>
          <p:nvPr/>
        </p:nvSpPr>
        <p:spPr>
          <a:xfrm>
            <a:off x="6338988" y="2325100"/>
            <a:ext cx="1701900" cy="261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700">
                <a:solidFill>
                  <a:srgbClr val="033357"/>
                </a:solidFill>
                <a:latin typeface="Poppins"/>
                <a:ea typeface="Poppins"/>
                <a:cs typeface="Poppins"/>
                <a:sym typeface="Poppins"/>
              </a:rPr>
              <a:t>Fixed Rates</a:t>
            </a:r>
            <a:endParaRPr sz="1300"/>
          </a:p>
        </p:txBody>
      </p:sp>
      <p:sp>
        <p:nvSpPr>
          <p:cNvPr id="748" name="Google Shape;748;p43"/>
          <p:cNvSpPr txBox="1"/>
          <p:nvPr/>
        </p:nvSpPr>
        <p:spPr>
          <a:xfrm>
            <a:off x="6114438" y="2668875"/>
            <a:ext cx="2151000" cy="200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solidFill>
                  <a:srgbClr val="033357"/>
                </a:solidFill>
                <a:latin typeface="Poppins"/>
                <a:ea typeface="Poppins"/>
                <a:cs typeface="Poppins"/>
                <a:sym typeface="Poppins"/>
              </a:rPr>
              <a:t>&amp; On-demand Stock</a:t>
            </a:r>
            <a:endParaRPr sz="900">
              <a:latin typeface="Poppins"/>
              <a:ea typeface="Poppins"/>
              <a:cs typeface="Poppins"/>
              <a:sym typeface="Poppins"/>
            </a:endParaRPr>
          </a:p>
        </p:txBody>
      </p:sp>
      <p:pic>
        <p:nvPicPr>
          <p:cNvPr id="749" name="Google Shape;749;p43"/>
          <p:cNvPicPr preferRelativeResize="0"/>
          <p:nvPr/>
        </p:nvPicPr>
        <p:blipFill rotWithShape="1">
          <a:blip r:embed="rId5">
            <a:alphaModFix/>
          </a:blip>
          <a:srcRect b="5787" l="6722" r="7638" t="5307"/>
          <a:stretch/>
        </p:blipFill>
        <p:spPr>
          <a:xfrm>
            <a:off x="588575" y="1138050"/>
            <a:ext cx="4749375" cy="36973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7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7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7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7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7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53" name="Shape 7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4" name="Google Shape;754;p44"/>
          <p:cNvSpPr txBox="1"/>
          <p:nvPr>
            <p:ph idx="12" type="sldNum"/>
          </p:nvPr>
        </p:nvSpPr>
        <p:spPr>
          <a:xfrm>
            <a:off x="7924100" y="4823163"/>
            <a:ext cx="1066800" cy="182700"/>
          </a:xfrm>
          <a:prstGeom prst="rect">
            <a:avLst/>
          </a:prstGeom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b="1" lang="en" sz="1300">
                <a:solidFill>
                  <a:srgbClr val="012F71"/>
                </a:solidFill>
              </a:rPr>
              <a:t>‹#›</a:t>
            </a:fld>
            <a:endParaRPr b="1" sz="1300">
              <a:solidFill>
                <a:srgbClr val="012F71"/>
              </a:solidFill>
            </a:endParaRPr>
          </a:p>
        </p:txBody>
      </p:sp>
      <p:pic>
        <p:nvPicPr>
          <p:cNvPr id="755" name="Google Shape;755;p44"/>
          <p:cNvPicPr preferRelativeResize="0"/>
          <p:nvPr/>
        </p:nvPicPr>
        <p:blipFill rotWithShape="1">
          <a:blip r:embed="rId3">
            <a:alphaModFix/>
          </a:blip>
          <a:srcRect b="27258" l="15512" r="17793" t="42326"/>
          <a:stretch/>
        </p:blipFill>
        <p:spPr>
          <a:xfrm>
            <a:off x="0" y="0"/>
            <a:ext cx="2110801" cy="676975"/>
          </a:xfrm>
          <a:prstGeom prst="rect">
            <a:avLst/>
          </a:prstGeom>
          <a:noFill/>
          <a:ln>
            <a:noFill/>
          </a:ln>
        </p:spPr>
      </p:pic>
      <p:sp>
        <p:nvSpPr>
          <p:cNvPr id="756" name="Google Shape;756;p44"/>
          <p:cNvSpPr txBox="1"/>
          <p:nvPr/>
        </p:nvSpPr>
        <p:spPr>
          <a:xfrm>
            <a:off x="942800" y="2303650"/>
            <a:ext cx="7151100" cy="384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0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500">
                <a:solidFill>
                  <a:srgbClr val="033357"/>
                </a:solidFill>
                <a:latin typeface="Poppins"/>
                <a:ea typeface="Poppins"/>
                <a:cs typeface="Poppins"/>
                <a:sym typeface="Poppins"/>
              </a:rPr>
              <a:t>B2B</a:t>
            </a:r>
            <a:r>
              <a:rPr lang="en" sz="2500">
                <a:solidFill>
                  <a:srgbClr val="033357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b="1" lang="en" sz="2500">
                <a:solidFill>
                  <a:srgbClr val="033357"/>
                </a:solidFill>
                <a:latin typeface="Poppins"/>
                <a:ea typeface="Poppins"/>
                <a:cs typeface="Poppins"/>
                <a:sym typeface="Poppins"/>
              </a:rPr>
              <a:t>Booking Marketplace</a:t>
            </a:r>
            <a:endParaRPr b="1" sz="2500"/>
          </a:p>
        </p:txBody>
      </p:sp>
      <p:sp>
        <p:nvSpPr>
          <p:cNvPr id="757" name="Google Shape;757;p44"/>
          <p:cNvSpPr txBox="1"/>
          <p:nvPr/>
        </p:nvSpPr>
        <p:spPr>
          <a:xfrm>
            <a:off x="886850" y="3174788"/>
            <a:ext cx="7263000" cy="384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0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033357"/>
                </a:solidFill>
                <a:latin typeface="Poppins"/>
                <a:ea typeface="Poppins"/>
                <a:cs typeface="Poppins"/>
                <a:sym typeface="Poppins"/>
              </a:rPr>
              <a:t>between</a:t>
            </a:r>
            <a:r>
              <a:rPr lang="en" sz="2500">
                <a:solidFill>
                  <a:srgbClr val="033357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b="1" lang="en" sz="2500">
                <a:solidFill>
                  <a:srgbClr val="033357"/>
                </a:solidFill>
                <a:latin typeface="Poppins"/>
                <a:ea typeface="Poppins"/>
                <a:cs typeface="Poppins"/>
                <a:sym typeface="Poppins"/>
              </a:rPr>
              <a:t>Hotels</a:t>
            </a:r>
            <a:r>
              <a:rPr lang="en" sz="2500">
                <a:solidFill>
                  <a:srgbClr val="033357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" sz="1700">
                <a:solidFill>
                  <a:srgbClr val="033357"/>
                </a:solidFill>
                <a:latin typeface="Poppins"/>
                <a:ea typeface="Poppins"/>
                <a:cs typeface="Poppins"/>
                <a:sym typeface="Poppins"/>
              </a:rPr>
              <a:t>/</a:t>
            </a:r>
            <a:r>
              <a:rPr lang="en" sz="2500">
                <a:solidFill>
                  <a:srgbClr val="033357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b="1" lang="en" sz="2500">
                <a:solidFill>
                  <a:srgbClr val="033357"/>
                </a:solidFill>
                <a:latin typeface="Poppins"/>
                <a:ea typeface="Poppins"/>
                <a:cs typeface="Poppins"/>
                <a:sym typeface="Poppins"/>
              </a:rPr>
              <a:t>Guest Houses</a:t>
            </a:r>
            <a:r>
              <a:rPr lang="en" sz="2500">
                <a:solidFill>
                  <a:srgbClr val="033357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" sz="1800">
                <a:solidFill>
                  <a:srgbClr val="033357"/>
                </a:solidFill>
                <a:latin typeface="Poppins"/>
                <a:ea typeface="Poppins"/>
                <a:cs typeface="Poppins"/>
                <a:sym typeface="Poppins"/>
              </a:rPr>
              <a:t>and their</a:t>
            </a:r>
            <a:r>
              <a:rPr lang="en" sz="2500">
                <a:solidFill>
                  <a:srgbClr val="033357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b="1" lang="en" sz="2500">
                <a:solidFill>
                  <a:srgbClr val="033357"/>
                </a:solidFill>
                <a:latin typeface="Poppins"/>
                <a:ea typeface="Poppins"/>
                <a:cs typeface="Poppins"/>
                <a:sym typeface="Poppins"/>
              </a:rPr>
              <a:t>Partners</a:t>
            </a:r>
            <a:endParaRPr b="1" sz="2500"/>
          </a:p>
        </p:txBody>
      </p:sp>
      <p:pic>
        <p:nvPicPr>
          <p:cNvPr id="758" name="Google Shape;758;p4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266109" y="927623"/>
            <a:ext cx="2504491" cy="747300"/>
          </a:xfrm>
          <a:prstGeom prst="rect">
            <a:avLst/>
          </a:prstGeom>
          <a:noFill/>
          <a:ln>
            <a:noFill/>
          </a:ln>
        </p:spPr>
      </p:pic>
      <p:sp>
        <p:nvSpPr>
          <p:cNvPr id="759" name="Google Shape;759;p44"/>
          <p:cNvSpPr txBox="1"/>
          <p:nvPr/>
        </p:nvSpPr>
        <p:spPr>
          <a:xfrm>
            <a:off x="886850" y="4045925"/>
            <a:ext cx="7263000" cy="261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0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700">
                <a:solidFill>
                  <a:srgbClr val="033357"/>
                </a:solidFill>
                <a:latin typeface="Poppins"/>
                <a:ea typeface="Poppins"/>
                <a:cs typeface="Poppins"/>
                <a:sym typeface="Poppins"/>
              </a:rPr>
              <a:t>Local Travel Agencies - Wholesalers - Online Travel Agencies</a:t>
            </a:r>
            <a:endParaRPr b="1" sz="240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63" name="Shape 7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64" name="Google Shape;764;p45"/>
          <p:cNvPicPr preferRelativeResize="0"/>
          <p:nvPr/>
        </p:nvPicPr>
        <p:blipFill rotWithShape="1">
          <a:blip r:embed="rId3">
            <a:alphaModFix/>
          </a:blip>
          <a:srcRect b="5787" l="6722" r="7638" t="5307"/>
          <a:stretch/>
        </p:blipFill>
        <p:spPr>
          <a:xfrm>
            <a:off x="430925" y="418262"/>
            <a:ext cx="4749375" cy="3697375"/>
          </a:xfrm>
          <a:prstGeom prst="rect">
            <a:avLst/>
          </a:prstGeom>
          <a:noFill/>
          <a:ln>
            <a:noFill/>
          </a:ln>
        </p:spPr>
      </p:pic>
      <p:pic>
        <p:nvPicPr>
          <p:cNvPr id="765" name="Google Shape;765;p45"/>
          <p:cNvPicPr preferRelativeResize="0"/>
          <p:nvPr/>
        </p:nvPicPr>
        <p:blipFill rotWithShape="1">
          <a:blip r:embed="rId4">
            <a:alphaModFix/>
          </a:blip>
          <a:srcRect b="6223" l="5618" r="2882" t="7090"/>
          <a:stretch/>
        </p:blipFill>
        <p:spPr>
          <a:xfrm>
            <a:off x="221600" y="494450"/>
            <a:ext cx="5349049" cy="3799676"/>
          </a:xfrm>
          <a:prstGeom prst="rect">
            <a:avLst/>
          </a:prstGeom>
          <a:noFill/>
          <a:ln>
            <a:noFill/>
          </a:ln>
        </p:spPr>
      </p:pic>
      <p:sp>
        <p:nvSpPr>
          <p:cNvPr id="766" name="Google Shape;766;p45"/>
          <p:cNvSpPr txBox="1"/>
          <p:nvPr>
            <p:ph idx="12" type="sldNum"/>
          </p:nvPr>
        </p:nvSpPr>
        <p:spPr>
          <a:xfrm>
            <a:off x="7924100" y="4823163"/>
            <a:ext cx="1066800" cy="182700"/>
          </a:xfrm>
          <a:prstGeom prst="rect">
            <a:avLst/>
          </a:prstGeom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b="1" lang="en" sz="1300">
                <a:solidFill>
                  <a:srgbClr val="012F71"/>
                </a:solidFill>
              </a:rPr>
              <a:t>‹#›</a:t>
            </a:fld>
            <a:endParaRPr b="1" sz="1300">
              <a:solidFill>
                <a:srgbClr val="012F71"/>
              </a:solidFill>
            </a:endParaRPr>
          </a:p>
        </p:txBody>
      </p:sp>
      <p:pic>
        <p:nvPicPr>
          <p:cNvPr id="767" name="Google Shape;767;p45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7763477" y="514350"/>
            <a:ext cx="716000" cy="213650"/>
          </a:xfrm>
          <a:prstGeom prst="rect">
            <a:avLst/>
          </a:prstGeom>
          <a:noFill/>
          <a:ln>
            <a:noFill/>
          </a:ln>
        </p:spPr>
      </p:pic>
      <p:sp>
        <p:nvSpPr>
          <p:cNvPr id="768" name="Google Shape;768;p45"/>
          <p:cNvSpPr txBox="1"/>
          <p:nvPr/>
        </p:nvSpPr>
        <p:spPr>
          <a:xfrm>
            <a:off x="5951650" y="1302150"/>
            <a:ext cx="2689500" cy="523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700">
                <a:solidFill>
                  <a:srgbClr val="033357"/>
                </a:solidFill>
                <a:latin typeface="Poppins"/>
                <a:ea typeface="Poppins"/>
                <a:cs typeface="Poppins"/>
                <a:sym typeface="Poppins"/>
              </a:rPr>
              <a:t>Fast &amp; Secure</a:t>
            </a:r>
            <a:endParaRPr b="1" sz="1700">
              <a:solidFill>
                <a:srgbClr val="033357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700">
                <a:solidFill>
                  <a:srgbClr val="033357"/>
                </a:solidFill>
                <a:latin typeface="Poppins"/>
                <a:ea typeface="Poppins"/>
                <a:cs typeface="Poppins"/>
                <a:sym typeface="Poppins"/>
              </a:rPr>
              <a:t>Booking Engine</a:t>
            </a:r>
            <a:endParaRPr sz="1700">
              <a:solidFill>
                <a:srgbClr val="033357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769" name="Google Shape;769;p45"/>
          <p:cNvSpPr txBox="1"/>
          <p:nvPr/>
        </p:nvSpPr>
        <p:spPr>
          <a:xfrm>
            <a:off x="6414100" y="2406125"/>
            <a:ext cx="1764600" cy="523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700">
                <a:solidFill>
                  <a:srgbClr val="033357"/>
                </a:solidFill>
                <a:latin typeface="Poppins"/>
                <a:ea typeface="Poppins"/>
                <a:cs typeface="Poppins"/>
                <a:sym typeface="Poppins"/>
              </a:rPr>
              <a:t>More Direct</a:t>
            </a:r>
            <a:endParaRPr b="1" sz="1700">
              <a:solidFill>
                <a:srgbClr val="033357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700">
                <a:solidFill>
                  <a:srgbClr val="033357"/>
                </a:solidFill>
                <a:latin typeface="Poppins"/>
                <a:ea typeface="Poppins"/>
                <a:cs typeface="Poppins"/>
                <a:sym typeface="Poppins"/>
              </a:rPr>
              <a:t>B</a:t>
            </a:r>
            <a:r>
              <a:rPr lang="en" sz="1700">
                <a:solidFill>
                  <a:srgbClr val="033357"/>
                </a:solidFill>
                <a:latin typeface="Poppins"/>
                <a:ea typeface="Poppins"/>
                <a:cs typeface="Poppins"/>
                <a:sym typeface="Poppins"/>
              </a:rPr>
              <a:t>ookings</a:t>
            </a:r>
            <a:endParaRPr sz="1700">
              <a:solidFill>
                <a:srgbClr val="033357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770" name="Google Shape;770;p45"/>
          <p:cNvSpPr txBox="1"/>
          <p:nvPr/>
        </p:nvSpPr>
        <p:spPr>
          <a:xfrm>
            <a:off x="1923304" y="3205300"/>
            <a:ext cx="17646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500">
                <a:solidFill>
                  <a:srgbClr val="033357"/>
                </a:solidFill>
                <a:latin typeface="Poppins"/>
                <a:ea typeface="Poppins"/>
                <a:cs typeface="Poppins"/>
                <a:sym typeface="Poppins"/>
              </a:rPr>
              <a:t>B2B Booking</a:t>
            </a:r>
            <a:endParaRPr b="1" sz="1500">
              <a:solidFill>
                <a:srgbClr val="033357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solidFill>
                  <a:srgbClr val="033357"/>
                </a:solidFill>
                <a:latin typeface="Poppins"/>
                <a:ea typeface="Poppins"/>
                <a:cs typeface="Poppins"/>
                <a:sym typeface="Poppins"/>
              </a:rPr>
              <a:t>Marketplace</a:t>
            </a:r>
            <a:endParaRPr sz="1500">
              <a:solidFill>
                <a:srgbClr val="033357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771" name="Google Shape;771;p45"/>
          <p:cNvSpPr txBox="1"/>
          <p:nvPr/>
        </p:nvSpPr>
        <p:spPr>
          <a:xfrm>
            <a:off x="5697550" y="3510100"/>
            <a:ext cx="3197700" cy="523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700">
                <a:solidFill>
                  <a:srgbClr val="033357"/>
                </a:solidFill>
                <a:latin typeface="Poppins"/>
                <a:ea typeface="Poppins"/>
                <a:cs typeface="Poppins"/>
                <a:sym typeface="Poppins"/>
              </a:rPr>
              <a:t>Instant </a:t>
            </a:r>
            <a:endParaRPr sz="1700">
              <a:solidFill>
                <a:srgbClr val="033357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700">
                <a:solidFill>
                  <a:srgbClr val="033357"/>
                </a:solidFill>
                <a:latin typeface="Poppins"/>
                <a:ea typeface="Poppins"/>
                <a:cs typeface="Poppins"/>
                <a:sym typeface="Poppins"/>
              </a:rPr>
              <a:t>Updates</a:t>
            </a:r>
            <a:endParaRPr sz="1700">
              <a:solidFill>
                <a:srgbClr val="033357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pic>
        <p:nvPicPr>
          <p:cNvPr id="772" name="Google Shape;772;p45"/>
          <p:cNvPicPr preferRelativeResize="0"/>
          <p:nvPr/>
        </p:nvPicPr>
        <p:blipFill rotWithShape="1">
          <a:blip r:embed="rId6">
            <a:alphaModFix/>
          </a:blip>
          <a:srcRect b="49932" l="0" r="0" t="13733"/>
          <a:stretch/>
        </p:blipFill>
        <p:spPr>
          <a:xfrm>
            <a:off x="1578100" y="4275950"/>
            <a:ext cx="2455024" cy="91682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xit" presetID="2" presetSubtype="4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7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dur="1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7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000"/>
                            </p:stCondLst>
                            <p:childTnLst>
                              <p:par>
                                <p:cTn fill="hold" nodeType="after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7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2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7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7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7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7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76" name="Shape 7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77" name="Google Shape;777;p4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060151" y="544702"/>
            <a:ext cx="1023698" cy="30545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778" name="Google Shape;778;p46"/>
          <p:cNvGrpSpPr/>
          <p:nvPr/>
        </p:nvGrpSpPr>
        <p:grpSpPr>
          <a:xfrm>
            <a:off x="572231" y="1145095"/>
            <a:ext cx="7838434" cy="3777057"/>
            <a:chOff x="572225" y="1076490"/>
            <a:chExt cx="7892100" cy="3845899"/>
          </a:xfrm>
        </p:grpSpPr>
        <p:pic>
          <p:nvPicPr>
            <p:cNvPr id="779" name="Google Shape;779;p46"/>
            <p:cNvPicPr preferRelativeResize="0"/>
            <p:nvPr/>
          </p:nvPicPr>
          <p:blipFill rotWithShape="1">
            <a:blip r:embed="rId4">
              <a:alphaModFix/>
            </a:blip>
            <a:srcRect b="13987" l="9110" r="56103" t="13987"/>
            <a:stretch/>
          </p:blipFill>
          <p:spPr>
            <a:xfrm>
              <a:off x="572225" y="1076490"/>
              <a:ext cx="2784840" cy="384589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780" name="Google Shape;780;p46"/>
            <p:cNvPicPr preferRelativeResize="0"/>
            <p:nvPr/>
          </p:nvPicPr>
          <p:blipFill rotWithShape="1">
            <a:blip r:embed="rId4">
              <a:alphaModFix/>
            </a:blip>
            <a:srcRect b="13987" l="56638" r="33619" t="13987"/>
            <a:stretch/>
          </p:blipFill>
          <p:spPr>
            <a:xfrm>
              <a:off x="3280863" y="1076490"/>
              <a:ext cx="2474825" cy="384589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781" name="Google Shape;781;p46"/>
            <p:cNvPicPr preferRelativeResize="0"/>
            <p:nvPr/>
          </p:nvPicPr>
          <p:blipFill rotWithShape="1">
            <a:blip r:embed="rId4">
              <a:alphaModFix/>
            </a:blip>
            <a:srcRect b="13987" l="9110" r="56103" t="13987"/>
            <a:stretch/>
          </p:blipFill>
          <p:spPr>
            <a:xfrm flipH="1">
              <a:off x="5679485" y="1076490"/>
              <a:ext cx="2784840" cy="3845899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782" name="Google Shape;782;p46"/>
          <p:cNvSpPr txBox="1"/>
          <p:nvPr>
            <p:ph idx="12" type="sldNum"/>
          </p:nvPr>
        </p:nvSpPr>
        <p:spPr>
          <a:xfrm>
            <a:off x="7924100" y="4823163"/>
            <a:ext cx="1066800" cy="182700"/>
          </a:xfrm>
          <a:prstGeom prst="rect">
            <a:avLst/>
          </a:prstGeom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b="1" lang="en" sz="1300">
                <a:solidFill>
                  <a:srgbClr val="012F71"/>
                </a:solidFill>
              </a:rPr>
              <a:t>‹#›</a:t>
            </a:fld>
            <a:endParaRPr b="1" sz="1300">
              <a:solidFill>
                <a:srgbClr val="012F71"/>
              </a:solidFill>
            </a:endParaRPr>
          </a:p>
        </p:txBody>
      </p:sp>
      <p:pic>
        <p:nvPicPr>
          <p:cNvPr id="783" name="Google Shape;783;p46"/>
          <p:cNvPicPr preferRelativeResize="0"/>
          <p:nvPr/>
        </p:nvPicPr>
        <p:blipFill rotWithShape="1">
          <a:blip r:embed="rId5">
            <a:alphaModFix/>
          </a:blip>
          <a:srcRect b="17149" l="0" r="0" t="0"/>
          <a:stretch/>
        </p:blipFill>
        <p:spPr>
          <a:xfrm>
            <a:off x="1320800" y="1281125"/>
            <a:ext cx="6346800" cy="3216300"/>
          </a:xfrm>
          <a:prstGeom prst="round2SameRect">
            <a:avLst>
              <a:gd fmla="val 3164" name="adj1"/>
              <a:gd fmla="val 0" name="adj2"/>
            </a:avLst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87" name="Shape 7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88" name="Google Shape;788;p4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060151" y="544702"/>
            <a:ext cx="1023698" cy="30545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789" name="Google Shape;789;p47"/>
          <p:cNvGrpSpPr/>
          <p:nvPr/>
        </p:nvGrpSpPr>
        <p:grpSpPr>
          <a:xfrm>
            <a:off x="572231" y="1145095"/>
            <a:ext cx="7838434" cy="3777057"/>
            <a:chOff x="572225" y="1076490"/>
            <a:chExt cx="7892100" cy="3845899"/>
          </a:xfrm>
        </p:grpSpPr>
        <p:pic>
          <p:nvPicPr>
            <p:cNvPr id="790" name="Google Shape;790;p47"/>
            <p:cNvPicPr preferRelativeResize="0"/>
            <p:nvPr/>
          </p:nvPicPr>
          <p:blipFill rotWithShape="1">
            <a:blip r:embed="rId4">
              <a:alphaModFix/>
            </a:blip>
            <a:srcRect b="13987" l="9110" r="56103" t="13987"/>
            <a:stretch/>
          </p:blipFill>
          <p:spPr>
            <a:xfrm>
              <a:off x="572225" y="1076490"/>
              <a:ext cx="2784840" cy="384589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791" name="Google Shape;791;p47"/>
            <p:cNvPicPr preferRelativeResize="0"/>
            <p:nvPr/>
          </p:nvPicPr>
          <p:blipFill rotWithShape="1">
            <a:blip r:embed="rId4">
              <a:alphaModFix/>
            </a:blip>
            <a:srcRect b="13987" l="56638" r="33619" t="13987"/>
            <a:stretch/>
          </p:blipFill>
          <p:spPr>
            <a:xfrm>
              <a:off x="3280863" y="1076490"/>
              <a:ext cx="2474825" cy="384589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792" name="Google Shape;792;p47"/>
            <p:cNvPicPr preferRelativeResize="0"/>
            <p:nvPr/>
          </p:nvPicPr>
          <p:blipFill rotWithShape="1">
            <a:blip r:embed="rId4">
              <a:alphaModFix/>
            </a:blip>
            <a:srcRect b="13987" l="9110" r="56103" t="13987"/>
            <a:stretch/>
          </p:blipFill>
          <p:spPr>
            <a:xfrm flipH="1">
              <a:off x="5679485" y="1076490"/>
              <a:ext cx="2784840" cy="3845899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793" name="Google Shape;793;p47"/>
          <p:cNvSpPr txBox="1"/>
          <p:nvPr>
            <p:ph idx="12" type="sldNum"/>
          </p:nvPr>
        </p:nvSpPr>
        <p:spPr>
          <a:xfrm>
            <a:off x="7924100" y="4823163"/>
            <a:ext cx="1066800" cy="182700"/>
          </a:xfrm>
          <a:prstGeom prst="rect">
            <a:avLst/>
          </a:prstGeom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b="1" lang="en" sz="1300">
                <a:solidFill>
                  <a:srgbClr val="012F71"/>
                </a:solidFill>
              </a:rPr>
              <a:t>‹#›</a:t>
            </a:fld>
            <a:endParaRPr b="1" sz="1300">
              <a:solidFill>
                <a:srgbClr val="012F71"/>
              </a:solidFill>
            </a:endParaRPr>
          </a:p>
        </p:txBody>
      </p:sp>
      <p:pic>
        <p:nvPicPr>
          <p:cNvPr id="794" name="Google Shape;794;p47" title="Kinko - Product.mp4">
            <a:hlinkClick r:id="rId5"/>
          </p:cNvPr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1310500" y="1261250"/>
            <a:ext cx="6365326" cy="32614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7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98" name="Shape 7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99" name="Google Shape;799;p48"/>
          <p:cNvCxnSpPr/>
          <p:nvPr/>
        </p:nvCxnSpPr>
        <p:spPr>
          <a:xfrm>
            <a:off x="4910800" y="2671659"/>
            <a:ext cx="3246000" cy="0"/>
          </a:xfrm>
          <a:prstGeom prst="straightConnector1">
            <a:avLst/>
          </a:prstGeom>
          <a:noFill/>
          <a:ln cap="rnd" cmpd="sng" w="9525">
            <a:solidFill>
              <a:srgbClr val="BDC3C1"/>
            </a:solidFill>
            <a:prstDash val="dot"/>
            <a:round/>
            <a:headEnd len="sm" w="sm" type="none"/>
            <a:tailEnd len="sm" w="sm" type="none"/>
          </a:ln>
        </p:spPr>
      </p:cxnSp>
      <p:sp>
        <p:nvSpPr>
          <p:cNvPr id="800" name="Google Shape;800;p48"/>
          <p:cNvSpPr txBox="1"/>
          <p:nvPr/>
        </p:nvSpPr>
        <p:spPr>
          <a:xfrm>
            <a:off x="838621" y="523621"/>
            <a:ext cx="3959400" cy="569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700">
                <a:solidFill>
                  <a:srgbClr val="012F71"/>
                </a:solidFill>
                <a:latin typeface="Poppins"/>
                <a:ea typeface="Poppins"/>
                <a:cs typeface="Poppins"/>
                <a:sym typeface="Poppins"/>
              </a:rPr>
              <a:t>Traction</a:t>
            </a:r>
            <a:endParaRPr sz="1600"/>
          </a:p>
        </p:txBody>
      </p:sp>
      <p:sp>
        <p:nvSpPr>
          <p:cNvPr id="801" name="Google Shape;801;p48"/>
          <p:cNvSpPr txBox="1"/>
          <p:nvPr/>
        </p:nvSpPr>
        <p:spPr>
          <a:xfrm>
            <a:off x="4910800" y="1647896"/>
            <a:ext cx="3315900" cy="277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4002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012F71"/>
                </a:solidFill>
                <a:latin typeface="Poppins"/>
                <a:ea typeface="Poppins"/>
                <a:cs typeface="Poppins"/>
                <a:sym typeface="Poppins"/>
              </a:rPr>
              <a:t>Estimated Revenue - 2022</a:t>
            </a:r>
            <a:endParaRPr sz="1300">
              <a:solidFill>
                <a:srgbClr val="012F71"/>
              </a:solidFill>
            </a:endParaRPr>
          </a:p>
        </p:txBody>
      </p:sp>
      <p:sp>
        <p:nvSpPr>
          <p:cNvPr id="802" name="Google Shape;802;p48"/>
          <p:cNvSpPr txBox="1"/>
          <p:nvPr/>
        </p:nvSpPr>
        <p:spPr>
          <a:xfrm>
            <a:off x="4910800" y="2136690"/>
            <a:ext cx="1754400" cy="323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4002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100">
                <a:solidFill>
                  <a:srgbClr val="012F71"/>
                </a:solidFill>
                <a:latin typeface="Poppins"/>
                <a:ea typeface="Poppins"/>
                <a:cs typeface="Poppins"/>
                <a:sym typeface="Poppins"/>
              </a:rPr>
              <a:t>1</a:t>
            </a:r>
            <a:r>
              <a:rPr b="1" lang="en" sz="2100">
                <a:solidFill>
                  <a:srgbClr val="012F71"/>
                </a:solidFill>
                <a:latin typeface="Poppins"/>
                <a:ea typeface="Poppins"/>
                <a:cs typeface="Poppins"/>
                <a:sym typeface="Poppins"/>
              </a:rPr>
              <a:t>5 000 TND</a:t>
            </a:r>
            <a:endParaRPr sz="1600"/>
          </a:p>
        </p:txBody>
      </p:sp>
      <p:sp>
        <p:nvSpPr>
          <p:cNvPr id="803" name="Google Shape;803;p48"/>
          <p:cNvSpPr txBox="1"/>
          <p:nvPr/>
        </p:nvSpPr>
        <p:spPr>
          <a:xfrm>
            <a:off x="4910800" y="2809071"/>
            <a:ext cx="1219800" cy="477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4004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100">
                <a:solidFill>
                  <a:srgbClr val="EEB022"/>
                </a:solidFill>
                <a:latin typeface="Poppins"/>
                <a:ea typeface="Poppins"/>
                <a:cs typeface="Poppins"/>
                <a:sym typeface="Poppins"/>
              </a:rPr>
              <a:t>+70</a:t>
            </a:r>
            <a:endParaRPr sz="2100"/>
          </a:p>
        </p:txBody>
      </p:sp>
      <p:sp>
        <p:nvSpPr>
          <p:cNvPr id="804" name="Google Shape;804;p48"/>
          <p:cNvSpPr txBox="1"/>
          <p:nvPr/>
        </p:nvSpPr>
        <p:spPr>
          <a:xfrm>
            <a:off x="4910800" y="3363721"/>
            <a:ext cx="3706800" cy="665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4002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solidFill>
                  <a:srgbClr val="012F71"/>
                </a:solidFill>
                <a:latin typeface="Poppins"/>
                <a:ea typeface="Poppins"/>
                <a:cs typeface="Poppins"/>
                <a:sym typeface="Poppins"/>
              </a:rPr>
              <a:t>Connected </a:t>
            </a:r>
            <a:endParaRPr b="1" sz="1800">
              <a:solidFill>
                <a:srgbClr val="012F71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indent="0" lvl="0" marL="0" marR="0" rtl="0" algn="l">
              <a:lnSpc>
                <a:spcPct val="14002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solidFill>
                  <a:srgbClr val="012F71"/>
                </a:solidFill>
                <a:latin typeface="Poppins"/>
                <a:ea typeface="Poppins"/>
                <a:cs typeface="Poppins"/>
                <a:sym typeface="Poppins"/>
              </a:rPr>
              <a:t>Local </a:t>
            </a:r>
            <a:r>
              <a:rPr b="1" lang="en" sz="1800">
                <a:solidFill>
                  <a:srgbClr val="012F71"/>
                </a:solidFill>
                <a:latin typeface="Poppins"/>
                <a:ea typeface="Poppins"/>
                <a:cs typeface="Poppins"/>
                <a:sym typeface="Poppins"/>
              </a:rPr>
              <a:t>Travel </a:t>
            </a:r>
            <a:r>
              <a:rPr b="1" lang="en" sz="1800">
                <a:solidFill>
                  <a:srgbClr val="012F71"/>
                </a:solidFill>
                <a:latin typeface="Poppins"/>
                <a:ea typeface="Poppins"/>
                <a:cs typeface="Poppins"/>
                <a:sym typeface="Poppins"/>
              </a:rPr>
              <a:t>Agencies</a:t>
            </a:r>
            <a:endParaRPr b="1">
              <a:solidFill>
                <a:srgbClr val="012F71"/>
              </a:solidFill>
            </a:endParaRPr>
          </a:p>
        </p:txBody>
      </p:sp>
      <p:pic>
        <p:nvPicPr>
          <p:cNvPr id="805" name="Google Shape;805;p4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44975" y="2086996"/>
            <a:ext cx="795801" cy="789451"/>
          </a:xfrm>
          <a:prstGeom prst="rect">
            <a:avLst/>
          </a:prstGeom>
          <a:noFill/>
          <a:ln>
            <a:noFill/>
          </a:ln>
        </p:spPr>
      </p:pic>
      <p:pic>
        <p:nvPicPr>
          <p:cNvPr id="806" name="Google Shape;806;p4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769017" y="2187295"/>
            <a:ext cx="1289341" cy="533355"/>
          </a:xfrm>
          <a:prstGeom prst="rect">
            <a:avLst/>
          </a:prstGeom>
          <a:noFill/>
          <a:ln>
            <a:noFill/>
          </a:ln>
        </p:spPr>
      </p:pic>
      <p:pic>
        <p:nvPicPr>
          <p:cNvPr id="807" name="Google Shape;807;p48"/>
          <p:cNvPicPr preferRelativeResize="0"/>
          <p:nvPr/>
        </p:nvPicPr>
        <p:blipFill rotWithShape="1">
          <a:blip r:embed="rId5">
            <a:alphaModFix/>
          </a:blip>
          <a:srcRect b="0" l="0" r="0" t="4888"/>
          <a:stretch/>
        </p:blipFill>
        <p:spPr>
          <a:xfrm>
            <a:off x="3186600" y="2106050"/>
            <a:ext cx="993726" cy="789449"/>
          </a:xfrm>
          <a:prstGeom prst="rect">
            <a:avLst/>
          </a:prstGeom>
          <a:noFill/>
          <a:ln>
            <a:noFill/>
          </a:ln>
        </p:spPr>
      </p:pic>
      <p:sp>
        <p:nvSpPr>
          <p:cNvPr id="808" name="Google Shape;808;p48"/>
          <p:cNvSpPr txBox="1"/>
          <p:nvPr>
            <p:ph idx="12" type="sldNum"/>
          </p:nvPr>
        </p:nvSpPr>
        <p:spPr>
          <a:xfrm>
            <a:off x="7924100" y="4823163"/>
            <a:ext cx="1066800" cy="182700"/>
          </a:xfrm>
          <a:prstGeom prst="rect">
            <a:avLst/>
          </a:prstGeom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b="1" lang="en" sz="1300">
                <a:solidFill>
                  <a:schemeClr val="dk1"/>
                </a:solidFill>
              </a:rPr>
              <a:t>‹#›</a:t>
            </a:fld>
            <a:endParaRPr b="1" sz="1300">
              <a:solidFill>
                <a:schemeClr val="dk1"/>
              </a:solidFill>
            </a:endParaRPr>
          </a:p>
        </p:txBody>
      </p:sp>
      <p:pic>
        <p:nvPicPr>
          <p:cNvPr id="809" name="Google Shape;809;p48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7763477" y="514350"/>
            <a:ext cx="716000" cy="213650"/>
          </a:xfrm>
          <a:prstGeom prst="rect">
            <a:avLst/>
          </a:prstGeom>
          <a:noFill/>
          <a:ln>
            <a:noFill/>
          </a:ln>
        </p:spPr>
      </p:pic>
      <p:pic>
        <p:nvPicPr>
          <p:cNvPr id="810" name="Google Shape;810;p48"/>
          <p:cNvPicPr preferRelativeResize="0"/>
          <p:nvPr/>
        </p:nvPicPr>
        <p:blipFill rotWithShape="1">
          <a:blip r:embed="rId7">
            <a:alphaModFix/>
          </a:blip>
          <a:srcRect b="49932" l="0" r="0" t="13733"/>
          <a:stretch/>
        </p:blipFill>
        <p:spPr>
          <a:xfrm>
            <a:off x="1186175" y="4226675"/>
            <a:ext cx="2455024" cy="91682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14" name="Shape 8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5" name="Google Shape;815;p49"/>
          <p:cNvSpPr txBox="1"/>
          <p:nvPr/>
        </p:nvSpPr>
        <p:spPr>
          <a:xfrm>
            <a:off x="533825" y="489275"/>
            <a:ext cx="3858600" cy="922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300">
                <a:solidFill>
                  <a:srgbClr val="033357"/>
                </a:solidFill>
                <a:latin typeface="Poppins"/>
                <a:ea typeface="Poppins"/>
                <a:cs typeface="Poppins"/>
                <a:sym typeface="Poppins"/>
              </a:rPr>
              <a:t>Commission Fees </a:t>
            </a:r>
            <a:endParaRPr b="1" sz="3300">
              <a:solidFill>
                <a:srgbClr val="033357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200">
                <a:solidFill>
                  <a:srgbClr val="033357"/>
                </a:solidFill>
                <a:latin typeface="Poppins"/>
                <a:ea typeface="Poppins"/>
                <a:cs typeface="Poppins"/>
                <a:sym typeface="Poppins"/>
              </a:rPr>
              <a:t>Business Model</a:t>
            </a:r>
            <a:endParaRPr sz="100">
              <a:solidFill>
                <a:srgbClr val="033357"/>
              </a:solidFill>
            </a:endParaRPr>
          </a:p>
        </p:txBody>
      </p:sp>
      <p:sp>
        <p:nvSpPr>
          <p:cNvPr id="816" name="Google Shape;816;p49"/>
          <p:cNvSpPr txBox="1"/>
          <p:nvPr/>
        </p:nvSpPr>
        <p:spPr>
          <a:xfrm>
            <a:off x="1235975" y="3456469"/>
            <a:ext cx="3080100" cy="831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0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500">
                <a:solidFill>
                  <a:srgbClr val="023357"/>
                </a:solidFill>
                <a:latin typeface="Poppins"/>
                <a:ea typeface="Poppins"/>
                <a:cs typeface="Poppins"/>
                <a:sym typeface="Poppins"/>
              </a:rPr>
              <a:t>1.5 %</a:t>
            </a:r>
            <a:endParaRPr b="1" sz="2500">
              <a:solidFill>
                <a:srgbClr val="023357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900">
                <a:solidFill>
                  <a:srgbClr val="023357"/>
                </a:solidFill>
                <a:latin typeface="Poppins Medium"/>
                <a:ea typeface="Poppins Medium"/>
                <a:cs typeface="Poppins Medium"/>
                <a:sym typeface="Poppins Medium"/>
              </a:rPr>
              <a:t>Hotels/Guest Houses</a:t>
            </a:r>
            <a:endParaRPr sz="1900">
              <a:solidFill>
                <a:srgbClr val="023357"/>
              </a:solidFill>
              <a:latin typeface="Poppins Medium"/>
              <a:ea typeface="Poppins Medium"/>
              <a:cs typeface="Poppins Medium"/>
              <a:sym typeface="Poppins Medium"/>
            </a:endParaRPr>
          </a:p>
        </p:txBody>
      </p:sp>
      <p:sp>
        <p:nvSpPr>
          <p:cNvPr id="817" name="Google Shape;817;p49"/>
          <p:cNvSpPr txBox="1"/>
          <p:nvPr/>
        </p:nvSpPr>
        <p:spPr>
          <a:xfrm>
            <a:off x="5155113" y="3488719"/>
            <a:ext cx="2327700" cy="766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0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200">
                <a:solidFill>
                  <a:srgbClr val="023357"/>
                </a:solidFill>
                <a:latin typeface="Poppins"/>
                <a:ea typeface="Poppins"/>
                <a:cs typeface="Poppins"/>
                <a:sym typeface="Poppins"/>
              </a:rPr>
              <a:t>Free</a:t>
            </a:r>
            <a:endParaRPr b="1" sz="2200">
              <a:solidFill>
                <a:srgbClr val="023357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indent="0" lvl="0" marL="0" marR="0" rtl="0" algn="ctr">
              <a:lnSpc>
                <a:spcPct val="14000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900">
                <a:solidFill>
                  <a:srgbClr val="023357"/>
                </a:solidFill>
                <a:latin typeface="Poppins Medium"/>
                <a:ea typeface="Poppins Medium"/>
                <a:cs typeface="Poppins Medium"/>
                <a:sym typeface="Poppins Medium"/>
              </a:rPr>
              <a:t>Travel Agencies</a:t>
            </a:r>
            <a:endParaRPr sz="2200">
              <a:solidFill>
                <a:srgbClr val="023357"/>
              </a:solidFill>
            </a:endParaRPr>
          </a:p>
        </p:txBody>
      </p:sp>
      <p:pic>
        <p:nvPicPr>
          <p:cNvPr id="818" name="Google Shape;818;p4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763477" y="514350"/>
            <a:ext cx="716000" cy="213650"/>
          </a:xfrm>
          <a:prstGeom prst="rect">
            <a:avLst/>
          </a:prstGeom>
          <a:noFill/>
          <a:ln>
            <a:noFill/>
          </a:ln>
        </p:spPr>
      </p:pic>
      <p:sp>
        <p:nvSpPr>
          <p:cNvPr id="819" name="Google Shape;819;p49"/>
          <p:cNvSpPr txBox="1"/>
          <p:nvPr>
            <p:ph idx="12" type="sldNum"/>
          </p:nvPr>
        </p:nvSpPr>
        <p:spPr>
          <a:xfrm>
            <a:off x="7924100" y="4823163"/>
            <a:ext cx="1066800" cy="182700"/>
          </a:xfrm>
          <a:prstGeom prst="rect">
            <a:avLst/>
          </a:prstGeom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b="1" lang="en" sz="1300">
                <a:solidFill>
                  <a:schemeClr val="dk1"/>
                </a:solidFill>
              </a:rPr>
              <a:t>‹#›</a:t>
            </a:fld>
            <a:endParaRPr b="1" sz="1300">
              <a:solidFill>
                <a:schemeClr val="dk1"/>
              </a:solidFill>
            </a:endParaRPr>
          </a:p>
        </p:txBody>
      </p:sp>
      <p:pic>
        <p:nvPicPr>
          <p:cNvPr id="820" name="Google Shape;820;p49"/>
          <p:cNvPicPr preferRelativeResize="0"/>
          <p:nvPr/>
        </p:nvPicPr>
        <p:blipFill rotWithShape="1">
          <a:blip r:embed="rId4">
            <a:alphaModFix/>
          </a:blip>
          <a:srcRect b="19701" l="11384" r="52657" t="17516"/>
          <a:stretch/>
        </p:blipFill>
        <p:spPr>
          <a:xfrm>
            <a:off x="2128251" y="1945125"/>
            <a:ext cx="1295549" cy="1272451"/>
          </a:xfrm>
          <a:prstGeom prst="rect">
            <a:avLst/>
          </a:prstGeom>
          <a:noFill/>
          <a:ln>
            <a:noFill/>
          </a:ln>
        </p:spPr>
      </p:pic>
      <p:pic>
        <p:nvPicPr>
          <p:cNvPr id="821" name="Google Shape;821;p49"/>
          <p:cNvPicPr preferRelativeResize="0"/>
          <p:nvPr/>
        </p:nvPicPr>
        <p:blipFill rotWithShape="1">
          <a:blip r:embed="rId4">
            <a:alphaModFix/>
          </a:blip>
          <a:srcRect b="21893" l="54253" r="9787" t="18565"/>
          <a:stretch/>
        </p:blipFill>
        <p:spPr>
          <a:xfrm>
            <a:off x="5671188" y="1978025"/>
            <a:ext cx="1295549" cy="1206652"/>
          </a:xfrm>
          <a:prstGeom prst="rect">
            <a:avLst/>
          </a:prstGeom>
          <a:noFill/>
          <a:ln>
            <a:noFill/>
          </a:ln>
        </p:spPr>
      </p:pic>
      <p:pic>
        <p:nvPicPr>
          <p:cNvPr id="822" name="Google Shape;822;p49"/>
          <p:cNvPicPr preferRelativeResize="0"/>
          <p:nvPr/>
        </p:nvPicPr>
        <p:blipFill rotWithShape="1">
          <a:blip r:embed="rId5">
            <a:alphaModFix/>
          </a:blip>
          <a:srcRect b="31963" l="24437" r="56273" t="25361"/>
          <a:stretch/>
        </p:blipFill>
        <p:spPr>
          <a:xfrm>
            <a:off x="8319050" y="1868550"/>
            <a:ext cx="824950" cy="15893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Modern Geometric Pitch Deck by Slidesgo">
  <a:themeElements>
    <a:clrScheme name="Simple Light">
      <a:dk1>
        <a:srgbClr val="023357"/>
      </a:dk1>
      <a:lt1>
        <a:srgbClr val="FFFFFF"/>
      </a:lt1>
      <a:dk2>
        <a:srgbClr val="023357"/>
      </a:dk2>
      <a:lt2>
        <a:srgbClr val="FFFFFF"/>
      </a:lt2>
      <a:accent1>
        <a:srgbClr val="023357"/>
      </a:accent1>
      <a:accent2>
        <a:srgbClr val="FFD300"/>
      </a:accent2>
      <a:accent3>
        <a:srgbClr val="FFD300"/>
      </a:accent3>
      <a:accent4>
        <a:srgbClr val="FFD300"/>
      </a:accent4>
      <a:accent5>
        <a:srgbClr val="FFD300"/>
      </a:accent5>
      <a:accent6>
        <a:srgbClr val="FFD300"/>
      </a:accent6>
      <a:hlink>
        <a:srgbClr val="FFD300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