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5" r:id="rId4"/>
    <p:sldMasterId id="2147483686"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Lst>
  <p:sldSz cy="5143500" cx="9144000"/>
  <p:notesSz cx="6858000" cy="9144000"/>
  <p:embeddedFontLst>
    <p:embeddedFont>
      <p:font typeface="Lexend SemiBold"/>
      <p:regular r:id="rId32"/>
      <p:bold r:id="rId33"/>
    </p:embeddedFont>
    <p:embeddedFont>
      <p:font typeface="Lexend Light"/>
      <p:regular r:id="rId34"/>
      <p:bold r:id="rId35"/>
    </p:embeddedFont>
    <p:embeddedFont>
      <p:font typeface="Roboto"/>
      <p:regular r:id="rId36"/>
      <p:bold r:id="rId37"/>
      <p:italic r:id="rId38"/>
      <p:boldItalic r:id="rId39"/>
    </p:embeddedFont>
    <p:embeddedFont>
      <p:font typeface="Bebas Neue"/>
      <p:regular r:id="rId40"/>
    </p:embeddedFont>
    <p:embeddedFont>
      <p:font typeface="Righteous"/>
      <p:regular r:id="rId41"/>
    </p:embeddedFont>
    <p:embeddedFont>
      <p:font typeface="MuseoModerno Black"/>
      <p:bold r:id="rId42"/>
      <p:boldItalic r:id="rId43"/>
    </p:embeddedFont>
    <p:embeddedFont>
      <p:font typeface="Jura"/>
      <p:regular r:id="rId44"/>
      <p:bold r:id="rId45"/>
    </p:embeddedFont>
    <p:embeddedFont>
      <p:font typeface="Lexend"/>
      <p:regular r:id="rId46"/>
      <p:bold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BebasNeue-regular.fntdata"/><Relationship Id="rId20" Type="http://schemas.openxmlformats.org/officeDocument/2006/relationships/slide" Target="slides/slide14.xml"/><Relationship Id="rId42" Type="http://schemas.openxmlformats.org/officeDocument/2006/relationships/font" Target="fonts/MuseoModernoBlack-bold.fntdata"/><Relationship Id="rId41" Type="http://schemas.openxmlformats.org/officeDocument/2006/relationships/font" Target="fonts/Righteous-regular.fntdata"/><Relationship Id="rId22" Type="http://schemas.openxmlformats.org/officeDocument/2006/relationships/slide" Target="slides/slide16.xml"/><Relationship Id="rId44" Type="http://schemas.openxmlformats.org/officeDocument/2006/relationships/font" Target="fonts/Jura-regular.fntdata"/><Relationship Id="rId21" Type="http://schemas.openxmlformats.org/officeDocument/2006/relationships/slide" Target="slides/slide15.xml"/><Relationship Id="rId43" Type="http://schemas.openxmlformats.org/officeDocument/2006/relationships/font" Target="fonts/MuseoModernoBlack-boldItalic.fntdata"/><Relationship Id="rId24" Type="http://schemas.openxmlformats.org/officeDocument/2006/relationships/slide" Target="slides/slide18.xml"/><Relationship Id="rId46" Type="http://schemas.openxmlformats.org/officeDocument/2006/relationships/font" Target="fonts/Lexend-regular.fntdata"/><Relationship Id="rId23" Type="http://schemas.openxmlformats.org/officeDocument/2006/relationships/slide" Target="slides/slide17.xml"/><Relationship Id="rId45" Type="http://schemas.openxmlformats.org/officeDocument/2006/relationships/font" Target="fonts/Jura-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47" Type="http://schemas.openxmlformats.org/officeDocument/2006/relationships/font" Target="fonts/Lexend-bold.fntdata"/><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font" Target="fonts/LexendSemiBold-bold.fntdata"/><Relationship Id="rId10" Type="http://schemas.openxmlformats.org/officeDocument/2006/relationships/slide" Target="slides/slide4.xml"/><Relationship Id="rId32" Type="http://schemas.openxmlformats.org/officeDocument/2006/relationships/font" Target="fonts/LexendSemiBold-regular.fntdata"/><Relationship Id="rId13" Type="http://schemas.openxmlformats.org/officeDocument/2006/relationships/slide" Target="slides/slide7.xml"/><Relationship Id="rId35" Type="http://schemas.openxmlformats.org/officeDocument/2006/relationships/font" Target="fonts/LexendLight-bold.fntdata"/><Relationship Id="rId12" Type="http://schemas.openxmlformats.org/officeDocument/2006/relationships/slide" Target="slides/slide6.xml"/><Relationship Id="rId34" Type="http://schemas.openxmlformats.org/officeDocument/2006/relationships/font" Target="fonts/LexendLight-regular.fntdata"/><Relationship Id="rId15" Type="http://schemas.openxmlformats.org/officeDocument/2006/relationships/slide" Target="slides/slide9.xml"/><Relationship Id="rId37" Type="http://schemas.openxmlformats.org/officeDocument/2006/relationships/font" Target="fonts/Roboto-bold.fntdata"/><Relationship Id="rId14" Type="http://schemas.openxmlformats.org/officeDocument/2006/relationships/slide" Target="slides/slide8.xml"/><Relationship Id="rId36" Type="http://schemas.openxmlformats.org/officeDocument/2006/relationships/font" Target="fonts/Roboto-regular.fntdata"/><Relationship Id="rId17" Type="http://schemas.openxmlformats.org/officeDocument/2006/relationships/slide" Target="slides/slide11.xml"/><Relationship Id="rId39" Type="http://schemas.openxmlformats.org/officeDocument/2006/relationships/font" Target="fonts/Roboto-boldItalic.fntdata"/><Relationship Id="rId16" Type="http://schemas.openxmlformats.org/officeDocument/2006/relationships/slide" Target="slides/slide10.xml"/><Relationship Id="rId38" Type="http://schemas.openxmlformats.org/officeDocument/2006/relationships/font" Target="fonts/Roboto-italic.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16b86037d16_1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3" name="Google Shape;433;g16b86037d16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300">
                <a:solidFill>
                  <a:schemeClr val="dk1"/>
                </a:solidFill>
              </a:rPr>
              <a:t>Hello everyone ! I’m Boubaker, Co-founder and CEO of Bako Motors</a:t>
            </a:r>
            <a:endParaRPr sz="130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g198c011f6d1_0_206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0" name="Google Shape;630;g198c011f6d1_0_20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sz="1500">
                <a:solidFill>
                  <a:schemeClr val="dk1"/>
                </a:solidFill>
              </a:rPr>
              <a:t>We are Olssso offering our customers a</a:t>
            </a:r>
            <a:r>
              <a:rPr b="1" lang="en-GB" sz="1500">
                <a:solidFill>
                  <a:schemeClr val="dk1"/>
                </a:solidFill>
              </a:rPr>
              <a:t> large loading space of 2000Litters</a:t>
            </a:r>
            <a:endParaRPr b="1" sz="150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g175e919aaaf_3_1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9" name="Google Shape;649;g175e919aaaf_3_1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sz="1600">
                <a:solidFill>
                  <a:schemeClr val="dk1"/>
                </a:solidFill>
              </a:rPr>
              <a:t>Our GPS Tracking system connected to our BAKO App, allowZ the fleet manager to monitor and check his vehicle status.</a:t>
            </a:r>
            <a:endParaRPr sz="1600">
              <a:solidFill>
                <a:schemeClr val="dk1"/>
              </a:solidFill>
            </a:endParaRPr>
          </a:p>
          <a:p>
            <a:pPr indent="0" lvl="0" marL="0" rtl="0" algn="l">
              <a:lnSpc>
                <a:spcPct val="100000"/>
              </a:lnSpc>
              <a:spcBef>
                <a:spcPts val="0"/>
              </a:spcBef>
              <a:spcAft>
                <a:spcPts val="0"/>
              </a:spcAft>
              <a:buSzPts val="1100"/>
              <a:buNone/>
            </a:pPr>
            <a:r>
              <a:t/>
            </a:r>
            <a:endParaRPr sz="160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4" name="Shape 664"/>
        <p:cNvGrpSpPr/>
        <p:nvPr/>
      </p:nvGrpSpPr>
      <p:grpSpPr>
        <a:xfrm>
          <a:off x="0" y="0"/>
          <a:ext cx="0" cy="0"/>
          <a:chOff x="0" y="0"/>
          <a:chExt cx="0" cy="0"/>
        </a:xfrm>
      </p:grpSpPr>
      <p:sp>
        <p:nvSpPr>
          <p:cNvPr id="665" name="Google Shape;665;g198c011f6d1_0_8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6" name="Google Shape;666;g198c011f6d1_0_8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400"/>
              <a:buNone/>
            </a:pPr>
            <a:r>
              <a:rPr lang="en-GB" sz="1300">
                <a:solidFill>
                  <a:schemeClr val="dk1"/>
                </a:solidFill>
              </a:rPr>
              <a:t>So far, We secured 92 pre-orders worth 1.3M TND in revenues.</a:t>
            </a:r>
            <a:endParaRPr sz="1300">
              <a:solidFill>
                <a:schemeClr val="dk1"/>
              </a:solidFill>
            </a:endParaRPr>
          </a:p>
          <a:p>
            <a:pPr indent="0" lvl="0" marL="0" rtl="0" algn="l">
              <a:spcBef>
                <a:spcPts val="0"/>
              </a:spcBef>
              <a:spcAft>
                <a:spcPts val="0"/>
              </a:spcAft>
              <a:buClr>
                <a:schemeClr val="dk1"/>
              </a:buClr>
              <a:buSzPts val="1400"/>
              <a:buFont typeface="Arial"/>
              <a:buNone/>
            </a:pPr>
            <a:r>
              <a:rPr lang="en-GB" sz="1300">
                <a:solidFill>
                  <a:schemeClr val="dk1"/>
                </a:solidFill>
              </a:rPr>
              <a:t>We are aiming to deliver our first vehicules before the end of the year.</a:t>
            </a:r>
            <a:endParaRPr sz="1300">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g198c011f6d1_0_12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7" name="Google Shape;697;g198c011f6d1_0_12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sz="1400"/>
              <a:t>Our target customers are mainly the last mile delivery companies,</a:t>
            </a:r>
            <a:endParaRPr sz="1400"/>
          </a:p>
          <a:p>
            <a:pPr indent="0" lvl="0" marL="0" rtl="0" algn="l">
              <a:lnSpc>
                <a:spcPct val="115000"/>
              </a:lnSpc>
              <a:spcBef>
                <a:spcPts val="0"/>
              </a:spcBef>
              <a:spcAft>
                <a:spcPts val="0"/>
              </a:spcAft>
              <a:buClr>
                <a:schemeClr val="dk1"/>
              </a:buClr>
              <a:buSzPts val="1100"/>
              <a:buFont typeface="Arial"/>
              <a:buNone/>
            </a:pPr>
            <a:r>
              <a:rPr lang="en-GB" sz="1400"/>
              <a:t>small business owners, fast food restaurants and transporters.</a:t>
            </a:r>
            <a:endParaRPr sz="140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g175e919aaaf_3_27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8" name="Google Shape;738;g175e919aaaf_3_2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sz="1400"/>
              <a:t>The global Market of the E 3 Wheelers is worth 15.5B $. </a:t>
            </a:r>
            <a:endParaRPr sz="1400"/>
          </a:p>
          <a:p>
            <a:pPr indent="0" lvl="0" marL="0" rtl="0" algn="l">
              <a:lnSpc>
                <a:spcPct val="115000"/>
              </a:lnSpc>
              <a:spcBef>
                <a:spcPts val="0"/>
              </a:spcBef>
              <a:spcAft>
                <a:spcPts val="0"/>
              </a:spcAft>
              <a:buClr>
                <a:schemeClr val="dk1"/>
              </a:buClr>
              <a:buSzPts val="1100"/>
              <a:buFont typeface="Arial"/>
              <a:buNone/>
            </a:pPr>
            <a:r>
              <a:rPr lang="en-GB" sz="1400"/>
              <a:t>B</a:t>
            </a:r>
            <a:r>
              <a:rPr lang="en-GB" sz="1400">
                <a:solidFill>
                  <a:schemeClr val="dk1"/>
                </a:solidFill>
              </a:rPr>
              <a:t>y the end of 2025, </a:t>
            </a:r>
            <a:r>
              <a:rPr lang="en-GB" sz="1400"/>
              <a:t>we are targeting 1% of market share after expanding our operations and sales across the EMEA Region.</a:t>
            </a:r>
            <a:endParaRPr sz="1400"/>
          </a:p>
          <a:p>
            <a:pPr indent="0" lvl="0" marL="0" rtl="0" algn="l">
              <a:lnSpc>
                <a:spcPct val="100000"/>
              </a:lnSpc>
              <a:spcBef>
                <a:spcPts val="0"/>
              </a:spcBef>
              <a:spcAft>
                <a:spcPts val="0"/>
              </a:spcAft>
              <a:buSzPts val="1100"/>
              <a:buNone/>
            </a:pPr>
            <a:r>
              <a:t/>
            </a:r>
            <a:endParaRPr sz="140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8" name="Shape 758"/>
        <p:cNvGrpSpPr/>
        <p:nvPr/>
      </p:nvGrpSpPr>
      <p:grpSpPr>
        <a:xfrm>
          <a:off x="0" y="0"/>
          <a:ext cx="0" cy="0"/>
          <a:chOff x="0" y="0"/>
          <a:chExt cx="0" cy="0"/>
        </a:xfrm>
      </p:grpSpPr>
      <p:sp>
        <p:nvSpPr>
          <p:cNvPr id="759" name="Google Shape;759;g175e919aaaf_3_37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0" name="Google Shape;760;g175e919aaaf_3_3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sz="1400">
                <a:solidFill>
                  <a:schemeClr val="dk1"/>
                </a:solidFill>
              </a:rPr>
              <a:t>We are</a:t>
            </a:r>
            <a:r>
              <a:rPr lang="en-GB" sz="1400">
                <a:solidFill>
                  <a:schemeClr val="dk1"/>
                </a:solidFill>
              </a:rPr>
              <a:t> selling three types of vehicles starting from 12K TND - depending on the battery capacity </a:t>
            </a:r>
            <a:endParaRPr sz="1300">
              <a:solidFill>
                <a:schemeClr val="dk1"/>
              </a:solidFill>
            </a:endParaRPr>
          </a:p>
          <a:p>
            <a:pPr indent="0" lvl="0" marL="0" rtl="0" algn="l">
              <a:lnSpc>
                <a:spcPct val="100000"/>
              </a:lnSpc>
              <a:spcBef>
                <a:spcPts val="0"/>
              </a:spcBef>
              <a:spcAft>
                <a:spcPts val="0"/>
              </a:spcAft>
              <a:buSzPts val="1100"/>
              <a:buNone/>
            </a:pPr>
            <a:r>
              <a:t/>
            </a:r>
            <a:endParaRPr sz="130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4" name="Shape 784"/>
        <p:cNvGrpSpPr/>
        <p:nvPr/>
      </p:nvGrpSpPr>
      <p:grpSpPr>
        <a:xfrm>
          <a:off x="0" y="0"/>
          <a:ext cx="0" cy="0"/>
          <a:chOff x="0" y="0"/>
          <a:chExt cx="0" cy="0"/>
        </a:xfrm>
      </p:grpSpPr>
      <p:sp>
        <p:nvSpPr>
          <p:cNvPr id="785" name="Google Shape;785;g198c011f6d1_0_4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6" name="Google Shape;786;g198c011f6d1_0_4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sz="1300">
                <a:solidFill>
                  <a:schemeClr val="dk1"/>
                </a:solidFill>
              </a:rPr>
              <a:t>I</a:t>
            </a:r>
            <a:r>
              <a:rPr lang="en-GB" sz="1500">
                <a:solidFill>
                  <a:schemeClr val="dk1"/>
                </a:solidFill>
              </a:rPr>
              <a:t>n order to reach our high standards, We have established strategic partnerships with international brands like Bosch, Marquart and Local suppliers like Amine and Assad, which allow us to achieve more than 60% of local integration.</a:t>
            </a:r>
            <a:endParaRPr sz="15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sz="1500">
                <a:solidFill>
                  <a:schemeClr val="dk1"/>
                </a:solidFill>
              </a:rPr>
              <a:t>And to facilitate the payment for our customers, we closed a partnership with Zitouna Tamkeen and Enda Tamweel.</a:t>
            </a:r>
            <a:endParaRPr sz="1300">
              <a:solidFill>
                <a:schemeClr val="dk1"/>
              </a:solidFill>
            </a:endParaRPr>
          </a:p>
          <a:p>
            <a:pPr indent="0" lvl="0" marL="0" rtl="0" algn="l">
              <a:lnSpc>
                <a:spcPct val="100000"/>
              </a:lnSpc>
              <a:spcBef>
                <a:spcPts val="0"/>
              </a:spcBef>
              <a:spcAft>
                <a:spcPts val="0"/>
              </a:spcAft>
              <a:buSzPts val="1100"/>
              <a:buNone/>
            </a:pPr>
            <a:r>
              <a:t/>
            </a:r>
            <a:endParaRPr sz="130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9" name="Shape 819"/>
        <p:cNvGrpSpPr/>
        <p:nvPr/>
      </p:nvGrpSpPr>
      <p:grpSpPr>
        <a:xfrm>
          <a:off x="0" y="0"/>
          <a:ext cx="0" cy="0"/>
          <a:chOff x="0" y="0"/>
          <a:chExt cx="0" cy="0"/>
        </a:xfrm>
      </p:grpSpPr>
      <p:sp>
        <p:nvSpPr>
          <p:cNvPr id="820" name="Google Shape;820;g198c011f6d1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1" name="Google Shape;821;g198c011f6d1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sz="1300">
                <a:solidFill>
                  <a:schemeClr val="dk1"/>
                </a:solidFill>
                <a:latin typeface="Roboto"/>
                <a:ea typeface="Roboto"/>
                <a:cs typeface="Roboto"/>
                <a:sym typeface="Roboto"/>
              </a:rPr>
              <a:t>And this is how it started:</a:t>
            </a:r>
            <a:endParaRPr sz="1300">
              <a:solidFill>
                <a:schemeClr val="dk1"/>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lang="en-GB" sz="1300">
                <a:solidFill>
                  <a:schemeClr val="dk1"/>
                </a:solidFill>
                <a:latin typeface="Roboto"/>
                <a:ea typeface="Roboto"/>
                <a:cs typeface="Roboto"/>
                <a:sym typeface="Roboto"/>
              </a:rPr>
              <a:t>Back in Sept 2021 with only 4 employees, we managed to develop our first POC.</a:t>
            </a:r>
            <a:endParaRPr sz="1300">
              <a:solidFill>
                <a:schemeClr val="dk1"/>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lang="en-GB" sz="1300">
                <a:solidFill>
                  <a:schemeClr val="dk1"/>
                </a:solidFill>
                <a:latin typeface="Roboto"/>
                <a:ea typeface="Roboto"/>
                <a:cs typeface="Roboto"/>
                <a:sym typeface="Roboto"/>
              </a:rPr>
              <a:t>So far, we expanded our team to 25 full time employees and started certifying the vehicule and producing the pre-series.</a:t>
            </a:r>
            <a:endParaRPr sz="1300">
              <a:solidFill>
                <a:schemeClr val="dk1"/>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t/>
            </a:r>
            <a:endParaRPr sz="13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sz="600">
                <a:solidFill>
                  <a:schemeClr val="dk1"/>
                </a:solidFill>
              </a:rPr>
              <a:t>●</a:t>
            </a:r>
            <a:endParaRPr sz="600">
              <a:solidFill>
                <a:schemeClr val="dk1"/>
              </a:solidFill>
            </a:endParaRPr>
          </a:p>
          <a:p>
            <a:pPr indent="0" lvl="0" marL="0" rtl="0" algn="l">
              <a:lnSpc>
                <a:spcPct val="100000"/>
              </a:lnSpc>
              <a:spcBef>
                <a:spcPts val="0"/>
              </a:spcBef>
              <a:spcAft>
                <a:spcPts val="0"/>
              </a:spcAft>
              <a:buSzPts val="1100"/>
              <a:buNone/>
            </a:pPr>
            <a:r>
              <a:t/>
            </a:r>
            <a:endParaRPr sz="600"/>
          </a:p>
          <a:p>
            <a:pPr indent="0" lvl="0" marL="0" rtl="0" algn="l">
              <a:lnSpc>
                <a:spcPct val="100000"/>
              </a:lnSpc>
              <a:spcBef>
                <a:spcPts val="0"/>
              </a:spcBef>
              <a:spcAft>
                <a:spcPts val="0"/>
              </a:spcAft>
              <a:buSzPts val="1100"/>
              <a:buNone/>
            </a:pPr>
            <a:r>
              <a:t/>
            </a:r>
            <a:endParaRPr sz="60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9" name="Shape 849"/>
        <p:cNvGrpSpPr/>
        <p:nvPr/>
      </p:nvGrpSpPr>
      <p:grpSpPr>
        <a:xfrm>
          <a:off x="0" y="0"/>
          <a:ext cx="0" cy="0"/>
          <a:chOff x="0" y="0"/>
          <a:chExt cx="0" cy="0"/>
        </a:xfrm>
      </p:grpSpPr>
      <p:sp>
        <p:nvSpPr>
          <p:cNvPr id="850" name="Google Shape;850;g175e919aaaf_3_47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1" name="Google Shape;851;g175e919aaaf_3_4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sz="1400">
                <a:solidFill>
                  <a:schemeClr val="dk1"/>
                </a:solidFill>
              </a:rPr>
              <a:t>We believe that sustainable mobility should be available to everyone - that’s </a:t>
            </a:r>
            <a:endParaRPr sz="14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sz="1400">
                <a:solidFill>
                  <a:schemeClr val="dk1"/>
                </a:solidFill>
              </a:rPr>
              <a:t> Why - we have homologated our production line process - </a:t>
            </a:r>
            <a:endParaRPr sz="14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sz="1400">
                <a:solidFill>
                  <a:schemeClr val="dk1"/>
                </a:solidFill>
              </a:rPr>
              <a:t>allowing us to duplicate our factory and enable local production.</a:t>
            </a:r>
            <a:endParaRPr sz="14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sz="1400">
                <a:solidFill>
                  <a:schemeClr val="dk1"/>
                </a:solidFill>
              </a:rPr>
              <a:t>Soon, Egyptians will produce their cars for Egyptians.</a:t>
            </a:r>
            <a:endParaRPr sz="1400">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8" name="Shape 868"/>
        <p:cNvGrpSpPr/>
        <p:nvPr/>
      </p:nvGrpSpPr>
      <p:grpSpPr>
        <a:xfrm>
          <a:off x="0" y="0"/>
          <a:ext cx="0" cy="0"/>
          <a:chOff x="0" y="0"/>
          <a:chExt cx="0" cy="0"/>
        </a:xfrm>
      </p:grpSpPr>
      <p:sp>
        <p:nvSpPr>
          <p:cNvPr id="869" name="Google Shape;869;g175e919aaaf_3_5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0" name="Google Shape;870;g175e919aaaf_3_5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sz="1400">
                <a:solidFill>
                  <a:schemeClr val="dk1"/>
                </a:solidFill>
                <a:latin typeface="Roboto"/>
                <a:ea typeface="Roboto"/>
                <a:cs typeface="Roboto"/>
                <a:sym typeface="Roboto"/>
              </a:rPr>
              <a:t>To achieve that goal, we established serious partnerships with well-known manufacturers - we can already expand our activities to Cairo, Riyad and lagos.</a:t>
            </a:r>
            <a:endParaRPr sz="1400">
              <a:solidFill>
                <a:schemeClr val="dk1"/>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t/>
            </a:r>
            <a:endParaRPr sz="1400">
              <a:solidFill>
                <a:schemeClr val="dk1"/>
              </a:solidFill>
              <a:latin typeface="Roboto"/>
              <a:ea typeface="Roboto"/>
              <a:cs typeface="Roboto"/>
              <a:sym typeface="Roboto"/>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1799be79e5c_1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0" name="Google Shape;460;g1799be79e5c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sz="1900"/>
              <a:t>Did you know that car purchasing in Africa </a:t>
            </a:r>
            <a:r>
              <a:rPr b="1" lang="en-GB" sz="1900"/>
              <a:t>costs twice the price</a:t>
            </a:r>
            <a:r>
              <a:rPr lang="en-GB" sz="1900"/>
              <a:t> in Europe. </a:t>
            </a:r>
            <a:endParaRPr sz="1900"/>
          </a:p>
          <a:p>
            <a:pPr indent="0" lvl="0" marL="0" rtl="0" algn="l">
              <a:lnSpc>
                <a:spcPct val="100000"/>
              </a:lnSpc>
              <a:spcBef>
                <a:spcPts val="0"/>
              </a:spcBef>
              <a:spcAft>
                <a:spcPts val="0"/>
              </a:spcAft>
              <a:buSzPts val="1100"/>
              <a:buNone/>
            </a:pPr>
            <a:r>
              <a:rPr lang="en-GB" sz="1900"/>
              <a:t>You might ask why? Well It’s definitely due to two main issues:</a:t>
            </a:r>
            <a:endParaRPr sz="1900"/>
          </a:p>
          <a:p>
            <a:pPr indent="-349250" lvl="0" marL="457200" rtl="0" algn="l">
              <a:lnSpc>
                <a:spcPct val="100000"/>
              </a:lnSpc>
              <a:spcBef>
                <a:spcPts val="0"/>
              </a:spcBef>
              <a:spcAft>
                <a:spcPts val="0"/>
              </a:spcAft>
              <a:buSzPts val="1900"/>
              <a:buAutoNum type="arabicPeriod"/>
            </a:pPr>
            <a:r>
              <a:rPr lang="en-GB" sz="1900"/>
              <a:t>the </a:t>
            </a:r>
            <a:r>
              <a:rPr b="1" lang="en-GB" sz="1900"/>
              <a:t>high custom taxes</a:t>
            </a:r>
            <a:r>
              <a:rPr lang="en-GB" sz="1900"/>
              <a:t> </a:t>
            </a:r>
            <a:endParaRPr sz="1900"/>
          </a:p>
          <a:p>
            <a:pPr indent="-349250" lvl="0" marL="457200" rtl="0" algn="l">
              <a:lnSpc>
                <a:spcPct val="100000"/>
              </a:lnSpc>
              <a:spcBef>
                <a:spcPts val="0"/>
              </a:spcBef>
              <a:spcAft>
                <a:spcPts val="0"/>
              </a:spcAft>
              <a:buSzPts val="1900"/>
              <a:buAutoNum type="arabicPeriod"/>
            </a:pPr>
            <a:r>
              <a:rPr lang="en-GB" sz="1900"/>
              <a:t>high </a:t>
            </a:r>
            <a:r>
              <a:rPr b="1" lang="en-GB" sz="1900"/>
              <a:t>transit costs</a:t>
            </a:r>
            <a:r>
              <a:rPr lang="en-GB" sz="1900"/>
              <a:t>. </a:t>
            </a:r>
            <a:endParaRPr sz="1900"/>
          </a:p>
          <a:p>
            <a:pPr indent="0" lvl="0" marL="0" rtl="0" algn="l">
              <a:lnSpc>
                <a:spcPct val="100000"/>
              </a:lnSpc>
              <a:spcBef>
                <a:spcPts val="0"/>
              </a:spcBef>
              <a:spcAft>
                <a:spcPts val="0"/>
              </a:spcAft>
              <a:buSzPts val="1100"/>
              <a:buNone/>
            </a:pPr>
            <a:r>
              <a:rPr lang="en-GB" sz="1900"/>
              <a:t>As a reference, the shipment cost of one vehicle from Asia to Africa is more than </a:t>
            </a:r>
            <a:r>
              <a:rPr b="1" lang="en-GB" sz="1900"/>
              <a:t>4000$</a:t>
            </a:r>
            <a:r>
              <a:rPr lang="en-GB" sz="1900"/>
              <a:t>.</a:t>
            </a:r>
            <a:endParaRPr sz="1900"/>
          </a:p>
          <a:p>
            <a:pPr indent="0" lvl="0" marL="0" rtl="0" algn="l">
              <a:lnSpc>
                <a:spcPct val="100000"/>
              </a:lnSpc>
              <a:spcBef>
                <a:spcPts val="0"/>
              </a:spcBef>
              <a:spcAft>
                <a:spcPts val="0"/>
              </a:spcAft>
              <a:buSzPts val="1100"/>
              <a:buNone/>
            </a:pPr>
            <a:r>
              <a:t/>
            </a:r>
            <a:endParaRPr sz="190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9" name="Shape 1329"/>
        <p:cNvGrpSpPr/>
        <p:nvPr/>
      </p:nvGrpSpPr>
      <p:grpSpPr>
        <a:xfrm>
          <a:off x="0" y="0"/>
          <a:ext cx="0" cy="0"/>
          <a:chOff x="0" y="0"/>
          <a:chExt cx="0" cy="0"/>
        </a:xfrm>
      </p:grpSpPr>
      <p:sp>
        <p:nvSpPr>
          <p:cNvPr id="1330" name="Google Shape;1330;g175e919aaaf_3_98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31" name="Google Shape;1331;g175e919aaaf_3_9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GB" sz="1300"/>
              <a:t>Next year</a:t>
            </a:r>
            <a:r>
              <a:rPr lang="en-GB" sz="1300"/>
              <a:t>, we aim to launch the 4-wheeler, and </a:t>
            </a:r>
            <a:r>
              <a:rPr lang="en-GB" sz="1300"/>
              <a:t>reach a total revenue of 8M DinarZ.</a:t>
            </a:r>
            <a:endParaRPr sz="1300"/>
          </a:p>
          <a:p>
            <a:pPr indent="0" lvl="0" marL="0" rtl="0" algn="l">
              <a:lnSpc>
                <a:spcPct val="115000"/>
              </a:lnSpc>
              <a:spcBef>
                <a:spcPts val="0"/>
              </a:spcBef>
              <a:spcAft>
                <a:spcPts val="0"/>
              </a:spcAft>
              <a:buSzPts val="1100"/>
              <a:buNone/>
            </a:pPr>
            <a:r>
              <a:t/>
            </a:r>
            <a:endParaRPr sz="1300"/>
          </a:p>
          <a:p>
            <a:pPr indent="0" lvl="0" marL="0" rtl="0" algn="l">
              <a:lnSpc>
                <a:spcPct val="115000"/>
              </a:lnSpc>
              <a:spcBef>
                <a:spcPts val="0"/>
              </a:spcBef>
              <a:spcAft>
                <a:spcPts val="0"/>
              </a:spcAft>
              <a:buSzPts val="1100"/>
              <a:buNone/>
            </a:pPr>
            <a:r>
              <a:rPr lang="en-GB" sz="1300"/>
              <a:t>In 2024, we will release the golf car model and sell more than 2000 unitZ</a:t>
            </a:r>
            <a:endParaRPr sz="1300"/>
          </a:p>
          <a:p>
            <a:pPr indent="0" lvl="0" marL="0" rtl="0" algn="l">
              <a:lnSpc>
                <a:spcPct val="115000"/>
              </a:lnSpc>
              <a:spcBef>
                <a:spcPts val="0"/>
              </a:spcBef>
              <a:spcAft>
                <a:spcPts val="0"/>
              </a:spcAft>
              <a:buSzPts val="1100"/>
              <a:buNone/>
            </a:pPr>
            <a:r>
              <a:t/>
            </a:r>
            <a:endParaRPr sz="1300"/>
          </a:p>
          <a:p>
            <a:pPr indent="0" lvl="0" marL="0" rtl="0" algn="l">
              <a:lnSpc>
                <a:spcPct val="115000"/>
              </a:lnSpc>
              <a:spcBef>
                <a:spcPts val="0"/>
              </a:spcBef>
              <a:spcAft>
                <a:spcPts val="0"/>
              </a:spcAft>
              <a:buSzPts val="1100"/>
              <a:buNone/>
            </a:pPr>
            <a:r>
              <a:rPr lang="en-GB" sz="1300"/>
              <a:t>And by 2025, we target to achieve a total revenue of 80M DinarZ.</a:t>
            </a:r>
            <a:endParaRPr sz="1300"/>
          </a:p>
          <a:p>
            <a:pPr indent="0" lvl="0" marL="0" rtl="0" algn="l">
              <a:lnSpc>
                <a:spcPct val="115000"/>
              </a:lnSpc>
              <a:spcBef>
                <a:spcPts val="0"/>
              </a:spcBef>
              <a:spcAft>
                <a:spcPts val="0"/>
              </a:spcAft>
              <a:buSzPts val="1100"/>
              <a:buNone/>
            </a:pPr>
            <a:r>
              <a:t/>
            </a:r>
            <a:endParaRPr sz="130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0" name="Shape 1360"/>
        <p:cNvGrpSpPr/>
        <p:nvPr/>
      </p:nvGrpSpPr>
      <p:grpSpPr>
        <a:xfrm>
          <a:off x="0" y="0"/>
          <a:ext cx="0" cy="0"/>
          <a:chOff x="0" y="0"/>
          <a:chExt cx="0" cy="0"/>
        </a:xfrm>
      </p:grpSpPr>
      <p:sp>
        <p:nvSpPr>
          <p:cNvPr id="1361" name="Google Shape;1361;g175e919aaaf_3_150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62" name="Google Shape;1362;g175e919aaaf_3_15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We have already raised 900k </a:t>
            </a:r>
            <a:r>
              <a:rPr lang="en-GB" sz="1000">
                <a:solidFill>
                  <a:srgbClr val="1F497D"/>
                </a:solidFill>
                <a:latin typeface="Lexend"/>
                <a:ea typeface="Lexend"/>
                <a:cs typeface="Lexend"/>
                <a:sym typeface="Lexend"/>
              </a:rPr>
              <a:t>EUR </a:t>
            </a:r>
            <a:endParaRPr sz="1000">
              <a:solidFill>
                <a:srgbClr val="1F497D"/>
              </a:solidFill>
              <a:latin typeface="Lexend"/>
              <a:ea typeface="Lexend"/>
              <a:cs typeface="Lexend"/>
              <a:sym typeface="Lexend"/>
            </a:endParaRPr>
          </a:p>
          <a:p>
            <a:pPr indent="0" lvl="0" marL="0" rtl="0" algn="l">
              <a:lnSpc>
                <a:spcPct val="100000"/>
              </a:lnSpc>
              <a:spcBef>
                <a:spcPts val="0"/>
              </a:spcBef>
              <a:spcAft>
                <a:spcPts val="0"/>
              </a:spcAft>
              <a:buSzPts val="1100"/>
              <a:buNone/>
            </a:pPr>
            <a:r>
              <a:rPr lang="en-GB"/>
              <a:t>And we are looking to raise 5M </a:t>
            </a:r>
            <a:r>
              <a:rPr lang="en-GB" sz="1000">
                <a:solidFill>
                  <a:srgbClr val="1F497D"/>
                </a:solidFill>
                <a:latin typeface="Lexend"/>
                <a:ea typeface="Lexend"/>
                <a:cs typeface="Lexend"/>
                <a:sym typeface="Lexend"/>
              </a:rPr>
              <a:t>EUR for the next 12 months</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5" name="Shape 1385"/>
        <p:cNvGrpSpPr/>
        <p:nvPr/>
      </p:nvGrpSpPr>
      <p:grpSpPr>
        <a:xfrm>
          <a:off x="0" y="0"/>
          <a:ext cx="0" cy="0"/>
          <a:chOff x="0" y="0"/>
          <a:chExt cx="0" cy="0"/>
        </a:xfrm>
      </p:grpSpPr>
      <p:sp>
        <p:nvSpPr>
          <p:cNvPr id="1386" name="Google Shape;1386;g175e919aaaf_3_15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87" name="Google Shape;1387;g175e919aaaf_3_15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300">
                <a:solidFill>
                  <a:schemeClr val="dk1"/>
                </a:solidFill>
              </a:rPr>
              <a:t>When It comes to the executive team, </a:t>
            </a:r>
            <a:endParaRPr sz="1300">
              <a:solidFill>
                <a:schemeClr val="dk1"/>
              </a:solidFill>
            </a:endParaRPr>
          </a:p>
          <a:p>
            <a:pPr indent="0" lvl="0" marL="0" rtl="0" algn="l">
              <a:spcBef>
                <a:spcPts val="0"/>
              </a:spcBef>
              <a:spcAft>
                <a:spcPts val="0"/>
              </a:spcAft>
              <a:buClr>
                <a:schemeClr val="dk1"/>
              </a:buClr>
              <a:buSzPts val="1100"/>
              <a:buFont typeface="Arial"/>
              <a:buNone/>
            </a:pPr>
            <a:r>
              <a:rPr lang="en-GB" sz="1300">
                <a:solidFill>
                  <a:schemeClr val="dk1"/>
                </a:solidFill>
              </a:rPr>
              <a:t>Mr Hbaieb and Myself, with more than</a:t>
            </a:r>
            <a:r>
              <a:rPr lang="en-GB" sz="1300">
                <a:solidFill>
                  <a:schemeClr val="dk1"/>
                </a:solidFill>
              </a:rPr>
              <a:t> 30 years of experience in the automotive industry</a:t>
            </a:r>
            <a:endParaRPr sz="1300">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3" name="Shape 1413"/>
        <p:cNvGrpSpPr/>
        <p:nvPr/>
      </p:nvGrpSpPr>
      <p:grpSpPr>
        <a:xfrm>
          <a:off x="0" y="0"/>
          <a:ext cx="0" cy="0"/>
          <a:chOff x="0" y="0"/>
          <a:chExt cx="0" cy="0"/>
        </a:xfrm>
      </p:grpSpPr>
      <p:sp>
        <p:nvSpPr>
          <p:cNvPr id="1414" name="Google Shape;1414;g168403b15c5_2_11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15" name="Google Shape;1415;g168403b15c5_2_11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sz="1300"/>
              <a:t>This adventure won’t be possible without a committed team with various expertise in Design, Production, Mechatronic and IT</a:t>
            </a:r>
            <a:endParaRPr sz="1300"/>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3" name="Shape 1463"/>
        <p:cNvGrpSpPr/>
        <p:nvPr/>
      </p:nvGrpSpPr>
      <p:grpSpPr>
        <a:xfrm>
          <a:off x="0" y="0"/>
          <a:ext cx="0" cy="0"/>
          <a:chOff x="0" y="0"/>
          <a:chExt cx="0" cy="0"/>
        </a:xfrm>
      </p:grpSpPr>
      <p:sp>
        <p:nvSpPr>
          <p:cNvPr id="1464" name="Google Shape;1464;g175e919aaaf_3_16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65" name="Google Shape;1465;g175e919aaaf_3_16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sz="1400"/>
              <a:t>We are also grateful to have Mister Mehdi Tekaya, Xavier Urbain and Heni Jallouli as our advisors, helping us in our path to scale.</a:t>
            </a:r>
            <a:endParaRPr sz="1400"/>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2" name="Shape 1492"/>
        <p:cNvGrpSpPr/>
        <p:nvPr/>
      </p:nvGrpSpPr>
      <p:grpSpPr>
        <a:xfrm>
          <a:off x="0" y="0"/>
          <a:ext cx="0" cy="0"/>
          <a:chOff x="0" y="0"/>
          <a:chExt cx="0" cy="0"/>
        </a:xfrm>
      </p:grpSpPr>
      <p:sp>
        <p:nvSpPr>
          <p:cNvPr id="1493" name="Google Shape;1493;g175e919aaaf_3_169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94" name="Google Shape;1494;g175e919aaaf_3_16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400">
                <a:solidFill>
                  <a:schemeClr val="dk1"/>
                </a:solidFill>
              </a:rPr>
              <a:t>Thank you for your attention, and looking forward to seeing you at our booth to meet our car.</a:t>
            </a:r>
            <a:endParaRPr sz="140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1799be79e5c_1_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6" name="Google Shape;476;g1799be79e5c_1_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sz="1600"/>
              <a:t>On top of that, in Africa, it can take you more than</a:t>
            </a:r>
            <a:r>
              <a:rPr b="1" lang="en-GB" sz="1600"/>
              <a:t> 3 months to get your car repaired.</a:t>
            </a:r>
            <a:endParaRPr sz="160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1799be79e5c_1_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5" name="Google Shape;495;g1799be79e5c_1_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sz="1600"/>
              <a:t> Olsssssssso, each fuel car generates more than </a:t>
            </a:r>
            <a:r>
              <a:rPr b="1" lang="en-GB" sz="1600"/>
              <a:t>2000 kg of CO2 per year</a:t>
            </a:r>
            <a:r>
              <a:rPr lang="en-GB"/>
              <a:t>,</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g1799be79e5c_1_7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7" name="Google Shape;517;g1799be79e5c_1_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sz="1400"/>
              <a:t>And Most Importantly: </a:t>
            </a:r>
            <a:endParaRPr sz="1400"/>
          </a:p>
          <a:p>
            <a:pPr indent="0" lvl="0" marL="0" rtl="0" algn="l">
              <a:lnSpc>
                <a:spcPct val="100000"/>
              </a:lnSpc>
              <a:spcBef>
                <a:spcPts val="0"/>
              </a:spcBef>
              <a:spcAft>
                <a:spcPts val="0"/>
              </a:spcAft>
              <a:buSzPts val="1100"/>
              <a:buNone/>
            </a:pPr>
            <a:r>
              <a:t/>
            </a:r>
            <a:endParaRPr sz="1400"/>
          </a:p>
          <a:p>
            <a:pPr indent="0" lvl="0" marL="0" rtl="0" algn="l">
              <a:lnSpc>
                <a:spcPct val="100000"/>
              </a:lnSpc>
              <a:spcBef>
                <a:spcPts val="0"/>
              </a:spcBef>
              <a:spcAft>
                <a:spcPts val="0"/>
              </a:spcAft>
              <a:buSzPts val="1100"/>
              <a:buNone/>
            </a:pPr>
            <a:r>
              <a:rPr lang="en-GB" sz="1400"/>
              <a:t>We are facing high operation costs due to the constant increase of fuel prices – up to 55% in the last 6 months</a:t>
            </a:r>
            <a:endParaRPr sz="1400"/>
          </a:p>
          <a:p>
            <a:pPr indent="0" lvl="0" marL="0" rtl="0" algn="l">
              <a:lnSpc>
                <a:spcPct val="100000"/>
              </a:lnSpc>
              <a:spcBef>
                <a:spcPts val="0"/>
              </a:spcBef>
              <a:spcAft>
                <a:spcPts val="0"/>
              </a:spcAft>
              <a:buSzPts val="1100"/>
              <a:buNone/>
            </a:pPr>
            <a:r>
              <a:t/>
            </a:r>
            <a:endParaRPr sz="1400"/>
          </a:p>
          <a:p>
            <a:pPr indent="0" lvl="0" marL="0" rtl="0" algn="l">
              <a:lnSpc>
                <a:spcPct val="100000"/>
              </a:lnSpc>
              <a:spcBef>
                <a:spcPts val="0"/>
              </a:spcBef>
              <a:spcAft>
                <a:spcPts val="0"/>
              </a:spcAft>
              <a:buSzPts val="1100"/>
              <a:buNone/>
            </a:pPr>
            <a:r>
              <a:t/>
            </a:r>
            <a:endParaRPr sz="140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g168403b15c5_2_40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2" name="Google Shape;542;g168403b15c5_2_4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GB" sz="1400"/>
              <a:t>For these reasons</a:t>
            </a:r>
            <a:r>
              <a:rPr b="0" i="0" lang="en-GB" sz="1400" u="none" strike="noStrike">
                <a:solidFill>
                  <a:srgbClr val="000000"/>
                </a:solidFill>
                <a:latin typeface="Arial"/>
                <a:ea typeface="Arial"/>
                <a:cs typeface="Arial"/>
                <a:sym typeface="Arial"/>
              </a:rPr>
              <a:t>, at Bako Motors, </a:t>
            </a:r>
            <a:r>
              <a:rPr lang="en-GB" sz="1400"/>
              <a:t>we</a:t>
            </a:r>
            <a:r>
              <a:rPr b="0" i="0" lang="en-GB" sz="1400" u="none" strike="noStrike">
                <a:solidFill>
                  <a:srgbClr val="000000"/>
                </a:solidFill>
                <a:latin typeface="Arial"/>
                <a:ea typeface="Arial"/>
                <a:cs typeface="Arial"/>
                <a:sym typeface="Arial"/>
              </a:rPr>
              <a:t> have dev</a:t>
            </a:r>
            <a:r>
              <a:rPr lang="en-GB" sz="1400"/>
              <a:t>A</a:t>
            </a:r>
            <a:r>
              <a:rPr b="0" i="0" lang="en-GB" sz="1400" u="none" strike="noStrike">
                <a:solidFill>
                  <a:srgbClr val="000000"/>
                </a:solidFill>
                <a:latin typeface="Arial"/>
                <a:ea typeface="Arial"/>
                <a:cs typeface="Arial"/>
                <a:sym typeface="Arial"/>
              </a:rPr>
              <a:t>loped and manufactured the first Electric vehicle powered by s</a:t>
            </a:r>
            <a:r>
              <a:rPr lang="en-GB" sz="1400"/>
              <a:t>olar energy</a:t>
            </a:r>
            <a:r>
              <a:rPr b="0" i="0" lang="en-GB" sz="1400" u="none" strike="noStrike">
                <a:solidFill>
                  <a:srgbClr val="000000"/>
                </a:solidFill>
                <a:latin typeface="Arial"/>
                <a:ea typeface="Arial"/>
                <a:cs typeface="Arial"/>
                <a:sym typeface="Arial"/>
              </a:rPr>
              <a:t> In Africa. </a:t>
            </a:r>
            <a:endParaRPr sz="140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g1799be79e5c_1_9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7" name="Google Shape;557;g1799be79e5c_1_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GB" sz="1500">
                <a:solidFill>
                  <a:schemeClr val="dk1"/>
                </a:solidFill>
              </a:rPr>
              <a:t>We have created something </a:t>
            </a:r>
            <a:r>
              <a:rPr b="1" lang="en-GB" sz="1500">
                <a:solidFill>
                  <a:schemeClr val="dk1"/>
                </a:solidFill>
              </a:rPr>
              <a:t>Different</a:t>
            </a:r>
            <a:r>
              <a:rPr lang="en-GB" sz="1500">
                <a:solidFill>
                  <a:schemeClr val="dk1"/>
                </a:solidFill>
              </a:rPr>
              <a:t>: a </a:t>
            </a:r>
            <a:r>
              <a:rPr b="1" lang="en-GB" sz="1500">
                <a:solidFill>
                  <a:schemeClr val="dk1"/>
                </a:solidFill>
              </a:rPr>
              <a:t>Car charging itself !</a:t>
            </a:r>
            <a:r>
              <a:rPr lang="en-GB" sz="1500">
                <a:solidFill>
                  <a:schemeClr val="dk1"/>
                </a:solidFill>
              </a:rPr>
              <a:t> </a:t>
            </a:r>
            <a:endParaRPr sz="1500">
              <a:solidFill>
                <a:schemeClr val="dk1"/>
              </a:solidFill>
            </a:endParaRPr>
          </a:p>
          <a:p>
            <a:pPr indent="0" lvl="0" marL="0" rtl="0" algn="l">
              <a:lnSpc>
                <a:spcPct val="115000"/>
              </a:lnSpc>
              <a:spcBef>
                <a:spcPts val="0"/>
              </a:spcBef>
              <a:spcAft>
                <a:spcPts val="0"/>
              </a:spcAft>
              <a:buSzPts val="1100"/>
              <a:buNone/>
            </a:pPr>
            <a:r>
              <a:rPr lang="en-GB" sz="1500">
                <a:solidFill>
                  <a:schemeClr val="dk1"/>
                </a:solidFill>
              </a:rPr>
              <a:t>350 KmZ per week of free charging thanks to the photovoltaic cells, </a:t>
            </a:r>
            <a:endParaRPr sz="150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g1979eb0a176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8" name="Google Shape;578;g1979eb0a176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GB" sz="1500">
                <a:solidFill>
                  <a:schemeClr val="dk1"/>
                </a:solidFill>
              </a:rPr>
              <a:t>It can be fully charged within 3 hours from the domestic sockets.</a:t>
            </a:r>
            <a:endParaRPr sz="150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g198c011f6d1_0_16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3" name="Google Shape;603;g198c011f6d1_0_16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GB" sz="1500">
                <a:solidFill>
                  <a:schemeClr val="dk1"/>
                </a:solidFill>
              </a:rPr>
              <a:t>We have created something </a:t>
            </a:r>
            <a:r>
              <a:rPr b="1" lang="en-GB" sz="1500">
                <a:solidFill>
                  <a:schemeClr val="dk1"/>
                </a:solidFill>
              </a:rPr>
              <a:t>Different</a:t>
            </a:r>
            <a:r>
              <a:rPr lang="en-GB" sz="1500">
                <a:solidFill>
                  <a:schemeClr val="dk1"/>
                </a:solidFill>
              </a:rPr>
              <a:t>: a </a:t>
            </a:r>
            <a:r>
              <a:rPr b="1" lang="en-GB" sz="1500">
                <a:solidFill>
                  <a:schemeClr val="dk1"/>
                </a:solidFill>
              </a:rPr>
              <a:t>Car charging itself !</a:t>
            </a:r>
            <a:r>
              <a:rPr lang="en-GB" sz="1500">
                <a:solidFill>
                  <a:schemeClr val="dk1"/>
                </a:solidFill>
              </a:rPr>
              <a:t> </a:t>
            </a:r>
            <a:endParaRPr sz="1500">
              <a:solidFill>
                <a:schemeClr val="dk1"/>
              </a:solidFill>
            </a:endParaRPr>
          </a:p>
          <a:p>
            <a:pPr indent="0" lvl="0" marL="0" rtl="0" algn="l">
              <a:lnSpc>
                <a:spcPct val="115000"/>
              </a:lnSpc>
              <a:spcBef>
                <a:spcPts val="0"/>
              </a:spcBef>
              <a:spcAft>
                <a:spcPts val="0"/>
              </a:spcAft>
              <a:buSzPts val="1100"/>
              <a:buNone/>
            </a:pPr>
            <a:r>
              <a:rPr lang="en-GB" sz="1500">
                <a:solidFill>
                  <a:schemeClr val="dk1"/>
                </a:solidFill>
              </a:rPr>
              <a:t>350 KmZ per week of free charging thanks to the photovoltaic cells, </a:t>
            </a:r>
            <a:endParaRPr sz="15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4" name="Shape 54"/>
        <p:cNvGrpSpPr/>
        <p:nvPr/>
      </p:nvGrpSpPr>
      <p:grpSpPr>
        <a:xfrm>
          <a:off x="0" y="0"/>
          <a:ext cx="0" cy="0"/>
          <a:chOff x="0" y="0"/>
          <a:chExt cx="0" cy="0"/>
        </a:xfrm>
      </p:grpSpPr>
      <p:sp>
        <p:nvSpPr>
          <p:cNvPr id="55" name="Google Shape;55;p14"/>
          <p:cNvSpPr txBox="1"/>
          <p:nvPr>
            <p:ph type="ctrTitle"/>
          </p:nvPr>
        </p:nvSpPr>
        <p:spPr>
          <a:xfrm>
            <a:off x="867500" y="849175"/>
            <a:ext cx="5218500" cy="25800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5200"/>
              <a:buNone/>
              <a:defRPr sz="5700"/>
            </a:lvl1pPr>
            <a:lvl2pPr lvl="1" algn="ctr">
              <a:lnSpc>
                <a:spcPct val="100000"/>
              </a:lnSpc>
              <a:spcBef>
                <a:spcPts val="0"/>
              </a:spcBef>
              <a:spcAft>
                <a:spcPts val="0"/>
              </a:spcAft>
              <a:buClr>
                <a:srgbClr val="191919"/>
              </a:buClr>
              <a:buSzPts val="5200"/>
              <a:buNone/>
              <a:defRPr sz="5200">
                <a:solidFill>
                  <a:srgbClr val="191919"/>
                </a:solidFill>
              </a:defRPr>
            </a:lvl2pPr>
            <a:lvl3pPr lvl="2" algn="ctr">
              <a:lnSpc>
                <a:spcPct val="100000"/>
              </a:lnSpc>
              <a:spcBef>
                <a:spcPts val="0"/>
              </a:spcBef>
              <a:spcAft>
                <a:spcPts val="0"/>
              </a:spcAft>
              <a:buClr>
                <a:srgbClr val="191919"/>
              </a:buClr>
              <a:buSzPts val="5200"/>
              <a:buNone/>
              <a:defRPr sz="5200">
                <a:solidFill>
                  <a:srgbClr val="191919"/>
                </a:solidFill>
              </a:defRPr>
            </a:lvl3pPr>
            <a:lvl4pPr lvl="3" algn="ctr">
              <a:lnSpc>
                <a:spcPct val="100000"/>
              </a:lnSpc>
              <a:spcBef>
                <a:spcPts val="0"/>
              </a:spcBef>
              <a:spcAft>
                <a:spcPts val="0"/>
              </a:spcAft>
              <a:buClr>
                <a:srgbClr val="191919"/>
              </a:buClr>
              <a:buSzPts val="5200"/>
              <a:buNone/>
              <a:defRPr sz="5200">
                <a:solidFill>
                  <a:srgbClr val="191919"/>
                </a:solidFill>
              </a:defRPr>
            </a:lvl4pPr>
            <a:lvl5pPr lvl="4" algn="ctr">
              <a:lnSpc>
                <a:spcPct val="100000"/>
              </a:lnSpc>
              <a:spcBef>
                <a:spcPts val="0"/>
              </a:spcBef>
              <a:spcAft>
                <a:spcPts val="0"/>
              </a:spcAft>
              <a:buClr>
                <a:srgbClr val="191919"/>
              </a:buClr>
              <a:buSzPts val="5200"/>
              <a:buNone/>
              <a:defRPr sz="5200">
                <a:solidFill>
                  <a:srgbClr val="191919"/>
                </a:solidFill>
              </a:defRPr>
            </a:lvl5pPr>
            <a:lvl6pPr lvl="5" algn="ctr">
              <a:lnSpc>
                <a:spcPct val="100000"/>
              </a:lnSpc>
              <a:spcBef>
                <a:spcPts val="0"/>
              </a:spcBef>
              <a:spcAft>
                <a:spcPts val="0"/>
              </a:spcAft>
              <a:buClr>
                <a:srgbClr val="191919"/>
              </a:buClr>
              <a:buSzPts val="5200"/>
              <a:buNone/>
              <a:defRPr sz="5200">
                <a:solidFill>
                  <a:srgbClr val="191919"/>
                </a:solidFill>
              </a:defRPr>
            </a:lvl6pPr>
            <a:lvl7pPr lvl="6" algn="ctr">
              <a:lnSpc>
                <a:spcPct val="100000"/>
              </a:lnSpc>
              <a:spcBef>
                <a:spcPts val="0"/>
              </a:spcBef>
              <a:spcAft>
                <a:spcPts val="0"/>
              </a:spcAft>
              <a:buClr>
                <a:srgbClr val="191919"/>
              </a:buClr>
              <a:buSzPts val="5200"/>
              <a:buNone/>
              <a:defRPr sz="5200">
                <a:solidFill>
                  <a:srgbClr val="191919"/>
                </a:solidFill>
              </a:defRPr>
            </a:lvl7pPr>
            <a:lvl8pPr lvl="7" algn="ctr">
              <a:lnSpc>
                <a:spcPct val="100000"/>
              </a:lnSpc>
              <a:spcBef>
                <a:spcPts val="0"/>
              </a:spcBef>
              <a:spcAft>
                <a:spcPts val="0"/>
              </a:spcAft>
              <a:buClr>
                <a:srgbClr val="191919"/>
              </a:buClr>
              <a:buSzPts val="5200"/>
              <a:buNone/>
              <a:defRPr sz="5200">
                <a:solidFill>
                  <a:srgbClr val="191919"/>
                </a:solidFill>
              </a:defRPr>
            </a:lvl8pPr>
            <a:lvl9pPr lvl="8" algn="ctr">
              <a:lnSpc>
                <a:spcPct val="100000"/>
              </a:lnSpc>
              <a:spcBef>
                <a:spcPts val="0"/>
              </a:spcBef>
              <a:spcAft>
                <a:spcPts val="0"/>
              </a:spcAft>
              <a:buClr>
                <a:srgbClr val="191919"/>
              </a:buClr>
              <a:buSzPts val="5200"/>
              <a:buNone/>
              <a:defRPr sz="5200">
                <a:solidFill>
                  <a:srgbClr val="191919"/>
                </a:solidFill>
              </a:defRPr>
            </a:lvl9pPr>
          </a:lstStyle>
          <a:p/>
        </p:txBody>
      </p:sp>
      <p:sp>
        <p:nvSpPr>
          <p:cNvPr id="56" name="Google Shape;56;p14"/>
          <p:cNvSpPr txBox="1"/>
          <p:nvPr>
            <p:ph idx="1" type="subTitle"/>
          </p:nvPr>
        </p:nvSpPr>
        <p:spPr>
          <a:xfrm>
            <a:off x="867500" y="3823950"/>
            <a:ext cx="4807200" cy="4095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4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grpSp>
        <p:nvGrpSpPr>
          <p:cNvPr id="57" name="Google Shape;57;p14"/>
          <p:cNvGrpSpPr/>
          <p:nvPr/>
        </p:nvGrpSpPr>
        <p:grpSpPr>
          <a:xfrm>
            <a:off x="-233825" y="262888"/>
            <a:ext cx="6301140" cy="382099"/>
            <a:chOff x="-233825" y="262888"/>
            <a:chExt cx="6301140" cy="382099"/>
          </a:xfrm>
        </p:grpSpPr>
        <p:cxnSp>
          <p:nvCxnSpPr>
            <p:cNvPr id="58" name="Google Shape;58;p14"/>
            <p:cNvCxnSpPr/>
            <p:nvPr/>
          </p:nvCxnSpPr>
          <p:spPr>
            <a:xfrm>
              <a:off x="-233825" y="454400"/>
              <a:ext cx="5995800" cy="0"/>
            </a:xfrm>
            <a:prstGeom prst="straightConnector1">
              <a:avLst/>
            </a:prstGeom>
            <a:noFill/>
            <a:ln cap="flat" cmpd="sng" w="9525">
              <a:solidFill>
                <a:schemeClr val="lt1"/>
              </a:solidFill>
              <a:prstDash val="solid"/>
              <a:round/>
              <a:headEnd len="sm" w="sm" type="none"/>
              <a:tailEnd len="sm" w="sm" type="none"/>
            </a:ln>
          </p:spPr>
        </p:cxnSp>
        <p:grpSp>
          <p:nvGrpSpPr>
            <p:cNvPr id="59" name="Google Shape;59;p14"/>
            <p:cNvGrpSpPr/>
            <p:nvPr/>
          </p:nvGrpSpPr>
          <p:grpSpPr>
            <a:xfrm rot="2700771">
              <a:off x="5739001" y="321019"/>
              <a:ext cx="274531" cy="265837"/>
              <a:chOff x="6021400" y="1654100"/>
              <a:chExt cx="435350" cy="421375"/>
            </a:xfrm>
          </p:grpSpPr>
          <p:sp>
            <p:nvSpPr>
              <p:cNvPr id="60" name="Google Shape;60;p14"/>
              <p:cNvSpPr/>
              <p:nvPr/>
            </p:nvSpPr>
            <p:spPr>
              <a:xfrm>
                <a:off x="6021400" y="1731075"/>
                <a:ext cx="355825" cy="344400"/>
              </a:xfrm>
              <a:custGeom>
                <a:rect b="b" l="l" r="r" t="t"/>
                <a:pathLst>
                  <a:path extrusionOk="0" h="13776" w="14233">
                    <a:moveTo>
                      <a:pt x="5024" y="0"/>
                    </a:moveTo>
                    <a:cubicBezTo>
                      <a:pt x="4837" y="135"/>
                      <a:pt x="4656" y="283"/>
                      <a:pt x="4489" y="458"/>
                    </a:cubicBezTo>
                    <a:lnTo>
                      <a:pt x="1829" y="3110"/>
                    </a:lnTo>
                    <a:cubicBezTo>
                      <a:pt x="0" y="4940"/>
                      <a:pt x="0" y="7915"/>
                      <a:pt x="1829" y="9750"/>
                    </a:cubicBezTo>
                    <a:lnTo>
                      <a:pt x="4489" y="12404"/>
                    </a:lnTo>
                    <a:cubicBezTo>
                      <a:pt x="5402" y="13318"/>
                      <a:pt x="6600" y="13775"/>
                      <a:pt x="7806" y="13775"/>
                    </a:cubicBezTo>
                    <a:cubicBezTo>
                      <a:pt x="9004" y="13775"/>
                      <a:pt x="10208" y="13318"/>
                      <a:pt x="11121" y="12404"/>
                    </a:cubicBezTo>
                    <a:lnTo>
                      <a:pt x="13782" y="9750"/>
                    </a:lnTo>
                    <a:cubicBezTo>
                      <a:pt x="13950" y="9577"/>
                      <a:pt x="14097" y="9396"/>
                      <a:pt x="14233" y="9209"/>
                    </a:cubicBezTo>
                    <a:lnTo>
                      <a:pt x="502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 name="Google Shape;61;p14"/>
              <p:cNvSpPr/>
              <p:nvPr/>
            </p:nvSpPr>
            <p:spPr>
              <a:xfrm>
                <a:off x="6196400" y="1654100"/>
                <a:ext cx="127050" cy="124475"/>
              </a:xfrm>
              <a:custGeom>
                <a:rect b="b" l="l" r="r" t="t"/>
                <a:pathLst>
                  <a:path extrusionOk="0" h="4979" w="5082">
                    <a:moveTo>
                      <a:pt x="3903" y="0"/>
                    </a:moveTo>
                    <a:cubicBezTo>
                      <a:pt x="3627" y="0"/>
                      <a:pt x="3349" y="110"/>
                      <a:pt x="3143" y="315"/>
                    </a:cubicBezTo>
                    <a:lnTo>
                      <a:pt x="1" y="3459"/>
                    </a:lnTo>
                    <a:lnTo>
                      <a:pt x="1520" y="4979"/>
                    </a:lnTo>
                    <a:lnTo>
                      <a:pt x="4662" y="1836"/>
                    </a:lnTo>
                    <a:cubicBezTo>
                      <a:pt x="5081" y="1417"/>
                      <a:pt x="5081" y="734"/>
                      <a:pt x="4662" y="315"/>
                    </a:cubicBezTo>
                    <a:cubicBezTo>
                      <a:pt x="4451" y="110"/>
                      <a:pt x="4174" y="0"/>
                      <a:pt x="3903"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 name="Google Shape;62;p14"/>
              <p:cNvSpPr/>
              <p:nvPr/>
            </p:nvSpPr>
            <p:spPr>
              <a:xfrm>
                <a:off x="6329725" y="1787550"/>
                <a:ext cx="127025" cy="124350"/>
              </a:xfrm>
              <a:custGeom>
                <a:rect b="b" l="l" r="r" t="t"/>
                <a:pathLst>
                  <a:path extrusionOk="0" h="4974" w="5081">
                    <a:moveTo>
                      <a:pt x="3903" y="1"/>
                    </a:moveTo>
                    <a:cubicBezTo>
                      <a:pt x="3626" y="1"/>
                      <a:pt x="3356" y="104"/>
                      <a:pt x="3143" y="316"/>
                    </a:cubicBezTo>
                    <a:lnTo>
                      <a:pt x="0" y="3454"/>
                    </a:lnTo>
                    <a:lnTo>
                      <a:pt x="1520" y="4973"/>
                    </a:lnTo>
                    <a:lnTo>
                      <a:pt x="4662" y="1831"/>
                    </a:lnTo>
                    <a:cubicBezTo>
                      <a:pt x="5081" y="1412"/>
                      <a:pt x="5081" y="735"/>
                      <a:pt x="4662" y="316"/>
                    </a:cubicBezTo>
                    <a:cubicBezTo>
                      <a:pt x="4450" y="104"/>
                      <a:pt x="4180" y="1"/>
                      <a:pt x="3903"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63" name="Google Shape;63;p14"/>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
    <p:spTree>
      <p:nvGrpSpPr>
        <p:cNvPr id="64" name="Shape 64"/>
        <p:cNvGrpSpPr/>
        <p:nvPr/>
      </p:nvGrpSpPr>
      <p:grpSpPr>
        <a:xfrm>
          <a:off x="0" y="0"/>
          <a:ext cx="0" cy="0"/>
          <a:chOff x="0" y="0"/>
          <a:chExt cx="0" cy="0"/>
        </a:xfrm>
      </p:grpSpPr>
      <p:sp>
        <p:nvSpPr>
          <p:cNvPr id="65" name="Google Shape;65;p15"/>
          <p:cNvSpPr txBox="1"/>
          <p:nvPr>
            <p:ph idx="1" type="subTitle"/>
          </p:nvPr>
        </p:nvSpPr>
        <p:spPr>
          <a:xfrm>
            <a:off x="720000" y="1785075"/>
            <a:ext cx="4507800" cy="2632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Char char="⌁"/>
              <a:defRPr/>
            </a:lvl1pPr>
            <a:lvl2pPr lvl="1" algn="ctr">
              <a:lnSpc>
                <a:spcPct val="100000"/>
              </a:lnSpc>
              <a:spcBef>
                <a:spcPts val="0"/>
              </a:spcBef>
              <a:spcAft>
                <a:spcPts val="0"/>
              </a:spcAft>
              <a:buSzPts val="1400"/>
              <a:buChar char="○"/>
              <a:defRPr/>
            </a:lvl2pPr>
            <a:lvl3pPr lvl="2" algn="ctr">
              <a:lnSpc>
                <a:spcPct val="100000"/>
              </a:lnSpc>
              <a:spcBef>
                <a:spcPts val="0"/>
              </a:spcBef>
              <a:spcAft>
                <a:spcPts val="0"/>
              </a:spcAft>
              <a:buSzPts val="1400"/>
              <a:buChar char="■"/>
              <a:defRPr/>
            </a:lvl3pPr>
            <a:lvl4pPr lvl="3" algn="ctr">
              <a:lnSpc>
                <a:spcPct val="100000"/>
              </a:lnSpc>
              <a:spcBef>
                <a:spcPts val="0"/>
              </a:spcBef>
              <a:spcAft>
                <a:spcPts val="0"/>
              </a:spcAft>
              <a:buSzPts val="1400"/>
              <a:buChar char="●"/>
              <a:defRPr/>
            </a:lvl4pPr>
            <a:lvl5pPr lvl="4" algn="ctr">
              <a:lnSpc>
                <a:spcPct val="100000"/>
              </a:lnSpc>
              <a:spcBef>
                <a:spcPts val="0"/>
              </a:spcBef>
              <a:spcAft>
                <a:spcPts val="0"/>
              </a:spcAft>
              <a:buSzPts val="1400"/>
              <a:buChar char="○"/>
              <a:defRPr/>
            </a:lvl5pPr>
            <a:lvl6pPr lvl="5" algn="ctr">
              <a:lnSpc>
                <a:spcPct val="100000"/>
              </a:lnSpc>
              <a:spcBef>
                <a:spcPts val="0"/>
              </a:spcBef>
              <a:spcAft>
                <a:spcPts val="0"/>
              </a:spcAft>
              <a:buSzPts val="1400"/>
              <a:buChar char="■"/>
              <a:defRPr/>
            </a:lvl6pPr>
            <a:lvl7pPr lvl="6" algn="ctr">
              <a:lnSpc>
                <a:spcPct val="100000"/>
              </a:lnSpc>
              <a:spcBef>
                <a:spcPts val="0"/>
              </a:spcBef>
              <a:spcAft>
                <a:spcPts val="0"/>
              </a:spcAft>
              <a:buSzPts val="1400"/>
              <a:buChar char="●"/>
              <a:defRPr/>
            </a:lvl7pPr>
            <a:lvl8pPr lvl="7" algn="ctr">
              <a:lnSpc>
                <a:spcPct val="100000"/>
              </a:lnSpc>
              <a:spcBef>
                <a:spcPts val="0"/>
              </a:spcBef>
              <a:spcAft>
                <a:spcPts val="0"/>
              </a:spcAft>
              <a:buSzPts val="1400"/>
              <a:buChar char="○"/>
              <a:defRPr/>
            </a:lvl8pPr>
            <a:lvl9pPr lvl="8" algn="ctr">
              <a:lnSpc>
                <a:spcPct val="100000"/>
              </a:lnSpc>
              <a:spcBef>
                <a:spcPts val="0"/>
              </a:spcBef>
              <a:spcAft>
                <a:spcPts val="0"/>
              </a:spcAft>
              <a:buSzPts val="1400"/>
              <a:buChar char="■"/>
              <a:defRPr/>
            </a:lvl9pPr>
          </a:lstStyle>
          <a:p/>
        </p:txBody>
      </p:sp>
      <p:sp>
        <p:nvSpPr>
          <p:cNvPr id="66" name="Google Shape;66;p15"/>
          <p:cNvSpPr txBox="1"/>
          <p:nvPr>
            <p:ph type="title"/>
          </p:nvPr>
        </p:nvSpPr>
        <p:spPr>
          <a:xfrm>
            <a:off x="720000" y="792350"/>
            <a:ext cx="4963200" cy="7536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2800"/>
              <a:buNone/>
              <a:defRPr sz="55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grpSp>
        <p:nvGrpSpPr>
          <p:cNvPr id="67" name="Google Shape;67;p15"/>
          <p:cNvGrpSpPr/>
          <p:nvPr/>
        </p:nvGrpSpPr>
        <p:grpSpPr>
          <a:xfrm>
            <a:off x="-233825" y="262888"/>
            <a:ext cx="6301140" cy="382099"/>
            <a:chOff x="-233825" y="262888"/>
            <a:chExt cx="6301140" cy="382099"/>
          </a:xfrm>
        </p:grpSpPr>
        <p:cxnSp>
          <p:nvCxnSpPr>
            <p:cNvPr id="68" name="Google Shape;68;p15"/>
            <p:cNvCxnSpPr/>
            <p:nvPr/>
          </p:nvCxnSpPr>
          <p:spPr>
            <a:xfrm>
              <a:off x="-233825" y="454400"/>
              <a:ext cx="5995800" cy="0"/>
            </a:xfrm>
            <a:prstGeom prst="straightConnector1">
              <a:avLst/>
            </a:prstGeom>
            <a:noFill/>
            <a:ln cap="flat" cmpd="sng" w="9525">
              <a:solidFill>
                <a:schemeClr val="lt1"/>
              </a:solidFill>
              <a:prstDash val="solid"/>
              <a:round/>
              <a:headEnd len="sm" w="sm" type="none"/>
              <a:tailEnd len="sm" w="sm" type="none"/>
            </a:ln>
          </p:spPr>
        </p:cxnSp>
        <p:grpSp>
          <p:nvGrpSpPr>
            <p:cNvPr id="69" name="Google Shape;69;p15"/>
            <p:cNvGrpSpPr/>
            <p:nvPr/>
          </p:nvGrpSpPr>
          <p:grpSpPr>
            <a:xfrm rot="2700771">
              <a:off x="5739001" y="321019"/>
              <a:ext cx="274531" cy="265837"/>
              <a:chOff x="6021400" y="1654100"/>
              <a:chExt cx="435350" cy="421375"/>
            </a:xfrm>
          </p:grpSpPr>
          <p:sp>
            <p:nvSpPr>
              <p:cNvPr id="70" name="Google Shape;70;p15"/>
              <p:cNvSpPr/>
              <p:nvPr/>
            </p:nvSpPr>
            <p:spPr>
              <a:xfrm>
                <a:off x="6021400" y="1731075"/>
                <a:ext cx="355825" cy="344400"/>
              </a:xfrm>
              <a:custGeom>
                <a:rect b="b" l="l" r="r" t="t"/>
                <a:pathLst>
                  <a:path extrusionOk="0" h="13776" w="14233">
                    <a:moveTo>
                      <a:pt x="5024" y="0"/>
                    </a:moveTo>
                    <a:cubicBezTo>
                      <a:pt x="4837" y="135"/>
                      <a:pt x="4656" y="283"/>
                      <a:pt x="4489" y="458"/>
                    </a:cubicBezTo>
                    <a:lnTo>
                      <a:pt x="1829" y="3110"/>
                    </a:lnTo>
                    <a:cubicBezTo>
                      <a:pt x="0" y="4940"/>
                      <a:pt x="0" y="7915"/>
                      <a:pt x="1829" y="9750"/>
                    </a:cubicBezTo>
                    <a:lnTo>
                      <a:pt x="4489" y="12404"/>
                    </a:lnTo>
                    <a:cubicBezTo>
                      <a:pt x="5402" y="13318"/>
                      <a:pt x="6600" y="13775"/>
                      <a:pt x="7806" y="13775"/>
                    </a:cubicBezTo>
                    <a:cubicBezTo>
                      <a:pt x="9004" y="13775"/>
                      <a:pt x="10208" y="13318"/>
                      <a:pt x="11121" y="12404"/>
                    </a:cubicBezTo>
                    <a:lnTo>
                      <a:pt x="13782" y="9750"/>
                    </a:lnTo>
                    <a:cubicBezTo>
                      <a:pt x="13950" y="9577"/>
                      <a:pt x="14097" y="9396"/>
                      <a:pt x="14233" y="9209"/>
                    </a:cubicBezTo>
                    <a:lnTo>
                      <a:pt x="502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 name="Google Shape;71;p15"/>
              <p:cNvSpPr/>
              <p:nvPr/>
            </p:nvSpPr>
            <p:spPr>
              <a:xfrm>
                <a:off x="6196400" y="1654100"/>
                <a:ext cx="127050" cy="124475"/>
              </a:xfrm>
              <a:custGeom>
                <a:rect b="b" l="l" r="r" t="t"/>
                <a:pathLst>
                  <a:path extrusionOk="0" h="4979" w="5082">
                    <a:moveTo>
                      <a:pt x="3903" y="0"/>
                    </a:moveTo>
                    <a:cubicBezTo>
                      <a:pt x="3627" y="0"/>
                      <a:pt x="3349" y="110"/>
                      <a:pt x="3143" y="315"/>
                    </a:cubicBezTo>
                    <a:lnTo>
                      <a:pt x="1" y="3459"/>
                    </a:lnTo>
                    <a:lnTo>
                      <a:pt x="1520" y="4979"/>
                    </a:lnTo>
                    <a:lnTo>
                      <a:pt x="4662" y="1836"/>
                    </a:lnTo>
                    <a:cubicBezTo>
                      <a:pt x="5081" y="1417"/>
                      <a:pt x="5081" y="734"/>
                      <a:pt x="4662" y="315"/>
                    </a:cubicBezTo>
                    <a:cubicBezTo>
                      <a:pt x="4451" y="110"/>
                      <a:pt x="4174" y="0"/>
                      <a:pt x="3903"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 name="Google Shape;72;p15"/>
              <p:cNvSpPr/>
              <p:nvPr/>
            </p:nvSpPr>
            <p:spPr>
              <a:xfrm>
                <a:off x="6329725" y="1787550"/>
                <a:ext cx="127025" cy="124350"/>
              </a:xfrm>
              <a:custGeom>
                <a:rect b="b" l="l" r="r" t="t"/>
                <a:pathLst>
                  <a:path extrusionOk="0" h="4974" w="5081">
                    <a:moveTo>
                      <a:pt x="3903" y="1"/>
                    </a:moveTo>
                    <a:cubicBezTo>
                      <a:pt x="3626" y="1"/>
                      <a:pt x="3356" y="104"/>
                      <a:pt x="3143" y="316"/>
                    </a:cubicBezTo>
                    <a:lnTo>
                      <a:pt x="0" y="3454"/>
                    </a:lnTo>
                    <a:lnTo>
                      <a:pt x="1520" y="4973"/>
                    </a:lnTo>
                    <a:lnTo>
                      <a:pt x="4662" y="1831"/>
                    </a:lnTo>
                    <a:cubicBezTo>
                      <a:pt x="5081" y="1412"/>
                      <a:pt x="5081" y="735"/>
                      <a:pt x="4662" y="316"/>
                    </a:cubicBezTo>
                    <a:cubicBezTo>
                      <a:pt x="4450" y="104"/>
                      <a:pt x="4180" y="1"/>
                      <a:pt x="3903"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cxnSp>
        <p:nvCxnSpPr>
          <p:cNvPr id="73" name="Google Shape;73;p15"/>
          <p:cNvCxnSpPr/>
          <p:nvPr/>
        </p:nvCxnSpPr>
        <p:spPr>
          <a:xfrm>
            <a:off x="-233825" y="4686785"/>
            <a:ext cx="5995800" cy="0"/>
          </a:xfrm>
          <a:prstGeom prst="straightConnector1">
            <a:avLst/>
          </a:prstGeom>
          <a:noFill/>
          <a:ln cap="flat" cmpd="sng" w="9525">
            <a:solidFill>
              <a:schemeClr val="lt1"/>
            </a:solidFill>
            <a:prstDash val="solid"/>
            <a:round/>
            <a:headEnd len="sm" w="sm" type="none"/>
            <a:tailEnd len="sm" w="sm" type="none"/>
          </a:ln>
        </p:spPr>
      </p:cxnSp>
      <p:sp>
        <p:nvSpPr>
          <p:cNvPr id="74" name="Google Shape;74;p15"/>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75" name="Shape 75"/>
        <p:cNvGrpSpPr/>
        <p:nvPr/>
      </p:nvGrpSpPr>
      <p:grpSpPr>
        <a:xfrm>
          <a:off x="0" y="0"/>
          <a:ext cx="0" cy="0"/>
          <a:chOff x="0" y="0"/>
          <a:chExt cx="0" cy="0"/>
        </a:xfrm>
      </p:grpSpPr>
      <p:sp>
        <p:nvSpPr>
          <p:cNvPr id="76" name="Google Shape;76;p16"/>
          <p:cNvSpPr txBox="1"/>
          <p:nvPr>
            <p:ph hasCustomPrompt="1" type="title"/>
          </p:nvPr>
        </p:nvSpPr>
        <p:spPr>
          <a:xfrm>
            <a:off x="3314700" y="1396700"/>
            <a:ext cx="5114100" cy="15111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SzPts val="9600"/>
              <a:buNone/>
              <a:defRPr sz="10000"/>
            </a:lvl1pPr>
            <a:lvl2pPr lvl="1" algn="ctr">
              <a:lnSpc>
                <a:spcPct val="100000"/>
              </a:lnSpc>
              <a:spcBef>
                <a:spcPts val="0"/>
              </a:spcBef>
              <a:spcAft>
                <a:spcPts val="0"/>
              </a:spcAft>
              <a:buSzPts val="9600"/>
              <a:buNone/>
              <a:defRPr sz="9600"/>
            </a:lvl2pPr>
            <a:lvl3pPr lvl="2" algn="ctr">
              <a:lnSpc>
                <a:spcPct val="100000"/>
              </a:lnSpc>
              <a:spcBef>
                <a:spcPts val="0"/>
              </a:spcBef>
              <a:spcAft>
                <a:spcPts val="0"/>
              </a:spcAft>
              <a:buSzPts val="9600"/>
              <a:buNone/>
              <a:defRPr sz="9600"/>
            </a:lvl3pPr>
            <a:lvl4pPr lvl="3" algn="ctr">
              <a:lnSpc>
                <a:spcPct val="100000"/>
              </a:lnSpc>
              <a:spcBef>
                <a:spcPts val="0"/>
              </a:spcBef>
              <a:spcAft>
                <a:spcPts val="0"/>
              </a:spcAft>
              <a:buSzPts val="9600"/>
              <a:buNone/>
              <a:defRPr sz="9600"/>
            </a:lvl4pPr>
            <a:lvl5pPr lvl="4" algn="ctr">
              <a:lnSpc>
                <a:spcPct val="100000"/>
              </a:lnSpc>
              <a:spcBef>
                <a:spcPts val="0"/>
              </a:spcBef>
              <a:spcAft>
                <a:spcPts val="0"/>
              </a:spcAft>
              <a:buSzPts val="9600"/>
              <a:buNone/>
              <a:defRPr sz="9600"/>
            </a:lvl5pPr>
            <a:lvl6pPr lvl="5" algn="ctr">
              <a:lnSpc>
                <a:spcPct val="100000"/>
              </a:lnSpc>
              <a:spcBef>
                <a:spcPts val="0"/>
              </a:spcBef>
              <a:spcAft>
                <a:spcPts val="0"/>
              </a:spcAft>
              <a:buSzPts val="9600"/>
              <a:buNone/>
              <a:defRPr sz="9600"/>
            </a:lvl6pPr>
            <a:lvl7pPr lvl="6" algn="ctr">
              <a:lnSpc>
                <a:spcPct val="100000"/>
              </a:lnSpc>
              <a:spcBef>
                <a:spcPts val="0"/>
              </a:spcBef>
              <a:spcAft>
                <a:spcPts val="0"/>
              </a:spcAft>
              <a:buSzPts val="9600"/>
              <a:buNone/>
              <a:defRPr sz="9600"/>
            </a:lvl7pPr>
            <a:lvl8pPr lvl="7" algn="ctr">
              <a:lnSpc>
                <a:spcPct val="100000"/>
              </a:lnSpc>
              <a:spcBef>
                <a:spcPts val="0"/>
              </a:spcBef>
              <a:spcAft>
                <a:spcPts val="0"/>
              </a:spcAft>
              <a:buSzPts val="9600"/>
              <a:buNone/>
              <a:defRPr sz="9600"/>
            </a:lvl8pPr>
            <a:lvl9pPr lvl="8" algn="ctr">
              <a:lnSpc>
                <a:spcPct val="100000"/>
              </a:lnSpc>
              <a:spcBef>
                <a:spcPts val="0"/>
              </a:spcBef>
              <a:spcAft>
                <a:spcPts val="0"/>
              </a:spcAft>
              <a:buSzPts val="9600"/>
              <a:buNone/>
              <a:defRPr sz="9600"/>
            </a:lvl9pPr>
          </a:lstStyle>
          <a:p>
            <a:r>
              <a:t>xx%</a:t>
            </a:r>
          </a:p>
        </p:txBody>
      </p:sp>
      <p:sp>
        <p:nvSpPr>
          <p:cNvPr id="77" name="Google Shape;77;p16"/>
          <p:cNvSpPr txBox="1"/>
          <p:nvPr>
            <p:ph idx="1" type="subTitle"/>
          </p:nvPr>
        </p:nvSpPr>
        <p:spPr>
          <a:xfrm>
            <a:off x="3314700" y="3184075"/>
            <a:ext cx="5114100" cy="4389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1600"/>
              <a:buNone/>
              <a:defRPr sz="18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grpSp>
        <p:nvGrpSpPr>
          <p:cNvPr id="78" name="Google Shape;78;p16"/>
          <p:cNvGrpSpPr/>
          <p:nvPr/>
        </p:nvGrpSpPr>
        <p:grpSpPr>
          <a:xfrm>
            <a:off x="2865818" y="262888"/>
            <a:ext cx="6278182" cy="382099"/>
            <a:chOff x="2865818" y="262888"/>
            <a:chExt cx="6278182" cy="382099"/>
          </a:xfrm>
        </p:grpSpPr>
        <p:cxnSp>
          <p:nvCxnSpPr>
            <p:cNvPr id="79" name="Google Shape;79;p16"/>
            <p:cNvCxnSpPr/>
            <p:nvPr/>
          </p:nvCxnSpPr>
          <p:spPr>
            <a:xfrm>
              <a:off x="3148200" y="454400"/>
              <a:ext cx="5995800" cy="0"/>
            </a:xfrm>
            <a:prstGeom prst="straightConnector1">
              <a:avLst/>
            </a:prstGeom>
            <a:noFill/>
            <a:ln cap="flat" cmpd="sng" w="9525">
              <a:solidFill>
                <a:schemeClr val="lt1"/>
              </a:solidFill>
              <a:prstDash val="solid"/>
              <a:round/>
              <a:headEnd len="sm" w="sm" type="none"/>
              <a:tailEnd len="sm" w="sm" type="none"/>
            </a:ln>
          </p:spPr>
        </p:cxnSp>
        <p:grpSp>
          <p:nvGrpSpPr>
            <p:cNvPr id="80" name="Google Shape;80;p16"/>
            <p:cNvGrpSpPr/>
            <p:nvPr/>
          </p:nvGrpSpPr>
          <p:grpSpPr>
            <a:xfrm flipH="1" rot="-2700771">
              <a:off x="2919601" y="321019"/>
              <a:ext cx="274531" cy="265837"/>
              <a:chOff x="6021400" y="1654100"/>
              <a:chExt cx="435350" cy="421375"/>
            </a:xfrm>
          </p:grpSpPr>
          <p:sp>
            <p:nvSpPr>
              <p:cNvPr id="81" name="Google Shape;81;p16"/>
              <p:cNvSpPr/>
              <p:nvPr/>
            </p:nvSpPr>
            <p:spPr>
              <a:xfrm>
                <a:off x="6021400" y="1731075"/>
                <a:ext cx="355825" cy="344400"/>
              </a:xfrm>
              <a:custGeom>
                <a:rect b="b" l="l" r="r" t="t"/>
                <a:pathLst>
                  <a:path extrusionOk="0" h="13776" w="14233">
                    <a:moveTo>
                      <a:pt x="5024" y="0"/>
                    </a:moveTo>
                    <a:cubicBezTo>
                      <a:pt x="4837" y="135"/>
                      <a:pt x="4656" y="283"/>
                      <a:pt x="4489" y="458"/>
                    </a:cubicBezTo>
                    <a:lnTo>
                      <a:pt x="1829" y="3110"/>
                    </a:lnTo>
                    <a:cubicBezTo>
                      <a:pt x="0" y="4940"/>
                      <a:pt x="0" y="7915"/>
                      <a:pt x="1829" y="9750"/>
                    </a:cubicBezTo>
                    <a:lnTo>
                      <a:pt x="4489" y="12404"/>
                    </a:lnTo>
                    <a:cubicBezTo>
                      <a:pt x="5402" y="13318"/>
                      <a:pt x="6600" y="13775"/>
                      <a:pt x="7806" y="13775"/>
                    </a:cubicBezTo>
                    <a:cubicBezTo>
                      <a:pt x="9004" y="13775"/>
                      <a:pt x="10208" y="13318"/>
                      <a:pt x="11121" y="12404"/>
                    </a:cubicBezTo>
                    <a:lnTo>
                      <a:pt x="13782" y="9750"/>
                    </a:lnTo>
                    <a:cubicBezTo>
                      <a:pt x="13950" y="9577"/>
                      <a:pt x="14097" y="9396"/>
                      <a:pt x="14233" y="9209"/>
                    </a:cubicBezTo>
                    <a:lnTo>
                      <a:pt x="502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 name="Google Shape;82;p16"/>
              <p:cNvSpPr/>
              <p:nvPr/>
            </p:nvSpPr>
            <p:spPr>
              <a:xfrm>
                <a:off x="6196400" y="1654100"/>
                <a:ext cx="127050" cy="124475"/>
              </a:xfrm>
              <a:custGeom>
                <a:rect b="b" l="l" r="r" t="t"/>
                <a:pathLst>
                  <a:path extrusionOk="0" h="4979" w="5082">
                    <a:moveTo>
                      <a:pt x="3903" y="0"/>
                    </a:moveTo>
                    <a:cubicBezTo>
                      <a:pt x="3627" y="0"/>
                      <a:pt x="3349" y="110"/>
                      <a:pt x="3143" y="315"/>
                    </a:cubicBezTo>
                    <a:lnTo>
                      <a:pt x="1" y="3459"/>
                    </a:lnTo>
                    <a:lnTo>
                      <a:pt x="1520" y="4979"/>
                    </a:lnTo>
                    <a:lnTo>
                      <a:pt x="4662" y="1836"/>
                    </a:lnTo>
                    <a:cubicBezTo>
                      <a:pt x="5081" y="1417"/>
                      <a:pt x="5081" y="734"/>
                      <a:pt x="4662" y="315"/>
                    </a:cubicBezTo>
                    <a:cubicBezTo>
                      <a:pt x="4451" y="110"/>
                      <a:pt x="4174" y="0"/>
                      <a:pt x="3903"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 name="Google Shape;83;p16"/>
              <p:cNvSpPr/>
              <p:nvPr/>
            </p:nvSpPr>
            <p:spPr>
              <a:xfrm>
                <a:off x="6329725" y="1787550"/>
                <a:ext cx="127025" cy="124350"/>
              </a:xfrm>
              <a:custGeom>
                <a:rect b="b" l="l" r="r" t="t"/>
                <a:pathLst>
                  <a:path extrusionOk="0" h="4974" w="5081">
                    <a:moveTo>
                      <a:pt x="3903" y="1"/>
                    </a:moveTo>
                    <a:cubicBezTo>
                      <a:pt x="3626" y="1"/>
                      <a:pt x="3356" y="104"/>
                      <a:pt x="3143" y="316"/>
                    </a:cubicBezTo>
                    <a:lnTo>
                      <a:pt x="0" y="3454"/>
                    </a:lnTo>
                    <a:lnTo>
                      <a:pt x="1520" y="4973"/>
                    </a:lnTo>
                    <a:lnTo>
                      <a:pt x="4662" y="1831"/>
                    </a:lnTo>
                    <a:cubicBezTo>
                      <a:pt x="5081" y="1412"/>
                      <a:pt x="5081" y="735"/>
                      <a:pt x="4662" y="316"/>
                    </a:cubicBezTo>
                    <a:cubicBezTo>
                      <a:pt x="4450" y="104"/>
                      <a:pt x="4180" y="1"/>
                      <a:pt x="3903"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84" name="Google Shape;84;p16"/>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85" name="Shape 85"/>
        <p:cNvGrpSpPr/>
        <p:nvPr/>
      </p:nvGrpSpPr>
      <p:grpSpPr>
        <a:xfrm>
          <a:off x="0" y="0"/>
          <a:ext cx="0" cy="0"/>
          <a:chOff x="0" y="0"/>
          <a:chExt cx="0" cy="0"/>
        </a:xfrm>
      </p:grpSpPr>
      <p:sp>
        <p:nvSpPr>
          <p:cNvPr id="86" name="Google Shape;86;p17"/>
          <p:cNvSpPr txBox="1"/>
          <p:nvPr>
            <p:ph type="title"/>
          </p:nvPr>
        </p:nvSpPr>
        <p:spPr>
          <a:xfrm>
            <a:off x="4325150" y="1551600"/>
            <a:ext cx="3492600" cy="13269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87" name="Google Shape;87;p17"/>
          <p:cNvSpPr txBox="1"/>
          <p:nvPr>
            <p:ph idx="2" type="title"/>
          </p:nvPr>
        </p:nvSpPr>
        <p:spPr>
          <a:xfrm>
            <a:off x="1142050" y="1751400"/>
            <a:ext cx="2381400" cy="1715700"/>
          </a:xfrm>
          <a:prstGeom prst="rect">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lvl1pPr lvl="0" algn="ctr">
              <a:lnSpc>
                <a:spcPct val="100000"/>
              </a:lnSpc>
              <a:spcBef>
                <a:spcPts val="0"/>
              </a:spcBef>
              <a:spcAft>
                <a:spcPts val="0"/>
              </a:spcAft>
              <a:buSzPts val="6000"/>
              <a:buNone/>
              <a:defRPr sz="11200">
                <a:solidFill>
                  <a:schemeClr val="accent1"/>
                </a:solidFill>
              </a:defRPr>
            </a:lvl1pPr>
            <a:lvl2pPr lvl="1" algn="ctr">
              <a:lnSpc>
                <a:spcPct val="100000"/>
              </a:lnSpc>
              <a:spcBef>
                <a:spcPts val="0"/>
              </a:spcBef>
              <a:spcAft>
                <a:spcPts val="0"/>
              </a:spcAft>
              <a:buSzPts val="6000"/>
              <a:buNone/>
              <a:defRPr sz="6000"/>
            </a:lvl2pPr>
            <a:lvl3pPr lvl="2" algn="ctr">
              <a:lnSpc>
                <a:spcPct val="100000"/>
              </a:lnSpc>
              <a:spcBef>
                <a:spcPts val="0"/>
              </a:spcBef>
              <a:spcAft>
                <a:spcPts val="0"/>
              </a:spcAft>
              <a:buSzPts val="6000"/>
              <a:buNone/>
              <a:defRPr sz="6000"/>
            </a:lvl3pPr>
            <a:lvl4pPr lvl="3" algn="ctr">
              <a:lnSpc>
                <a:spcPct val="100000"/>
              </a:lnSpc>
              <a:spcBef>
                <a:spcPts val="0"/>
              </a:spcBef>
              <a:spcAft>
                <a:spcPts val="0"/>
              </a:spcAft>
              <a:buSzPts val="6000"/>
              <a:buNone/>
              <a:defRPr sz="6000"/>
            </a:lvl4pPr>
            <a:lvl5pPr lvl="4" algn="ctr">
              <a:lnSpc>
                <a:spcPct val="100000"/>
              </a:lnSpc>
              <a:spcBef>
                <a:spcPts val="0"/>
              </a:spcBef>
              <a:spcAft>
                <a:spcPts val="0"/>
              </a:spcAft>
              <a:buSzPts val="6000"/>
              <a:buNone/>
              <a:defRPr sz="6000"/>
            </a:lvl5pPr>
            <a:lvl6pPr lvl="5" algn="ctr">
              <a:lnSpc>
                <a:spcPct val="100000"/>
              </a:lnSpc>
              <a:spcBef>
                <a:spcPts val="0"/>
              </a:spcBef>
              <a:spcAft>
                <a:spcPts val="0"/>
              </a:spcAft>
              <a:buSzPts val="6000"/>
              <a:buNone/>
              <a:defRPr sz="6000"/>
            </a:lvl6pPr>
            <a:lvl7pPr lvl="6" algn="ctr">
              <a:lnSpc>
                <a:spcPct val="100000"/>
              </a:lnSpc>
              <a:spcBef>
                <a:spcPts val="0"/>
              </a:spcBef>
              <a:spcAft>
                <a:spcPts val="0"/>
              </a:spcAft>
              <a:buSzPts val="6000"/>
              <a:buNone/>
              <a:defRPr sz="6000"/>
            </a:lvl7pPr>
            <a:lvl8pPr lvl="7" algn="ctr">
              <a:lnSpc>
                <a:spcPct val="100000"/>
              </a:lnSpc>
              <a:spcBef>
                <a:spcPts val="0"/>
              </a:spcBef>
              <a:spcAft>
                <a:spcPts val="0"/>
              </a:spcAft>
              <a:buSzPts val="6000"/>
              <a:buNone/>
              <a:defRPr sz="6000"/>
            </a:lvl8pPr>
            <a:lvl9pPr lvl="8" algn="ctr">
              <a:lnSpc>
                <a:spcPct val="100000"/>
              </a:lnSpc>
              <a:spcBef>
                <a:spcPts val="0"/>
              </a:spcBef>
              <a:spcAft>
                <a:spcPts val="0"/>
              </a:spcAft>
              <a:buSzPts val="6000"/>
              <a:buNone/>
              <a:defRPr sz="6000"/>
            </a:lvl9pPr>
          </a:lstStyle>
          <a:p/>
        </p:txBody>
      </p:sp>
      <p:sp>
        <p:nvSpPr>
          <p:cNvPr id="88" name="Google Shape;88;p17"/>
          <p:cNvSpPr txBox="1"/>
          <p:nvPr>
            <p:ph idx="1" type="subTitle"/>
          </p:nvPr>
        </p:nvSpPr>
        <p:spPr>
          <a:xfrm>
            <a:off x="4325150" y="2878500"/>
            <a:ext cx="3159900" cy="7134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400"/>
              <a:buNone/>
              <a:defRPr sz="18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grpSp>
        <p:nvGrpSpPr>
          <p:cNvPr id="89" name="Google Shape;89;p17"/>
          <p:cNvGrpSpPr/>
          <p:nvPr/>
        </p:nvGrpSpPr>
        <p:grpSpPr>
          <a:xfrm>
            <a:off x="-233825" y="262888"/>
            <a:ext cx="6301140" cy="382099"/>
            <a:chOff x="-233825" y="262888"/>
            <a:chExt cx="6301140" cy="382099"/>
          </a:xfrm>
        </p:grpSpPr>
        <p:cxnSp>
          <p:nvCxnSpPr>
            <p:cNvPr id="90" name="Google Shape;90;p17"/>
            <p:cNvCxnSpPr/>
            <p:nvPr/>
          </p:nvCxnSpPr>
          <p:spPr>
            <a:xfrm>
              <a:off x="-233825" y="454400"/>
              <a:ext cx="5995800" cy="0"/>
            </a:xfrm>
            <a:prstGeom prst="straightConnector1">
              <a:avLst/>
            </a:prstGeom>
            <a:noFill/>
            <a:ln cap="flat" cmpd="sng" w="9525">
              <a:solidFill>
                <a:schemeClr val="lt1"/>
              </a:solidFill>
              <a:prstDash val="solid"/>
              <a:round/>
              <a:headEnd len="sm" w="sm" type="none"/>
              <a:tailEnd len="sm" w="sm" type="none"/>
            </a:ln>
          </p:spPr>
        </p:cxnSp>
        <p:grpSp>
          <p:nvGrpSpPr>
            <p:cNvPr id="91" name="Google Shape;91;p17"/>
            <p:cNvGrpSpPr/>
            <p:nvPr/>
          </p:nvGrpSpPr>
          <p:grpSpPr>
            <a:xfrm rot="2700771">
              <a:off x="5739001" y="321019"/>
              <a:ext cx="274531" cy="265837"/>
              <a:chOff x="6021400" y="1654100"/>
              <a:chExt cx="435350" cy="421375"/>
            </a:xfrm>
          </p:grpSpPr>
          <p:sp>
            <p:nvSpPr>
              <p:cNvPr id="92" name="Google Shape;92;p17"/>
              <p:cNvSpPr/>
              <p:nvPr/>
            </p:nvSpPr>
            <p:spPr>
              <a:xfrm>
                <a:off x="6021400" y="1731075"/>
                <a:ext cx="355825" cy="344400"/>
              </a:xfrm>
              <a:custGeom>
                <a:rect b="b" l="l" r="r" t="t"/>
                <a:pathLst>
                  <a:path extrusionOk="0" h="13776" w="14233">
                    <a:moveTo>
                      <a:pt x="5024" y="0"/>
                    </a:moveTo>
                    <a:cubicBezTo>
                      <a:pt x="4837" y="135"/>
                      <a:pt x="4656" y="283"/>
                      <a:pt x="4489" y="458"/>
                    </a:cubicBezTo>
                    <a:lnTo>
                      <a:pt x="1829" y="3110"/>
                    </a:lnTo>
                    <a:cubicBezTo>
                      <a:pt x="0" y="4940"/>
                      <a:pt x="0" y="7915"/>
                      <a:pt x="1829" y="9750"/>
                    </a:cubicBezTo>
                    <a:lnTo>
                      <a:pt x="4489" y="12404"/>
                    </a:lnTo>
                    <a:cubicBezTo>
                      <a:pt x="5402" y="13318"/>
                      <a:pt x="6600" y="13775"/>
                      <a:pt x="7806" y="13775"/>
                    </a:cubicBezTo>
                    <a:cubicBezTo>
                      <a:pt x="9004" y="13775"/>
                      <a:pt x="10208" y="13318"/>
                      <a:pt x="11121" y="12404"/>
                    </a:cubicBezTo>
                    <a:lnTo>
                      <a:pt x="13782" y="9750"/>
                    </a:lnTo>
                    <a:cubicBezTo>
                      <a:pt x="13950" y="9577"/>
                      <a:pt x="14097" y="9396"/>
                      <a:pt x="14233" y="9209"/>
                    </a:cubicBezTo>
                    <a:lnTo>
                      <a:pt x="502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 name="Google Shape;93;p17"/>
              <p:cNvSpPr/>
              <p:nvPr/>
            </p:nvSpPr>
            <p:spPr>
              <a:xfrm>
                <a:off x="6196400" y="1654100"/>
                <a:ext cx="127050" cy="124475"/>
              </a:xfrm>
              <a:custGeom>
                <a:rect b="b" l="l" r="r" t="t"/>
                <a:pathLst>
                  <a:path extrusionOk="0" h="4979" w="5082">
                    <a:moveTo>
                      <a:pt x="3903" y="0"/>
                    </a:moveTo>
                    <a:cubicBezTo>
                      <a:pt x="3627" y="0"/>
                      <a:pt x="3349" y="110"/>
                      <a:pt x="3143" y="315"/>
                    </a:cubicBezTo>
                    <a:lnTo>
                      <a:pt x="1" y="3459"/>
                    </a:lnTo>
                    <a:lnTo>
                      <a:pt x="1520" y="4979"/>
                    </a:lnTo>
                    <a:lnTo>
                      <a:pt x="4662" y="1836"/>
                    </a:lnTo>
                    <a:cubicBezTo>
                      <a:pt x="5081" y="1417"/>
                      <a:pt x="5081" y="734"/>
                      <a:pt x="4662" y="315"/>
                    </a:cubicBezTo>
                    <a:cubicBezTo>
                      <a:pt x="4451" y="110"/>
                      <a:pt x="4174" y="0"/>
                      <a:pt x="3903"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 name="Google Shape;94;p17"/>
              <p:cNvSpPr/>
              <p:nvPr/>
            </p:nvSpPr>
            <p:spPr>
              <a:xfrm>
                <a:off x="6329725" y="1787550"/>
                <a:ext cx="127025" cy="124350"/>
              </a:xfrm>
              <a:custGeom>
                <a:rect b="b" l="l" r="r" t="t"/>
                <a:pathLst>
                  <a:path extrusionOk="0" h="4974" w="5081">
                    <a:moveTo>
                      <a:pt x="3903" y="1"/>
                    </a:moveTo>
                    <a:cubicBezTo>
                      <a:pt x="3626" y="1"/>
                      <a:pt x="3356" y="104"/>
                      <a:pt x="3143" y="316"/>
                    </a:cubicBezTo>
                    <a:lnTo>
                      <a:pt x="0" y="3454"/>
                    </a:lnTo>
                    <a:lnTo>
                      <a:pt x="1520" y="4973"/>
                    </a:lnTo>
                    <a:lnTo>
                      <a:pt x="4662" y="1831"/>
                    </a:lnTo>
                    <a:cubicBezTo>
                      <a:pt x="5081" y="1412"/>
                      <a:pt x="5081" y="735"/>
                      <a:pt x="4662" y="316"/>
                    </a:cubicBezTo>
                    <a:cubicBezTo>
                      <a:pt x="4450" y="104"/>
                      <a:pt x="4180" y="1"/>
                      <a:pt x="3903"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95" name="Google Shape;95;p17"/>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BLANK_1_1">
    <p:spTree>
      <p:nvGrpSpPr>
        <p:cNvPr id="96" name="Shape 96"/>
        <p:cNvGrpSpPr/>
        <p:nvPr/>
      </p:nvGrpSpPr>
      <p:grpSpPr>
        <a:xfrm>
          <a:off x="0" y="0"/>
          <a:ext cx="0" cy="0"/>
          <a:chOff x="0" y="0"/>
          <a:chExt cx="0" cy="0"/>
        </a:xfrm>
      </p:grpSpPr>
      <p:sp>
        <p:nvSpPr>
          <p:cNvPr id="97" name="Google Shape;97;p18"/>
          <p:cNvSpPr txBox="1"/>
          <p:nvPr>
            <p:ph type="title"/>
          </p:nvPr>
        </p:nvSpPr>
        <p:spPr>
          <a:xfrm>
            <a:off x="1086575" y="3539750"/>
            <a:ext cx="2962500" cy="5319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3000"/>
              <a:buNone/>
              <a:defRPr b="0" sz="2300"/>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98" name="Google Shape;98;p18"/>
          <p:cNvSpPr txBox="1"/>
          <p:nvPr>
            <p:ph idx="1" type="subTitle"/>
          </p:nvPr>
        </p:nvSpPr>
        <p:spPr>
          <a:xfrm>
            <a:off x="1086575" y="1071850"/>
            <a:ext cx="6227700" cy="238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2500"/>
              <a:buNone/>
              <a:defRPr sz="24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p:txBody>
      </p:sp>
      <p:grpSp>
        <p:nvGrpSpPr>
          <p:cNvPr id="99" name="Google Shape;99;p18"/>
          <p:cNvGrpSpPr/>
          <p:nvPr/>
        </p:nvGrpSpPr>
        <p:grpSpPr>
          <a:xfrm>
            <a:off x="-233825" y="262888"/>
            <a:ext cx="6301140" cy="382099"/>
            <a:chOff x="-233825" y="262888"/>
            <a:chExt cx="6301140" cy="382099"/>
          </a:xfrm>
        </p:grpSpPr>
        <p:cxnSp>
          <p:nvCxnSpPr>
            <p:cNvPr id="100" name="Google Shape;100;p18"/>
            <p:cNvCxnSpPr/>
            <p:nvPr/>
          </p:nvCxnSpPr>
          <p:spPr>
            <a:xfrm>
              <a:off x="-233825" y="454400"/>
              <a:ext cx="5995800" cy="0"/>
            </a:xfrm>
            <a:prstGeom prst="straightConnector1">
              <a:avLst/>
            </a:prstGeom>
            <a:noFill/>
            <a:ln cap="flat" cmpd="sng" w="9525">
              <a:solidFill>
                <a:schemeClr val="lt1"/>
              </a:solidFill>
              <a:prstDash val="solid"/>
              <a:round/>
              <a:headEnd len="sm" w="sm" type="none"/>
              <a:tailEnd len="sm" w="sm" type="none"/>
            </a:ln>
          </p:spPr>
        </p:cxnSp>
        <p:grpSp>
          <p:nvGrpSpPr>
            <p:cNvPr id="101" name="Google Shape;101;p18"/>
            <p:cNvGrpSpPr/>
            <p:nvPr/>
          </p:nvGrpSpPr>
          <p:grpSpPr>
            <a:xfrm rot="2700771">
              <a:off x="5739001" y="321019"/>
              <a:ext cx="274531" cy="265837"/>
              <a:chOff x="6021400" y="1654100"/>
              <a:chExt cx="435350" cy="421375"/>
            </a:xfrm>
          </p:grpSpPr>
          <p:sp>
            <p:nvSpPr>
              <p:cNvPr id="102" name="Google Shape;102;p18"/>
              <p:cNvSpPr/>
              <p:nvPr/>
            </p:nvSpPr>
            <p:spPr>
              <a:xfrm>
                <a:off x="6021400" y="1731075"/>
                <a:ext cx="355825" cy="344400"/>
              </a:xfrm>
              <a:custGeom>
                <a:rect b="b" l="l" r="r" t="t"/>
                <a:pathLst>
                  <a:path extrusionOk="0" h="13776" w="14233">
                    <a:moveTo>
                      <a:pt x="5024" y="0"/>
                    </a:moveTo>
                    <a:cubicBezTo>
                      <a:pt x="4837" y="135"/>
                      <a:pt x="4656" y="283"/>
                      <a:pt x="4489" y="458"/>
                    </a:cubicBezTo>
                    <a:lnTo>
                      <a:pt x="1829" y="3110"/>
                    </a:lnTo>
                    <a:cubicBezTo>
                      <a:pt x="0" y="4940"/>
                      <a:pt x="0" y="7915"/>
                      <a:pt x="1829" y="9750"/>
                    </a:cubicBezTo>
                    <a:lnTo>
                      <a:pt x="4489" y="12404"/>
                    </a:lnTo>
                    <a:cubicBezTo>
                      <a:pt x="5402" y="13318"/>
                      <a:pt x="6600" y="13775"/>
                      <a:pt x="7806" y="13775"/>
                    </a:cubicBezTo>
                    <a:cubicBezTo>
                      <a:pt x="9004" y="13775"/>
                      <a:pt x="10208" y="13318"/>
                      <a:pt x="11121" y="12404"/>
                    </a:cubicBezTo>
                    <a:lnTo>
                      <a:pt x="13782" y="9750"/>
                    </a:lnTo>
                    <a:cubicBezTo>
                      <a:pt x="13950" y="9577"/>
                      <a:pt x="14097" y="9396"/>
                      <a:pt x="14233" y="9209"/>
                    </a:cubicBezTo>
                    <a:lnTo>
                      <a:pt x="502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 name="Google Shape;103;p18"/>
              <p:cNvSpPr/>
              <p:nvPr/>
            </p:nvSpPr>
            <p:spPr>
              <a:xfrm>
                <a:off x="6196400" y="1654100"/>
                <a:ext cx="127050" cy="124475"/>
              </a:xfrm>
              <a:custGeom>
                <a:rect b="b" l="l" r="r" t="t"/>
                <a:pathLst>
                  <a:path extrusionOk="0" h="4979" w="5082">
                    <a:moveTo>
                      <a:pt x="3903" y="0"/>
                    </a:moveTo>
                    <a:cubicBezTo>
                      <a:pt x="3627" y="0"/>
                      <a:pt x="3349" y="110"/>
                      <a:pt x="3143" y="315"/>
                    </a:cubicBezTo>
                    <a:lnTo>
                      <a:pt x="1" y="3459"/>
                    </a:lnTo>
                    <a:lnTo>
                      <a:pt x="1520" y="4979"/>
                    </a:lnTo>
                    <a:lnTo>
                      <a:pt x="4662" y="1836"/>
                    </a:lnTo>
                    <a:cubicBezTo>
                      <a:pt x="5081" y="1417"/>
                      <a:pt x="5081" y="734"/>
                      <a:pt x="4662" y="315"/>
                    </a:cubicBezTo>
                    <a:cubicBezTo>
                      <a:pt x="4451" y="110"/>
                      <a:pt x="4174" y="0"/>
                      <a:pt x="3903"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 name="Google Shape;104;p18"/>
              <p:cNvSpPr/>
              <p:nvPr/>
            </p:nvSpPr>
            <p:spPr>
              <a:xfrm>
                <a:off x="6329725" y="1787550"/>
                <a:ext cx="127025" cy="124350"/>
              </a:xfrm>
              <a:custGeom>
                <a:rect b="b" l="l" r="r" t="t"/>
                <a:pathLst>
                  <a:path extrusionOk="0" h="4974" w="5081">
                    <a:moveTo>
                      <a:pt x="3903" y="1"/>
                    </a:moveTo>
                    <a:cubicBezTo>
                      <a:pt x="3626" y="1"/>
                      <a:pt x="3356" y="104"/>
                      <a:pt x="3143" y="316"/>
                    </a:cubicBezTo>
                    <a:lnTo>
                      <a:pt x="0" y="3454"/>
                    </a:lnTo>
                    <a:lnTo>
                      <a:pt x="1520" y="4973"/>
                    </a:lnTo>
                    <a:lnTo>
                      <a:pt x="4662" y="1831"/>
                    </a:lnTo>
                    <a:cubicBezTo>
                      <a:pt x="5081" y="1412"/>
                      <a:pt x="5081" y="735"/>
                      <a:pt x="4662" y="316"/>
                    </a:cubicBezTo>
                    <a:cubicBezTo>
                      <a:pt x="4450" y="104"/>
                      <a:pt x="4180" y="1"/>
                      <a:pt x="3903"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105" name="Google Shape;105;p18"/>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06" name="Shape 106"/>
        <p:cNvGrpSpPr/>
        <p:nvPr/>
      </p:nvGrpSpPr>
      <p:grpSpPr>
        <a:xfrm>
          <a:off x="0" y="0"/>
          <a:ext cx="0" cy="0"/>
          <a:chOff x="0" y="0"/>
          <a:chExt cx="0" cy="0"/>
        </a:xfrm>
      </p:grpSpPr>
      <p:sp>
        <p:nvSpPr>
          <p:cNvPr id="107" name="Google Shape;107;p19"/>
          <p:cNvSpPr txBox="1"/>
          <p:nvPr>
            <p:ph type="title"/>
          </p:nvPr>
        </p:nvSpPr>
        <p:spPr>
          <a:xfrm>
            <a:off x="720000" y="445025"/>
            <a:ext cx="7704000" cy="5727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08" name="Google Shape;108;p19"/>
          <p:cNvSpPr txBox="1"/>
          <p:nvPr>
            <p:ph idx="1" type="body"/>
          </p:nvPr>
        </p:nvSpPr>
        <p:spPr>
          <a:xfrm>
            <a:off x="720000" y="1000075"/>
            <a:ext cx="7704000" cy="3416400"/>
          </a:xfrm>
          <a:prstGeom prst="rect">
            <a:avLst/>
          </a:prstGeom>
          <a:noFill/>
          <a:ln>
            <a:noFill/>
          </a:ln>
        </p:spPr>
        <p:txBody>
          <a:bodyPr anchorCtr="0" anchor="ctr" bIns="91425" lIns="91425" spcFirstLastPara="1" rIns="91425" wrap="square" tIns="91425">
            <a:noAutofit/>
          </a:bodyPr>
          <a:lstStyle>
            <a:lvl1pPr indent="-317500" lvl="0" marL="457200" algn="l">
              <a:lnSpc>
                <a:spcPct val="100000"/>
              </a:lnSpc>
              <a:spcBef>
                <a:spcPts val="0"/>
              </a:spcBef>
              <a:spcAft>
                <a:spcPts val="0"/>
              </a:spcAft>
              <a:buSzPts val="1400"/>
              <a:buAutoNum type="arabicPeriod"/>
              <a:defRPr sz="1250"/>
            </a:lvl1pPr>
            <a:lvl2pPr indent="-317500" lvl="1" marL="914400" algn="l">
              <a:lnSpc>
                <a:spcPct val="115000"/>
              </a:lnSpc>
              <a:spcBef>
                <a:spcPts val="0"/>
              </a:spcBef>
              <a:spcAft>
                <a:spcPts val="0"/>
              </a:spcAft>
              <a:buSzPts val="1400"/>
              <a:buAutoNum type="alphaLcPeriod"/>
              <a:defRPr/>
            </a:lvl2pPr>
            <a:lvl3pPr indent="-317500" lvl="2" marL="1371600" algn="l">
              <a:lnSpc>
                <a:spcPct val="115000"/>
              </a:lnSpc>
              <a:spcBef>
                <a:spcPts val="0"/>
              </a:spcBef>
              <a:spcAft>
                <a:spcPts val="0"/>
              </a:spcAft>
              <a:buSzPts val="1400"/>
              <a:buAutoNum type="romanLcPeriod"/>
              <a:defRPr/>
            </a:lvl3pPr>
            <a:lvl4pPr indent="-317500" lvl="3" marL="1828800" algn="l">
              <a:lnSpc>
                <a:spcPct val="115000"/>
              </a:lnSpc>
              <a:spcBef>
                <a:spcPts val="0"/>
              </a:spcBef>
              <a:spcAft>
                <a:spcPts val="0"/>
              </a:spcAft>
              <a:buSzPts val="1400"/>
              <a:buAutoNum type="arabicPeriod"/>
              <a:defRPr/>
            </a:lvl4pPr>
            <a:lvl5pPr indent="-317500" lvl="4" marL="2286000" algn="l">
              <a:lnSpc>
                <a:spcPct val="115000"/>
              </a:lnSpc>
              <a:spcBef>
                <a:spcPts val="0"/>
              </a:spcBef>
              <a:spcAft>
                <a:spcPts val="0"/>
              </a:spcAft>
              <a:buSzPts val="1400"/>
              <a:buAutoNum type="alphaLcPeriod"/>
              <a:defRPr/>
            </a:lvl5pPr>
            <a:lvl6pPr indent="-317500" lvl="5" marL="2743200" algn="l">
              <a:lnSpc>
                <a:spcPct val="115000"/>
              </a:lnSpc>
              <a:spcBef>
                <a:spcPts val="0"/>
              </a:spcBef>
              <a:spcAft>
                <a:spcPts val="0"/>
              </a:spcAft>
              <a:buSzPts val="1400"/>
              <a:buAutoNum type="romanLcPeriod"/>
              <a:defRPr/>
            </a:lvl6pPr>
            <a:lvl7pPr indent="-317500" lvl="6" marL="3200400" algn="l">
              <a:lnSpc>
                <a:spcPct val="115000"/>
              </a:lnSpc>
              <a:spcBef>
                <a:spcPts val="0"/>
              </a:spcBef>
              <a:spcAft>
                <a:spcPts val="0"/>
              </a:spcAft>
              <a:buSzPts val="1400"/>
              <a:buAutoNum type="arabicPeriod"/>
              <a:defRPr/>
            </a:lvl7pPr>
            <a:lvl8pPr indent="-317500" lvl="7" marL="3657600" algn="l">
              <a:lnSpc>
                <a:spcPct val="115000"/>
              </a:lnSpc>
              <a:spcBef>
                <a:spcPts val="0"/>
              </a:spcBef>
              <a:spcAft>
                <a:spcPts val="0"/>
              </a:spcAft>
              <a:buSzPts val="1400"/>
              <a:buAutoNum type="alphaLcPeriod"/>
              <a:defRPr/>
            </a:lvl8pPr>
            <a:lvl9pPr indent="-317500" lvl="8" marL="4114800" algn="l">
              <a:lnSpc>
                <a:spcPct val="115000"/>
              </a:lnSpc>
              <a:spcBef>
                <a:spcPts val="0"/>
              </a:spcBef>
              <a:spcAft>
                <a:spcPts val="0"/>
              </a:spcAft>
              <a:buSzPts val="1400"/>
              <a:buAutoNum type="romanLcPeriod"/>
              <a:defRPr/>
            </a:lvl9pPr>
          </a:lstStyle>
          <a:p/>
        </p:txBody>
      </p:sp>
      <p:grpSp>
        <p:nvGrpSpPr>
          <p:cNvPr id="109" name="Google Shape;109;p19"/>
          <p:cNvGrpSpPr/>
          <p:nvPr/>
        </p:nvGrpSpPr>
        <p:grpSpPr>
          <a:xfrm>
            <a:off x="-233825" y="262888"/>
            <a:ext cx="6301140" cy="382099"/>
            <a:chOff x="-233825" y="262888"/>
            <a:chExt cx="6301140" cy="382099"/>
          </a:xfrm>
        </p:grpSpPr>
        <p:cxnSp>
          <p:nvCxnSpPr>
            <p:cNvPr id="110" name="Google Shape;110;p19"/>
            <p:cNvCxnSpPr/>
            <p:nvPr/>
          </p:nvCxnSpPr>
          <p:spPr>
            <a:xfrm>
              <a:off x="-233825" y="454400"/>
              <a:ext cx="5995800" cy="0"/>
            </a:xfrm>
            <a:prstGeom prst="straightConnector1">
              <a:avLst/>
            </a:prstGeom>
            <a:noFill/>
            <a:ln cap="flat" cmpd="sng" w="9525">
              <a:solidFill>
                <a:schemeClr val="lt1"/>
              </a:solidFill>
              <a:prstDash val="solid"/>
              <a:round/>
              <a:headEnd len="sm" w="sm" type="none"/>
              <a:tailEnd len="sm" w="sm" type="none"/>
            </a:ln>
          </p:spPr>
        </p:cxnSp>
        <p:grpSp>
          <p:nvGrpSpPr>
            <p:cNvPr id="111" name="Google Shape;111;p19"/>
            <p:cNvGrpSpPr/>
            <p:nvPr/>
          </p:nvGrpSpPr>
          <p:grpSpPr>
            <a:xfrm rot="2700771">
              <a:off x="5739001" y="321019"/>
              <a:ext cx="274531" cy="265837"/>
              <a:chOff x="6021400" y="1654100"/>
              <a:chExt cx="435350" cy="421375"/>
            </a:xfrm>
          </p:grpSpPr>
          <p:sp>
            <p:nvSpPr>
              <p:cNvPr id="112" name="Google Shape;112;p19"/>
              <p:cNvSpPr/>
              <p:nvPr/>
            </p:nvSpPr>
            <p:spPr>
              <a:xfrm>
                <a:off x="6021400" y="1731075"/>
                <a:ext cx="355825" cy="344400"/>
              </a:xfrm>
              <a:custGeom>
                <a:rect b="b" l="l" r="r" t="t"/>
                <a:pathLst>
                  <a:path extrusionOk="0" h="13776" w="14233">
                    <a:moveTo>
                      <a:pt x="5024" y="0"/>
                    </a:moveTo>
                    <a:cubicBezTo>
                      <a:pt x="4837" y="135"/>
                      <a:pt x="4656" y="283"/>
                      <a:pt x="4489" y="458"/>
                    </a:cubicBezTo>
                    <a:lnTo>
                      <a:pt x="1829" y="3110"/>
                    </a:lnTo>
                    <a:cubicBezTo>
                      <a:pt x="0" y="4940"/>
                      <a:pt x="0" y="7915"/>
                      <a:pt x="1829" y="9750"/>
                    </a:cubicBezTo>
                    <a:lnTo>
                      <a:pt x="4489" y="12404"/>
                    </a:lnTo>
                    <a:cubicBezTo>
                      <a:pt x="5402" y="13318"/>
                      <a:pt x="6600" y="13775"/>
                      <a:pt x="7806" y="13775"/>
                    </a:cubicBezTo>
                    <a:cubicBezTo>
                      <a:pt x="9004" y="13775"/>
                      <a:pt x="10208" y="13318"/>
                      <a:pt x="11121" y="12404"/>
                    </a:cubicBezTo>
                    <a:lnTo>
                      <a:pt x="13782" y="9750"/>
                    </a:lnTo>
                    <a:cubicBezTo>
                      <a:pt x="13950" y="9577"/>
                      <a:pt x="14097" y="9396"/>
                      <a:pt x="14233" y="9209"/>
                    </a:cubicBezTo>
                    <a:lnTo>
                      <a:pt x="502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 name="Google Shape;113;p19"/>
              <p:cNvSpPr/>
              <p:nvPr/>
            </p:nvSpPr>
            <p:spPr>
              <a:xfrm>
                <a:off x="6196400" y="1654100"/>
                <a:ext cx="127050" cy="124475"/>
              </a:xfrm>
              <a:custGeom>
                <a:rect b="b" l="l" r="r" t="t"/>
                <a:pathLst>
                  <a:path extrusionOk="0" h="4979" w="5082">
                    <a:moveTo>
                      <a:pt x="3903" y="0"/>
                    </a:moveTo>
                    <a:cubicBezTo>
                      <a:pt x="3627" y="0"/>
                      <a:pt x="3349" y="110"/>
                      <a:pt x="3143" y="315"/>
                    </a:cubicBezTo>
                    <a:lnTo>
                      <a:pt x="1" y="3459"/>
                    </a:lnTo>
                    <a:lnTo>
                      <a:pt x="1520" y="4979"/>
                    </a:lnTo>
                    <a:lnTo>
                      <a:pt x="4662" y="1836"/>
                    </a:lnTo>
                    <a:cubicBezTo>
                      <a:pt x="5081" y="1417"/>
                      <a:pt x="5081" y="734"/>
                      <a:pt x="4662" y="315"/>
                    </a:cubicBezTo>
                    <a:cubicBezTo>
                      <a:pt x="4451" y="110"/>
                      <a:pt x="4174" y="0"/>
                      <a:pt x="3903"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 name="Google Shape;114;p19"/>
              <p:cNvSpPr/>
              <p:nvPr/>
            </p:nvSpPr>
            <p:spPr>
              <a:xfrm>
                <a:off x="6329725" y="1787550"/>
                <a:ext cx="127025" cy="124350"/>
              </a:xfrm>
              <a:custGeom>
                <a:rect b="b" l="l" r="r" t="t"/>
                <a:pathLst>
                  <a:path extrusionOk="0" h="4974" w="5081">
                    <a:moveTo>
                      <a:pt x="3903" y="1"/>
                    </a:moveTo>
                    <a:cubicBezTo>
                      <a:pt x="3626" y="1"/>
                      <a:pt x="3356" y="104"/>
                      <a:pt x="3143" y="316"/>
                    </a:cubicBezTo>
                    <a:lnTo>
                      <a:pt x="0" y="3454"/>
                    </a:lnTo>
                    <a:lnTo>
                      <a:pt x="1520" y="4973"/>
                    </a:lnTo>
                    <a:lnTo>
                      <a:pt x="4662" y="1831"/>
                    </a:lnTo>
                    <a:cubicBezTo>
                      <a:pt x="5081" y="1412"/>
                      <a:pt x="5081" y="735"/>
                      <a:pt x="4662" y="316"/>
                    </a:cubicBezTo>
                    <a:cubicBezTo>
                      <a:pt x="4450" y="104"/>
                      <a:pt x="4180" y="1"/>
                      <a:pt x="3903"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115" name="Google Shape;115;p19"/>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LANK_1_1_1_1_1_1_1">
    <p:spTree>
      <p:nvGrpSpPr>
        <p:cNvPr id="116" name="Shape 116"/>
        <p:cNvGrpSpPr/>
        <p:nvPr/>
      </p:nvGrpSpPr>
      <p:grpSpPr>
        <a:xfrm>
          <a:off x="0" y="0"/>
          <a:ext cx="0" cy="0"/>
          <a:chOff x="0" y="0"/>
          <a:chExt cx="0" cy="0"/>
        </a:xfrm>
      </p:grpSpPr>
      <p:sp>
        <p:nvSpPr>
          <p:cNvPr id="117" name="Google Shape;117;p20"/>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TITLE_ONLY_2_1">
    <p:spTree>
      <p:nvGrpSpPr>
        <p:cNvPr id="118" name="Shape 118"/>
        <p:cNvGrpSpPr/>
        <p:nvPr/>
      </p:nvGrpSpPr>
      <p:grpSpPr>
        <a:xfrm>
          <a:off x="0" y="0"/>
          <a:ext cx="0" cy="0"/>
          <a:chOff x="0" y="0"/>
          <a:chExt cx="0" cy="0"/>
        </a:xfrm>
      </p:grpSpPr>
      <p:sp>
        <p:nvSpPr>
          <p:cNvPr id="119" name="Google Shape;119;p21"/>
          <p:cNvSpPr txBox="1"/>
          <p:nvPr>
            <p:ph type="title"/>
          </p:nvPr>
        </p:nvSpPr>
        <p:spPr>
          <a:xfrm>
            <a:off x="720000" y="445025"/>
            <a:ext cx="7704000" cy="572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20" name="Google Shape;120;p21"/>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BLANK_1_1_1_2_1">
    <p:spTree>
      <p:nvGrpSpPr>
        <p:cNvPr id="121" name="Shape 121"/>
        <p:cNvGrpSpPr/>
        <p:nvPr/>
      </p:nvGrpSpPr>
      <p:grpSpPr>
        <a:xfrm>
          <a:off x="0" y="0"/>
          <a:ext cx="0" cy="0"/>
          <a:chOff x="0" y="0"/>
          <a:chExt cx="0" cy="0"/>
        </a:xfrm>
      </p:grpSpPr>
      <p:sp>
        <p:nvSpPr>
          <p:cNvPr id="122" name="Google Shape;122;p22"/>
          <p:cNvSpPr txBox="1"/>
          <p:nvPr>
            <p:ph type="title"/>
          </p:nvPr>
        </p:nvSpPr>
        <p:spPr>
          <a:xfrm>
            <a:off x="720000" y="3578930"/>
            <a:ext cx="2336400" cy="3474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500"/>
              <a:buNone/>
              <a:defRPr b="0" sz="20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p:txBody>
      </p:sp>
      <p:sp>
        <p:nvSpPr>
          <p:cNvPr id="123" name="Google Shape;123;p22"/>
          <p:cNvSpPr txBox="1"/>
          <p:nvPr>
            <p:ph idx="1" type="subTitle"/>
          </p:nvPr>
        </p:nvSpPr>
        <p:spPr>
          <a:xfrm>
            <a:off x="720000" y="2815590"/>
            <a:ext cx="2336400" cy="723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24" name="Google Shape;124;p22"/>
          <p:cNvSpPr txBox="1"/>
          <p:nvPr>
            <p:ph idx="2" type="title"/>
          </p:nvPr>
        </p:nvSpPr>
        <p:spPr>
          <a:xfrm>
            <a:off x="3403800" y="3578930"/>
            <a:ext cx="2336400" cy="3474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500"/>
              <a:buNone/>
              <a:defRPr b="0" sz="20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p:txBody>
      </p:sp>
      <p:sp>
        <p:nvSpPr>
          <p:cNvPr id="125" name="Google Shape;125;p22"/>
          <p:cNvSpPr txBox="1"/>
          <p:nvPr>
            <p:ph idx="3" type="subTitle"/>
          </p:nvPr>
        </p:nvSpPr>
        <p:spPr>
          <a:xfrm>
            <a:off x="3403800" y="2815590"/>
            <a:ext cx="2336400" cy="723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26" name="Google Shape;126;p22"/>
          <p:cNvSpPr txBox="1"/>
          <p:nvPr>
            <p:ph idx="4" type="title"/>
          </p:nvPr>
        </p:nvSpPr>
        <p:spPr>
          <a:xfrm>
            <a:off x="6087600" y="3578930"/>
            <a:ext cx="2336400" cy="3474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500"/>
              <a:buNone/>
              <a:defRPr b="0" sz="20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p:txBody>
      </p:sp>
      <p:sp>
        <p:nvSpPr>
          <p:cNvPr id="127" name="Google Shape;127;p22"/>
          <p:cNvSpPr txBox="1"/>
          <p:nvPr>
            <p:ph idx="5" type="subTitle"/>
          </p:nvPr>
        </p:nvSpPr>
        <p:spPr>
          <a:xfrm>
            <a:off x="6087600" y="2815590"/>
            <a:ext cx="2336400" cy="723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28" name="Google Shape;128;p22"/>
          <p:cNvSpPr txBox="1"/>
          <p:nvPr>
            <p:ph idx="6" type="title"/>
          </p:nvPr>
        </p:nvSpPr>
        <p:spPr>
          <a:xfrm>
            <a:off x="720000" y="445025"/>
            <a:ext cx="7704000" cy="572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grpSp>
        <p:nvGrpSpPr>
          <p:cNvPr id="129" name="Google Shape;129;p22"/>
          <p:cNvGrpSpPr/>
          <p:nvPr/>
        </p:nvGrpSpPr>
        <p:grpSpPr>
          <a:xfrm>
            <a:off x="4137879" y="4390554"/>
            <a:ext cx="868242" cy="435892"/>
            <a:chOff x="4036209" y="4390554"/>
            <a:chExt cx="868242" cy="435892"/>
          </a:xfrm>
        </p:grpSpPr>
        <p:sp>
          <p:nvSpPr>
            <p:cNvPr id="130" name="Google Shape;130;p22"/>
            <p:cNvSpPr/>
            <p:nvPr/>
          </p:nvSpPr>
          <p:spPr>
            <a:xfrm>
              <a:off x="4648909" y="4390554"/>
              <a:ext cx="255542" cy="435892"/>
            </a:xfrm>
            <a:custGeom>
              <a:rect b="b" l="l" r="r" t="t"/>
              <a:pathLst>
                <a:path extrusionOk="0" h="22342" w="13098">
                  <a:moveTo>
                    <a:pt x="13098" y="0"/>
                  </a:moveTo>
                  <a:lnTo>
                    <a:pt x="7704" y="577"/>
                  </a:lnTo>
                  <a:lnTo>
                    <a:pt x="768" y="10400"/>
                  </a:lnTo>
                  <a:lnTo>
                    <a:pt x="5203" y="11168"/>
                  </a:lnTo>
                  <a:lnTo>
                    <a:pt x="0" y="22341"/>
                  </a:lnTo>
                  <a:lnTo>
                    <a:pt x="11752" y="7317"/>
                  </a:lnTo>
                  <a:lnTo>
                    <a:pt x="7514" y="6739"/>
                  </a:lnTo>
                  <a:lnTo>
                    <a:pt x="13098"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 name="Google Shape;131;p22"/>
            <p:cNvSpPr/>
            <p:nvPr/>
          </p:nvSpPr>
          <p:spPr>
            <a:xfrm>
              <a:off x="4342559" y="4390554"/>
              <a:ext cx="255542" cy="435892"/>
            </a:xfrm>
            <a:custGeom>
              <a:rect b="b" l="l" r="r" t="t"/>
              <a:pathLst>
                <a:path extrusionOk="0" h="22342" w="13098">
                  <a:moveTo>
                    <a:pt x="13098" y="0"/>
                  </a:moveTo>
                  <a:lnTo>
                    <a:pt x="7704" y="577"/>
                  </a:lnTo>
                  <a:lnTo>
                    <a:pt x="768" y="10400"/>
                  </a:lnTo>
                  <a:lnTo>
                    <a:pt x="5203" y="11168"/>
                  </a:lnTo>
                  <a:lnTo>
                    <a:pt x="0" y="22341"/>
                  </a:lnTo>
                  <a:lnTo>
                    <a:pt x="11752" y="7317"/>
                  </a:lnTo>
                  <a:lnTo>
                    <a:pt x="7514" y="6739"/>
                  </a:lnTo>
                  <a:lnTo>
                    <a:pt x="13098"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 name="Google Shape;132;p22"/>
            <p:cNvSpPr/>
            <p:nvPr/>
          </p:nvSpPr>
          <p:spPr>
            <a:xfrm>
              <a:off x="4036209" y="4390554"/>
              <a:ext cx="255542" cy="435892"/>
            </a:xfrm>
            <a:custGeom>
              <a:rect b="b" l="l" r="r" t="t"/>
              <a:pathLst>
                <a:path extrusionOk="0" h="22342" w="13098">
                  <a:moveTo>
                    <a:pt x="13098" y="0"/>
                  </a:moveTo>
                  <a:lnTo>
                    <a:pt x="7704" y="577"/>
                  </a:lnTo>
                  <a:lnTo>
                    <a:pt x="768" y="10400"/>
                  </a:lnTo>
                  <a:lnTo>
                    <a:pt x="5203" y="11168"/>
                  </a:lnTo>
                  <a:lnTo>
                    <a:pt x="0" y="22341"/>
                  </a:lnTo>
                  <a:lnTo>
                    <a:pt x="11752" y="7317"/>
                  </a:lnTo>
                  <a:lnTo>
                    <a:pt x="7514" y="6739"/>
                  </a:lnTo>
                  <a:lnTo>
                    <a:pt x="13098"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33" name="Google Shape;133;p22"/>
          <p:cNvGrpSpPr/>
          <p:nvPr/>
        </p:nvGrpSpPr>
        <p:grpSpPr>
          <a:xfrm>
            <a:off x="-3410922" y="4496688"/>
            <a:ext cx="6301140" cy="382099"/>
            <a:chOff x="-233825" y="262888"/>
            <a:chExt cx="6301140" cy="382099"/>
          </a:xfrm>
        </p:grpSpPr>
        <p:cxnSp>
          <p:nvCxnSpPr>
            <p:cNvPr id="134" name="Google Shape;134;p22"/>
            <p:cNvCxnSpPr/>
            <p:nvPr/>
          </p:nvCxnSpPr>
          <p:spPr>
            <a:xfrm>
              <a:off x="-233825" y="454400"/>
              <a:ext cx="5995800" cy="0"/>
            </a:xfrm>
            <a:prstGeom prst="straightConnector1">
              <a:avLst/>
            </a:prstGeom>
            <a:noFill/>
            <a:ln cap="flat" cmpd="sng" w="9525">
              <a:solidFill>
                <a:schemeClr val="lt1"/>
              </a:solidFill>
              <a:prstDash val="solid"/>
              <a:round/>
              <a:headEnd len="sm" w="sm" type="none"/>
              <a:tailEnd len="sm" w="sm" type="none"/>
            </a:ln>
          </p:spPr>
        </p:cxnSp>
        <p:grpSp>
          <p:nvGrpSpPr>
            <p:cNvPr id="135" name="Google Shape;135;p22"/>
            <p:cNvGrpSpPr/>
            <p:nvPr/>
          </p:nvGrpSpPr>
          <p:grpSpPr>
            <a:xfrm rot="2700771">
              <a:off x="5739001" y="321019"/>
              <a:ext cx="274531" cy="265837"/>
              <a:chOff x="6021400" y="1654100"/>
              <a:chExt cx="435350" cy="421375"/>
            </a:xfrm>
          </p:grpSpPr>
          <p:sp>
            <p:nvSpPr>
              <p:cNvPr id="136" name="Google Shape;136;p22"/>
              <p:cNvSpPr/>
              <p:nvPr/>
            </p:nvSpPr>
            <p:spPr>
              <a:xfrm>
                <a:off x="6021400" y="1731075"/>
                <a:ext cx="355825" cy="344400"/>
              </a:xfrm>
              <a:custGeom>
                <a:rect b="b" l="l" r="r" t="t"/>
                <a:pathLst>
                  <a:path extrusionOk="0" h="13776" w="14233">
                    <a:moveTo>
                      <a:pt x="5024" y="0"/>
                    </a:moveTo>
                    <a:cubicBezTo>
                      <a:pt x="4837" y="135"/>
                      <a:pt x="4656" y="283"/>
                      <a:pt x="4489" y="458"/>
                    </a:cubicBezTo>
                    <a:lnTo>
                      <a:pt x="1829" y="3110"/>
                    </a:lnTo>
                    <a:cubicBezTo>
                      <a:pt x="0" y="4940"/>
                      <a:pt x="0" y="7915"/>
                      <a:pt x="1829" y="9750"/>
                    </a:cubicBezTo>
                    <a:lnTo>
                      <a:pt x="4489" y="12404"/>
                    </a:lnTo>
                    <a:cubicBezTo>
                      <a:pt x="5402" y="13318"/>
                      <a:pt x="6600" y="13775"/>
                      <a:pt x="7806" y="13775"/>
                    </a:cubicBezTo>
                    <a:cubicBezTo>
                      <a:pt x="9004" y="13775"/>
                      <a:pt x="10208" y="13318"/>
                      <a:pt x="11121" y="12404"/>
                    </a:cubicBezTo>
                    <a:lnTo>
                      <a:pt x="13782" y="9750"/>
                    </a:lnTo>
                    <a:cubicBezTo>
                      <a:pt x="13950" y="9577"/>
                      <a:pt x="14097" y="9396"/>
                      <a:pt x="14233" y="9209"/>
                    </a:cubicBezTo>
                    <a:lnTo>
                      <a:pt x="502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 name="Google Shape;137;p22"/>
              <p:cNvSpPr/>
              <p:nvPr/>
            </p:nvSpPr>
            <p:spPr>
              <a:xfrm>
                <a:off x="6196400" y="1654100"/>
                <a:ext cx="127050" cy="124475"/>
              </a:xfrm>
              <a:custGeom>
                <a:rect b="b" l="l" r="r" t="t"/>
                <a:pathLst>
                  <a:path extrusionOk="0" h="4979" w="5082">
                    <a:moveTo>
                      <a:pt x="3903" y="0"/>
                    </a:moveTo>
                    <a:cubicBezTo>
                      <a:pt x="3627" y="0"/>
                      <a:pt x="3349" y="110"/>
                      <a:pt x="3143" y="315"/>
                    </a:cubicBezTo>
                    <a:lnTo>
                      <a:pt x="1" y="3459"/>
                    </a:lnTo>
                    <a:lnTo>
                      <a:pt x="1520" y="4979"/>
                    </a:lnTo>
                    <a:lnTo>
                      <a:pt x="4662" y="1836"/>
                    </a:lnTo>
                    <a:cubicBezTo>
                      <a:pt x="5081" y="1417"/>
                      <a:pt x="5081" y="734"/>
                      <a:pt x="4662" y="315"/>
                    </a:cubicBezTo>
                    <a:cubicBezTo>
                      <a:pt x="4451" y="110"/>
                      <a:pt x="4174" y="0"/>
                      <a:pt x="3903"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 name="Google Shape;138;p22"/>
              <p:cNvSpPr/>
              <p:nvPr/>
            </p:nvSpPr>
            <p:spPr>
              <a:xfrm>
                <a:off x="6329725" y="1787550"/>
                <a:ext cx="127025" cy="124350"/>
              </a:xfrm>
              <a:custGeom>
                <a:rect b="b" l="l" r="r" t="t"/>
                <a:pathLst>
                  <a:path extrusionOk="0" h="4974" w="5081">
                    <a:moveTo>
                      <a:pt x="3903" y="1"/>
                    </a:moveTo>
                    <a:cubicBezTo>
                      <a:pt x="3626" y="1"/>
                      <a:pt x="3356" y="104"/>
                      <a:pt x="3143" y="316"/>
                    </a:cubicBezTo>
                    <a:lnTo>
                      <a:pt x="0" y="3454"/>
                    </a:lnTo>
                    <a:lnTo>
                      <a:pt x="1520" y="4973"/>
                    </a:lnTo>
                    <a:lnTo>
                      <a:pt x="4662" y="1831"/>
                    </a:lnTo>
                    <a:cubicBezTo>
                      <a:pt x="5081" y="1412"/>
                      <a:pt x="5081" y="735"/>
                      <a:pt x="4662" y="316"/>
                    </a:cubicBezTo>
                    <a:cubicBezTo>
                      <a:pt x="4450" y="104"/>
                      <a:pt x="4180" y="1"/>
                      <a:pt x="3903"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139" name="Google Shape;139;p22"/>
          <p:cNvGrpSpPr/>
          <p:nvPr/>
        </p:nvGrpSpPr>
        <p:grpSpPr>
          <a:xfrm flipH="1">
            <a:off x="6253782" y="4496688"/>
            <a:ext cx="6301140" cy="382099"/>
            <a:chOff x="-233825" y="262888"/>
            <a:chExt cx="6301140" cy="382099"/>
          </a:xfrm>
        </p:grpSpPr>
        <p:cxnSp>
          <p:nvCxnSpPr>
            <p:cNvPr id="140" name="Google Shape;140;p22"/>
            <p:cNvCxnSpPr/>
            <p:nvPr/>
          </p:nvCxnSpPr>
          <p:spPr>
            <a:xfrm>
              <a:off x="-233825" y="454400"/>
              <a:ext cx="5995800" cy="0"/>
            </a:xfrm>
            <a:prstGeom prst="straightConnector1">
              <a:avLst/>
            </a:prstGeom>
            <a:noFill/>
            <a:ln cap="flat" cmpd="sng" w="9525">
              <a:solidFill>
                <a:schemeClr val="lt1"/>
              </a:solidFill>
              <a:prstDash val="solid"/>
              <a:round/>
              <a:headEnd len="sm" w="sm" type="none"/>
              <a:tailEnd len="sm" w="sm" type="none"/>
            </a:ln>
          </p:spPr>
        </p:cxnSp>
        <p:grpSp>
          <p:nvGrpSpPr>
            <p:cNvPr id="141" name="Google Shape;141;p22"/>
            <p:cNvGrpSpPr/>
            <p:nvPr/>
          </p:nvGrpSpPr>
          <p:grpSpPr>
            <a:xfrm rot="2700771">
              <a:off x="5739001" y="321019"/>
              <a:ext cx="274531" cy="265837"/>
              <a:chOff x="6021400" y="1654100"/>
              <a:chExt cx="435350" cy="421375"/>
            </a:xfrm>
          </p:grpSpPr>
          <p:sp>
            <p:nvSpPr>
              <p:cNvPr id="142" name="Google Shape;142;p22"/>
              <p:cNvSpPr/>
              <p:nvPr/>
            </p:nvSpPr>
            <p:spPr>
              <a:xfrm>
                <a:off x="6021400" y="1731075"/>
                <a:ext cx="355825" cy="344400"/>
              </a:xfrm>
              <a:custGeom>
                <a:rect b="b" l="l" r="r" t="t"/>
                <a:pathLst>
                  <a:path extrusionOk="0" h="13776" w="14233">
                    <a:moveTo>
                      <a:pt x="5024" y="0"/>
                    </a:moveTo>
                    <a:cubicBezTo>
                      <a:pt x="4837" y="135"/>
                      <a:pt x="4656" y="283"/>
                      <a:pt x="4489" y="458"/>
                    </a:cubicBezTo>
                    <a:lnTo>
                      <a:pt x="1829" y="3110"/>
                    </a:lnTo>
                    <a:cubicBezTo>
                      <a:pt x="0" y="4940"/>
                      <a:pt x="0" y="7915"/>
                      <a:pt x="1829" y="9750"/>
                    </a:cubicBezTo>
                    <a:lnTo>
                      <a:pt x="4489" y="12404"/>
                    </a:lnTo>
                    <a:cubicBezTo>
                      <a:pt x="5402" y="13318"/>
                      <a:pt x="6600" y="13775"/>
                      <a:pt x="7806" y="13775"/>
                    </a:cubicBezTo>
                    <a:cubicBezTo>
                      <a:pt x="9004" y="13775"/>
                      <a:pt x="10208" y="13318"/>
                      <a:pt x="11121" y="12404"/>
                    </a:cubicBezTo>
                    <a:lnTo>
                      <a:pt x="13782" y="9750"/>
                    </a:lnTo>
                    <a:cubicBezTo>
                      <a:pt x="13950" y="9577"/>
                      <a:pt x="14097" y="9396"/>
                      <a:pt x="14233" y="9209"/>
                    </a:cubicBezTo>
                    <a:lnTo>
                      <a:pt x="502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 name="Google Shape;143;p22"/>
              <p:cNvSpPr/>
              <p:nvPr/>
            </p:nvSpPr>
            <p:spPr>
              <a:xfrm>
                <a:off x="6196400" y="1654100"/>
                <a:ext cx="127050" cy="124475"/>
              </a:xfrm>
              <a:custGeom>
                <a:rect b="b" l="l" r="r" t="t"/>
                <a:pathLst>
                  <a:path extrusionOk="0" h="4979" w="5082">
                    <a:moveTo>
                      <a:pt x="3903" y="0"/>
                    </a:moveTo>
                    <a:cubicBezTo>
                      <a:pt x="3627" y="0"/>
                      <a:pt x="3349" y="110"/>
                      <a:pt x="3143" y="315"/>
                    </a:cubicBezTo>
                    <a:lnTo>
                      <a:pt x="1" y="3459"/>
                    </a:lnTo>
                    <a:lnTo>
                      <a:pt x="1520" y="4979"/>
                    </a:lnTo>
                    <a:lnTo>
                      <a:pt x="4662" y="1836"/>
                    </a:lnTo>
                    <a:cubicBezTo>
                      <a:pt x="5081" y="1417"/>
                      <a:pt x="5081" y="734"/>
                      <a:pt x="4662" y="315"/>
                    </a:cubicBezTo>
                    <a:cubicBezTo>
                      <a:pt x="4451" y="110"/>
                      <a:pt x="4174" y="0"/>
                      <a:pt x="3903"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 name="Google Shape;144;p22"/>
              <p:cNvSpPr/>
              <p:nvPr/>
            </p:nvSpPr>
            <p:spPr>
              <a:xfrm>
                <a:off x="6329725" y="1787550"/>
                <a:ext cx="127025" cy="124350"/>
              </a:xfrm>
              <a:custGeom>
                <a:rect b="b" l="l" r="r" t="t"/>
                <a:pathLst>
                  <a:path extrusionOk="0" h="4974" w="5081">
                    <a:moveTo>
                      <a:pt x="3903" y="1"/>
                    </a:moveTo>
                    <a:cubicBezTo>
                      <a:pt x="3626" y="1"/>
                      <a:pt x="3356" y="104"/>
                      <a:pt x="3143" y="316"/>
                    </a:cubicBezTo>
                    <a:lnTo>
                      <a:pt x="0" y="3454"/>
                    </a:lnTo>
                    <a:lnTo>
                      <a:pt x="1520" y="4973"/>
                    </a:lnTo>
                    <a:lnTo>
                      <a:pt x="4662" y="1831"/>
                    </a:lnTo>
                    <a:cubicBezTo>
                      <a:pt x="5081" y="1412"/>
                      <a:pt x="5081" y="735"/>
                      <a:pt x="4662" y="316"/>
                    </a:cubicBezTo>
                    <a:cubicBezTo>
                      <a:pt x="4450" y="104"/>
                      <a:pt x="4180" y="1"/>
                      <a:pt x="3903"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cxnSp>
        <p:nvCxnSpPr>
          <p:cNvPr id="145" name="Google Shape;145;p22"/>
          <p:cNvCxnSpPr/>
          <p:nvPr/>
        </p:nvCxnSpPr>
        <p:spPr>
          <a:xfrm>
            <a:off x="-233825" y="454400"/>
            <a:ext cx="9408300" cy="0"/>
          </a:xfrm>
          <a:prstGeom prst="straightConnector1">
            <a:avLst/>
          </a:prstGeom>
          <a:noFill/>
          <a:ln cap="flat" cmpd="sng" w="9525">
            <a:solidFill>
              <a:schemeClr val="lt1"/>
            </a:solidFill>
            <a:prstDash val="solid"/>
            <a:round/>
            <a:headEnd len="sm" w="sm" type="none"/>
            <a:tailEnd len="sm" w="sm" type="none"/>
          </a:ln>
        </p:spPr>
      </p:cxnSp>
      <p:sp>
        <p:nvSpPr>
          <p:cNvPr id="146" name="Google Shape;146;p22"/>
          <p:cNvSpPr txBox="1"/>
          <p:nvPr>
            <p:ph idx="7" type="title"/>
          </p:nvPr>
        </p:nvSpPr>
        <p:spPr>
          <a:xfrm>
            <a:off x="1074450" y="2428775"/>
            <a:ext cx="1627500" cy="3474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000"/>
              <a:buNone/>
              <a:defRPr b="0" sz="2000">
                <a:solidFill>
                  <a:schemeClr val="accent1"/>
                </a:solidFill>
              </a:defRPr>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
        <p:nvSpPr>
          <p:cNvPr id="147" name="Google Shape;147;p22"/>
          <p:cNvSpPr txBox="1"/>
          <p:nvPr>
            <p:ph idx="8" type="title"/>
          </p:nvPr>
        </p:nvSpPr>
        <p:spPr>
          <a:xfrm>
            <a:off x="3758250" y="2428775"/>
            <a:ext cx="1627500" cy="3474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000"/>
              <a:buNone/>
              <a:defRPr b="0" sz="2000">
                <a:solidFill>
                  <a:schemeClr val="accent1"/>
                </a:solidFill>
              </a:defRPr>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
        <p:nvSpPr>
          <p:cNvPr id="148" name="Google Shape;148;p22"/>
          <p:cNvSpPr txBox="1"/>
          <p:nvPr>
            <p:ph idx="9" type="title"/>
          </p:nvPr>
        </p:nvSpPr>
        <p:spPr>
          <a:xfrm>
            <a:off x="6442050" y="2428775"/>
            <a:ext cx="1627500" cy="3474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000"/>
              <a:buNone/>
              <a:defRPr b="0" sz="2000">
                <a:solidFill>
                  <a:schemeClr val="accent1"/>
                </a:solidFill>
              </a:defRPr>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
        <p:nvSpPr>
          <p:cNvPr id="149" name="Google Shape;149;p22"/>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_ONLY_2">
    <p:spTree>
      <p:nvGrpSpPr>
        <p:cNvPr id="150" name="Shape 150"/>
        <p:cNvGrpSpPr/>
        <p:nvPr/>
      </p:nvGrpSpPr>
      <p:grpSpPr>
        <a:xfrm>
          <a:off x="0" y="0"/>
          <a:ext cx="0" cy="0"/>
          <a:chOff x="0" y="0"/>
          <a:chExt cx="0" cy="0"/>
        </a:xfrm>
      </p:grpSpPr>
      <p:sp>
        <p:nvSpPr>
          <p:cNvPr id="151" name="Google Shape;151;p23"/>
          <p:cNvSpPr txBox="1"/>
          <p:nvPr>
            <p:ph type="title"/>
          </p:nvPr>
        </p:nvSpPr>
        <p:spPr>
          <a:xfrm>
            <a:off x="720000" y="445025"/>
            <a:ext cx="7704000" cy="572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cxnSp>
        <p:nvCxnSpPr>
          <p:cNvPr id="152" name="Google Shape;152;p23"/>
          <p:cNvCxnSpPr>
            <a:stCxn id="153" idx="4"/>
          </p:cNvCxnSpPr>
          <p:nvPr/>
        </p:nvCxnSpPr>
        <p:spPr>
          <a:xfrm rot="5400000">
            <a:off x="-1318243" y="2652375"/>
            <a:ext cx="741900" cy="3327600"/>
          </a:xfrm>
          <a:prstGeom prst="bentConnector2">
            <a:avLst/>
          </a:prstGeom>
          <a:noFill/>
          <a:ln cap="flat" cmpd="sng" w="9525">
            <a:solidFill>
              <a:schemeClr val="dk2"/>
            </a:solidFill>
            <a:prstDash val="solid"/>
            <a:round/>
            <a:headEnd len="sm" w="sm" type="none"/>
            <a:tailEnd len="sm" w="sm" type="none"/>
          </a:ln>
        </p:spPr>
      </p:cxnSp>
      <p:grpSp>
        <p:nvGrpSpPr>
          <p:cNvPr id="154" name="Google Shape;154;p23"/>
          <p:cNvGrpSpPr/>
          <p:nvPr/>
        </p:nvGrpSpPr>
        <p:grpSpPr>
          <a:xfrm flipH="1" rot="2699229">
            <a:off x="577695" y="3688519"/>
            <a:ext cx="274531" cy="265837"/>
            <a:chOff x="6021400" y="1654100"/>
            <a:chExt cx="435350" cy="421375"/>
          </a:xfrm>
        </p:grpSpPr>
        <p:sp>
          <p:nvSpPr>
            <p:cNvPr id="155" name="Google Shape;155;p23"/>
            <p:cNvSpPr/>
            <p:nvPr/>
          </p:nvSpPr>
          <p:spPr>
            <a:xfrm>
              <a:off x="6021400" y="1731075"/>
              <a:ext cx="355825" cy="344400"/>
            </a:xfrm>
            <a:custGeom>
              <a:rect b="b" l="l" r="r" t="t"/>
              <a:pathLst>
                <a:path extrusionOk="0" h="13776" w="14233">
                  <a:moveTo>
                    <a:pt x="5024" y="0"/>
                  </a:moveTo>
                  <a:cubicBezTo>
                    <a:pt x="4837" y="135"/>
                    <a:pt x="4656" y="283"/>
                    <a:pt x="4489" y="458"/>
                  </a:cubicBezTo>
                  <a:lnTo>
                    <a:pt x="1829" y="3110"/>
                  </a:lnTo>
                  <a:cubicBezTo>
                    <a:pt x="0" y="4940"/>
                    <a:pt x="0" y="7915"/>
                    <a:pt x="1829" y="9750"/>
                  </a:cubicBezTo>
                  <a:lnTo>
                    <a:pt x="4489" y="12404"/>
                  </a:lnTo>
                  <a:cubicBezTo>
                    <a:pt x="5402" y="13318"/>
                    <a:pt x="6600" y="13775"/>
                    <a:pt x="7806" y="13775"/>
                  </a:cubicBezTo>
                  <a:cubicBezTo>
                    <a:pt x="9004" y="13775"/>
                    <a:pt x="10208" y="13318"/>
                    <a:pt x="11121" y="12404"/>
                  </a:cubicBezTo>
                  <a:lnTo>
                    <a:pt x="13782" y="9750"/>
                  </a:lnTo>
                  <a:cubicBezTo>
                    <a:pt x="13950" y="9577"/>
                    <a:pt x="14097" y="9396"/>
                    <a:pt x="14233" y="9209"/>
                  </a:cubicBezTo>
                  <a:lnTo>
                    <a:pt x="502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 name="Google Shape;156;p23"/>
            <p:cNvSpPr/>
            <p:nvPr/>
          </p:nvSpPr>
          <p:spPr>
            <a:xfrm>
              <a:off x="6196400" y="1654100"/>
              <a:ext cx="127050" cy="124475"/>
            </a:xfrm>
            <a:custGeom>
              <a:rect b="b" l="l" r="r" t="t"/>
              <a:pathLst>
                <a:path extrusionOk="0" h="4979" w="5082">
                  <a:moveTo>
                    <a:pt x="3903" y="0"/>
                  </a:moveTo>
                  <a:cubicBezTo>
                    <a:pt x="3627" y="0"/>
                    <a:pt x="3349" y="110"/>
                    <a:pt x="3143" y="315"/>
                  </a:cubicBezTo>
                  <a:lnTo>
                    <a:pt x="1" y="3459"/>
                  </a:lnTo>
                  <a:lnTo>
                    <a:pt x="1520" y="4979"/>
                  </a:lnTo>
                  <a:lnTo>
                    <a:pt x="4662" y="1836"/>
                  </a:lnTo>
                  <a:cubicBezTo>
                    <a:pt x="5081" y="1417"/>
                    <a:pt x="5081" y="734"/>
                    <a:pt x="4662" y="315"/>
                  </a:cubicBezTo>
                  <a:cubicBezTo>
                    <a:pt x="4451" y="110"/>
                    <a:pt x="4174" y="0"/>
                    <a:pt x="3903"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 name="Google Shape;157;p23"/>
            <p:cNvSpPr/>
            <p:nvPr/>
          </p:nvSpPr>
          <p:spPr>
            <a:xfrm>
              <a:off x="6329725" y="1787550"/>
              <a:ext cx="127025" cy="124350"/>
            </a:xfrm>
            <a:custGeom>
              <a:rect b="b" l="l" r="r" t="t"/>
              <a:pathLst>
                <a:path extrusionOk="0" h="4974" w="5081">
                  <a:moveTo>
                    <a:pt x="3903" y="1"/>
                  </a:moveTo>
                  <a:cubicBezTo>
                    <a:pt x="3626" y="1"/>
                    <a:pt x="3356" y="104"/>
                    <a:pt x="3143" y="316"/>
                  </a:cubicBezTo>
                  <a:lnTo>
                    <a:pt x="0" y="3454"/>
                  </a:lnTo>
                  <a:lnTo>
                    <a:pt x="1520" y="4973"/>
                  </a:lnTo>
                  <a:lnTo>
                    <a:pt x="4662" y="1831"/>
                  </a:lnTo>
                  <a:cubicBezTo>
                    <a:pt x="5081" y="1412"/>
                    <a:pt x="5081" y="735"/>
                    <a:pt x="4662" y="316"/>
                  </a:cubicBezTo>
                  <a:cubicBezTo>
                    <a:pt x="4450" y="104"/>
                    <a:pt x="4180" y="1"/>
                    <a:pt x="3903"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53" name="Google Shape;153;p23"/>
          <p:cNvSpPr/>
          <p:nvPr/>
        </p:nvSpPr>
        <p:spPr>
          <a:xfrm>
            <a:off x="668207" y="3857625"/>
            <a:ext cx="96600" cy="87600"/>
          </a:xfrm>
          <a:prstGeom prst="ellipse">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58" name="Google Shape;158;p23"/>
          <p:cNvCxnSpPr>
            <a:stCxn id="159" idx="4"/>
          </p:cNvCxnSpPr>
          <p:nvPr/>
        </p:nvCxnSpPr>
        <p:spPr>
          <a:xfrm flipH="1" rot="-5400000">
            <a:off x="9694000" y="2652038"/>
            <a:ext cx="770100" cy="3300300"/>
          </a:xfrm>
          <a:prstGeom prst="bentConnector2">
            <a:avLst/>
          </a:prstGeom>
          <a:noFill/>
          <a:ln cap="flat" cmpd="sng" w="9525">
            <a:solidFill>
              <a:schemeClr val="dk2"/>
            </a:solidFill>
            <a:prstDash val="solid"/>
            <a:round/>
            <a:headEnd len="sm" w="sm" type="none"/>
            <a:tailEnd len="sm" w="sm" type="none"/>
          </a:ln>
        </p:spPr>
      </p:cxnSp>
      <p:grpSp>
        <p:nvGrpSpPr>
          <p:cNvPr id="160" name="Google Shape;160;p23"/>
          <p:cNvGrpSpPr/>
          <p:nvPr/>
        </p:nvGrpSpPr>
        <p:grpSpPr>
          <a:xfrm rot="-2699229">
            <a:off x="8292957" y="3659944"/>
            <a:ext cx="274531" cy="265837"/>
            <a:chOff x="6021400" y="1654100"/>
            <a:chExt cx="435350" cy="421375"/>
          </a:xfrm>
        </p:grpSpPr>
        <p:sp>
          <p:nvSpPr>
            <p:cNvPr id="161" name="Google Shape;161;p23"/>
            <p:cNvSpPr/>
            <p:nvPr/>
          </p:nvSpPr>
          <p:spPr>
            <a:xfrm>
              <a:off x="6021400" y="1731075"/>
              <a:ext cx="355825" cy="344400"/>
            </a:xfrm>
            <a:custGeom>
              <a:rect b="b" l="l" r="r" t="t"/>
              <a:pathLst>
                <a:path extrusionOk="0" h="13776" w="14233">
                  <a:moveTo>
                    <a:pt x="5024" y="0"/>
                  </a:moveTo>
                  <a:cubicBezTo>
                    <a:pt x="4837" y="135"/>
                    <a:pt x="4656" y="283"/>
                    <a:pt x="4489" y="458"/>
                  </a:cubicBezTo>
                  <a:lnTo>
                    <a:pt x="1829" y="3110"/>
                  </a:lnTo>
                  <a:cubicBezTo>
                    <a:pt x="0" y="4940"/>
                    <a:pt x="0" y="7915"/>
                    <a:pt x="1829" y="9750"/>
                  </a:cubicBezTo>
                  <a:lnTo>
                    <a:pt x="4489" y="12404"/>
                  </a:lnTo>
                  <a:cubicBezTo>
                    <a:pt x="5402" y="13318"/>
                    <a:pt x="6600" y="13775"/>
                    <a:pt x="7806" y="13775"/>
                  </a:cubicBezTo>
                  <a:cubicBezTo>
                    <a:pt x="9004" y="13775"/>
                    <a:pt x="10208" y="13318"/>
                    <a:pt x="11121" y="12404"/>
                  </a:cubicBezTo>
                  <a:lnTo>
                    <a:pt x="13782" y="9750"/>
                  </a:lnTo>
                  <a:cubicBezTo>
                    <a:pt x="13950" y="9577"/>
                    <a:pt x="14097" y="9396"/>
                    <a:pt x="14233" y="9209"/>
                  </a:cubicBezTo>
                  <a:lnTo>
                    <a:pt x="502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 name="Google Shape;162;p23"/>
            <p:cNvSpPr/>
            <p:nvPr/>
          </p:nvSpPr>
          <p:spPr>
            <a:xfrm>
              <a:off x="6196400" y="1654100"/>
              <a:ext cx="127050" cy="124475"/>
            </a:xfrm>
            <a:custGeom>
              <a:rect b="b" l="l" r="r" t="t"/>
              <a:pathLst>
                <a:path extrusionOk="0" h="4979" w="5082">
                  <a:moveTo>
                    <a:pt x="3903" y="0"/>
                  </a:moveTo>
                  <a:cubicBezTo>
                    <a:pt x="3627" y="0"/>
                    <a:pt x="3349" y="110"/>
                    <a:pt x="3143" y="315"/>
                  </a:cubicBezTo>
                  <a:lnTo>
                    <a:pt x="1" y="3459"/>
                  </a:lnTo>
                  <a:lnTo>
                    <a:pt x="1520" y="4979"/>
                  </a:lnTo>
                  <a:lnTo>
                    <a:pt x="4662" y="1836"/>
                  </a:lnTo>
                  <a:cubicBezTo>
                    <a:pt x="5081" y="1417"/>
                    <a:pt x="5081" y="734"/>
                    <a:pt x="4662" y="315"/>
                  </a:cubicBezTo>
                  <a:cubicBezTo>
                    <a:pt x="4451" y="110"/>
                    <a:pt x="4174" y="0"/>
                    <a:pt x="3903"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 name="Google Shape;163;p23"/>
            <p:cNvSpPr/>
            <p:nvPr/>
          </p:nvSpPr>
          <p:spPr>
            <a:xfrm>
              <a:off x="6329725" y="1787550"/>
              <a:ext cx="127025" cy="124350"/>
            </a:xfrm>
            <a:custGeom>
              <a:rect b="b" l="l" r="r" t="t"/>
              <a:pathLst>
                <a:path extrusionOk="0" h="4974" w="5081">
                  <a:moveTo>
                    <a:pt x="3903" y="1"/>
                  </a:moveTo>
                  <a:cubicBezTo>
                    <a:pt x="3626" y="1"/>
                    <a:pt x="3356" y="104"/>
                    <a:pt x="3143" y="316"/>
                  </a:cubicBezTo>
                  <a:lnTo>
                    <a:pt x="0" y="3454"/>
                  </a:lnTo>
                  <a:lnTo>
                    <a:pt x="1520" y="4973"/>
                  </a:lnTo>
                  <a:lnTo>
                    <a:pt x="4662" y="1831"/>
                  </a:lnTo>
                  <a:cubicBezTo>
                    <a:pt x="5081" y="1412"/>
                    <a:pt x="5081" y="735"/>
                    <a:pt x="4662" y="316"/>
                  </a:cubicBezTo>
                  <a:cubicBezTo>
                    <a:pt x="4450" y="104"/>
                    <a:pt x="4180" y="1"/>
                    <a:pt x="3903"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59" name="Google Shape;159;p23"/>
          <p:cNvSpPr/>
          <p:nvPr/>
        </p:nvSpPr>
        <p:spPr>
          <a:xfrm>
            <a:off x="8333200" y="3725738"/>
            <a:ext cx="191400" cy="191400"/>
          </a:xfrm>
          <a:prstGeom prst="ellipse">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 name="Google Shape;164;p23"/>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BLANK_1_1_1_1_1_1">
    <p:spTree>
      <p:nvGrpSpPr>
        <p:cNvPr id="165" name="Shape 165"/>
        <p:cNvGrpSpPr/>
        <p:nvPr/>
      </p:nvGrpSpPr>
      <p:grpSpPr>
        <a:xfrm>
          <a:off x="0" y="0"/>
          <a:ext cx="0" cy="0"/>
          <a:chOff x="0" y="0"/>
          <a:chExt cx="0" cy="0"/>
        </a:xfrm>
      </p:grpSpPr>
      <p:sp>
        <p:nvSpPr>
          <p:cNvPr id="166" name="Google Shape;166;p24"/>
          <p:cNvSpPr txBox="1"/>
          <p:nvPr>
            <p:ph idx="1" type="subTitle"/>
          </p:nvPr>
        </p:nvSpPr>
        <p:spPr>
          <a:xfrm>
            <a:off x="771987" y="3446771"/>
            <a:ext cx="2132700" cy="97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sz="2800"/>
            </a:lvl2pPr>
            <a:lvl3pPr lvl="2" algn="l">
              <a:lnSpc>
                <a:spcPct val="100000"/>
              </a:lnSpc>
              <a:spcBef>
                <a:spcPts val="0"/>
              </a:spcBef>
              <a:spcAft>
                <a:spcPts val="0"/>
              </a:spcAft>
              <a:buSzPts val="2800"/>
              <a:buNone/>
              <a:defRPr sz="2800"/>
            </a:lvl3pPr>
            <a:lvl4pPr lvl="3" algn="l">
              <a:lnSpc>
                <a:spcPct val="100000"/>
              </a:lnSpc>
              <a:spcBef>
                <a:spcPts val="0"/>
              </a:spcBef>
              <a:spcAft>
                <a:spcPts val="0"/>
              </a:spcAft>
              <a:buSzPts val="2800"/>
              <a:buNone/>
              <a:defRPr sz="2800"/>
            </a:lvl4pPr>
            <a:lvl5pPr lvl="4" algn="l">
              <a:lnSpc>
                <a:spcPct val="100000"/>
              </a:lnSpc>
              <a:spcBef>
                <a:spcPts val="0"/>
              </a:spcBef>
              <a:spcAft>
                <a:spcPts val="0"/>
              </a:spcAft>
              <a:buSzPts val="2800"/>
              <a:buNone/>
              <a:defRPr sz="2800"/>
            </a:lvl5pPr>
            <a:lvl6pPr lvl="5" algn="l">
              <a:lnSpc>
                <a:spcPct val="100000"/>
              </a:lnSpc>
              <a:spcBef>
                <a:spcPts val="0"/>
              </a:spcBef>
              <a:spcAft>
                <a:spcPts val="0"/>
              </a:spcAft>
              <a:buSzPts val="2800"/>
              <a:buNone/>
              <a:defRPr sz="2800"/>
            </a:lvl6pPr>
            <a:lvl7pPr lvl="6" algn="l">
              <a:lnSpc>
                <a:spcPct val="100000"/>
              </a:lnSpc>
              <a:spcBef>
                <a:spcPts val="0"/>
              </a:spcBef>
              <a:spcAft>
                <a:spcPts val="0"/>
              </a:spcAft>
              <a:buSzPts val="2800"/>
              <a:buNone/>
              <a:defRPr sz="2800"/>
            </a:lvl7pPr>
            <a:lvl8pPr lvl="7" algn="l">
              <a:lnSpc>
                <a:spcPct val="100000"/>
              </a:lnSpc>
              <a:spcBef>
                <a:spcPts val="0"/>
              </a:spcBef>
              <a:spcAft>
                <a:spcPts val="0"/>
              </a:spcAft>
              <a:buSzPts val="2800"/>
              <a:buNone/>
              <a:defRPr sz="2800"/>
            </a:lvl8pPr>
            <a:lvl9pPr lvl="8" algn="l">
              <a:lnSpc>
                <a:spcPct val="100000"/>
              </a:lnSpc>
              <a:spcBef>
                <a:spcPts val="0"/>
              </a:spcBef>
              <a:spcAft>
                <a:spcPts val="0"/>
              </a:spcAft>
              <a:buSzPts val="2800"/>
              <a:buNone/>
              <a:defRPr sz="2800"/>
            </a:lvl9pPr>
          </a:lstStyle>
          <a:p/>
        </p:txBody>
      </p:sp>
      <p:sp>
        <p:nvSpPr>
          <p:cNvPr id="167" name="Google Shape;167;p24"/>
          <p:cNvSpPr txBox="1"/>
          <p:nvPr>
            <p:ph idx="2" type="subTitle"/>
          </p:nvPr>
        </p:nvSpPr>
        <p:spPr>
          <a:xfrm>
            <a:off x="771987" y="3120675"/>
            <a:ext cx="2132700" cy="31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3300"/>
              <a:buFont typeface="Hanuman"/>
              <a:buNone/>
              <a:defRPr sz="2000">
                <a:latin typeface="Righteous"/>
                <a:ea typeface="Righteous"/>
                <a:cs typeface="Righteous"/>
                <a:sym typeface="Righteous"/>
              </a:defRPr>
            </a:lvl1pPr>
            <a:lvl2pPr lvl="1" algn="l">
              <a:lnSpc>
                <a:spcPct val="100000"/>
              </a:lnSpc>
              <a:spcBef>
                <a:spcPts val="0"/>
              </a:spcBef>
              <a:spcAft>
                <a:spcPts val="0"/>
              </a:spcAft>
              <a:buSzPts val="2800"/>
              <a:buNone/>
              <a:defRPr sz="2800"/>
            </a:lvl2pPr>
            <a:lvl3pPr lvl="2" algn="l">
              <a:lnSpc>
                <a:spcPct val="100000"/>
              </a:lnSpc>
              <a:spcBef>
                <a:spcPts val="0"/>
              </a:spcBef>
              <a:spcAft>
                <a:spcPts val="0"/>
              </a:spcAft>
              <a:buSzPts val="2800"/>
              <a:buNone/>
              <a:defRPr sz="2800"/>
            </a:lvl3pPr>
            <a:lvl4pPr lvl="3" algn="l">
              <a:lnSpc>
                <a:spcPct val="100000"/>
              </a:lnSpc>
              <a:spcBef>
                <a:spcPts val="0"/>
              </a:spcBef>
              <a:spcAft>
                <a:spcPts val="0"/>
              </a:spcAft>
              <a:buSzPts val="2800"/>
              <a:buNone/>
              <a:defRPr sz="2800"/>
            </a:lvl4pPr>
            <a:lvl5pPr lvl="4" algn="l">
              <a:lnSpc>
                <a:spcPct val="100000"/>
              </a:lnSpc>
              <a:spcBef>
                <a:spcPts val="0"/>
              </a:spcBef>
              <a:spcAft>
                <a:spcPts val="0"/>
              </a:spcAft>
              <a:buSzPts val="2800"/>
              <a:buNone/>
              <a:defRPr sz="2800"/>
            </a:lvl5pPr>
            <a:lvl6pPr lvl="5" algn="l">
              <a:lnSpc>
                <a:spcPct val="100000"/>
              </a:lnSpc>
              <a:spcBef>
                <a:spcPts val="0"/>
              </a:spcBef>
              <a:spcAft>
                <a:spcPts val="0"/>
              </a:spcAft>
              <a:buSzPts val="2800"/>
              <a:buNone/>
              <a:defRPr sz="2800"/>
            </a:lvl6pPr>
            <a:lvl7pPr lvl="6" algn="l">
              <a:lnSpc>
                <a:spcPct val="100000"/>
              </a:lnSpc>
              <a:spcBef>
                <a:spcPts val="0"/>
              </a:spcBef>
              <a:spcAft>
                <a:spcPts val="0"/>
              </a:spcAft>
              <a:buSzPts val="2800"/>
              <a:buNone/>
              <a:defRPr sz="2800"/>
            </a:lvl7pPr>
            <a:lvl8pPr lvl="7" algn="l">
              <a:lnSpc>
                <a:spcPct val="100000"/>
              </a:lnSpc>
              <a:spcBef>
                <a:spcPts val="0"/>
              </a:spcBef>
              <a:spcAft>
                <a:spcPts val="0"/>
              </a:spcAft>
              <a:buSzPts val="2800"/>
              <a:buNone/>
              <a:defRPr sz="2800"/>
            </a:lvl8pPr>
            <a:lvl9pPr lvl="8" algn="l">
              <a:lnSpc>
                <a:spcPct val="100000"/>
              </a:lnSpc>
              <a:spcBef>
                <a:spcPts val="0"/>
              </a:spcBef>
              <a:spcAft>
                <a:spcPts val="0"/>
              </a:spcAft>
              <a:buSzPts val="2800"/>
              <a:buNone/>
              <a:defRPr sz="2800"/>
            </a:lvl9pPr>
          </a:lstStyle>
          <a:p/>
        </p:txBody>
      </p:sp>
      <p:sp>
        <p:nvSpPr>
          <p:cNvPr id="168" name="Google Shape;168;p24"/>
          <p:cNvSpPr txBox="1"/>
          <p:nvPr>
            <p:ph idx="3" type="subTitle"/>
          </p:nvPr>
        </p:nvSpPr>
        <p:spPr>
          <a:xfrm>
            <a:off x="3515290" y="3448999"/>
            <a:ext cx="2113500" cy="97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sz="2800"/>
            </a:lvl2pPr>
            <a:lvl3pPr lvl="2" algn="l">
              <a:lnSpc>
                <a:spcPct val="100000"/>
              </a:lnSpc>
              <a:spcBef>
                <a:spcPts val="0"/>
              </a:spcBef>
              <a:spcAft>
                <a:spcPts val="0"/>
              </a:spcAft>
              <a:buSzPts val="2800"/>
              <a:buNone/>
              <a:defRPr sz="2800"/>
            </a:lvl3pPr>
            <a:lvl4pPr lvl="3" algn="l">
              <a:lnSpc>
                <a:spcPct val="100000"/>
              </a:lnSpc>
              <a:spcBef>
                <a:spcPts val="0"/>
              </a:spcBef>
              <a:spcAft>
                <a:spcPts val="0"/>
              </a:spcAft>
              <a:buSzPts val="2800"/>
              <a:buNone/>
              <a:defRPr sz="2800"/>
            </a:lvl4pPr>
            <a:lvl5pPr lvl="4" algn="l">
              <a:lnSpc>
                <a:spcPct val="100000"/>
              </a:lnSpc>
              <a:spcBef>
                <a:spcPts val="0"/>
              </a:spcBef>
              <a:spcAft>
                <a:spcPts val="0"/>
              </a:spcAft>
              <a:buSzPts val="2800"/>
              <a:buNone/>
              <a:defRPr sz="2800"/>
            </a:lvl5pPr>
            <a:lvl6pPr lvl="5" algn="l">
              <a:lnSpc>
                <a:spcPct val="100000"/>
              </a:lnSpc>
              <a:spcBef>
                <a:spcPts val="0"/>
              </a:spcBef>
              <a:spcAft>
                <a:spcPts val="0"/>
              </a:spcAft>
              <a:buSzPts val="2800"/>
              <a:buNone/>
              <a:defRPr sz="2800"/>
            </a:lvl6pPr>
            <a:lvl7pPr lvl="6" algn="l">
              <a:lnSpc>
                <a:spcPct val="100000"/>
              </a:lnSpc>
              <a:spcBef>
                <a:spcPts val="0"/>
              </a:spcBef>
              <a:spcAft>
                <a:spcPts val="0"/>
              </a:spcAft>
              <a:buSzPts val="2800"/>
              <a:buNone/>
              <a:defRPr sz="2800"/>
            </a:lvl7pPr>
            <a:lvl8pPr lvl="7" algn="l">
              <a:lnSpc>
                <a:spcPct val="100000"/>
              </a:lnSpc>
              <a:spcBef>
                <a:spcPts val="0"/>
              </a:spcBef>
              <a:spcAft>
                <a:spcPts val="0"/>
              </a:spcAft>
              <a:buSzPts val="2800"/>
              <a:buNone/>
              <a:defRPr sz="2800"/>
            </a:lvl8pPr>
            <a:lvl9pPr lvl="8" algn="l">
              <a:lnSpc>
                <a:spcPct val="100000"/>
              </a:lnSpc>
              <a:spcBef>
                <a:spcPts val="0"/>
              </a:spcBef>
              <a:spcAft>
                <a:spcPts val="0"/>
              </a:spcAft>
              <a:buSzPts val="2800"/>
              <a:buNone/>
              <a:defRPr sz="2800"/>
            </a:lvl9pPr>
          </a:lstStyle>
          <a:p/>
        </p:txBody>
      </p:sp>
      <p:sp>
        <p:nvSpPr>
          <p:cNvPr id="169" name="Google Shape;169;p24"/>
          <p:cNvSpPr txBox="1"/>
          <p:nvPr>
            <p:ph idx="4" type="subTitle"/>
          </p:nvPr>
        </p:nvSpPr>
        <p:spPr>
          <a:xfrm>
            <a:off x="3515290" y="3120675"/>
            <a:ext cx="2113500" cy="31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3300"/>
              <a:buFont typeface="Hanuman"/>
              <a:buNone/>
              <a:defRPr sz="2000">
                <a:latin typeface="Righteous"/>
                <a:ea typeface="Righteous"/>
                <a:cs typeface="Righteous"/>
                <a:sym typeface="Righteous"/>
              </a:defRPr>
            </a:lvl1pPr>
            <a:lvl2pPr lvl="1" algn="l">
              <a:lnSpc>
                <a:spcPct val="100000"/>
              </a:lnSpc>
              <a:spcBef>
                <a:spcPts val="0"/>
              </a:spcBef>
              <a:spcAft>
                <a:spcPts val="0"/>
              </a:spcAft>
              <a:buSzPts val="2800"/>
              <a:buNone/>
              <a:defRPr sz="2800"/>
            </a:lvl2pPr>
            <a:lvl3pPr lvl="2" algn="l">
              <a:lnSpc>
                <a:spcPct val="100000"/>
              </a:lnSpc>
              <a:spcBef>
                <a:spcPts val="0"/>
              </a:spcBef>
              <a:spcAft>
                <a:spcPts val="0"/>
              </a:spcAft>
              <a:buSzPts val="2800"/>
              <a:buNone/>
              <a:defRPr sz="2800"/>
            </a:lvl3pPr>
            <a:lvl4pPr lvl="3" algn="l">
              <a:lnSpc>
                <a:spcPct val="100000"/>
              </a:lnSpc>
              <a:spcBef>
                <a:spcPts val="0"/>
              </a:spcBef>
              <a:spcAft>
                <a:spcPts val="0"/>
              </a:spcAft>
              <a:buSzPts val="2800"/>
              <a:buNone/>
              <a:defRPr sz="2800"/>
            </a:lvl4pPr>
            <a:lvl5pPr lvl="4" algn="l">
              <a:lnSpc>
                <a:spcPct val="100000"/>
              </a:lnSpc>
              <a:spcBef>
                <a:spcPts val="0"/>
              </a:spcBef>
              <a:spcAft>
                <a:spcPts val="0"/>
              </a:spcAft>
              <a:buSzPts val="2800"/>
              <a:buNone/>
              <a:defRPr sz="2800"/>
            </a:lvl5pPr>
            <a:lvl6pPr lvl="5" algn="l">
              <a:lnSpc>
                <a:spcPct val="100000"/>
              </a:lnSpc>
              <a:spcBef>
                <a:spcPts val="0"/>
              </a:spcBef>
              <a:spcAft>
                <a:spcPts val="0"/>
              </a:spcAft>
              <a:buSzPts val="2800"/>
              <a:buNone/>
              <a:defRPr sz="2800"/>
            </a:lvl6pPr>
            <a:lvl7pPr lvl="6" algn="l">
              <a:lnSpc>
                <a:spcPct val="100000"/>
              </a:lnSpc>
              <a:spcBef>
                <a:spcPts val="0"/>
              </a:spcBef>
              <a:spcAft>
                <a:spcPts val="0"/>
              </a:spcAft>
              <a:buSzPts val="2800"/>
              <a:buNone/>
              <a:defRPr sz="2800"/>
            </a:lvl7pPr>
            <a:lvl8pPr lvl="7" algn="l">
              <a:lnSpc>
                <a:spcPct val="100000"/>
              </a:lnSpc>
              <a:spcBef>
                <a:spcPts val="0"/>
              </a:spcBef>
              <a:spcAft>
                <a:spcPts val="0"/>
              </a:spcAft>
              <a:buSzPts val="2800"/>
              <a:buNone/>
              <a:defRPr sz="2800"/>
            </a:lvl8pPr>
            <a:lvl9pPr lvl="8" algn="l">
              <a:lnSpc>
                <a:spcPct val="100000"/>
              </a:lnSpc>
              <a:spcBef>
                <a:spcPts val="0"/>
              </a:spcBef>
              <a:spcAft>
                <a:spcPts val="0"/>
              </a:spcAft>
              <a:buSzPts val="2800"/>
              <a:buNone/>
              <a:defRPr sz="2800"/>
            </a:lvl9pPr>
          </a:lstStyle>
          <a:p/>
        </p:txBody>
      </p:sp>
      <p:sp>
        <p:nvSpPr>
          <p:cNvPr id="170" name="Google Shape;170;p24"/>
          <p:cNvSpPr txBox="1"/>
          <p:nvPr>
            <p:ph idx="5" type="subTitle"/>
          </p:nvPr>
        </p:nvSpPr>
        <p:spPr>
          <a:xfrm>
            <a:off x="6258513" y="3120675"/>
            <a:ext cx="2113500" cy="31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3300"/>
              <a:buFont typeface="Hanuman"/>
              <a:buNone/>
              <a:defRPr sz="2000">
                <a:latin typeface="Righteous"/>
                <a:ea typeface="Righteous"/>
                <a:cs typeface="Righteous"/>
                <a:sym typeface="Righteous"/>
              </a:defRPr>
            </a:lvl1pPr>
            <a:lvl2pPr lvl="1" algn="l">
              <a:lnSpc>
                <a:spcPct val="100000"/>
              </a:lnSpc>
              <a:spcBef>
                <a:spcPts val="0"/>
              </a:spcBef>
              <a:spcAft>
                <a:spcPts val="0"/>
              </a:spcAft>
              <a:buSzPts val="2800"/>
              <a:buNone/>
              <a:defRPr sz="2800"/>
            </a:lvl2pPr>
            <a:lvl3pPr lvl="2" algn="l">
              <a:lnSpc>
                <a:spcPct val="100000"/>
              </a:lnSpc>
              <a:spcBef>
                <a:spcPts val="0"/>
              </a:spcBef>
              <a:spcAft>
                <a:spcPts val="0"/>
              </a:spcAft>
              <a:buSzPts val="2800"/>
              <a:buNone/>
              <a:defRPr sz="2800"/>
            </a:lvl3pPr>
            <a:lvl4pPr lvl="3" algn="l">
              <a:lnSpc>
                <a:spcPct val="100000"/>
              </a:lnSpc>
              <a:spcBef>
                <a:spcPts val="0"/>
              </a:spcBef>
              <a:spcAft>
                <a:spcPts val="0"/>
              </a:spcAft>
              <a:buSzPts val="2800"/>
              <a:buNone/>
              <a:defRPr sz="2800"/>
            </a:lvl4pPr>
            <a:lvl5pPr lvl="4" algn="l">
              <a:lnSpc>
                <a:spcPct val="100000"/>
              </a:lnSpc>
              <a:spcBef>
                <a:spcPts val="0"/>
              </a:spcBef>
              <a:spcAft>
                <a:spcPts val="0"/>
              </a:spcAft>
              <a:buSzPts val="2800"/>
              <a:buNone/>
              <a:defRPr sz="2800"/>
            </a:lvl5pPr>
            <a:lvl6pPr lvl="5" algn="l">
              <a:lnSpc>
                <a:spcPct val="100000"/>
              </a:lnSpc>
              <a:spcBef>
                <a:spcPts val="0"/>
              </a:spcBef>
              <a:spcAft>
                <a:spcPts val="0"/>
              </a:spcAft>
              <a:buSzPts val="2800"/>
              <a:buNone/>
              <a:defRPr sz="2800"/>
            </a:lvl6pPr>
            <a:lvl7pPr lvl="6" algn="l">
              <a:lnSpc>
                <a:spcPct val="100000"/>
              </a:lnSpc>
              <a:spcBef>
                <a:spcPts val="0"/>
              </a:spcBef>
              <a:spcAft>
                <a:spcPts val="0"/>
              </a:spcAft>
              <a:buSzPts val="2800"/>
              <a:buNone/>
              <a:defRPr sz="2800"/>
            </a:lvl7pPr>
            <a:lvl8pPr lvl="7" algn="l">
              <a:lnSpc>
                <a:spcPct val="100000"/>
              </a:lnSpc>
              <a:spcBef>
                <a:spcPts val="0"/>
              </a:spcBef>
              <a:spcAft>
                <a:spcPts val="0"/>
              </a:spcAft>
              <a:buSzPts val="2800"/>
              <a:buNone/>
              <a:defRPr sz="2800"/>
            </a:lvl8pPr>
            <a:lvl9pPr lvl="8" algn="l">
              <a:lnSpc>
                <a:spcPct val="100000"/>
              </a:lnSpc>
              <a:spcBef>
                <a:spcPts val="0"/>
              </a:spcBef>
              <a:spcAft>
                <a:spcPts val="0"/>
              </a:spcAft>
              <a:buSzPts val="2800"/>
              <a:buNone/>
              <a:defRPr sz="2800"/>
            </a:lvl9pPr>
          </a:lstStyle>
          <a:p/>
        </p:txBody>
      </p:sp>
      <p:sp>
        <p:nvSpPr>
          <p:cNvPr id="171" name="Google Shape;171;p24"/>
          <p:cNvSpPr txBox="1"/>
          <p:nvPr>
            <p:ph idx="6" type="subTitle"/>
          </p:nvPr>
        </p:nvSpPr>
        <p:spPr>
          <a:xfrm>
            <a:off x="6258513" y="3449003"/>
            <a:ext cx="2113500" cy="974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sz="2800"/>
            </a:lvl2pPr>
            <a:lvl3pPr lvl="2" algn="l">
              <a:lnSpc>
                <a:spcPct val="100000"/>
              </a:lnSpc>
              <a:spcBef>
                <a:spcPts val="0"/>
              </a:spcBef>
              <a:spcAft>
                <a:spcPts val="0"/>
              </a:spcAft>
              <a:buSzPts val="2800"/>
              <a:buNone/>
              <a:defRPr sz="2800"/>
            </a:lvl3pPr>
            <a:lvl4pPr lvl="3" algn="l">
              <a:lnSpc>
                <a:spcPct val="100000"/>
              </a:lnSpc>
              <a:spcBef>
                <a:spcPts val="0"/>
              </a:spcBef>
              <a:spcAft>
                <a:spcPts val="0"/>
              </a:spcAft>
              <a:buSzPts val="2800"/>
              <a:buNone/>
              <a:defRPr sz="2800"/>
            </a:lvl4pPr>
            <a:lvl5pPr lvl="4" algn="l">
              <a:lnSpc>
                <a:spcPct val="100000"/>
              </a:lnSpc>
              <a:spcBef>
                <a:spcPts val="0"/>
              </a:spcBef>
              <a:spcAft>
                <a:spcPts val="0"/>
              </a:spcAft>
              <a:buSzPts val="2800"/>
              <a:buNone/>
              <a:defRPr sz="2800"/>
            </a:lvl5pPr>
            <a:lvl6pPr lvl="5" algn="l">
              <a:lnSpc>
                <a:spcPct val="100000"/>
              </a:lnSpc>
              <a:spcBef>
                <a:spcPts val="0"/>
              </a:spcBef>
              <a:spcAft>
                <a:spcPts val="0"/>
              </a:spcAft>
              <a:buSzPts val="2800"/>
              <a:buNone/>
              <a:defRPr sz="2800"/>
            </a:lvl6pPr>
            <a:lvl7pPr lvl="6" algn="l">
              <a:lnSpc>
                <a:spcPct val="100000"/>
              </a:lnSpc>
              <a:spcBef>
                <a:spcPts val="0"/>
              </a:spcBef>
              <a:spcAft>
                <a:spcPts val="0"/>
              </a:spcAft>
              <a:buSzPts val="2800"/>
              <a:buNone/>
              <a:defRPr sz="2800"/>
            </a:lvl7pPr>
            <a:lvl8pPr lvl="7" algn="l">
              <a:lnSpc>
                <a:spcPct val="100000"/>
              </a:lnSpc>
              <a:spcBef>
                <a:spcPts val="0"/>
              </a:spcBef>
              <a:spcAft>
                <a:spcPts val="0"/>
              </a:spcAft>
              <a:buSzPts val="2800"/>
              <a:buNone/>
              <a:defRPr sz="2800"/>
            </a:lvl8pPr>
            <a:lvl9pPr lvl="8" algn="l">
              <a:lnSpc>
                <a:spcPct val="100000"/>
              </a:lnSpc>
              <a:spcBef>
                <a:spcPts val="0"/>
              </a:spcBef>
              <a:spcAft>
                <a:spcPts val="0"/>
              </a:spcAft>
              <a:buSzPts val="2800"/>
              <a:buNone/>
              <a:defRPr sz="2800"/>
            </a:lvl9pPr>
          </a:lstStyle>
          <a:p/>
        </p:txBody>
      </p:sp>
      <p:sp>
        <p:nvSpPr>
          <p:cNvPr id="172" name="Google Shape;172;p24"/>
          <p:cNvSpPr txBox="1"/>
          <p:nvPr>
            <p:ph type="title"/>
          </p:nvPr>
        </p:nvSpPr>
        <p:spPr>
          <a:xfrm>
            <a:off x="771987" y="2166750"/>
            <a:ext cx="1318500" cy="804600"/>
          </a:xfrm>
          <a:prstGeom prst="rect">
            <a:avLst/>
          </a:prstGeom>
          <a:noFill/>
          <a:ln cap="flat" cmpd="sng" w="9525">
            <a:solidFill>
              <a:schemeClr val="lt1"/>
            </a:solidFill>
            <a:prstDash val="solid"/>
            <a:round/>
            <a:headEnd len="sm" w="sm" type="none"/>
            <a:tailEnd len="sm" w="sm" type="none"/>
          </a:ln>
        </p:spPr>
        <p:txBody>
          <a:bodyPr anchorCtr="0" anchor="b" bIns="91425" lIns="91425" spcFirstLastPara="1" rIns="91425" wrap="square" tIns="91425">
            <a:noAutofit/>
          </a:bodyPr>
          <a:lstStyle>
            <a:lvl1pPr lvl="0" algn="l">
              <a:lnSpc>
                <a:spcPct val="100000"/>
              </a:lnSpc>
              <a:spcBef>
                <a:spcPts val="0"/>
              </a:spcBef>
              <a:spcAft>
                <a:spcPts val="0"/>
              </a:spcAft>
              <a:buSzPts val="4000"/>
              <a:buNone/>
              <a:defRPr b="0" sz="4000">
                <a:solidFill>
                  <a:schemeClr val="accent1"/>
                </a:solidFill>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173" name="Google Shape;173;p24"/>
          <p:cNvSpPr txBox="1"/>
          <p:nvPr>
            <p:ph idx="7" type="title"/>
          </p:nvPr>
        </p:nvSpPr>
        <p:spPr>
          <a:xfrm>
            <a:off x="3515290" y="2166750"/>
            <a:ext cx="1318500" cy="804600"/>
          </a:xfrm>
          <a:prstGeom prst="rect">
            <a:avLst/>
          </a:prstGeom>
          <a:noFill/>
          <a:ln cap="flat" cmpd="sng" w="9525">
            <a:solidFill>
              <a:schemeClr val="lt1"/>
            </a:solidFill>
            <a:prstDash val="solid"/>
            <a:round/>
            <a:headEnd len="sm" w="sm" type="none"/>
            <a:tailEnd len="sm" w="sm" type="none"/>
          </a:ln>
        </p:spPr>
        <p:txBody>
          <a:bodyPr anchorCtr="0" anchor="b" bIns="91425" lIns="91425" spcFirstLastPara="1" rIns="91425" wrap="square" tIns="91425">
            <a:noAutofit/>
          </a:bodyPr>
          <a:lstStyle>
            <a:lvl1pPr lvl="0" algn="l">
              <a:lnSpc>
                <a:spcPct val="100000"/>
              </a:lnSpc>
              <a:spcBef>
                <a:spcPts val="0"/>
              </a:spcBef>
              <a:spcAft>
                <a:spcPts val="0"/>
              </a:spcAft>
              <a:buSzPts val="4000"/>
              <a:buNone/>
              <a:defRPr b="0" sz="4000">
                <a:solidFill>
                  <a:schemeClr val="accent1"/>
                </a:solidFill>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174" name="Google Shape;174;p24"/>
          <p:cNvSpPr txBox="1"/>
          <p:nvPr>
            <p:ph idx="8" type="title"/>
          </p:nvPr>
        </p:nvSpPr>
        <p:spPr>
          <a:xfrm>
            <a:off x="6258513" y="2166750"/>
            <a:ext cx="1318500" cy="804600"/>
          </a:xfrm>
          <a:prstGeom prst="rect">
            <a:avLst/>
          </a:prstGeom>
          <a:noFill/>
          <a:ln cap="flat" cmpd="sng" w="9525">
            <a:solidFill>
              <a:schemeClr val="lt1"/>
            </a:solidFill>
            <a:prstDash val="solid"/>
            <a:round/>
            <a:headEnd len="sm" w="sm" type="none"/>
            <a:tailEnd len="sm" w="sm" type="none"/>
          </a:ln>
        </p:spPr>
        <p:txBody>
          <a:bodyPr anchorCtr="0" anchor="b" bIns="91425" lIns="91425" spcFirstLastPara="1" rIns="91425" wrap="square" tIns="91425">
            <a:noAutofit/>
          </a:bodyPr>
          <a:lstStyle>
            <a:lvl1pPr lvl="0" algn="l">
              <a:lnSpc>
                <a:spcPct val="100000"/>
              </a:lnSpc>
              <a:spcBef>
                <a:spcPts val="0"/>
              </a:spcBef>
              <a:spcAft>
                <a:spcPts val="0"/>
              </a:spcAft>
              <a:buSzPts val="4000"/>
              <a:buNone/>
              <a:defRPr b="0" sz="4000">
                <a:solidFill>
                  <a:schemeClr val="accent1"/>
                </a:solidFill>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175" name="Google Shape;175;p24"/>
          <p:cNvSpPr txBox="1"/>
          <p:nvPr>
            <p:ph idx="9" type="title"/>
          </p:nvPr>
        </p:nvSpPr>
        <p:spPr>
          <a:xfrm>
            <a:off x="720000" y="445025"/>
            <a:ext cx="7704000" cy="5727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grpSp>
        <p:nvGrpSpPr>
          <p:cNvPr id="176" name="Google Shape;176;p24"/>
          <p:cNvGrpSpPr/>
          <p:nvPr/>
        </p:nvGrpSpPr>
        <p:grpSpPr>
          <a:xfrm>
            <a:off x="-233825" y="262888"/>
            <a:ext cx="6301140" cy="382099"/>
            <a:chOff x="-233825" y="262888"/>
            <a:chExt cx="6301140" cy="382099"/>
          </a:xfrm>
        </p:grpSpPr>
        <p:cxnSp>
          <p:nvCxnSpPr>
            <p:cNvPr id="177" name="Google Shape;177;p24"/>
            <p:cNvCxnSpPr/>
            <p:nvPr/>
          </p:nvCxnSpPr>
          <p:spPr>
            <a:xfrm>
              <a:off x="-233825" y="454400"/>
              <a:ext cx="5995800" cy="0"/>
            </a:xfrm>
            <a:prstGeom prst="straightConnector1">
              <a:avLst/>
            </a:prstGeom>
            <a:noFill/>
            <a:ln cap="flat" cmpd="sng" w="9525">
              <a:solidFill>
                <a:schemeClr val="lt1"/>
              </a:solidFill>
              <a:prstDash val="solid"/>
              <a:round/>
              <a:headEnd len="sm" w="sm" type="none"/>
              <a:tailEnd len="sm" w="sm" type="none"/>
            </a:ln>
          </p:spPr>
        </p:cxnSp>
        <p:grpSp>
          <p:nvGrpSpPr>
            <p:cNvPr id="178" name="Google Shape;178;p24"/>
            <p:cNvGrpSpPr/>
            <p:nvPr/>
          </p:nvGrpSpPr>
          <p:grpSpPr>
            <a:xfrm rot="2700771">
              <a:off x="5739001" y="321019"/>
              <a:ext cx="274531" cy="265837"/>
              <a:chOff x="6021400" y="1654100"/>
              <a:chExt cx="435350" cy="421375"/>
            </a:xfrm>
          </p:grpSpPr>
          <p:sp>
            <p:nvSpPr>
              <p:cNvPr id="179" name="Google Shape;179;p24"/>
              <p:cNvSpPr/>
              <p:nvPr/>
            </p:nvSpPr>
            <p:spPr>
              <a:xfrm>
                <a:off x="6021400" y="1731075"/>
                <a:ext cx="355825" cy="344400"/>
              </a:xfrm>
              <a:custGeom>
                <a:rect b="b" l="l" r="r" t="t"/>
                <a:pathLst>
                  <a:path extrusionOk="0" h="13776" w="14233">
                    <a:moveTo>
                      <a:pt x="5024" y="0"/>
                    </a:moveTo>
                    <a:cubicBezTo>
                      <a:pt x="4837" y="135"/>
                      <a:pt x="4656" y="283"/>
                      <a:pt x="4489" y="458"/>
                    </a:cubicBezTo>
                    <a:lnTo>
                      <a:pt x="1829" y="3110"/>
                    </a:lnTo>
                    <a:cubicBezTo>
                      <a:pt x="0" y="4940"/>
                      <a:pt x="0" y="7915"/>
                      <a:pt x="1829" y="9750"/>
                    </a:cubicBezTo>
                    <a:lnTo>
                      <a:pt x="4489" y="12404"/>
                    </a:lnTo>
                    <a:cubicBezTo>
                      <a:pt x="5402" y="13318"/>
                      <a:pt x="6600" y="13775"/>
                      <a:pt x="7806" y="13775"/>
                    </a:cubicBezTo>
                    <a:cubicBezTo>
                      <a:pt x="9004" y="13775"/>
                      <a:pt x="10208" y="13318"/>
                      <a:pt x="11121" y="12404"/>
                    </a:cubicBezTo>
                    <a:lnTo>
                      <a:pt x="13782" y="9750"/>
                    </a:lnTo>
                    <a:cubicBezTo>
                      <a:pt x="13950" y="9577"/>
                      <a:pt x="14097" y="9396"/>
                      <a:pt x="14233" y="9209"/>
                    </a:cubicBezTo>
                    <a:lnTo>
                      <a:pt x="502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 name="Google Shape;180;p24"/>
              <p:cNvSpPr/>
              <p:nvPr/>
            </p:nvSpPr>
            <p:spPr>
              <a:xfrm>
                <a:off x="6196400" y="1654100"/>
                <a:ext cx="127050" cy="124475"/>
              </a:xfrm>
              <a:custGeom>
                <a:rect b="b" l="l" r="r" t="t"/>
                <a:pathLst>
                  <a:path extrusionOk="0" h="4979" w="5082">
                    <a:moveTo>
                      <a:pt x="3903" y="0"/>
                    </a:moveTo>
                    <a:cubicBezTo>
                      <a:pt x="3627" y="0"/>
                      <a:pt x="3349" y="110"/>
                      <a:pt x="3143" y="315"/>
                    </a:cubicBezTo>
                    <a:lnTo>
                      <a:pt x="1" y="3459"/>
                    </a:lnTo>
                    <a:lnTo>
                      <a:pt x="1520" y="4979"/>
                    </a:lnTo>
                    <a:lnTo>
                      <a:pt x="4662" y="1836"/>
                    </a:lnTo>
                    <a:cubicBezTo>
                      <a:pt x="5081" y="1417"/>
                      <a:pt x="5081" y="734"/>
                      <a:pt x="4662" y="315"/>
                    </a:cubicBezTo>
                    <a:cubicBezTo>
                      <a:pt x="4451" y="110"/>
                      <a:pt x="4174" y="0"/>
                      <a:pt x="3903"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 name="Google Shape;181;p24"/>
              <p:cNvSpPr/>
              <p:nvPr/>
            </p:nvSpPr>
            <p:spPr>
              <a:xfrm>
                <a:off x="6329725" y="1787550"/>
                <a:ext cx="127025" cy="124350"/>
              </a:xfrm>
              <a:custGeom>
                <a:rect b="b" l="l" r="r" t="t"/>
                <a:pathLst>
                  <a:path extrusionOk="0" h="4974" w="5081">
                    <a:moveTo>
                      <a:pt x="3903" y="1"/>
                    </a:moveTo>
                    <a:cubicBezTo>
                      <a:pt x="3626" y="1"/>
                      <a:pt x="3356" y="104"/>
                      <a:pt x="3143" y="316"/>
                    </a:cubicBezTo>
                    <a:lnTo>
                      <a:pt x="0" y="3454"/>
                    </a:lnTo>
                    <a:lnTo>
                      <a:pt x="1520" y="4973"/>
                    </a:lnTo>
                    <a:lnTo>
                      <a:pt x="4662" y="1831"/>
                    </a:lnTo>
                    <a:cubicBezTo>
                      <a:pt x="5081" y="1412"/>
                      <a:pt x="5081" y="735"/>
                      <a:pt x="4662" y="316"/>
                    </a:cubicBezTo>
                    <a:cubicBezTo>
                      <a:pt x="4450" y="104"/>
                      <a:pt x="4180" y="1"/>
                      <a:pt x="3903"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182" name="Google Shape;182;p24"/>
          <p:cNvGrpSpPr/>
          <p:nvPr/>
        </p:nvGrpSpPr>
        <p:grpSpPr>
          <a:xfrm flipH="1">
            <a:off x="3205782" y="4496688"/>
            <a:ext cx="6301140" cy="382099"/>
            <a:chOff x="-233825" y="262888"/>
            <a:chExt cx="6301140" cy="382099"/>
          </a:xfrm>
        </p:grpSpPr>
        <p:cxnSp>
          <p:nvCxnSpPr>
            <p:cNvPr id="183" name="Google Shape;183;p24"/>
            <p:cNvCxnSpPr/>
            <p:nvPr/>
          </p:nvCxnSpPr>
          <p:spPr>
            <a:xfrm>
              <a:off x="-233825" y="454400"/>
              <a:ext cx="5995800" cy="0"/>
            </a:xfrm>
            <a:prstGeom prst="straightConnector1">
              <a:avLst/>
            </a:prstGeom>
            <a:noFill/>
            <a:ln cap="flat" cmpd="sng" w="9525">
              <a:solidFill>
                <a:schemeClr val="lt1"/>
              </a:solidFill>
              <a:prstDash val="solid"/>
              <a:round/>
              <a:headEnd len="sm" w="sm" type="none"/>
              <a:tailEnd len="sm" w="sm" type="none"/>
            </a:ln>
          </p:spPr>
        </p:cxnSp>
        <p:grpSp>
          <p:nvGrpSpPr>
            <p:cNvPr id="184" name="Google Shape;184;p24"/>
            <p:cNvGrpSpPr/>
            <p:nvPr/>
          </p:nvGrpSpPr>
          <p:grpSpPr>
            <a:xfrm rot="2700771">
              <a:off x="5739001" y="321019"/>
              <a:ext cx="274531" cy="265837"/>
              <a:chOff x="6021400" y="1654100"/>
              <a:chExt cx="435350" cy="421375"/>
            </a:xfrm>
          </p:grpSpPr>
          <p:sp>
            <p:nvSpPr>
              <p:cNvPr id="185" name="Google Shape;185;p24"/>
              <p:cNvSpPr/>
              <p:nvPr/>
            </p:nvSpPr>
            <p:spPr>
              <a:xfrm>
                <a:off x="6021400" y="1731075"/>
                <a:ext cx="355825" cy="344400"/>
              </a:xfrm>
              <a:custGeom>
                <a:rect b="b" l="l" r="r" t="t"/>
                <a:pathLst>
                  <a:path extrusionOk="0" h="13776" w="14233">
                    <a:moveTo>
                      <a:pt x="5024" y="0"/>
                    </a:moveTo>
                    <a:cubicBezTo>
                      <a:pt x="4837" y="135"/>
                      <a:pt x="4656" y="283"/>
                      <a:pt x="4489" y="458"/>
                    </a:cubicBezTo>
                    <a:lnTo>
                      <a:pt x="1829" y="3110"/>
                    </a:lnTo>
                    <a:cubicBezTo>
                      <a:pt x="0" y="4940"/>
                      <a:pt x="0" y="7915"/>
                      <a:pt x="1829" y="9750"/>
                    </a:cubicBezTo>
                    <a:lnTo>
                      <a:pt x="4489" y="12404"/>
                    </a:lnTo>
                    <a:cubicBezTo>
                      <a:pt x="5402" y="13318"/>
                      <a:pt x="6600" y="13775"/>
                      <a:pt x="7806" y="13775"/>
                    </a:cubicBezTo>
                    <a:cubicBezTo>
                      <a:pt x="9004" y="13775"/>
                      <a:pt x="10208" y="13318"/>
                      <a:pt x="11121" y="12404"/>
                    </a:cubicBezTo>
                    <a:lnTo>
                      <a:pt x="13782" y="9750"/>
                    </a:lnTo>
                    <a:cubicBezTo>
                      <a:pt x="13950" y="9577"/>
                      <a:pt x="14097" y="9396"/>
                      <a:pt x="14233" y="9209"/>
                    </a:cubicBezTo>
                    <a:lnTo>
                      <a:pt x="502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 name="Google Shape;186;p24"/>
              <p:cNvSpPr/>
              <p:nvPr/>
            </p:nvSpPr>
            <p:spPr>
              <a:xfrm>
                <a:off x="6196400" y="1654100"/>
                <a:ext cx="127050" cy="124475"/>
              </a:xfrm>
              <a:custGeom>
                <a:rect b="b" l="l" r="r" t="t"/>
                <a:pathLst>
                  <a:path extrusionOk="0" h="4979" w="5082">
                    <a:moveTo>
                      <a:pt x="3903" y="0"/>
                    </a:moveTo>
                    <a:cubicBezTo>
                      <a:pt x="3627" y="0"/>
                      <a:pt x="3349" y="110"/>
                      <a:pt x="3143" y="315"/>
                    </a:cubicBezTo>
                    <a:lnTo>
                      <a:pt x="1" y="3459"/>
                    </a:lnTo>
                    <a:lnTo>
                      <a:pt x="1520" y="4979"/>
                    </a:lnTo>
                    <a:lnTo>
                      <a:pt x="4662" y="1836"/>
                    </a:lnTo>
                    <a:cubicBezTo>
                      <a:pt x="5081" y="1417"/>
                      <a:pt x="5081" y="734"/>
                      <a:pt x="4662" y="315"/>
                    </a:cubicBezTo>
                    <a:cubicBezTo>
                      <a:pt x="4451" y="110"/>
                      <a:pt x="4174" y="0"/>
                      <a:pt x="3903"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 name="Google Shape;187;p24"/>
              <p:cNvSpPr/>
              <p:nvPr/>
            </p:nvSpPr>
            <p:spPr>
              <a:xfrm>
                <a:off x="6329725" y="1787550"/>
                <a:ext cx="127025" cy="124350"/>
              </a:xfrm>
              <a:custGeom>
                <a:rect b="b" l="l" r="r" t="t"/>
                <a:pathLst>
                  <a:path extrusionOk="0" h="4974" w="5081">
                    <a:moveTo>
                      <a:pt x="3903" y="1"/>
                    </a:moveTo>
                    <a:cubicBezTo>
                      <a:pt x="3626" y="1"/>
                      <a:pt x="3356" y="104"/>
                      <a:pt x="3143" y="316"/>
                    </a:cubicBezTo>
                    <a:lnTo>
                      <a:pt x="0" y="3454"/>
                    </a:lnTo>
                    <a:lnTo>
                      <a:pt x="1520" y="4973"/>
                    </a:lnTo>
                    <a:lnTo>
                      <a:pt x="4662" y="1831"/>
                    </a:lnTo>
                    <a:cubicBezTo>
                      <a:pt x="5081" y="1412"/>
                      <a:pt x="5081" y="735"/>
                      <a:pt x="4662" y="316"/>
                    </a:cubicBezTo>
                    <a:cubicBezTo>
                      <a:pt x="4450" y="104"/>
                      <a:pt x="4180" y="1"/>
                      <a:pt x="3903"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188" name="Google Shape;188;p24"/>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ONE_COLUMN_TEXT_1">
    <p:spTree>
      <p:nvGrpSpPr>
        <p:cNvPr id="189" name="Shape 189"/>
        <p:cNvGrpSpPr/>
        <p:nvPr/>
      </p:nvGrpSpPr>
      <p:grpSpPr>
        <a:xfrm>
          <a:off x="0" y="0"/>
          <a:ext cx="0" cy="0"/>
          <a:chOff x="0" y="0"/>
          <a:chExt cx="0" cy="0"/>
        </a:xfrm>
      </p:grpSpPr>
      <p:sp>
        <p:nvSpPr>
          <p:cNvPr id="190" name="Google Shape;190;p25"/>
          <p:cNvSpPr txBox="1"/>
          <p:nvPr>
            <p:ph type="title"/>
          </p:nvPr>
        </p:nvSpPr>
        <p:spPr>
          <a:xfrm>
            <a:off x="720000" y="804225"/>
            <a:ext cx="3852000" cy="7104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2800"/>
              <a:buNone/>
              <a:defRPr sz="55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91" name="Google Shape;191;p25"/>
          <p:cNvSpPr txBox="1"/>
          <p:nvPr>
            <p:ph idx="1" type="body"/>
          </p:nvPr>
        </p:nvSpPr>
        <p:spPr>
          <a:xfrm>
            <a:off x="720000" y="1981200"/>
            <a:ext cx="3322200" cy="2587800"/>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0"/>
              </a:spcBef>
              <a:spcAft>
                <a:spcPts val="0"/>
              </a:spcAft>
              <a:buSzPts val="1400"/>
              <a:buChar char="●"/>
              <a:defRPr sz="1800"/>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grpSp>
        <p:nvGrpSpPr>
          <p:cNvPr id="192" name="Google Shape;192;p25"/>
          <p:cNvGrpSpPr/>
          <p:nvPr/>
        </p:nvGrpSpPr>
        <p:grpSpPr>
          <a:xfrm>
            <a:off x="-233825" y="262888"/>
            <a:ext cx="6301140" cy="382099"/>
            <a:chOff x="-233825" y="262888"/>
            <a:chExt cx="6301140" cy="382099"/>
          </a:xfrm>
        </p:grpSpPr>
        <p:cxnSp>
          <p:nvCxnSpPr>
            <p:cNvPr id="193" name="Google Shape;193;p25"/>
            <p:cNvCxnSpPr/>
            <p:nvPr/>
          </p:nvCxnSpPr>
          <p:spPr>
            <a:xfrm>
              <a:off x="-233825" y="454400"/>
              <a:ext cx="5995800" cy="0"/>
            </a:xfrm>
            <a:prstGeom prst="straightConnector1">
              <a:avLst/>
            </a:prstGeom>
            <a:noFill/>
            <a:ln cap="flat" cmpd="sng" w="9525">
              <a:solidFill>
                <a:schemeClr val="lt1"/>
              </a:solidFill>
              <a:prstDash val="solid"/>
              <a:round/>
              <a:headEnd len="sm" w="sm" type="none"/>
              <a:tailEnd len="sm" w="sm" type="none"/>
            </a:ln>
          </p:spPr>
        </p:cxnSp>
        <p:grpSp>
          <p:nvGrpSpPr>
            <p:cNvPr id="194" name="Google Shape;194;p25"/>
            <p:cNvGrpSpPr/>
            <p:nvPr/>
          </p:nvGrpSpPr>
          <p:grpSpPr>
            <a:xfrm rot="2700771">
              <a:off x="5739001" y="321019"/>
              <a:ext cx="274531" cy="265837"/>
              <a:chOff x="6021400" y="1654100"/>
              <a:chExt cx="435350" cy="421375"/>
            </a:xfrm>
          </p:grpSpPr>
          <p:sp>
            <p:nvSpPr>
              <p:cNvPr id="195" name="Google Shape;195;p25"/>
              <p:cNvSpPr/>
              <p:nvPr/>
            </p:nvSpPr>
            <p:spPr>
              <a:xfrm>
                <a:off x="6021400" y="1731075"/>
                <a:ext cx="355825" cy="344400"/>
              </a:xfrm>
              <a:custGeom>
                <a:rect b="b" l="l" r="r" t="t"/>
                <a:pathLst>
                  <a:path extrusionOk="0" h="13776" w="14233">
                    <a:moveTo>
                      <a:pt x="5024" y="0"/>
                    </a:moveTo>
                    <a:cubicBezTo>
                      <a:pt x="4837" y="135"/>
                      <a:pt x="4656" y="283"/>
                      <a:pt x="4489" y="458"/>
                    </a:cubicBezTo>
                    <a:lnTo>
                      <a:pt x="1829" y="3110"/>
                    </a:lnTo>
                    <a:cubicBezTo>
                      <a:pt x="0" y="4940"/>
                      <a:pt x="0" y="7915"/>
                      <a:pt x="1829" y="9750"/>
                    </a:cubicBezTo>
                    <a:lnTo>
                      <a:pt x="4489" y="12404"/>
                    </a:lnTo>
                    <a:cubicBezTo>
                      <a:pt x="5402" y="13318"/>
                      <a:pt x="6600" y="13775"/>
                      <a:pt x="7806" y="13775"/>
                    </a:cubicBezTo>
                    <a:cubicBezTo>
                      <a:pt x="9004" y="13775"/>
                      <a:pt x="10208" y="13318"/>
                      <a:pt x="11121" y="12404"/>
                    </a:cubicBezTo>
                    <a:lnTo>
                      <a:pt x="13782" y="9750"/>
                    </a:lnTo>
                    <a:cubicBezTo>
                      <a:pt x="13950" y="9577"/>
                      <a:pt x="14097" y="9396"/>
                      <a:pt x="14233" y="9209"/>
                    </a:cubicBezTo>
                    <a:lnTo>
                      <a:pt x="502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 name="Google Shape;196;p25"/>
              <p:cNvSpPr/>
              <p:nvPr/>
            </p:nvSpPr>
            <p:spPr>
              <a:xfrm>
                <a:off x="6196400" y="1654100"/>
                <a:ext cx="127050" cy="124475"/>
              </a:xfrm>
              <a:custGeom>
                <a:rect b="b" l="l" r="r" t="t"/>
                <a:pathLst>
                  <a:path extrusionOk="0" h="4979" w="5082">
                    <a:moveTo>
                      <a:pt x="3903" y="0"/>
                    </a:moveTo>
                    <a:cubicBezTo>
                      <a:pt x="3627" y="0"/>
                      <a:pt x="3349" y="110"/>
                      <a:pt x="3143" y="315"/>
                    </a:cubicBezTo>
                    <a:lnTo>
                      <a:pt x="1" y="3459"/>
                    </a:lnTo>
                    <a:lnTo>
                      <a:pt x="1520" y="4979"/>
                    </a:lnTo>
                    <a:lnTo>
                      <a:pt x="4662" y="1836"/>
                    </a:lnTo>
                    <a:cubicBezTo>
                      <a:pt x="5081" y="1417"/>
                      <a:pt x="5081" y="734"/>
                      <a:pt x="4662" y="315"/>
                    </a:cubicBezTo>
                    <a:cubicBezTo>
                      <a:pt x="4451" y="110"/>
                      <a:pt x="4174" y="0"/>
                      <a:pt x="3903"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 name="Google Shape;197;p25"/>
              <p:cNvSpPr/>
              <p:nvPr/>
            </p:nvSpPr>
            <p:spPr>
              <a:xfrm>
                <a:off x="6329725" y="1787550"/>
                <a:ext cx="127025" cy="124350"/>
              </a:xfrm>
              <a:custGeom>
                <a:rect b="b" l="l" r="r" t="t"/>
                <a:pathLst>
                  <a:path extrusionOk="0" h="4974" w="5081">
                    <a:moveTo>
                      <a:pt x="3903" y="1"/>
                    </a:moveTo>
                    <a:cubicBezTo>
                      <a:pt x="3626" y="1"/>
                      <a:pt x="3356" y="104"/>
                      <a:pt x="3143" y="316"/>
                    </a:cubicBezTo>
                    <a:lnTo>
                      <a:pt x="0" y="3454"/>
                    </a:lnTo>
                    <a:lnTo>
                      <a:pt x="1520" y="4973"/>
                    </a:lnTo>
                    <a:lnTo>
                      <a:pt x="4662" y="1831"/>
                    </a:lnTo>
                    <a:cubicBezTo>
                      <a:pt x="5081" y="1412"/>
                      <a:pt x="5081" y="735"/>
                      <a:pt x="4662" y="316"/>
                    </a:cubicBezTo>
                    <a:cubicBezTo>
                      <a:pt x="4450" y="104"/>
                      <a:pt x="4180" y="1"/>
                      <a:pt x="3903"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198" name="Google Shape;198;p25"/>
          <p:cNvGrpSpPr/>
          <p:nvPr/>
        </p:nvGrpSpPr>
        <p:grpSpPr>
          <a:xfrm>
            <a:off x="5888625" y="4390554"/>
            <a:ext cx="868242" cy="435892"/>
            <a:chOff x="5888625" y="4390554"/>
            <a:chExt cx="868242" cy="435892"/>
          </a:xfrm>
        </p:grpSpPr>
        <p:sp>
          <p:nvSpPr>
            <p:cNvPr id="199" name="Google Shape;199;p25"/>
            <p:cNvSpPr/>
            <p:nvPr/>
          </p:nvSpPr>
          <p:spPr>
            <a:xfrm>
              <a:off x="6501325" y="4390554"/>
              <a:ext cx="255542" cy="435892"/>
            </a:xfrm>
            <a:custGeom>
              <a:rect b="b" l="l" r="r" t="t"/>
              <a:pathLst>
                <a:path extrusionOk="0" h="22342" w="13098">
                  <a:moveTo>
                    <a:pt x="13098" y="0"/>
                  </a:moveTo>
                  <a:lnTo>
                    <a:pt x="7704" y="577"/>
                  </a:lnTo>
                  <a:lnTo>
                    <a:pt x="768" y="10400"/>
                  </a:lnTo>
                  <a:lnTo>
                    <a:pt x="5203" y="11168"/>
                  </a:lnTo>
                  <a:lnTo>
                    <a:pt x="0" y="22341"/>
                  </a:lnTo>
                  <a:lnTo>
                    <a:pt x="11752" y="7317"/>
                  </a:lnTo>
                  <a:lnTo>
                    <a:pt x="7514" y="6739"/>
                  </a:lnTo>
                  <a:lnTo>
                    <a:pt x="13098"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 name="Google Shape;200;p25"/>
            <p:cNvSpPr/>
            <p:nvPr/>
          </p:nvSpPr>
          <p:spPr>
            <a:xfrm>
              <a:off x="6194975" y="4390554"/>
              <a:ext cx="255542" cy="435892"/>
            </a:xfrm>
            <a:custGeom>
              <a:rect b="b" l="l" r="r" t="t"/>
              <a:pathLst>
                <a:path extrusionOk="0" h="22342" w="13098">
                  <a:moveTo>
                    <a:pt x="13098" y="0"/>
                  </a:moveTo>
                  <a:lnTo>
                    <a:pt x="7704" y="577"/>
                  </a:lnTo>
                  <a:lnTo>
                    <a:pt x="768" y="10400"/>
                  </a:lnTo>
                  <a:lnTo>
                    <a:pt x="5203" y="11168"/>
                  </a:lnTo>
                  <a:lnTo>
                    <a:pt x="0" y="22341"/>
                  </a:lnTo>
                  <a:lnTo>
                    <a:pt x="11752" y="7317"/>
                  </a:lnTo>
                  <a:lnTo>
                    <a:pt x="7514" y="6739"/>
                  </a:lnTo>
                  <a:lnTo>
                    <a:pt x="13098"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 name="Google Shape;201;p25"/>
            <p:cNvSpPr/>
            <p:nvPr/>
          </p:nvSpPr>
          <p:spPr>
            <a:xfrm>
              <a:off x="5888625" y="4390554"/>
              <a:ext cx="255542" cy="435892"/>
            </a:xfrm>
            <a:custGeom>
              <a:rect b="b" l="l" r="r" t="t"/>
              <a:pathLst>
                <a:path extrusionOk="0" h="22342" w="13098">
                  <a:moveTo>
                    <a:pt x="13098" y="0"/>
                  </a:moveTo>
                  <a:lnTo>
                    <a:pt x="7704" y="577"/>
                  </a:lnTo>
                  <a:lnTo>
                    <a:pt x="768" y="10400"/>
                  </a:lnTo>
                  <a:lnTo>
                    <a:pt x="5203" y="11168"/>
                  </a:lnTo>
                  <a:lnTo>
                    <a:pt x="0" y="22341"/>
                  </a:lnTo>
                  <a:lnTo>
                    <a:pt x="11752" y="7317"/>
                  </a:lnTo>
                  <a:lnTo>
                    <a:pt x="7514" y="6739"/>
                  </a:lnTo>
                  <a:lnTo>
                    <a:pt x="13098"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cxnSp>
        <p:nvCxnSpPr>
          <p:cNvPr id="202" name="Google Shape;202;p25"/>
          <p:cNvCxnSpPr/>
          <p:nvPr/>
        </p:nvCxnSpPr>
        <p:spPr>
          <a:xfrm>
            <a:off x="-233825" y="4686785"/>
            <a:ext cx="5995800" cy="0"/>
          </a:xfrm>
          <a:prstGeom prst="straightConnector1">
            <a:avLst/>
          </a:prstGeom>
          <a:noFill/>
          <a:ln cap="flat" cmpd="sng" w="9525">
            <a:solidFill>
              <a:schemeClr val="lt1"/>
            </a:solidFill>
            <a:prstDash val="solid"/>
            <a:round/>
            <a:headEnd len="sm" w="sm" type="none"/>
            <a:tailEnd len="sm" w="sm" type="none"/>
          </a:ln>
        </p:spPr>
      </p:cxnSp>
      <p:sp>
        <p:nvSpPr>
          <p:cNvPr id="203" name="Google Shape;203;p25"/>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4" name="Shape 204"/>
        <p:cNvGrpSpPr/>
        <p:nvPr/>
      </p:nvGrpSpPr>
      <p:grpSpPr>
        <a:xfrm>
          <a:off x="0" y="0"/>
          <a:ext cx="0" cy="0"/>
          <a:chOff x="0" y="0"/>
          <a:chExt cx="0" cy="0"/>
        </a:xfrm>
      </p:grpSpPr>
      <p:sp>
        <p:nvSpPr>
          <p:cNvPr id="205" name="Google Shape;205;p26"/>
          <p:cNvSpPr/>
          <p:nvPr/>
        </p:nvSpPr>
        <p:spPr>
          <a:xfrm>
            <a:off x="0" y="0"/>
            <a:ext cx="4572000" cy="51627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 name="Google Shape;206;p26"/>
          <p:cNvSpPr txBox="1"/>
          <p:nvPr>
            <p:ph idx="1" type="subTitle"/>
          </p:nvPr>
        </p:nvSpPr>
        <p:spPr>
          <a:xfrm>
            <a:off x="1175100" y="2594472"/>
            <a:ext cx="2907600" cy="3474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500"/>
              <a:buFont typeface="Bebas Neue"/>
              <a:buNone/>
              <a:defRPr sz="2000">
                <a:solidFill>
                  <a:schemeClr val="dk1"/>
                </a:solidFill>
                <a:latin typeface="Righteous"/>
                <a:ea typeface="Righteous"/>
                <a:cs typeface="Righteous"/>
                <a:sym typeface="Righteous"/>
              </a:defRPr>
            </a:lvl1pPr>
            <a:lvl2pPr lvl="1"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p:txBody>
      </p:sp>
      <p:sp>
        <p:nvSpPr>
          <p:cNvPr id="207" name="Google Shape;207;p26"/>
          <p:cNvSpPr txBox="1"/>
          <p:nvPr>
            <p:ph idx="2" type="subTitle"/>
          </p:nvPr>
        </p:nvSpPr>
        <p:spPr>
          <a:xfrm>
            <a:off x="5061300" y="2594472"/>
            <a:ext cx="2907600" cy="3474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500"/>
              <a:buFont typeface="Bebas Neue"/>
              <a:buNone/>
              <a:defRPr sz="2000">
                <a:latin typeface="Righteous"/>
                <a:ea typeface="Righteous"/>
                <a:cs typeface="Righteous"/>
                <a:sym typeface="Righteous"/>
              </a:defRPr>
            </a:lvl1pPr>
            <a:lvl2pPr lvl="1"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p:txBody>
      </p:sp>
      <p:sp>
        <p:nvSpPr>
          <p:cNvPr id="208" name="Google Shape;208;p26"/>
          <p:cNvSpPr txBox="1"/>
          <p:nvPr>
            <p:ph idx="3" type="subTitle"/>
          </p:nvPr>
        </p:nvSpPr>
        <p:spPr>
          <a:xfrm>
            <a:off x="1175100" y="2904722"/>
            <a:ext cx="2907600" cy="999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09" name="Google Shape;209;p26"/>
          <p:cNvSpPr txBox="1"/>
          <p:nvPr>
            <p:ph idx="4" type="subTitle"/>
          </p:nvPr>
        </p:nvSpPr>
        <p:spPr>
          <a:xfrm>
            <a:off x="5061300" y="2904722"/>
            <a:ext cx="2907600" cy="999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cxnSp>
        <p:nvCxnSpPr>
          <p:cNvPr id="210" name="Google Shape;210;p26"/>
          <p:cNvCxnSpPr>
            <a:stCxn id="211" idx="4"/>
          </p:cNvCxnSpPr>
          <p:nvPr/>
        </p:nvCxnSpPr>
        <p:spPr>
          <a:xfrm flipH="1" rot="-5400000">
            <a:off x="9707625" y="2643600"/>
            <a:ext cx="765900" cy="3320700"/>
          </a:xfrm>
          <a:prstGeom prst="bentConnector2">
            <a:avLst/>
          </a:prstGeom>
          <a:noFill/>
          <a:ln cap="flat" cmpd="sng" w="9525">
            <a:solidFill>
              <a:schemeClr val="dk2"/>
            </a:solidFill>
            <a:prstDash val="solid"/>
            <a:round/>
            <a:headEnd len="sm" w="sm" type="none"/>
            <a:tailEnd len="sm" w="sm" type="none"/>
          </a:ln>
        </p:spPr>
      </p:cxnSp>
      <p:grpSp>
        <p:nvGrpSpPr>
          <p:cNvPr id="212" name="Google Shape;212;p26"/>
          <p:cNvGrpSpPr/>
          <p:nvPr/>
        </p:nvGrpSpPr>
        <p:grpSpPr>
          <a:xfrm rot="-2699229">
            <a:off x="8292957" y="3659944"/>
            <a:ext cx="274531" cy="265837"/>
            <a:chOff x="6021400" y="1654100"/>
            <a:chExt cx="435350" cy="421375"/>
          </a:xfrm>
        </p:grpSpPr>
        <p:sp>
          <p:nvSpPr>
            <p:cNvPr id="213" name="Google Shape;213;p26"/>
            <p:cNvSpPr/>
            <p:nvPr/>
          </p:nvSpPr>
          <p:spPr>
            <a:xfrm>
              <a:off x="6021400" y="1731075"/>
              <a:ext cx="355825" cy="344400"/>
            </a:xfrm>
            <a:custGeom>
              <a:rect b="b" l="l" r="r" t="t"/>
              <a:pathLst>
                <a:path extrusionOk="0" h="13776" w="14233">
                  <a:moveTo>
                    <a:pt x="5024" y="0"/>
                  </a:moveTo>
                  <a:cubicBezTo>
                    <a:pt x="4837" y="135"/>
                    <a:pt x="4656" y="283"/>
                    <a:pt x="4489" y="458"/>
                  </a:cubicBezTo>
                  <a:lnTo>
                    <a:pt x="1829" y="3110"/>
                  </a:lnTo>
                  <a:cubicBezTo>
                    <a:pt x="0" y="4940"/>
                    <a:pt x="0" y="7915"/>
                    <a:pt x="1829" y="9750"/>
                  </a:cubicBezTo>
                  <a:lnTo>
                    <a:pt x="4489" y="12404"/>
                  </a:lnTo>
                  <a:cubicBezTo>
                    <a:pt x="5402" y="13318"/>
                    <a:pt x="6600" y="13775"/>
                    <a:pt x="7806" y="13775"/>
                  </a:cubicBezTo>
                  <a:cubicBezTo>
                    <a:pt x="9004" y="13775"/>
                    <a:pt x="10208" y="13318"/>
                    <a:pt x="11121" y="12404"/>
                  </a:cubicBezTo>
                  <a:lnTo>
                    <a:pt x="13782" y="9750"/>
                  </a:lnTo>
                  <a:cubicBezTo>
                    <a:pt x="13950" y="9577"/>
                    <a:pt x="14097" y="9396"/>
                    <a:pt x="14233" y="9209"/>
                  </a:cubicBezTo>
                  <a:lnTo>
                    <a:pt x="502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 name="Google Shape;214;p26"/>
            <p:cNvSpPr/>
            <p:nvPr/>
          </p:nvSpPr>
          <p:spPr>
            <a:xfrm>
              <a:off x="6196400" y="1654100"/>
              <a:ext cx="127050" cy="124475"/>
            </a:xfrm>
            <a:custGeom>
              <a:rect b="b" l="l" r="r" t="t"/>
              <a:pathLst>
                <a:path extrusionOk="0" h="4979" w="5082">
                  <a:moveTo>
                    <a:pt x="3903" y="0"/>
                  </a:moveTo>
                  <a:cubicBezTo>
                    <a:pt x="3627" y="0"/>
                    <a:pt x="3349" y="110"/>
                    <a:pt x="3143" y="315"/>
                  </a:cubicBezTo>
                  <a:lnTo>
                    <a:pt x="1" y="3459"/>
                  </a:lnTo>
                  <a:lnTo>
                    <a:pt x="1520" y="4979"/>
                  </a:lnTo>
                  <a:lnTo>
                    <a:pt x="4662" y="1836"/>
                  </a:lnTo>
                  <a:cubicBezTo>
                    <a:pt x="5081" y="1417"/>
                    <a:pt x="5081" y="734"/>
                    <a:pt x="4662" y="315"/>
                  </a:cubicBezTo>
                  <a:cubicBezTo>
                    <a:pt x="4451" y="110"/>
                    <a:pt x="4174" y="0"/>
                    <a:pt x="3903"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 name="Google Shape;215;p26"/>
            <p:cNvSpPr/>
            <p:nvPr/>
          </p:nvSpPr>
          <p:spPr>
            <a:xfrm>
              <a:off x="6329725" y="1787550"/>
              <a:ext cx="127025" cy="124350"/>
            </a:xfrm>
            <a:custGeom>
              <a:rect b="b" l="l" r="r" t="t"/>
              <a:pathLst>
                <a:path extrusionOk="0" h="4974" w="5081">
                  <a:moveTo>
                    <a:pt x="3903" y="1"/>
                  </a:moveTo>
                  <a:cubicBezTo>
                    <a:pt x="3626" y="1"/>
                    <a:pt x="3356" y="104"/>
                    <a:pt x="3143" y="316"/>
                  </a:cubicBezTo>
                  <a:lnTo>
                    <a:pt x="0" y="3454"/>
                  </a:lnTo>
                  <a:lnTo>
                    <a:pt x="1520" y="4973"/>
                  </a:lnTo>
                  <a:lnTo>
                    <a:pt x="4662" y="1831"/>
                  </a:lnTo>
                  <a:cubicBezTo>
                    <a:pt x="5081" y="1412"/>
                    <a:pt x="5081" y="735"/>
                    <a:pt x="4662" y="316"/>
                  </a:cubicBezTo>
                  <a:cubicBezTo>
                    <a:pt x="4450" y="104"/>
                    <a:pt x="4180" y="1"/>
                    <a:pt x="3903"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cxnSp>
        <p:nvCxnSpPr>
          <p:cNvPr id="216" name="Google Shape;216;p26"/>
          <p:cNvCxnSpPr>
            <a:stCxn id="217" idx="4"/>
          </p:cNvCxnSpPr>
          <p:nvPr/>
        </p:nvCxnSpPr>
        <p:spPr>
          <a:xfrm rot="5400000">
            <a:off x="-1323550" y="2648550"/>
            <a:ext cx="766200" cy="3311100"/>
          </a:xfrm>
          <a:prstGeom prst="bentConnector2">
            <a:avLst/>
          </a:prstGeom>
          <a:noFill/>
          <a:ln cap="flat" cmpd="sng" w="9525">
            <a:solidFill>
              <a:schemeClr val="dk1"/>
            </a:solidFill>
            <a:prstDash val="solid"/>
            <a:round/>
            <a:headEnd len="sm" w="sm" type="none"/>
            <a:tailEnd len="sm" w="sm" type="none"/>
          </a:ln>
        </p:spPr>
      </p:cxnSp>
      <p:grpSp>
        <p:nvGrpSpPr>
          <p:cNvPr id="218" name="Google Shape;218;p26"/>
          <p:cNvGrpSpPr/>
          <p:nvPr/>
        </p:nvGrpSpPr>
        <p:grpSpPr>
          <a:xfrm flipH="1" rot="2699229">
            <a:off x="577695" y="3664333"/>
            <a:ext cx="274531" cy="265837"/>
            <a:chOff x="6021400" y="1654100"/>
            <a:chExt cx="435350" cy="421375"/>
          </a:xfrm>
        </p:grpSpPr>
        <p:sp>
          <p:nvSpPr>
            <p:cNvPr id="219" name="Google Shape;219;p26"/>
            <p:cNvSpPr/>
            <p:nvPr/>
          </p:nvSpPr>
          <p:spPr>
            <a:xfrm>
              <a:off x="6021400" y="1731075"/>
              <a:ext cx="355825" cy="344400"/>
            </a:xfrm>
            <a:custGeom>
              <a:rect b="b" l="l" r="r" t="t"/>
              <a:pathLst>
                <a:path extrusionOk="0" h="13776" w="14233">
                  <a:moveTo>
                    <a:pt x="5024" y="0"/>
                  </a:moveTo>
                  <a:cubicBezTo>
                    <a:pt x="4837" y="135"/>
                    <a:pt x="4656" y="283"/>
                    <a:pt x="4489" y="458"/>
                  </a:cubicBezTo>
                  <a:lnTo>
                    <a:pt x="1829" y="3110"/>
                  </a:lnTo>
                  <a:cubicBezTo>
                    <a:pt x="0" y="4940"/>
                    <a:pt x="0" y="7915"/>
                    <a:pt x="1829" y="9750"/>
                  </a:cubicBezTo>
                  <a:lnTo>
                    <a:pt x="4489" y="12404"/>
                  </a:lnTo>
                  <a:cubicBezTo>
                    <a:pt x="5402" y="13318"/>
                    <a:pt x="6600" y="13775"/>
                    <a:pt x="7806" y="13775"/>
                  </a:cubicBezTo>
                  <a:cubicBezTo>
                    <a:pt x="9004" y="13775"/>
                    <a:pt x="10208" y="13318"/>
                    <a:pt x="11121" y="12404"/>
                  </a:cubicBezTo>
                  <a:lnTo>
                    <a:pt x="13782" y="9750"/>
                  </a:lnTo>
                  <a:cubicBezTo>
                    <a:pt x="13950" y="9577"/>
                    <a:pt x="14097" y="9396"/>
                    <a:pt x="14233" y="9209"/>
                  </a:cubicBezTo>
                  <a:lnTo>
                    <a:pt x="5024"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 name="Google Shape;220;p26"/>
            <p:cNvSpPr/>
            <p:nvPr/>
          </p:nvSpPr>
          <p:spPr>
            <a:xfrm>
              <a:off x="6196400" y="1654100"/>
              <a:ext cx="127050" cy="124475"/>
            </a:xfrm>
            <a:custGeom>
              <a:rect b="b" l="l" r="r" t="t"/>
              <a:pathLst>
                <a:path extrusionOk="0" h="4979" w="5082">
                  <a:moveTo>
                    <a:pt x="3903" y="0"/>
                  </a:moveTo>
                  <a:cubicBezTo>
                    <a:pt x="3627" y="0"/>
                    <a:pt x="3349" y="110"/>
                    <a:pt x="3143" y="315"/>
                  </a:cubicBezTo>
                  <a:lnTo>
                    <a:pt x="1" y="3459"/>
                  </a:lnTo>
                  <a:lnTo>
                    <a:pt x="1520" y="4979"/>
                  </a:lnTo>
                  <a:lnTo>
                    <a:pt x="4662" y="1836"/>
                  </a:lnTo>
                  <a:cubicBezTo>
                    <a:pt x="5081" y="1417"/>
                    <a:pt x="5081" y="734"/>
                    <a:pt x="4662" y="315"/>
                  </a:cubicBezTo>
                  <a:cubicBezTo>
                    <a:pt x="4451" y="110"/>
                    <a:pt x="4174" y="0"/>
                    <a:pt x="3903"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 name="Google Shape;221;p26"/>
            <p:cNvSpPr/>
            <p:nvPr/>
          </p:nvSpPr>
          <p:spPr>
            <a:xfrm>
              <a:off x="6329725" y="1787550"/>
              <a:ext cx="127025" cy="124350"/>
            </a:xfrm>
            <a:custGeom>
              <a:rect b="b" l="l" r="r" t="t"/>
              <a:pathLst>
                <a:path extrusionOk="0" h="4974" w="5081">
                  <a:moveTo>
                    <a:pt x="3903" y="1"/>
                  </a:moveTo>
                  <a:cubicBezTo>
                    <a:pt x="3626" y="1"/>
                    <a:pt x="3356" y="104"/>
                    <a:pt x="3143" y="316"/>
                  </a:cubicBezTo>
                  <a:lnTo>
                    <a:pt x="0" y="3454"/>
                  </a:lnTo>
                  <a:lnTo>
                    <a:pt x="1520" y="4973"/>
                  </a:lnTo>
                  <a:lnTo>
                    <a:pt x="4662" y="1831"/>
                  </a:lnTo>
                  <a:cubicBezTo>
                    <a:pt x="5081" y="1412"/>
                    <a:pt x="5081" y="735"/>
                    <a:pt x="4662" y="316"/>
                  </a:cubicBezTo>
                  <a:cubicBezTo>
                    <a:pt x="4450" y="104"/>
                    <a:pt x="4180" y="1"/>
                    <a:pt x="3903"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cxnSp>
        <p:nvCxnSpPr>
          <p:cNvPr id="222" name="Google Shape;222;p26"/>
          <p:cNvCxnSpPr/>
          <p:nvPr/>
        </p:nvCxnSpPr>
        <p:spPr>
          <a:xfrm>
            <a:off x="-81425" y="454400"/>
            <a:ext cx="4653300" cy="0"/>
          </a:xfrm>
          <a:prstGeom prst="straightConnector1">
            <a:avLst/>
          </a:prstGeom>
          <a:noFill/>
          <a:ln cap="flat" cmpd="sng" w="9525">
            <a:solidFill>
              <a:schemeClr val="dk1"/>
            </a:solidFill>
            <a:prstDash val="solid"/>
            <a:round/>
            <a:headEnd len="sm" w="sm" type="none"/>
            <a:tailEnd len="sm" w="sm" type="none"/>
          </a:ln>
        </p:spPr>
      </p:cxnSp>
      <p:cxnSp>
        <p:nvCxnSpPr>
          <p:cNvPr id="223" name="Google Shape;223;p26"/>
          <p:cNvCxnSpPr/>
          <p:nvPr/>
        </p:nvCxnSpPr>
        <p:spPr>
          <a:xfrm>
            <a:off x="4581525" y="454400"/>
            <a:ext cx="4593000" cy="0"/>
          </a:xfrm>
          <a:prstGeom prst="straightConnector1">
            <a:avLst/>
          </a:prstGeom>
          <a:noFill/>
          <a:ln cap="flat" cmpd="sng" w="9525">
            <a:solidFill>
              <a:schemeClr val="lt1"/>
            </a:solidFill>
            <a:prstDash val="solid"/>
            <a:round/>
            <a:headEnd len="sm" w="sm" type="none"/>
            <a:tailEnd len="sm" w="sm" type="none"/>
          </a:ln>
        </p:spPr>
      </p:cxnSp>
      <p:sp>
        <p:nvSpPr>
          <p:cNvPr id="217" name="Google Shape;217;p26"/>
          <p:cNvSpPr/>
          <p:nvPr/>
        </p:nvSpPr>
        <p:spPr>
          <a:xfrm>
            <a:off x="648800" y="3788400"/>
            <a:ext cx="132600" cy="132600"/>
          </a:xfrm>
          <a:prstGeom prst="ellipse">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 name="Google Shape;224;p26"/>
          <p:cNvSpPr/>
          <p:nvPr/>
        </p:nvSpPr>
        <p:spPr>
          <a:xfrm>
            <a:off x="801200" y="3940800"/>
            <a:ext cx="132600" cy="132600"/>
          </a:xfrm>
          <a:prstGeom prst="ellipse">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 name="Google Shape;211;p26"/>
          <p:cNvSpPr/>
          <p:nvPr/>
        </p:nvSpPr>
        <p:spPr>
          <a:xfrm>
            <a:off x="8363925" y="3788400"/>
            <a:ext cx="132600" cy="132600"/>
          </a:xfrm>
          <a:prstGeom prst="ellipse">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 name="Google Shape;225;p26"/>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26" name="Shape 226"/>
        <p:cNvGrpSpPr/>
        <p:nvPr/>
      </p:nvGrpSpPr>
      <p:grpSpPr>
        <a:xfrm>
          <a:off x="0" y="0"/>
          <a:ext cx="0" cy="0"/>
          <a:chOff x="0" y="0"/>
          <a:chExt cx="0" cy="0"/>
        </a:xfrm>
      </p:grpSpPr>
      <p:sp>
        <p:nvSpPr>
          <p:cNvPr id="227" name="Google Shape;227;p27"/>
          <p:cNvSpPr txBox="1"/>
          <p:nvPr>
            <p:ph type="title"/>
          </p:nvPr>
        </p:nvSpPr>
        <p:spPr>
          <a:xfrm>
            <a:off x="720000" y="445025"/>
            <a:ext cx="7704000" cy="572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cxnSp>
        <p:nvCxnSpPr>
          <p:cNvPr id="228" name="Google Shape;228;p27"/>
          <p:cNvCxnSpPr/>
          <p:nvPr/>
        </p:nvCxnSpPr>
        <p:spPr>
          <a:xfrm>
            <a:off x="-233825" y="454400"/>
            <a:ext cx="9408300" cy="0"/>
          </a:xfrm>
          <a:prstGeom prst="straightConnector1">
            <a:avLst/>
          </a:prstGeom>
          <a:noFill/>
          <a:ln cap="flat" cmpd="sng" w="9525">
            <a:solidFill>
              <a:schemeClr val="lt1"/>
            </a:solidFill>
            <a:prstDash val="solid"/>
            <a:round/>
            <a:headEnd len="sm" w="sm" type="none"/>
            <a:tailEnd len="sm" w="sm" type="none"/>
          </a:ln>
        </p:spPr>
      </p:cxnSp>
      <p:grpSp>
        <p:nvGrpSpPr>
          <p:cNvPr id="229" name="Google Shape;229;p27"/>
          <p:cNvGrpSpPr/>
          <p:nvPr/>
        </p:nvGrpSpPr>
        <p:grpSpPr>
          <a:xfrm rot="5400000">
            <a:off x="4014847" y="4086927"/>
            <a:ext cx="1113382" cy="1662000"/>
            <a:chOff x="2865818" y="-376600"/>
            <a:chExt cx="1113382" cy="1662000"/>
          </a:xfrm>
        </p:grpSpPr>
        <p:cxnSp>
          <p:nvCxnSpPr>
            <p:cNvPr id="230" name="Google Shape;230;p27"/>
            <p:cNvCxnSpPr/>
            <p:nvPr/>
          </p:nvCxnSpPr>
          <p:spPr>
            <a:xfrm rot="10800000">
              <a:off x="3979200" y="-376600"/>
              <a:ext cx="0" cy="1662000"/>
            </a:xfrm>
            <a:prstGeom prst="straightConnector1">
              <a:avLst/>
            </a:prstGeom>
            <a:noFill/>
            <a:ln cap="flat" cmpd="sng" w="9525">
              <a:solidFill>
                <a:schemeClr val="lt1"/>
              </a:solidFill>
              <a:prstDash val="solid"/>
              <a:round/>
              <a:headEnd len="sm" w="sm" type="none"/>
              <a:tailEnd len="sm" w="sm" type="none"/>
            </a:ln>
          </p:spPr>
        </p:cxnSp>
        <p:grpSp>
          <p:nvGrpSpPr>
            <p:cNvPr id="231" name="Google Shape;231;p27"/>
            <p:cNvGrpSpPr/>
            <p:nvPr/>
          </p:nvGrpSpPr>
          <p:grpSpPr>
            <a:xfrm flipH="1" rot="-2700771">
              <a:off x="2919601" y="321019"/>
              <a:ext cx="274531" cy="265837"/>
              <a:chOff x="6021400" y="1654100"/>
              <a:chExt cx="435350" cy="421375"/>
            </a:xfrm>
          </p:grpSpPr>
          <p:sp>
            <p:nvSpPr>
              <p:cNvPr id="232" name="Google Shape;232;p27"/>
              <p:cNvSpPr/>
              <p:nvPr/>
            </p:nvSpPr>
            <p:spPr>
              <a:xfrm>
                <a:off x="6021400" y="1731075"/>
                <a:ext cx="355825" cy="344400"/>
              </a:xfrm>
              <a:custGeom>
                <a:rect b="b" l="l" r="r" t="t"/>
                <a:pathLst>
                  <a:path extrusionOk="0" h="13776" w="14233">
                    <a:moveTo>
                      <a:pt x="5024" y="0"/>
                    </a:moveTo>
                    <a:cubicBezTo>
                      <a:pt x="4837" y="135"/>
                      <a:pt x="4656" y="283"/>
                      <a:pt x="4489" y="458"/>
                    </a:cubicBezTo>
                    <a:lnTo>
                      <a:pt x="1829" y="3110"/>
                    </a:lnTo>
                    <a:cubicBezTo>
                      <a:pt x="0" y="4940"/>
                      <a:pt x="0" y="7915"/>
                      <a:pt x="1829" y="9750"/>
                    </a:cubicBezTo>
                    <a:lnTo>
                      <a:pt x="4489" y="12404"/>
                    </a:lnTo>
                    <a:cubicBezTo>
                      <a:pt x="5402" y="13318"/>
                      <a:pt x="6600" y="13775"/>
                      <a:pt x="7806" y="13775"/>
                    </a:cubicBezTo>
                    <a:cubicBezTo>
                      <a:pt x="9004" y="13775"/>
                      <a:pt x="10208" y="13318"/>
                      <a:pt x="11121" y="12404"/>
                    </a:cubicBezTo>
                    <a:lnTo>
                      <a:pt x="13782" y="9750"/>
                    </a:lnTo>
                    <a:cubicBezTo>
                      <a:pt x="13950" y="9577"/>
                      <a:pt x="14097" y="9396"/>
                      <a:pt x="14233" y="9209"/>
                    </a:cubicBezTo>
                    <a:lnTo>
                      <a:pt x="502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 name="Google Shape;233;p27"/>
              <p:cNvSpPr/>
              <p:nvPr/>
            </p:nvSpPr>
            <p:spPr>
              <a:xfrm>
                <a:off x="6196400" y="1654100"/>
                <a:ext cx="127050" cy="124475"/>
              </a:xfrm>
              <a:custGeom>
                <a:rect b="b" l="l" r="r" t="t"/>
                <a:pathLst>
                  <a:path extrusionOk="0" h="4979" w="5082">
                    <a:moveTo>
                      <a:pt x="3903" y="0"/>
                    </a:moveTo>
                    <a:cubicBezTo>
                      <a:pt x="3627" y="0"/>
                      <a:pt x="3349" y="110"/>
                      <a:pt x="3143" y="315"/>
                    </a:cubicBezTo>
                    <a:lnTo>
                      <a:pt x="1" y="3459"/>
                    </a:lnTo>
                    <a:lnTo>
                      <a:pt x="1520" y="4979"/>
                    </a:lnTo>
                    <a:lnTo>
                      <a:pt x="4662" y="1836"/>
                    </a:lnTo>
                    <a:cubicBezTo>
                      <a:pt x="5081" y="1417"/>
                      <a:pt x="5081" y="734"/>
                      <a:pt x="4662" y="315"/>
                    </a:cubicBezTo>
                    <a:cubicBezTo>
                      <a:pt x="4451" y="110"/>
                      <a:pt x="4174" y="0"/>
                      <a:pt x="3903"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 name="Google Shape;234;p27"/>
              <p:cNvSpPr/>
              <p:nvPr/>
            </p:nvSpPr>
            <p:spPr>
              <a:xfrm>
                <a:off x="6329725" y="1787550"/>
                <a:ext cx="127025" cy="124350"/>
              </a:xfrm>
              <a:custGeom>
                <a:rect b="b" l="l" r="r" t="t"/>
                <a:pathLst>
                  <a:path extrusionOk="0" h="4974" w="5081">
                    <a:moveTo>
                      <a:pt x="3903" y="1"/>
                    </a:moveTo>
                    <a:cubicBezTo>
                      <a:pt x="3626" y="1"/>
                      <a:pt x="3356" y="104"/>
                      <a:pt x="3143" y="316"/>
                    </a:cubicBezTo>
                    <a:lnTo>
                      <a:pt x="0" y="3454"/>
                    </a:lnTo>
                    <a:lnTo>
                      <a:pt x="1520" y="4973"/>
                    </a:lnTo>
                    <a:lnTo>
                      <a:pt x="4662" y="1831"/>
                    </a:lnTo>
                    <a:cubicBezTo>
                      <a:pt x="5081" y="1412"/>
                      <a:pt x="5081" y="735"/>
                      <a:pt x="4662" y="316"/>
                    </a:cubicBezTo>
                    <a:cubicBezTo>
                      <a:pt x="4450" y="104"/>
                      <a:pt x="4180" y="1"/>
                      <a:pt x="3903"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235" name="Google Shape;235;p27"/>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36" name="Shape 236"/>
        <p:cNvGrpSpPr/>
        <p:nvPr/>
      </p:nvGrpSpPr>
      <p:grpSpPr>
        <a:xfrm>
          <a:off x="0" y="0"/>
          <a:ext cx="0" cy="0"/>
          <a:chOff x="0" y="0"/>
          <a:chExt cx="0" cy="0"/>
        </a:xfrm>
      </p:grpSpPr>
      <p:sp>
        <p:nvSpPr>
          <p:cNvPr id="237" name="Google Shape;237;p28"/>
          <p:cNvSpPr txBox="1"/>
          <p:nvPr>
            <p:ph type="title"/>
          </p:nvPr>
        </p:nvSpPr>
        <p:spPr>
          <a:xfrm>
            <a:off x="4530000" y="804225"/>
            <a:ext cx="3852000" cy="7104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2800"/>
              <a:buNone/>
              <a:defRPr sz="55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38" name="Google Shape;238;p28"/>
          <p:cNvSpPr txBox="1"/>
          <p:nvPr>
            <p:ph idx="1" type="body"/>
          </p:nvPr>
        </p:nvSpPr>
        <p:spPr>
          <a:xfrm>
            <a:off x="5059800" y="1981200"/>
            <a:ext cx="3322200" cy="2587800"/>
          </a:xfrm>
          <a:prstGeom prst="rect">
            <a:avLst/>
          </a:prstGeom>
          <a:noFill/>
          <a:ln>
            <a:noFill/>
          </a:ln>
        </p:spPr>
        <p:txBody>
          <a:bodyPr anchorCtr="0" anchor="t" bIns="91425" lIns="91425" spcFirstLastPara="1" rIns="91425" wrap="square" tIns="91425">
            <a:noAutofit/>
          </a:bodyPr>
          <a:lstStyle>
            <a:lvl1pPr indent="-317500" lvl="0" marL="457200" algn="r">
              <a:lnSpc>
                <a:spcPct val="100000"/>
              </a:lnSpc>
              <a:spcBef>
                <a:spcPts val="0"/>
              </a:spcBef>
              <a:spcAft>
                <a:spcPts val="0"/>
              </a:spcAft>
              <a:buSzPts val="1400"/>
              <a:buChar char="●"/>
              <a:defRPr sz="1800"/>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cxnSp>
        <p:nvCxnSpPr>
          <p:cNvPr id="239" name="Google Shape;239;p28"/>
          <p:cNvCxnSpPr/>
          <p:nvPr/>
        </p:nvCxnSpPr>
        <p:spPr>
          <a:xfrm>
            <a:off x="3148200" y="4686492"/>
            <a:ext cx="5995800" cy="0"/>
          </a:xfrm>
          <a:prstGeom prst="straightConnector1">
            <a:avLst/>
          </a:prstGeom>
          <a:noFill/>
          <a:ln cap="flat" cmpd="sng" w="9525">
            <a:solidFill>
              <a:schemeClr val="lt1"/>
            </a:solidFill>
            <a:prstDash val="solid"/>
            <a:round/>
            <a:headEnd len="sm" w="sm" type="none"/>
            <a:tailEnd len="sm" w="sm" type="none"/>
          </a:ln>
        </p:spPr>
      </p:cxnSp>
      <p:sp>
        <p:nvSpPr>
          <p:cNvPr id="240" name="Google Shape;240;p28"/>
          <p:cNvSpPr/>
          <p:nvPr/>
        </p:nvSpPr>
        <p:spPr>
          <a:xfrm>
            <a:off x="2806384" y="4390554"/>
            <a:ext cx="255542" cy="435892"/>
          </a:xfrm>
          <a:custGeom>
            <a:rect b="b" l="l" r="r" t="t"/>
            <a:pathLst>
              <a:path extrusionOk="0" h="22342" w="13098">
                <a:moveTo>
                  <a:pt x="13098" y="0"/>
                </a:moveTo>
                <a:lnTo>
                  <a:pt x="7704" y="577"/>
                </a:lnTo>
                <a:lnTo>
                  <a:pt x="768" y="10400"/>
                </a:lnTo>
                <a:lnTo>
                  <a:pt x="5203" y="11168"/>
                </a:lnTo>
                <a:lnTo>
                  <a:pt x="0" y="22341"/>
                </a:lnTo>
                <a:lnTo>
                  <a:pt x="11752" y="7317"/>
                </a:lnTo>
                <a:lnTo>
                  <a:pt x="7514" y="6739"/>
                </a:lnTo>
                <a:lnTo>
                  <a:pt x="13098"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 name="Google Shape;241;p28"/>
          <p:cNvSpPr/>
          <p:nvPr/>
        </p:nvSpPr>
        <p:spPr>
          <a:xfrm>
            <a:off x="2500034" y="4390554"/>
            <a:ext cx="255542" cy="435892"/>
          </a:xfrm>
          <a:custGeom>
            <a:rect b="b" l="l" r="r" t="t"/>
            <a:pathLst>
              <a:path extrusionOk="0" h="22342" w="13098">
                <a:moveTo>
                  <a:pt x="13098" y="0"/>
                </a:moveTo>
                <a:lnTo>
                  <a:pt x="7704" y="577"/>
                </a:lnTo>
                <a:lnTo>
                  <a:pt x="768" y="10400"/>
                </a:lnTo>
                <a:lnTo>
                  <a:pt x="5203" y="11168"/>
                </a:lnTo>
                <a:lnTo>
                  <a:pt x="0" y="22341"/>
                </a:lnTo>
                <a:lnTo>
                  <a:pt x="11752" y="7317"/>
                </a:lnTo>
                <a:lnTo>
                  <a:pt x="7514" y="6739"/>
                </a:lnTo>
                <a:lnTo>
                  <a:pt x="13098"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 name="Google Shape;242;p28"/>
          <p:cNvSpPr/>
          <p:nvPr/>
        </p:nvSpPr>
        <p:spPr>
          <a:xfrm>
            <a:off x="2193684" y="4390554"/>
            <a:ext cx="255542" cy="435892"/>
          </a:xfrm>
          <a:custGeom>
            <a:rect b="b" l="l" r="r" t="t"/>
            <a:pathLst>
              <a:path extrusionOk="0" h="22342" w="13098">
                <a:moveTo>
                  <a:pt x="13098" y="0"/>
                </a:moveTo>
                <a:lnTo>
                  <a:pt x="7704" y="577"/>
                </a:lnTo>
                <a:lnTo>
                  <a:pt x="768" y="10400"/>
                </a:lnTo>
                <a:lnTo>
                  <a:pt x="5203" y="11168"/>
                </a:lnTo>
                <a:lnTo>
                  <a:pt x="0" y="22341"/>
                </a:lnTo>
                <a:lnTo>
                  <a:pt x="11752" y="7317"/>
                </a:lnTo>
                <a:lnTo>
                  <a:pt x="7514" y="6739"/>
                </a:lnTo>
                <a:lnTo>
                  <a:pt x="13098"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43" name="Google Shape;243;p28"/>
          <p:cNvGrpSpPr/>
          <p:nvPr/>
        </p:nvGrpSpPr>
        <p:grpSpPr>
          <a:xfrm>
            <a:off x="2865818" y="262888"/>
            <a:ext cx="6278182" cy="382099"/>
            <a:chOff x="2865818" y="262888"/>
            <a:chExt cx="6278182" cy="382099"/>
          </a:xfrm>
        </p:grpSpPr>
        <p:cxnSp>
          <p:nvCxnSpPr>
            <p:cNvPr id="244" name="Google Shape;244;p28"/>
            <p:cNvCxnSpPr/>
            <p:nvPr/>
          </p:nvCxnSpPr>
          <p:spPr>
            <a:xfrm>
              <a:off x="3148200" y="454400"/>
              <a:ext cx="5995800" cy="0"/>
            </a:xfrm>
            <a:prstGeom prst="straightConnector1">
              <a:avLst/>
            </a:prstGeom>
            <a:noFill/>
            <a:ln cap="flat" cmpd="sng" w="9525">
              <a:solidFill>
                <a:schemeClr val="lt1"/>
              </a:solidFill>
              <a:prstDash val="solid"/>
              <a:round/>
              <a:headEnd len="sm" w="sm" type="none"/>
              <a:tailEnd len="sm" w="sm" type="none"/>
            </a:ln>
          </p:spPr>
        </p:cxnSp>
        <p:grpSp>
          <p:nvGrpSpPr>
            <p:cNvPr id="245" name="Google Shape;245;p28"/>
            <p:cNvGrpSpPr/>
            <p:nvPr/>
          </p:nvGrpSpPr>
          <p:grpSpPr>
            <a:xfrm flipH="1" rot="-2700771">
              <a:off x="2919601" y="321019"/>
              <a:ext cx="274531" cy="265837"/>
              <a:chOff x="6021400" y="1654100"/>
              <a:chExt cx="435350" cy="421375"/>
            </a:xfrm>
          </p:grpSpPr>
          <p:sp>
            <p:nvSpPr>
              <p:cNvPr id="246" name="Google Shape;246;p28"/>
              <p:cNvSpPr/>
              <p:nvPr/>
            </p:nvSpPr>
            <p:spPr>
              <a:xfrm>
                <a:off x="6021400" y="1731075"/>
                <a:ext cx="355825" cy="344400"/>
              </a:xfrm>
              <a:custGeom>
                <a:rect b="b" l="l" r="r" t="t"/>
                <a:pathLst>
                  <a:path extrusionOk="0" h="13776" w="14233">
                    <a:moveTo>
                      <a:pt x="5024" y="0"/>
                    </a:moveTo>
                    <a:cubicBezTo>
                      <a:pt x="4837" y="135"/>
                      <a:pt x="4656" y="283"/>
                      <a:pt x="4489" y="458"/>
                    </a:cubicBezTo>
                    <a:lnTo>
                      <a:pt x="1829" y="3110"/>
                    </a:lnTo>
                    <a:cubicBezTo>
                      <a:pt x="0" y="4940"/>
                      <a:pt x="0" y="7915"/>
                      <a:pt x="1829" y="9750"/>
                    </a:cubicBezTo>
                    <a:lnTo>
                      <a:pt x="4489" y="12404"/>
                    </a:lnTo>
                    <a:cubicBezTo>
                      <a:pt x="5402" y="13318"/>
                      <a:pt x="6600" y="13775"/>
                      <a:pt x="7806" y="13775"/>
                    </a:cubicBezTo>
                    <a:cubicBezTo>
                      <a:pt x="9004" y="13775"/>
                      <a:pt x="10208" y="13318"/>
                      <a:pt x="11121" y="12404"/>
                    </a:cubicBezTo>
                    <a:lnTo>
                      <a:pt x="13782" y="9750"/>
                    </a:lnTo>
                    <a:cubicBezTo>
                      <a:pt x="13950" y="9577"/>
                      <a:pt x="14097" y="9396"/>
                      <a:pt x="14233" y="9209"/>
                    </a:cubicBezTo>
                    <a:lnTo>
                      <a:pt x="502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 name="Google Shape;247;p28"/>
              <p:cNvSpPr/>
              <p:nvPr/>
            </p:nvSpPr>
            <p:spPr>
              <a:xfrm>
                <a:off x="6196400" y="1654100"/>
                <a:ext cx="127050" cy="124475"/>
              </a:xfrm>
              <a:custGeom>
                <a:rect b="b" l="l" r="r" t="t"/>
                <a:pathLst>
                  <a:path extrusionOk="0" h="4979" w="5082">
                    <a:moveTo>
                      <a:pt x="3903" y="0"/>
                    </a:moveTo>
                    <a:cubicBezTo>
                      <a:pt x="3627" y="0"/>
                      <a:pt x="3349" y="110"/>
                      <a:pt x="3143" y="315"/>
                    </a:cubicBezTo>
                    <a:lnTo>
                      <a:pt x="1" y="3459"/>
                    </a:lnTo>
                    <a:lnTo>
                      <a:pt x="1520" y="4979"/>
                    </a:lnTo>
                    <a:lnTo>
                      <a:pt x="4662" y="1836"/>
                    </a:lnTo>
                    <a:cubicBezTo>
                      <a:pt x="5081" y="1417"/>
                      <a:pt x="5081" y="734"/>
                      <a:pt x="4662" y="315"/>
                    </a:cubicBezTo>
                    <a:cubicBezTo>
                      <a:pt x="4451" y="110"/>
                      <a:pt x="4174" y="0"/>
                      <a:pt x="3903"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 name="Google Shape;248;p28"/>
              <p:cNvSpPr/>
              <p:nvPr/>
            </p:nvSpPr>
            <p:spPr>
              <a:xfrm>
                <a:off x="6329725" y="1787550"/>
                <a:ext cx="127025" cy="124350"/>
              </a:xfrm>
              <a:custGeom>
                <a:rect b="b" l="l" r="r" t="t"/>
                <a:pathLst>
                  <a:path extrusionOk="0" h="4974" w="5081">
                    <a:moveTo>
                      <a:pt x="3903" y="1"/>
                    </a:moveTo>
                    <a:cubicBezTo>
                      <a:pt x="3626" y="1"/>
                      <a:pt x="3356" y="104"/>
                      <a:pt x="3143" y="316"/>
                    </a:cubicBezTo>
                    <a:lnTo>
                      <a:pt x="0" y="3454"/>
                    </a:lnTo>
                    <a:lnTo>
                      <a:pt x="1520" y="4973"/>
                    </a:lnTo>
                    <a:lnTo>
                      <a:pt x="4662" y="1831"/>
                    </a:lnTo>
                    <a:cubicBezTo>
                      <a:pt x="5081" y="1412"/>
                      <a:pt x="5081" y="735"/>
                      <a:pt x="4662" y="316"/>
                    </a:cubicBezTo>
                    <a:cubicBezTo>
                      <a:pt x="4450" y="104"/>
                      <a:pt x="4180" y="1"/>
                      <a:pt x="3903"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249" name="Google Shape;249;p28"/>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50" name="Shape 250"/>
        <p:cNvGrpSpPr/>
        <p:nvPr/>
      </p:nvGrpSpPr>
      <p:grpSpPr>
        <a:xfrm>
          <a:off x="0" y="0"/>
          <a:ext cx="0" cy="0"/>
          <a:chOff x="0" y="0"/>
          <a:chExt cx="0" cy="0"/>
        </a:xfrm>
      </p:grpSpPr>
      <p:sp>
        <p:nvSpPr>
          <p:cNvPr id="251" name="Google Shape;251;p29"/>
          <p:cNvSpPr txBox="1"/>
          <p:nvPr>
            <p:ph type="title"/>
          </p:nvPr>
        </p:nvSpPr>
        <p:spPr>
          <a:xfrm>
            <a:off x="3562350" y="3458454"/>
            <a:ext cx="4866600" cy="1229100"/>
          </a:xfrm>
          <a:prstGeom prst="rect">
            <a:avLst/>
          </a:prstGeom>
          <a:solidFill>
            <a:schemeClr val="dk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lvl1pPr lvl="0" algn="r">
              <a:lnSpc>
                <a:spcPct val="100000"/>
              </a:lnSpc>
              <a:spcBef>
                <a:spcPts val="0"/>
              </a:spcBef>
              <a:spcAft>
                <a:spcPts val="0"/>
              </a:spcAft>
              <a:buSzPts val="2800"/>
              <a:buNone/>
              <a:defRPr sz="3100"/>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cxnSp>
        <p:nvCxnSpPr>
          <p:cNvPr id="252" name="Google Shape;252;p29"/>
          <p:cNvCxnSpPr>
            <a:stCxn id="253" idx="4"/>
          </p:cNvCxnSpPr>
          <p:nvPr/>
        </p:nvCxnSpPr>
        <p:spPr>
          <a:xfrm flipH="1" rot="-5400000">
            <a:off x="6174399" y="1618801"/>
            <a:ext cx="818700" cy="5319900"/>
          </a:xfrm>
          <a:prstGeom prst="bentConnector2">
            <a:avLst/>
          </a:prstGeom>
          <a:noFill/>
          <a:ln cap="flat" cmpd="sng" w="9525">
            <a:solidFill>
              <a:schemeClr val="dk2"/>
            </a:solidFill>
            <a:prstDash val="solid"/>
            <a:round/>
            <a:headEnd len="sm" w="sm" type="none"/>
            <a:tailEnd len="sm" w="sm" type="none"/>
          </a:ln>
        </p:spPr>
      </p:cxnSp>
      <p:grpSp>
        <p:nvGrpSpPr>
          <p:cNvPr id="254" name="Google Shape;254;p29"/>
          <p:cNvGrpSpPr/>
          <p:nvPr/>
        </p:nvGrpSpPr>
        <p:grpSpPr>
          <a:xfrm>
            <a:off x="3733317" y="3563743"/>
            <a:ext cx="382099" cy="382096"/>
            <a:chOff x="3733317" y="3676714"/>
            <a:chExt cx="382099" cy="382096"/>
          </a:xfrm>
        </p:grpSpPr>
        <p:grpSp>
          <p:nvGrpSpPr>
            <p:cNvPr id="255" name="Google Shape;255;p29"/>
            <p:cNvGrpSpPr/>
            <p:nvPr/>
          </p:nvGrpSpPr>
          <p:grpSpPr>
            <a:xfrm rot="-2699229">
              <a:off x="3787101" y="3734844"/>
              <a:ext cx="274531" cy="265837"/>
              <a:chOff x="6021400" y="1654100"/>
              <a:chExt cx="435350" cy="421375"/>
            </a:xfrm>
          </p:grpSpPr>
          <p:sp>
            <p:nvSpPr>
              <p:cNvPr id="256" name="Google Shape;256;p29"/>
              <p:cNvSpPr/>
              <p:nvPr/>
            </p:nvSpPr>
            <p:spPr>
              <a:xfrm>
                <a:off x="6021400" y="1731075"/>
                <a:ext cx="355825" cy="344400"/>
              </a:xfrm>
              <a:custGeom>
                <a:rect b="b" l="l" r="r" t="t"/>
                <a:pathLst>
                  <a:path extrusionOk="0" h="13776" w="14233">
                    <a:moveTo>
                      <a:pt x="5024" y="0"/>
                    </a:moveTo>
                    <a:cubicBezTo>
                      <a:pt x="4837" y="135"/>
                      <a:pt x="4656" y="283"/>
                      <a:pt x="4489" y="458"/>
                    </a:cubicBezTo>
                    <a:lnTo>
                      <a:pt x="1829" y="3110"/>
                    </a:lnTo>
                    <a:cubicBezTo>
                      <a:pt x="0" y="4940"/>
                      <a:pt x="0" y="7915"/>
                      <a:pt x="1829" y="9750"/>
                    </a:cubicBezTo>
                    <a:lnTo>
                      <a:pt x="4489" y="12404"/>
                    </a:lnTo>
                    <a:cubicBezTo>
                      <a:pt x="5402" y="13318"/>
                      <a:pt x="6600" y="13775"/>
                      <a:pt x="7806" y="13775"/>
                    </a:cubicBezTo>
                    <a:cubicBezTo>
                      <a:pt x="9004" y="13775"/>
                      <a:pt x="10208" y="13318"/>
                      <a:pt x="11121" y="12404"/>
                    </a:cubicBezTo>
                    <a:lnTo>
                      <a:pt x="13782" y="9750"/>
                    </a:lnTo>
                    <a:cubicBezTo>
                      <a:pt x="13950" y="9577"/>
                      <a:pt x="14097" y="9396"/>
                      <a:pt x="14233" y="9209"/>
                    </a:cubicBezTo>
                    <a:lnTo>
                      <a:pt x="502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 name="Google Shape;257;p29"/>
              <p:cNvSpPr/>
              <p:nvPr/>
            </p:nvSpPr>
            <p:spPr>
              <a:xfrm>
                <a:off x="6196400" y="1654100"/>
                <a:ext cx="127050" cy="124475"/>
              </a:xfrm>
              <a:custGeom>
                <a:rect b="b" l="l" r="r" t="t"/>
                <a:pathLst>
                  <a:path extrusionOk="0" h="4979" w="5082">
                    <a:moveTo>
                      <a:pt x="3903" y="0"/>
                    </a:moveTo>
                    <a:cubicBezTo>
                      <a:pt x="3627" y="0"/>
                      <a:pt x="3349" y="110"/>
                      <a:pt x="3143" y="315"/>
                    </a:cubicBezTo>
                    <a:lnTo>
                      <a:pt x="1" y="3459"/>
                    </a:lnTo>
                    <a:lnTo>
                      <a:pt x="1520" y="4979"/>
                    </a:lnTo>
                    <a:lnTo>
                      <a:pt x="4662" y="1836"/>
                    </a:lnTo>
                    <a:cubicBezTo>
                      <a:pt x="5081" y="1417"/>
                      <a:pt x="5081" y="734"/>
                      <a:pt x="4662" y="315"/>
                    </a:cubicBezTo>
                    <a:cubicBezTo>
                      <a:pt x="4451" y="110"/>
                      <a:pt x="4174" y="0"/>
                      <a:pt x="3903"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 name="Google Shape;258;p29"/>
              <p:cNvSpPr/>
              <p:nvPr/>
            </p:nvSpPr>
            <p:spPr>
              <a:xfrm>
                <a:off x="6329725" y="1787550"/>
                <a:ext cx="127025" cy="124350"/>
              </a:xfrm>
              <a:custGeom>
                <a:rect b="b" l="l" r="r" t="t"/>
                <a:pathLst>
                  <a:path extrusionOk="0" h="4974" w="5081">
                    <a:moveTo>
                      <a:pt x="3903" y="1"/>
                    </a:moveTo>
                    <a:cubicBezTo>
                      <a:pt x="3626" y="1"/>
                      <a:pt x="3356" y="104"/>
                      <a:pt x="3143" y="316"/>
                    </a:cubicBezTo>
                    <a:lnTo>
                      <a:pt x="0" y="3454"/>
                    </a:lnTo>
                    <a:lnTo>
                      <a:pt x="1520" y="4973"/>
                    </a:lnTo>
                    <a:lnTo>
                      <a:pt x="4662" y="1831"/>
                    </a:lnTo>
                    <a:cubicBezTo>
                      <a:pt x="5081" y="1412"/>
                      <a:pt x="5081" y="735"/>
                      <a:pt x="4662" y="316"/>
                    </a:cubicBezTo>
                    <a:cubicBezTo>
                      <a:pt x="4450" y="104"/>
                      <a:pt x="4180" y="1"/>
                      <a:pt x="3903"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53" name="Google Shape;253;p29"/>
            <p:cNvSpPr/>
            <p:nvPr/>
          </p:nvSpPr>
          <p:spPr>
            <a:xfrm>
              <a:off x="3809199" y="3753172"/>
              <a:ext cx="229200" cy="229200"/>
            </a:xfrm>
            <a:prstGeom prst="ellipse">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59" name="Google Shape;259;p29"/>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lt1"/>
        </a:solidFill>
      </p:bgPr>
    </p:bg>
    <p:spTree>
      <p:nvGrpSpPr>
        <p:cNvPr id="260" name="Shape 260"/>
        <p:cNvGrpSpPr/>
        <p:nvPr/>
      </p:nvGrpSpPr>
      <p:grpSpPr>
        <a:xfrm>
          <a:off x="0" y="0"/>
          <a:ext cx="0" cy="0"/>
          <a:chOff x="0" y="0"/>
          <a:chExt cx="0" cy="0"/>
        </a:xfrm>
      </p:grpSpPr>
      <p:sp>
        <p:nvSpPr>
          <p:cNvPr id="261" name="Google Shape;261;p30"/>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
    <p:spTree>
      <p:nvGrpSpPr>
        <p:cNvPr id="262" name="Shape 262"/>
        <p:cNvGrpSpPr/>
        <p:nvPr/>
      </p:nvGrpSpPr>
      <p:grpSpPr>
        <a:xfrm>
          <a:off x="0" y="0"/>
          <a:ext cx="0" cy="0"/>
          <a:chOff x="0" y="0"/>
          <a:chExt cx="0" cy="0"/>
        </a:xfrm>
      </p:grpSpPr>
      <p:sp>
        <p:nvSpPr>
          <p:cNvPr id="263" name="Google Shape;263;p31"/>
          <p:cNvSpPr txBox="1"/>
          <p:nvPr>
            <p:ph type="title"/>
          </p:nvPr>
        </p:nvSpPr>
        <p:spPr>
          <a:xfrm>
            <a:off x="1453950" y="1606250"/>
            <a:ext cx="2336400" cy="527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400"/>
              <a:buNone/>
              <a:defRPr b="0" sz="20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264" name="Google Shape;264;p31"/>
          <p:cNvSpPr txBox="1"/>
          <p:nvPr>
            <p:ph idx="2" type="title"/>
          </p:nvPr>
        </p:nvSpPr>
        <p:spPr>
          <a:xfrm>
            <a:off x="1984500" y="1135950"/>
            <a:ext cx="1275300" cy="4116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000"/>
              <a:buNone/>
              <a:defRPr b="0" sz="3000">
                <a:solidFill>
                  <a:schemeClr val="accent1"/>
                </a:solidFill>
              </a:defRPr>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
        <p:nvSpPr>
          <p:cNvPr id="265" name="Google Shape;265;p31"/>
          <p:cNvSpPr txBox="1"/>
          <p:nvPr>
            <p:ph idx="1" type="subTitle"/>
          </p:nvPr>
        </p:nvSpPr>
        <p:spPr>
          <a:xfrm>
            <a:off x="1453950" y="2163250"/>
            <a:ext cx="2336400" cy="484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sz="1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6" name="Google Shape;266;p31"/>
          <p:cNvSpPr txBox="1"/>
          <p:nvPr>
            <p:ph idx="3" type="title"/>
          </p:nvPr>
        </p:nvSpPr>
        <p:spPr>
          <a:xfrm>
            <a:off x="720000" y="445025"/>
            <a:ext cx="7704000" cy="572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67" name="Google Shape;267;p31"/>
          <p:cNvSpPr txBox="1"/>
          <p:nvPr>
            <p:ph idx="4" type="title"/>
          </p:nvPr>
        </p:nvSpPr>
        <p:spPr>
          <a:xfrm>
            <a:off x="5353650" y="1606250"/>
            <a:ext cx="2336400" cy="527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400"/>
              <a:buNone/>
              <a:defRPr b="0" sz="20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268" name="Google Shape;268;p31"/>
          <p:cNvSpPr txBox="1"/>
          <p:nvPr>
            <p:ph idx="5" type="title"/>
          </p:nvPr>
        </p:nvSpPr>
        <p:spPr>
          <a:xfrm>
            <a:off x="5884200" y="1135950"/>
            <a:ext cx="1275300" cy="4116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000"/>
              <a:buNone/>
              <a:defRPr b="0" sz="3000">
                <a:solidFill>
                  <a:schemeClr val="accent1"/>
                </a:solidFill>
              </a:defRPr>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
        <p:nvSpPr>
          <p:cNvPr id="269" name="Google Shape;269;p31"/>
          <p:cNvSpPr txBox="1"/>
          <p:nvPr>
            <p:ph idx="6" type="subTitle"/>
          </p:nvPr>
        </p:nvSpPr>
        <p:spPr>
          <a:xfrm>
            <a:off x="5353650" y="2163250"/>
            <a:ext cx="2336400" cy="484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sz="1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0" name="Google Shape;270;p31"/>
          <p:cNvSpPr txBox="1"/>
          <p:nvPr>
            <p:ph idx="7" type="title"/>
          </p:nvPr>
        </p:nvSpPr>
        <p:spPr>
          <a:xfrm>
            <a:off x="1453950" y="3383500"/>
            <a:ext cx="2336400" cy="527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400"/>
              <a:buNone/>
              <a:defRPr b="0" sz="20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271" name="Google Shape;271;p31"/>
          <p:cNvSpPr txBox="1"/>
          <p:nvPr>
            <p:ph idx="8" type="title"/>
          </p:nvPr>
        </p:nvSpPr>
        <p:spPr>
          <a:xfrm>
            <a:off x="1984500" y="2913200"/>
            <a:ext cx="1275300" cy="4116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000"/>
              <a:buNone/>
              <a:defRPr b="0" sz="3000">
                <a:solidFill>
                  <a:schemeClr val="accent1"/>
                </a:solidFill>
              </a:defRPr>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
        <p:nvSpPr>
          <p:cNvPr id="272" name="Google Shape;272;p31"/>
          <p:cNvSpPr txBox="1"/>
          <p:nvPr>
            <p:ph idx="9" type="subTitle"/>
          </p:nvPr>
        </p:nvSpPr>
        <p:spPr>
          <a:xfrm>
            <a:off x="1453950" y="3940500"/>
            <a:ext cx="2336400" cy="484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sz="1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3" name="Google Shape;273;p31"/>
          <p:cNvSpPr txBox="1"/>
          <p:nvPr>
            <p:ph idx="13" type="title"/>
          </p:nvPr>
        </p:nvSpPr>
        <p:spPr>
          <a:xfrm>
            <a:off x="5353650" y="3383500"/>
            <a:ext cx="2336400" cy="527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400"/>
              <a:buNone/>
              <a:defRPr b="0" sz="20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274" name="Google Shape;274;p31"/>
          <p:cNvSpPr txBox="1"/>
          <p:nvPr>
            <p:ph idx="14" type="title"/>
          </p:nvPr>
        </p:nvSpPr>
        <p:spPr>
          <a:xfrm>
            <a:off x="5884200" y="2913200"/>
            <a:ext cx="1275300" cy="4116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000"/>
              <a:buNone/>
              <a:defRPr b="0" sz="3000">
                <a:solidFill>
                  <a:schemeClr val="accent1"/>
                </a:solidFill>
              </a:defRPr>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
        <p:nvSpPr>
          <p:cNvPr id="275" name="Google Shape;275;p31"/>
          <p:cNvSpPr txBox="1"/>
          <p:nvPr>
            <p:ph idx="15" type="subTitle"/>
          </p:nvPr>
        </p:nvSpPr>
        <p:spPr>
          <a:xfrm>
            <a:off x="5353650" y="3940500"/>
            <a:ext cx="2336400" cy="484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sz="1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276" name="Google Shape;276;p31"/>
          <p:cNvCxnSpPr>
            <a:stCxn id="277" idx="4"/>
          </p:cNvCxnSpPr>
          <p:nvPr/>
        </p:nvCxnSpPr>
        <p:spPr>
          <a:xfrm rot="5400000">
            <a:off x="-1318243" y="2652375"/>
            <a:ext cx="741900" cy="3327600"/>
          </a:xfrm>
          <a:prstGeom prst="bentConnector2">
            <a:avLst/>
          </a:prstGeom>
          <a:noFill/>
          <a:ln cap="flat" cmpd="sng" w="9525">
            <a:solidFill>
              <a:schemeClr val="dk2"/>
            </a:solidFill>
            <a:prstDash val="solid"/>
            <a:round/>
            <a:headEnd len="sm" w="sm" type="none"/>
            <a:tailEnd len="sm" w="sm" type="none"/>
          </a:ln>
        </p:spPr>
      </p:cxnSp>
      <p:grpSp>
        <p:nvGrpSpPr>
          <p:cNvPr id="278" name="Google Shape;278;p31"/>
          <p:cNvGrpSpPr/>
          <p:nvPr/>
        </p:nvGrpSpPr>
        <p:grpSpPr>
          <a:xfrm flipH="1" rot="2699229">
            <a:off x="577695" y="3688519"/>
            <a:ext cx="274531" cy="265837"/>
            <a:chOff x="6021400" y="1654100"/>
            <a:chExt cx="435350" cy="421375"/>
          </a:xfrm>
        </p:grpSpPr>
        <p:sp>
          <p:nvSpPr>
            <p:cNvPr id="279" name="Google Shape;279;p31"/>
            <p:cNvSpPr/>
            <p:nvPr/>
          </p:nvSpPr>
          <p:spPr>
            <a:xfrm>
              <a:off x="6021400" y="1731075"/>
              <a:ext cx="355825" cy="344400"/>
            </a:xfrm>
            <a:custGeom>
              <a:rect b="b" l="l" r="r" t="t"/>
              <a:pathLst>
                <a:path extrusionOk="0" h="13776" w="14233">
                  <a:moveTo>
                    <a:pt x="5024" y="0"/>
                  </a:moveTo>
                  <a:cubicBezTo>
                    <a:pt x="4837" y="135"/>
                    <a:pt x="4656" y="283"/>
                    <a:pt x="4489" y="458"/>
                  </a:cubicBezTo>
                  <a:lnTo>
                    <a:pt x="1829" y="3110"/>
                  </a:lnTo>
                  <a:cubicBezTo>
                    <a:pt x="0" y="4940"/>
                    <a:pt x="0" y="7915"/>
                    <a:pt x="1829" y="9750"/>
                  </a:cubicBezTo>
                  <a:lnTo>
                    <a:pt x="4489" y="12404"/>
                  </a:lnTo>
                  <a:cubicBezTo>
                    <a:pt x="5402" y="13318"/>
                    <a:pt x="6600" y="13775"/>
                    <a:pt x="7806" y="13775"/>
                  </a:cubicBezTo>
                  <a:cubicBezTo>
                    <a:pt x="9004" y="13775"/>
                    <a:pt x="10208" y="13318"/>
                    <a:pt x="11121" y="12404"/>
                  </a:cubicBezTo>
                  <a:lnTo>
                    <a:pt x="13782" y="9750"/>
                  </a:lnTo>
                  <a:cubicBezTo>
                    <a:pt x="13950" y="9577"/>
                    <a:pt x="14097" y="9396"/>
                    <a:pt x="14233" y="9209"/>
                  </a:cubicBezTo>
                  <a:lnTo>
                    <a:pt x="502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 name="Google Shape;280;p31"/>
            <p:cNvSpPr/>
            <p:nvPr/>
          </p:nvSpPr>
          <p:spPr>
            <a:xfrm>
              <a:off x="6196400" y="1654100"/>
              <a:ext cx="127050" cy="124475"/>
            </a:xfrm>
            <a:custGeom>
              <a:rect b="b" l="l" r="r" t="t"/>
              <a:pathLst>
                <a:path extrusionOk="0" h="4979" w="5082">
                  <a:moveTo>
                    <a:pt x="3903" y="0"/>
                  </a:moveTo>
                  <a:cubicBezTo>
                    <a:pt x="3627" y="0"/>
                    <a:pt x="3349" y="110"/>
                    <a:pt x="3143" y="315"/>
                  </a:cubicBezTo>
                  <a:lnTo>
                    <a:pt x="1" y="3459"/>
                  </a:lnTo>
                  <a:lnTo>
                    <a:pt x="1520" y="4979"/>
                  </a:lnTo>
                  <a:lnTo>
                    <a:pt x="4662" y="1836"/>
                  </a:lnTo>
                  <a:cubicBezTo>
                    <a:pt x="5081" y="1417"/>
                    <a:pt x="5081" y="734"/>
                    <a:pt x="4662" y="315"/>
                  </a:cubicBezTo>
                  <a:cubicBezTo>
                    <a:pt x="4451" y="110"/>
                    <a:pt x="4174" y="0"/>
                    <a:pt x="3903"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 name="Google Shape;281;p31"/>
            <p:cNvSpPr/>
            <p:nvPr/>
          </p:nvSpPr>
          <p:spPr>
            <a:xfrm>
              <a:off x="6329725" y="1787550"/>
              <a:ext cx="127025" cy="124350"/>
            </a:xfrm>
            <a:custGeom>
              <a:rect b="b" l="l" r="r" t="t"/>
              <a:pathLst>
                <a:path extrusionOk="0" h="4974" w="5081">
                  <a:moveTo>
                    <a:pt x="3903" y="1"/>
                  </a:moveTo>
                  <a:cubicBezTo>
                    <a:pt x="3626" y="1"/>
                    <a:pt x="3356" y="104"/>
                    <a:pt x="3143" y="316"/>
                  </a:cubicBezTo>
                  <a:lnTo>
                    <a:pt x="0" y="3454"/>
                  </a:lnTo>
                  <a:lnTo>
                    <a:pt x="1520" y="4973"/>
                  </a:lnTo>
                  <a:lnTo>
                    <a:pt x="4662" y="1831"/>
                  </a:lnTo>
                  <a:cubicBezTo>
                    <a:pt x="5081" y="1412"/>
                    <a:pt x="5081" y="735"/>
                    <a:pt x="4662" y="316"/>
                  </a:cubicBezTo>
                  <a:cubicBezTo>
                    <a:pt x="4450" y="104"/>
                    <a:pt x="4180" y="1"/>
                    <a:pt x="3903"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77" name="Google Shape;277;p31"/>
          <p:cNvSpPr/>
          <p:nvPr/>
        </p:nvSpPr>
        <p:spPr>
          <a:xfrm>
            <a:off x="668207" y="3857625"/>
            <a:ext cx="96600" cy="87600"/>
          </a:xfrm>
          <a:prstGeom prst="ellipse">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82" name="Google Shape;282;p31"/>
          <p:cNvCxnSpPr>
            <a:stCxn id="283" idx="4"/>
          </p:cNvCxnSpPr>
          <p:nvPr/>
        </p:nvCxnSpPr>
        <p:spPr>
          <a:xfrm flipH="1" rot="-5400000">
            <a:off x="9694000" y="2652038"/>
            <a:ext cx="770100" cy="3300300"/>
          </a:xfrm>
          <a:prstGeom prst="bentConnector2">
            <a:avLst/>
          </a:prstGeom>
          <a:noFill/>
          <a:ln cap="flat" cmpd="sng" w="9525">
            <a:solidFill>
              <a:schemeClr val="dk2"/>
            </a:solidFill>
            <a:prstDash val="solid"/>
            <a:round/>
            <a:headEnd len="sm" w="sm" type="none"/>
            <a:tailEnd len="sm" w="sm" type="none"/>
          </a:ln>
        </p:spPr>
      </p:cxnSp>
      <p:grpSp>
        <p:nvGrpSpPr>
          <p:cNvPr id="284" name="Google Shape;284;p31"/>
          <p:cNvGrpSpPr/>
          <p:nvPr/>
        </p:nvGrpSpPr>
        <p:grpSpPr>
          <a:xfrm rot="-2699229">
            <a:off x="8292957" y="3659944"/>
            <a:ext cx="274531" cy="265837"/>
            <a:chOff x="6021400" y="1654100"/>
            <a:chExt cx="435350" cy="421375"/>
          </a:xfrm>
        </p:grpSpPr>
        <p:sp>
          <p:nvSpPr>
            <p:cNvPr id="285" name="Google Shape;285;p31"/>
            <p:cNvSpPr/>
            <p:nvPr/>
          </p:nvSpPr>
          <p:spPr>
            <a:xfrm>
              <a:off x="6021400" y="1731075"/>
              <a:ext cx="355825" cy="344400"/>
            </a:xfrm>
            <a:custGeom>
              <a:rect b="b" l="l" r="r" t="t"/>
              <a:pathLst>
                <a:path extrusionOk="0" h="13776" w="14233">
                  <a:moveTo>
                    <a:pt x="5024" y="0"/>
                  </a:moveTo>
                  <a:cubicBezTo>
                    <a:pt x="4837" y="135"/>
                    <a:pt x="4656" y="283"/>
                    <a:pt x="4489" y="458"/>
                  </a:cubicBezTo>
                  <a:lnTo>
                    <a:pt x="1829" y="3110"/>
                  </a:lnTo>
                  <a:cubicBezTo>
                    <a:pt x="0" y="4940"/>
                    <a:pt x="0" y="7915"/>
                    <a:pt x="1829" y="9750"/>
                  </a:cubicBezTo>
                  <a:lnTo>
                    <a:pt x="4489" y="12404"/>
                  </a:lnTo>
                  <a:cubicBezTo>
                    <a:pt x="5402" y="13318"/>
                    <a:pt x="6600" y="13775"/>
                    <a:pt x="7806" y="13775"/>
                  </a:cubicBezTo>
                  <a:cubicBezTo>
                    <a:pt x="9004" y="13775"/>
                    <a:pt x="10208" y="13318"/>
                    <a:pt x="11121" y="12404"/>
                  </a:cubicBezTo>
                  <a:lnTo>
                    <a:pt x="13782" y="9750"/>
                  </a:lnTo>
                  <a:cubicBezTo>
                    <a:pt x="13950" y="9577"/>
                    <a:pt x="14097" y="9396"/>
                    <a:pt x="14233" y="9209"/>
                  </a:cubicBezTo>
                  <a:lnTo>
                    <a:pt x="502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 name="Google Shape;286;p31"/>
            <p:cNvSpPr/>
            <p:nvPr/>
          </p:nvSpPr>
          <p:spPr>
            <a:xfrm>
              <a:off x="6196400" y="1654100"/>
              <a:ext cx="127050" cy="124475"/>
            </a:xfrm>
            <a:custGeom>
              <a:rect b="b" l="l" r="r" t="t"/>
              <a:pathLst>
                <a:path extrusionOk="0" h="4979" w="5082">
                  <a:moveTo>
                    <a:pt x="3903" y="0"/>
                  </a:moveTo>
                  <a:cubicBezTo>
                    <a:pt x="3627" y="0"/>
                    <a:pt x="3349" y="110"/>
                    <a:pt x="3143" y="315"/>
                  </a:cubicBezTo>
                  <a:lnTo>
                    <a:pt x="1" y="3459"/>
                  </a:lnTo>
                  <a:lnTo>
                    <a:pt x="1520" y="4979"/>
                  </a:lnTo>
                  <a:lnTo>
                    <a:pt x="4662" y="1836"/>
                  </a:lnTo>
                  <a:cubicBezTo>
                    <a:pt x="5081" y="1417"/>
                    <a:pt x="5081" y="734"/>
                    <a:pt x="4662" y="315"/>
                  </a:cubicBezTo>
                  <a:cubicBezTo>
                    <a:pt x="4451" y="110"/>
                    <a:pt x="4174" y="0"/>
                    <a:pt x="3903"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 name="Google Shape;287;p31"/>
            <p:cNvSpPr/>
            <p:nvPr/>
          </p:nvSpPr>
          <p:spPr>
            <a:xfrm>
              <a:off x="6329725" y="1787550"/>
              <a:ext cx="127025" cy="124350"/>
            </a:xfrm>
            <a:custGeom>
              <a:rect b="b" l="l" r="r" t="t"/>
              <a:pathLst>
                <a:path extrusionOk="0" h="4974" w="5081">
                  <a:moveTo>
                    <a:pt x="3903" y="1"/>
                  </a:moveTo>
                  <a:cubicBezTo>
                    <a:pt x="3626" y="1"/>
                    <a:pt x="3356" y="104"/>
                    <a:pt x="3143" y="316"/>
                  </a:cubicBezTo>
                  <a:lnTo>
                    <a:pt x="0" y="3454"/>
                  </a:lnTo>
                  <a:lnTo>
                    <a:pt x="1520" y="4973"/>
                  </a:lnTo>
                  <a:lnTo>
                    <a:pt x="4662" y="1831"/>
                  </a:lnTo>
                  <a:cubicBezTo>
                    <a:pt x="5081" y="1412"/>
                    <a:pt x="5081" y="735"/>
                    <a:pt x="4662" y="316"/>
                  </a:cubicBezTo>
                  <a:cubicBezTo>
                    <a:pt x="4450" y="104"/>
                    <a:pt x="4180" y="1"/>
                    <a:pt x="3903"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88" name="Google Shape;288;p31"/>
          <p:cNvGrpSpPr/>
          <p:nvPr/>
        </p:nvGrpSpPr>
        <p:grpSpPr>
          <a:xfrm>
            <a:off x="4137879" y="4390554"/>
            <a:ext cx="868242" cy="435892"/>
            <a:chOff x="4036209" y="4390554"/>
            <a:chExt cx="868242" cy="435892"/>
          </a:xfrm>
        </p:grpSpPr>
        <p:sp>
          <p:nvSpPr>
            <p:cNvPr id="289" name="Google Shape;289;p31"/>
            <p:cNvSpPr/>
            <p:nvPr/>
          </p:nvSpPr>
          <p:spPr>
            <a:xfrm>
              <a:off x="4648909" y="4390554"/>
              <a:ext cx="255542" cy="435892"/>
            </a:xfrm>
            <a:custGeom>
              <a:rect b="b" l="l" r="r" t="t"/>
              <a:pathLst>
                <a:path extrusionOk="0" h="22342" w="13098">
                  <a:moveTo>
                    <a:pt x="13098" y="0"/>
                  </a:moveTo>
                  <a:lnTo>
                    <a:pt x="7704" y="577"/>
                  </a:lnTo>
                  <a:lnTo>
                    <a:pt x="768" y="10400"/>
                  </a:lnTo>
                  <a:lnTo>
                    <a:pt x="5203" y="11168"/>
                  </a:lnTo>
                  <a:lnTo>
                    <a:pt x="0" y="22341"/>
                  </a:lnTo>
                  <a:lnTo>
                    <a:pt x="11752" y="7317"/>
                  </a:lnTo>
                  <a:lnTo>
                    <a:pt x="7514" y="6739"/>
                  </a:lnTo>
                  <a:lnTo>
                    <a:pt x="13098"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 name="Google Shape;290;p31"/>
            <p:cNvSpPr/>
            <p:nvPr/>
          </p:nvSpPr>
          <p:spPr>
            <a:xfrm>
              <a:off x="4342559" y="4390554"/>
              <a:ext cx="255542" cy="435892"/>
            </a:xfrm>
            <a:custGeom>
              <a:rect b="b" l="l" r="r" t="t"/>
              <a:pathLst>
                <a:path extrusionOk="0" h="22342" w="13098">
                  <a:moveTo>
                    <a:pt x="13098" y="0"/>
                  </a:moveTo>
                  <a:lnTo>
                    <a:pt x="7704" y="577"/>
                  </a:lnTo>
                  <a:lnTo>
                    <a:pt x="768" y="10400"/>
                  </a:lnTo>
                  <a:lnTo>
                    <a:pt x="5203" y="11168"/>
                  </a:lnTo>
                  <a:lnTo>
                    <a:pt x="0" y="22341"/>
                  </a:lnTo>
                  <a:lnTo>
                    <a:pt x="11752" y="7317"/>
                  </a:lnTo>
                  <a:lnTo>
                    <a:pt x="7514" y="6739"/>
                  </a:lnTo>
                  <a:lnTo>
                    <a:pt x="13098"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 name="Google Shape;291;p31"/>
            <p:cNvSpPr/>
            <p:nvPr/>
          </p:nvSpPr>
          <p:spPr>
            <a:xfrm>
              <a:off x="4036209" y="4390554"/>
              <a:ext cx="255542" cy="435892"/>
            </a:xfrm>
            <a:custGeom>
              <a:rect b="b" l="l" r="r" t="t"/>
              <a:pathLst>
                <a:path extrusionOk="0" h="22342" w="13098">
                  <a:moveTo>
                    <a:pt x="13098" y="0"/>
                  </a:moveTo>
                  <a:lnTo>
                    <a:pt x="7704" y="577"/>
                  </a:lnTo>
                  <a:lnTo>
                    <a:pt x="768" y="10400"/>
                  </a:lnTo>
                  <a:lnTo>
                    <a:pt x="5203" y="11168"/>
                  </a:lnTo>
                  <a:lnTo>
                    <a:pt x="0" y="22341"/>
                  </a:lnTo>
                  <a:lnTo>
                    <a:pt x="11752" y="7317"/>
                  </a:lnTo>
                  <a:lnTo>
                    <a:pt x="7514" y="6739"/>
                  </a:lnTo>
                  <a:lnTo>
                    <a:pt x="13098"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83" name="Google Shape;283;p31"/>
          <p:cNvSpPr/>
          <p:nvPr/>
        </p:nvSpPr>
        <p:spPr>
          <a:xfrm>
            <a:off x="8333200" y="3725738"/>
            <a:ext cx="191400" cy="191400"/>
          </a:xfrm>
          <a:prstGeom prst="ellipse">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 name="Google Shape;292;p31"/>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_AND_TWO_COLUMNS_1">
    <p:spTree>
      <p:nvGrpSpPr>
        <p:cNvPr id="293" name="Shape 293"/>
        <p:cNvGrpSpPr/>
        <p:nvPr/>
      </p:nvGrpSpPr>
      <p:grpSpPr>
        <a:xfrm>
          <a:off x="0" y="0"/>
          <a:ext cx="0" cy="0"/>
          <a:chOff x="0" y="0"/>
          <a:chExt cx="0" cy="0"/>
        </a:xfrm>
      </p:grpSpPr>
      <p:sp>
        <p:nvSpPr>
          <p:cNvPr id="294" name="Google Shape;294;p32"/>
          <p:cNvSpPr txBox="1"/>
          <p:nvPr>
            <p:ph idx="1" type="subTitle"/>
          </p:nvPr>
        </p:nvSpPr>
        <p:spPr>
          <a:xfrm>
            <a:off x="1290763" y="1769725"/>
            <a:ext cx="2907600" cy="3474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500"/>
              <a:buFont typeface="Bebas Neue"/>
              <a:buNone/>
              <a:defRPr sz="2000">
                <a:latin typeface="Righteous"/>
                <a:ea typeface="Righteous"/>
                <a:cs typeface="Righteous"/>
                <a:sym typeface="Righteous"/>
              </a:defRPr>
            </a:lvl1pPr>
            <a:lvl2pPr lvl="1"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p:txBody>
      </p:sp>
      <p:sp>
        <p:nvSpPr>
          <p:cNvPr id="295" name="Google Shape;295;p32"/>
          <p:cNvSpPr txBox="1"/>
          <p:nvPr>
            <p:ph idx="2" type="subTitle"/>
          </p:nvPr>
        </p:nvSpPr>
        <p:spPr>
          <a:xfrm>
            <a:off x="4945638" y="1769725"/>
            <a:ext cx="2907600" cy="3474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500"/>
              <a:buFont typeface="Bebas Neue"/>
              <a:buNone/>
              <a:defRPr sz="2000">
                <a:latin typeface="Righteous"/>
                <a:ea typeface="Righteous"/>
                <a:cs typeface="Righteous"/>
                <a:sym typeface="Righteous"/>
              </a:defRPr>
            </a:lvl1pPr>
            <a:lvl2pPr lvl="1"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p:txBody>
      </p:sp>
      <p:sp>
        <p:nvSpPr>
          <p:cNvPr id="296" name="Google Shape;296;p32"/>
          <p:cNvSpPr txBox="1"/>
          <p:nvPr>
            <p:ph idx="3" type="subTitle"/>
          </p:nvPr>
        </p:nvSpPr>
        <p:spPr>
          <a:xfrm>
            <a:off x="1290763" y="2078950"/>
            <a:ext cx="2907600" cy="9204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97" name="Google Shape;297;p32"/>
          <p:cNvSpPr txBox="1"/>
          <p:nvPr>
            <p:ph idx="4" type="subTitle"/>
          </p:nvPr>
        </p:nvSpPr>
        <p:spPr>
          <a:xfrm>
            <a:off x="4945638" y="2078950"/>
            <a:ext cx="2907600" cy="9204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98" name="Google Shape;298;p32"/>
          <p:cNvSpPr txBox="1"/>
          <p:nvPr>
            <p:ph type="title"/>
          </p:nvPr>
        </p:nvSpPr>
        <p:spPr>
          <a:xfrm>
            <a:off x="720000" y="445025"/>
            <a:ext cx="7704000" cy="5727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cxnSp>
        <p:nvCxnSpPr>
          <p:cNvPr id="299" name="Google Shape;299;p32"/>
          <p:cNvCxnSpPr/>
          <p:nvPr/>
        </p:nvCxnSpPr>
        <p:spPr>
          <a:xfrm>
            <a:off x="-233825" y="454400"/>
            <a:ext cx="9408300" cy="0"/>
          </a:xfrm>
          <a:prstGeom prst="straightConnector1">
            <a:avLst/>
          </a:prstGeom>
          <a:noFill/>
          <a:ln cap="flat" cmpd="sng" w="9525">
            <a:solidFill>
              <a:schemeClr val="lt1"/>
            </a:solidFill>
            <a:prstDash val="solid"/>
            <a:round/>
            <a:headEnd len="sm" w="sm" type="none"/>
            <a:tailEnd len="sm" w="sm" type="none"/>
          </a:ln>
        </p:spPr>
      </p:cxnSp>
      <p:grpSp>
        <p:nvGrpSpPr>
          <p:cNvPr id="300" name="Google Shape;300;p32"/>
          <p:cNvGrpSpPr/>
          <p:nvPr/>
        </p:nvGrpSpPr>
        <p:grpSpPr>
          <a:xfrm rot="5400000">
            <a:off x="4014847" y="4086927"/>
            <a:ext cx="1113382" cy="1662000"/>
            <a:chOff x="2865818" y="-376600"/>
            <a:chExt cx="1113382" cy="1662000"/>
          </a:xfrm>
        </p:grpSpPr>
        <p:cxnSp>
          <p:nvCxnSpPr>
            <p:cNvPr id="301" name="Google Shape;301;p32"/>
            <p:cNvCxnSpPr/>
            <p:nvPr/>
          </p:nvCxnSpPr>
          <p:spPr>
            <a:xfrm rot="10800000">
              <a:off x="3979200" y="-376600"/>
              <a:ext cx="0" cy="1662000"/>
            </a:xfrm>
            <a:prstGeom prst="straightConnector1">
              <a:avLst/>
            </a:prstGeom>
            <a:noFill/>
            <a:ln cap="flat" cmpd="sng" w="9525">
              <a:solidFill>
                <a:schemeClr val="lt1"/>
              </a:solidFill>
              <a:prstDash val="solid"/>
              <a:round/>
              <a:headEnd len="sm" w="sm" type="none"/>
              <a:tailEnd len="sm" w="sm" type="none"/>
            </a:ln>
          </p:spPr>
        </p:cxnSp>
        <p:grpSp>
          <p:nvGrpSpPr>
            <p:cNvPr id="302" name="Google Shape;302;p32"/>
            <p:cNvGrpSpPr/>
            <p:nvPr/>
          </p:nvGrpSpPr>
          <p:grpSpPr>
            <a:xfrm flipH="1" rot="-2700771">
              <a:off x="2919601" y="321019"/>
              <a:ext cx="274531" cy="265837"/>
              <a:chOff x="6021400" y="1654100"/>
              <a:chExt cx="435350" cy="421375"/>
            </a:xfrm>
          </p:grpSpPr>
          <p:sp>
            <p:nvSpPr>
              <p:cNvPr id="303" name="Google Shape;303;p32"/>
              <p:cNvSpPr/>
              <p:nvPr/>
            </p:nvSpPr>
            <p:spPr>
              <a:xfrm>
                <a:off x="6021400" y="1731075"/>
                <a:ext cx="355825" cy="344400"/>
              </a:xfrm>
              <a:custGeom>
                <a:rect b="b" l="l" r="r" t="t"/>
                <a:pathLst>
                  <a:path extrusionOk="0" h="13776" w="14233">
                    <a:moveTo>
                      <a:pt x="5024" y="0"/>
                    </a:moveTo>
                    <a:cubicBezTo>
                      <a:pt x="4837" y="135"/>
                      <a:pt x="4656" y="283"/>
                      <a:pt x="4489" y="458"/>
                    </a:cubicBezTo>
                    <a:lnTo>
                      <a:pt x="1829" y="3110"/>
                    </a:lnTo>
                    <a:cubicBezTo>
                      <a:pt x="0" y="4940"/>
                      <a:pt x="0" y="7915"/>
                      <a:pt x="1829" y="9750"/>
                    </a:cubicBezTo>
                    <a:lnTo>
                      <a:pt x="4489" y="12404"/>
                    </a:lnTo>
                    <a:cubicBezTo>
                      <a:pt x="5402" y="13318"/>
                      <a:pt x="6600" y="13775"/>
                      <a:pt x="7806" y="13775"/>
                    </a:cubicBezTo>
                    <a:cubicBezTo>
                      <a:pt x="9004" y="13775"/>
                      <a:pt x="10208" y="13318"/>
                      <a:pt x="11121" y="12404"/>
                    </a:cubicBezTo>
                    <a:lnTo>
                      <a:pt x="13782" y="9750"/>
                    </a:lnTo>
                    <a:cubicBezTo>
                      <a:pt x="13950" y="9577"/>
                      <a:pt x="14097" y="9396"/>
                      <a:pt x="14233" y="9209"/>
                    </a:cubicBezTo>
                    <a:lnTo>
                      <a:pt x="502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 name="Google Shape;304;p32"/>
              <p:cNvSpPr/>
              <p:nvPr/>
            </p:nvSpPr>
            <p:spPr>
              <a:xfrm>
                <a:off x="6196400" y="1654100"/>
                <a:ext cx="127050" cy="124475"/>
              </a:xfrm>
              <a:custGeom>
                <a:rect b="b" l="l" r="r" t="t"/>
                <a:pathLst>
                  <a:path extrusionOk="0" h="4979" w="5082">
                    <a:moveTo>
                      <a:pt x="3903" y="0"/>
                    </a:moveTo>
                    <a:cubicBezTo>
                      <a:pt x="3627" y="0"/>
                      <a:pt x="3349" y="110"/>
                      <a:pt x="3143" y="315"/>
                    </a:cubicBezTo>
                    <a:lnTo>
                      <a:pt x="1" y="3459"/>
                    </a:lnTo>
                    <a:lnTo>
                      <a:pt x="1520" y="4979"/>
                    </a:lnTo>
                    <a:lnTo>
                      <a:pt x="4662" y="1836"/>
                    </a:lnTo>
                    <a:cubicBezTo>
                      <a:pt x="5081" y="1417"/>
                      <a:pt x="5081" y="734"/>
                      <a:pt x="4662" y="315"/>
                    </a:cubicBezTo>
                    <a:cubicBezTo>
                      <a:pt x="4451" y="110"/>
                      <a:pt x="4174" y="0"/>
                      <a:pt x="3903"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 name="Google Shape;305;p32"/>
              <p:cNvSpPr/>
              <p:nvPr/>
            </p:nvSpPr>
            <p:spPr>
              <a:xfrm>
                <a:off x="6329725" y="1787550"/>
                <a:ext cx="127025" cy="124350"/>
              </a:xfrm>
              <a:custGeom>
                <a:rect b="b" l="l" r="r" t="t"/>
                <a:pathLst>
                  <a:path extrusionOk="0" h="4974" w="5081">
                    <a:moveTo>
                      <a:pt x="3903" y="1"/>
                    </a:moveTo>
                    <a:cubicBezTo>
                      <a:pt x="3626" y="1"/>
                      <a:pt x="3356" y="104"/>
                      <a:pt x="3143" y="316"/>
                    </a:cubicBezTo>
                    <a:lnTo>
                      <a:pt x="0" y="3454"/>
                    </a:lnTo>
                    <a:lnTo>
                      <a:pt x="1520" y="4973"/>
                    </a:lnTo>
                    <a:lnTo>
                      <a:pt x="4662" y="1831"/>
                    </a:lnTo>
                    <a:cubicBezTo>
                      <a:pt x="5081" y="1412"/>
                      <a:pt x="5081" y="735"/>
                      <a:pt x="4662" y="316"/>
                    </a:cubicBezTo>
                    <a:cubicBezTo>
                      <a:pt x="4450" y="104"/>
                      <a:pt x="4180" y="1"/>
                      <a:pt x="3903"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306" name="Google Shape;306;p32"/>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BLANK_1_1_1_2">
    <p:spTree>
      <p:nvGrpSpPr>
        <p:cNvPr id="307" name="Shape 307"/>
        <p:cNvGrpSpPr/>
        <p:nvPr/>
      </p:nvGrpSpPr>
      <p:grpSpPr>
        <a:xfrm>
          <a:off x="0" y="0"/>
          <a:ext cx="0" cy="0"/>
          <a:chOff x="0" y="0"/>
          <a:chExt cx="0" cy="0"/>
        </a:xfrm>
      </p:grpSpPr>
      <p:sp>
        <p:nvSpPr>
          <p:cNvPr id="308" name="Google Shape;308;p33"/>
          <p:cNvSpPr txBox="1"/>
          <p:nvPr>
            <p:ph type="title"/>
          </p:nvPr>
        </p:nvSpPr>
        <p:spPr>
          <a:xfrm>
            <a:off x="720000" y="3109113"/>
            <a:ext cx="2336400" cy="3474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500"/>
              <a:buNone/>
              <a:defRPr b="0" sz="20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p:txBody>
      </p:sp>
      <p:sp>
        <p:nvSpPr>
          <p:cNvPr id="309" name="Google Shape;309;p33"/>
          <p:cNvSpPr txBox="1"/>
          <p:nvPr>
            <p:ph idx="1" type="subTitle"/>
          </p:nvPr>
        </p:nvSpPr>
        <p:spPr>
          <a:xfrm>
            <a:off x="720000" y="3467038"/>
            <a:ext cx="2336400" cy="484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310" name="Google Shape;310;p33"/>
          <p:cNvSpPr txBox="1"/>
          <p:nvPr>
            <p:ph idx="2" type="title"/>
          </p:nvPr>
        </p:nvSpPr>
        <p:spPr>
          <a:xfrm>
            <a:off x="3403800" y="3109113"/>
            <a:ext cx="2336400" cy="3474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500"/>
              <a:buNone/>
              <a:defRPr b="0" sz="20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p:txBody>
      </p:sp>
      <p:sp>
        <p:nvSpPr>
          <p:cNvPr id="311" name="Google Shape;311;p33"/>
          <p:cNvSpPr txBox="1"/>
          <p:nvPr>
            <p:ph idx="3" type="subTitle"/>
          </p:nvPr>
        </p:nvSpPr>
        <p:spPr>
          <a:xfrm>
            <a:off x="3403800" y="3467038"/>
            <a:ext cx="2336400" cy="484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312" name="Google Shape;312;p33"/>
          <p:cNvSpPr txBox="1"/>
          <p:nvPr>
            <p:ph idx="4" type="title"/>
          </p:nvPr>
        </p:nvSpPr>
        <p:spPr>
          <a:xfrm>
            <a:off x="6087600" y="3109113"/>
            <a:ext cx="2336400" cy="3474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500"/>
              <a:buNone/>
              <a:defRPr b="0" sz="20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p:txBody>
      </p:sp>
      <p:sp>
        <p:nvSpPr>
          <p:cNvPr id="313" name="Google Shape;313;p33"/>
          <p:cNvSpPr txBox="1"/>
          <p:nvPr>
            <p:ph idx="5" type="subTitle"/>
          </p:nvPr>
        </p:nvSpPr>
        <p:spPr>
          <a:xfrm>
            <a:off x="6087600" y="3467038"/>
            <a:ext cx="2336400" cy="484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314" name="Google Shape;314;p33"/>
          <p:cNvSpPr txBox="1"/>
          <p:nvPr>
            <p:ph idx="6" type="title"/>
          </p:nvPr>
        </p:nvSpPr>
        <p:spPr>
          <a:xfrm>
            <a:off x="720000" y="445025"/>
            <a:ext cx="7704000" cy="5727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grpSp>
        <p:nvGrpSpPr>
          <p:cNvPr id="315" name="Google Shape;315;p33"/>
          <p:cNvGrpSpPr/>
          <p:nvPr/>
        </p:nvGrpSpPr>
        <p:grpSpPr>
          <a:xfrm rot="5400000">
            <a:off x="4014847" y="4086927"/>
            <a:ext cx="1113382" cy="1662000"/>
            <a:chOff x="2865818" y="-376600"/>
            <a:chExt cx="1113382" cy="1662000"/>
          </a:xfrm>
        </p:grpSpPr>
        <p:cxnSp>
          <p:nvCxnSpPr>
            <p:cNvPr id="316" name="Google Shape;316;p33"/>
            <p:cNvCxnSpPr/>
            <p:nvPr/>
          </p:nvCxnSpPr>
          <p:spPr>
            <a:xfrm rot="10800000">
              <a:off x="3979200" y="-376600"/>
              <a:ext cx="0" cy="1662000"/>
            </a:xfrm>
            <a:prstGeom prst="straightConnector1">
              <a:avLst/>
            </a:prstGeom>
            <a:noFill/>
            <a:ln cap="flat" cmpd="sng" w="9525">
              <a:solidFill>
                <a:schemeClr val="lt1"/>
              </a:solidFill>
              <a:prstDash val="solid"/>
              <a:round/>
              <a:headEnd len="sm" w="sm" type="none"/>
              <a:tailEnd len="sm" w="sm" type="none"/>
            </a:ln>
          </p:spPr>
        </p:cxnSp>
        <p:grpSp>
          <p:nvGrpSpPr>
            <p:cNvPr id="317" name="Google Shape;317;p33"/>
            <p:cNvGrpSpPr/>
            <p:nvPr/>
          </p:nvGrpSpPr>
          <p:grpSpPr>
            <a:xfrm flipH="1" rot="-2700771">
              <a:off x="2919601" y="321019"/>
              <a:ext cx="274531" cy="265837"/>
              <a:chOff x="6021400" y="1654100"/>
              <a:chExt cx="435350" cy="421375"/>
            </a:xfrm>
          </p:grpSpPr>
          <p:sp>
            <p:nvSpPr>
              <p:cNvPr id="318" name="Google Shape;318;p33"/>
              <p:cNvSpPr/>
              <p:nvPr/>
            </p:nvSpPr>
            <p:spPr>
              <a:xfrm>
                <a:off x="6021400" y="1731075"/>
                <a:ext cx="355825" cy="344400"/>
              </a:xfrm>
              <a:custGeom>
                <a:rect b="b" l="l" r="r" t="t"/>
                <a:pathLst>
                  <a:path extrusionOk="0" h="13776" w="14233">
                    <a:moveTo>
                      <a:pt x="5024" y="0"/>
                    </a:moveTo>
                    <a:cubicBezTo>
                      <a:pt x="4837" y="135"/>
                      <a:pt x="4656" y="283"/>
                      <a:pt x="4489" y="458"/>
                    </a:cubicBezTo>
                    <a:lnTo>
                      <a:pt x="1829" y="3110"/>
                    </a:lnTo>
                    <a:cubicBezTo>
                      <a:pt x="0" y="4940"/>
                      <a:pt x="0" y="7915"/>
                      <a:pt x="1829" y="9750"/>
                    </a:cubicBezTo>
                    <a:lnTo>
                      <a:pt x="4489" y="12404"/>
                    </a:lnTo>
                    <a:cubicBezTo>
                      <a:pt x="5402" y="13318"/>
                      <a:pt x="6600" y="13775"/>
                      <a:pt x="7806" y="13775"/>
                    </a:cubicBezTo>
                    <a:cubicBezTo>
                      <a:pt x="9004" y="13775"/>
                      <a:pt x="10208" y="13318"/>
                      <a:pt x="11121" y="12404"/>
                    </a:cubicBezTo>
                    <a:lnTo>
                      <a:pt x="13782" y="9750"/>
                    </a:lnTo>
                    <a:cubicBezTo>
                      <a:pt x="13950" y="9577"/>
                      <a:pt x="14097" y="9396"/>
                      <a:pt x="14233" y="9209"/>
                    </a:cubicBezTo>
                    <a:lnTo>
                      <a:pt x="502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 name="Google Shape;319;p33"/>
              <p:cNvSpPr/>
              <p:nvPr/>
            </p:nvSpPr>
            <p:spPr>
              <a:xfrm>
                <a:off x="6196400" y="1654100"/>
                <a:ext cx="127050" cy="124475"/>
              </a:xfrm>
              <a:custGeom>
                <a:rect b="b" l="l" r="r" t="t"/>
                <a:pathLst>
                  <a:path extrusionOk="0" h="4979" w="5082">
                    <a:moveTo>
                      <a:pt x="3903" y="0"/>
                    </a:moveTo>
                    <a:cubicBezTo>
                      <a:pt x="3627" y="0"/>
                      <a:pt x="3349" y="110"/>
                      <a:pt x="3143" y="315"/>
                    </a:cubicBezTo>
                    <a:lnTo>
                      <a:pt x="1" y="3459"/>
                    </a:lnTo>
                    <a:lnTo>
                      <a:pt x="1520" y="4979"/>
                    </a:lnTo>
                    <a:lnTo>
                      <a:pt x="4662" y="1836"/>
                    </a:lnTo>
                    <a:cubicBezTo>
                      <a:pt x="5081" y="1417"/>
                      <a:pt x="5081" y="734"/>
                      <a:pt x="4662" y="315"/>
                    </a:cubicBezTo>
                    <a:cubicBezTo>
                      <a:pt x="4451" y="110"/>
                      <a:pt x="4174" y="0"/>
                      <a:pt x="3903"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 name="Google Shape;320;p33"/>
              <p:cNvSpPr/>
              <p:nvPr/>
            </p:nvSpPr>
            <p:spPr>
              <a:xfrm>
                <a:off x="6329725" y="1787550"/>
                <a:ext cx="127025" cy="124350"/>
              </a:xfrm>
              <a:custGeom>
                <a:rect b="b" l="l" r="r" t="t"/>
                <a:pathLst>
                  <a:path extrusionOk="0" h="4974" w="5081">
                    <a:moveTo>
                      <a:pt x="3903" y="1"/>
                    </a:moveTo>
                    <a:cubicBezTo>
                      <a:pt x="3626" y="1"/>
                      <a:pt x="3356" y="104"/>
                      <a:pt x="3143" y="316"/>
                    </a:cubicBezTo>
                    <a:lnTo>
                      <a:pt x="0" y="3454"/>
                    </a:lnTo>
                    <a:lnTo>
                      <a:pt x="1520" y="4973"/>
                    </a:lnTo>
                    <a:lnTo>
                      <a:pt x="4662" y="1831"/>
                    </a:lnTo>
                    <a:cubicBezTo>
                      <a:pt x="5081" y="1412"/>
                      <a:pt x="5081" y="735"/>
                      <a:pt x="4662" y="316"/>
                    </a:cubicBezTo>
                    <a:cubicBezTo>
                      <a:pt x="4450" y="104"/>
                      <a:pt x="4180" y="1"/>
                      <a:pt x="3903"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321" name="Google Shape;321;p33"/>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BLANK_1_1_1_1">
    <p:spTree>
      <p:nvGrpSpPr>
        <p:cNvPr id="322" name="Shape 322"/>
        <p:cNvGrpSpPr/>
        <p:nvPr/>
      </p:nvGrpSpPr>
      <p:grpSpPr>
        <a:xfrm>
          <a:off x="0" y="0"/>
          <a:ext cx="0" cy="0"/>
          <a:chOff x="0" y="0"/>
          <a:chExt cx="0" cy="0"/>
        </a:xfrm>
      </p:grpSpPr>
      <p:sp>
        <p:nvSpPr>
          <p:cNvPr id="323" name="Google Shape;323;p34"/>
          <p:cNvSpPr txBox="1"/>
          <p:nvPr>
            <p:ph type="title"/>
          </p:nvPr>
        </p:nvSpPr>
        <p:spPr>
          <a:xfrm>
            <a:off x="2030898" y="1530450"/>
            <a:ext cx="2110200" cy="2559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2500"/>
              <a:buNone/>
              <a:defRPr b="0" sz="2000">
                <a:solidFill>
                  <a:schemeClr val="accent1"/>
                </a:solidFill>
              </a:defRPr>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p:txBody>
      </p:sp>
      <p:sp>
        <p:nvSpPr>
          <p:cNvPr id="324" name="Google Shape;324;p34"/>
          <p:cNvSpPr txBox="1"/>
          <p:nvPr>
            <p:ph idx="1" type="subTitle"/>
          </p:nvPr>
        </p:nvSpPr>
        <p:spPr>
          <a:xfrm>
            <a:off x="2030898" y="1812175"/>
            <a:ext cx="2110200" cy="484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325" name="Google Shape;325;p34"/>
          <p:cNvSpPr txBox="1"/>
          <p:nvPr>
            <p:ph idx="2" type="title"/>
          </p:nvPr>
        </p:nvSpPr>
        <p:spPr>
          <a:xfrm>
            <a:off x="5611273" y="1530450"/>
            <a:ext cx="2110200" cy="2559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2500"/>
              <a:buNone/>
              <a:defRPr b="0" sz="20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p:txBody>
      </p:sp>
      <p:sp>
        <p:nvSpPr>
          <p:cNvPr id="326" name="Google Shape;326;p34"/>
          <p:cNvSpPr txBox="1"/>
          <p:nvPr>
            <p:ph idx="3" type="subTitle"/>
          </p:nvPr>
        </p:nvSpPr>
        <p:spPr>
          <a:xfrm>
            <a:off x="5611273" y="1812175"/>
            <a:ext cx="2110200" cy="484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327" name="Google Shape;327;p34"/>
          <p:cNvSpPr txBox="1"/>
          <p:nvPr>
            <p:ph idx="4" type="title"/>
          </p:nvPr>
        </p:nvSpPr>
        <p:spPr>
          <a:xfrm>
            <a:off x="2030898" y="2963850"/>
            <a:ext cx="2110200" cy="2559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2500"/>
              <a:buNone/>
              <a:defRPr b="0" sz="20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p:txBody>
      </p:sp>
      <p:sp>
        <p:nvSpPr>
          <p:cNvPr id="328" name="Google Shape;328;p34"/>
          <p:cNvSpPr txBox="1"/>
          <p:nvPr>
            <p:ph idx="5" type="subTitle"/>
          </p:nvPr>
        </p:nvSpPr>
        <p:spPr>
          <a:xfrm>
            <a:off x="2030898" y="3245575"/>
            <a:ext cx="2110200" cy="484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329" name="Google Shape;329;p34"/>
          <p:cNvSpPr txBox="1"/>
          <p:nvPr>
            <p:ph idx="6" type="title"/>
          </p:nvPr>
        </p:nvSpPr>
        <p:spPr>
          <a:xfrm>
            <a:off x="5611273" y="2963850"/>
            <a:ext cx="2110200" cy="2559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2500"/>
              <a:buNone/>
              <a:defRPr b="0" sz="2000">
                <a:solidFill>
                  <a:schemeClr val="accent1"/>
                </a:solidFill>
              </a:defRPr>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p:txBody>
      </p:sp>
      <p:sp>
        <p:nvSpPr>
          <p:cNvPr id="330" name="Google Shape;330;p34"/>
          <p:cNvSpPr txBox="1"/>
          <p:nvPr>
            <p:ph idx="7" type="subTitle"/>
          </p:nvPr>
        </p:nvSpPr>
        <p:spPr>
          <a:xfrm>
            <a:off x="5611273" y="3245575"/>
            <a:ext cx="2110200" cy="484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331" name="Google Shape;331;p34"/>
          <p:cNvSpPr txBox="1"/>
          <p:nvPr>
            <p:ph idx="8" type="title"/>
          </p:nvPr>
        </p:nvSpPr>
        <p:spPr>
          <a:xfrm>
            <a:off x="720000" y="445025"/>
            <a:ext cx="7704000" cy="5727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grpSp>
        <p:nvGrpSpPr>
          <p:cNvPr id="332" name="Google Shape;332;p34"/>
          <p:cNvGrpSpPr/>
          <p:nvPr/>
        </p:nvGrpSpPr>
        <p:grpSpPr>
          <a:xfrm>
            <a:off x="4137879" y="4390554"/>
            <a:ext cx="868242" cy="435892"/>
            <a:chOff x="4036209" y="4390554"/>
            <a:chExt cx="868242" cy="435892"/>
          </a:xfrm>
        </p:grpSpPr>
        <p:sp>
          <p:nvSpPr>
            <p:cNvPr id="333" name="Google Shape;333;p34"/>
            <p:cNvSpPr/>
            <p:nvPr/>
          </p:nvSpPr>
          <p:spPr>
            <a:xfrm>
              <a:off x="4648909" y="4390554"/>
              <a:ext cx="255542" cy="435892"/>
            </a:xfrm>
            <a:custGeom>
              <a:rect b="b" l="l" r="r" t="t"/>
              <a:pathLst>
                <a:path extrusionOk="0" h="22342" w="13098">
                  <a:moveTo>
                    <a:pt x="13098" y="0"/>
                  </a:moveTo>
                  <a:lnTo>
                    <a:pt x="7704" y="577"/>
                  </a:lnTo>
                  <a:lnTo>
                    <a:pt x="768" y="10400"/>
                  </a:lnTo>
                  <a:lnTo>
                    <a:pt x="5203" y="11168"/>
                  </a:lnTo>
                  <a:lnTo>
                    <a:pt x="0" y="22341"/>
                  </a:lnTo>
                  <a:lnTo>
                    <a:pt x="11752" y="7317"/>
                  </a:lnTo>
                  <a:lnTo>
                    <a:pt x="7514" y="6739"/>
                  </a:lnTo>
                  <a:lnTo>
                    <a:pt x="13098"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 name="Google Shape;334;p34"/>
            <p:cNvSpPr/>
            <p:nvPr/>
          </p:nvSpPr>
          <p:spPr>
            <a:xfrm>
              <a:off x="4342559" y="4390554"/>
              <a:ext cx="255542" cy="435892"/>
            </a:xfrm>
            <a:custGeom>
              <a:rect b="b" l="l" r="r" t="t"/>
              <a:pathLst>
                <a:path extrusionOk="0" h="22342" w="13098">
                  <a:moveTo>
                    <a:pt x="13098" y="0"/>
                  </a:moveTo>
                  <a:lnTo>
                    <a:pt x="7704" y="577"/>
                  </a:lnTo>
                  <a:lnTo>
                    <a:pt x="768" y="10400"/>
                  </a:lnTo>
                  <a:lnTo>
                    <a:pt x="5203" y="11168"/>
                  </a:lnTo>
                  <a:lnTo>
                    <a:pt x="0" y="22341"/>
                  </a:lnTo>
                  <a:lnTo>
                    <a:pt x="11752" y="7317"/>
                  </a:lnTo>
                  <a:lnTo>
                    <a:pt x="7514" y="6739"/>
                  </a:lnTo>
                  <a:lnTo>
                    <a:pt x="13098"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 name="Google Shape;335;p34"/>
            <p:cNvSpPr/>
            <p:nvPr/>
          </p:nvSpPr>
          <p:spPr>
            <a:xfrm>
              <a:off x="4036209" y="4390554"/>
              <a:ext cx="255542" cy="435892"/>
            </a:xfrm>
            <a:custGeom>
              <a:rect b="b" l="l" r="r" t="t"/>
              <a:pathLst>
                <a:path extrusionOk="0" h="22342" w="13098">
                  <a:moveTo>
                    <a:pt x="13098" y="0"/>
                  </a:moveTo>
                  <a:lnTo>
                    <a:pt x="7704" y="577"/>
                  </a:lnTo>
                  <a:lnTo>
                    <a:pt x="768" y="10400"/>
                  </a:lnTo>
                  <a:lnTo>
                    <a:pt x="5203" y="11168"/>
                  </a:lnTo>
                  <a:lnTo>
                    <a:pt x="0" y="22341"/>
                  </a:lnTo>
                  <a:lnTo>
                    <a:pt x="11752" y="7317"/>
                  </a:lnTo>
                  <a:lnTo>
                    <a:pt x="7514" y="6739"/>
                  </a:lnTo>
                  <a:lnTo>
                    <a:pt x="13098"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36" name="Google Shape;336;p34"/>
          <p:cNvGrpSpPr/>
          <p:nvPr/>
        </p:nvGrpSpPr>
        <p:grpSpPr>
          <a:xfrm>
            <a:off x="-3410922" y="4496688"/>
            <a:ext cx="6301140" cy="382099"/>
            <a:chOff x="-233825" y="262888"/>
            <a:chExt cx="6301140" cy="382099"/>
          </a:xfrm>
        </p:grpSpPr>
        <p:cxnSp>
          <p:nvCxnSpPr>
            <p:cNvPr id="337" name="Google Shape;337;p34"/>
            <p:cNvCxnSpPr/>
            <p:nvPr/>
          </p:nvCxnSpPr>
          <p:spPr>
            <a:xfrm>
              <a:off x="-233825" y="454400"/>
              <a:ext cx="5995800" cy="0"/>
            </a:xfrm>
            <a:prstGeom prst="straightConnector1">
              <a:avLst/>
            </a:prstGeom>
            <a:noFill/>
            <a:ln cap="flat" cmpd="sng" w="9525">
              <a:solidFill>
                <a:schemeClr val="lt1"/>
              </a:solidFill>
              <a:prstDash val="solid"/>
              <a:round/>
              <a:headEnd len="sm" w="sm" type="none"/>
              <a:tailEnd len="sm" w="sm" type="none"/>
            </a:ln>
          </p:spPr>
        </p:cxnSp>
        <p:grpSp>
          <p:nvGrpSpPr>
            <p:cNvPr id="338" name="Google Shape;338;p34"/>
            <p:cNvGrpSpPr/>
            <p:nvPr/>
          </p:nvGrpSpPr>
          <p:grpSpPr>
            <a:xfrm rot="2700771">
              <a:off x="5739001" y="321019"/>
              <a:ext cx="274531" cy="265837"/>
              <a:chOff x="6021400" y="1654100"/>
              <a:chExt cx="435350" cy="421375"/>
            </a:xfrm>
          </p:grpSpPr>
          <p:sp>
            <p:nvSpPr>
              <p:cNvPr id="339" name="Google Shape;339;p34"/>
              <p:cNvSpPr/>
              <p:nvPr/>
            </p:nvSpPr>
            <p:spPr>
              <a:xfrm>
                <a:off x="6021400" y="1731075"/>
                <a:ext cx="355825" cy="344400"/>
              </a:xfrm>
              <a:custGeom>
                <a:rect b="b" l="l" r="r" t="t"/>
                <a:pathLst>
                  <a:path extrusionOk="0" h="13776" w="14233">
                    <a:moveTo>
                      <a:pt x="5024" y="0"/>
                    </a:moveTo>
                    <a:cubicBezTo>
                      <a:pt x="4837" y="135"/>
                      <a:pt x="4656" y="283"/>
                      <a:pt x="4489" y="458"/>
                    </a:cubicBezTo>
                    <a:lnTo>
                      <a:pt x="1829" y="3110"/>
                    </a:lnTo>
                    <a:cubicBezTo>
                      <a:pt x="0" y="4940"/>
                      <a:pt x="0" y="7915"/>
                      <a:pt x="1829" y="9750"/>
                    </a:cubicBezTo>
                    <a:lnTo>
                      <a:pt x="4489" y="12404"/>
                    </a:lnTo>
                    <a:cubicBezTo>
                      <a:pt x="5402" y="13318"/>
                      <a:pt x="6600" y="13775"/>
                      <a:pt x="7806" y="13775"/>
                    </a:cubicBezTo>
                    <a:cubicBezTo>
                      <a:pt x="9004" y="13775"/>
                      <a:pt x="10208" y="13318"/>
                      <a:pt x="11121" y="12404"/>
                    </a:cubicBezTo>
                    <a:lnTo>
                      <a:pt x="13782" y="9750"/>
                    </a:lnTo>
                    <a:cubicBezTo>
                      <a:pt x="13950" y="9577"/>
                      <a:pt x="14097" y="9396"/>
                      <a:pt x="14233" y="9209"/>
                    </a:cubicBezTo>
                    <a:lnTo>
                      <a:pt x="502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 name="Google Shape;340;p34"/>
              <p:cNvSpPr/>
              <p:nvPr/>
            </p:nvSpPr>
            <p:spPr>
              <a:xfrm>
                <a:off x="6196400" y="1654100"/>
                <a:ext cx="127050" cy="124475"/>
              </a:xfrm>
              <a:custGeom>
                <a:rect b="b" l="l" r="r" t="t"/>
                <a:pathLst>
                  <a:path extrusionOk="0" h="4979" w="5082">
                    <a:moveTo>
                      <a:pt x="3903" y="0"/>
                    </a:moveTo>
                    <a:cubicBezTo>
                      <a:pt x="3627" y="0"/>
                      <a:pt x="3349" y="110"/>
                      <a:pt x="3143" y="315"/>
                    </a:cubicBezTo>
                    <a:lnTo>
                      <a:pt x="1" y="3459"/>
                    </a:lnTo>
                    <a:lnTo>
                      <a:pt x="1520" y="4979"/>
                    </a:lnTo>
                    <a:lnTo>
                      <a:pt x="4662" y="1836"/>
                    </a:lnTo>
                    <a:cubicBezTo>
                      <a:pt x="5081" y="1417"/>
                      <a:pt x="5081" y="734"/>
                      <a:pt x="4662" y="315"/>
                    </a:cubicBezTo>
                    <a:cubicBezTo>
                      <a:pt x="4451" y="110"/>
                      <a:pt x="4174" y="0"/>
                      <a:pt x="3903"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 name="Google Shape;341;p34"/>
              <p:cNvSpPr/>
              <p:nvPr/>
            </p:nvSpPr>
            <p:spPr>
              <a:xfrm>
                <a:off x="6329725" y="1787550"/>
                <a:ext cx="127025" cy="124350"/>
              </a:xfrm>
              <a:custGeom>
                <a:rect b="b" l="l" r="r" t="t"/>
                <a:pathLst>
                  <a:path extrusionOk="0" h="4974" w="5081">
                    <a:moveTo>
                      <a:pt x="3903" y="1"/>
                    </a:moveTo>
                    <a:cubicBezTo>
                      <a:pt x="3626" y="1"/>
                      <a:pt x="3356" y="104"/>
                      <a:pt x="3143" y="316"/>
                    </a:cubicBezTo>
                    <a:lnTo>
                      <a:pt x="0" y="3454"/>
                    </a:lnTo>
                    <a:lnTo>
                      <a:pt x="1520" y="4973"/>
                    </a:lnTo>
                    <a:lnTo>
                      <a:pt x="4662" y="1831"/>
                    </a:lnTo>
                    <a:cubicBezTo>
                      <a:pt x="5081" y="1412"/>
                      <a:pt x="5081" y="735"/>
                      <a:pt x="4662" y="316"/>
                    </a:cubicBezTo>
                    <a:cubicBezTo>
                      <a:pt x="4450" y="104"/>
                      <a:pt x="4180" y="1"/>
                      <a:pt x="3903"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42" name="Google Shape;342;p34"/>
          <p:cNvGrpSpPr/>
          <p:nvPr/>
        </p:nvGrpSpPr>
        <p:grpSpPr>
          <a:xfrm flipH="1">
            <a:off x="6253782" y="4496688"/>
            <a:ext cx="6301140" cy="382099"/>
            <a:chOff x="-233825" y="262888"/>
            <a:chExt cx="6301140" cy="382099"/>
          </a:xfrm>
        </p:grpSpPr>
        <p:cxnSp>
          <p:nvCxnSpPr>
            <p:cNvPr id="343" name="Google Shape;343;p34"/>
            <p:cNvCxnSpPr/>
            <p:nvPr/>
          </p:nvCxnSpPr>
          <p:spPr>
            <a:xfrm>
              <a:off x="-233825" y="454400"/>
              <a:ext cx="5995800" cy="0"/>
            </a:xfrm>
            <a:prstGeom prst="straightConnector1">
              <a:avLst/>
            </a:prstGeom>
            <a:noFill/>
            <a:ln cap="flat" cmpd="sng" w="9525">
              <a:solidFill>
                <a:schemeClr val="lt1"/>
              </a:solidFill>
              <a:prstDash val="solid"/>
              <a:round/>
              <a:headEnd len="sm" w="sm" type="none"/>
              <a:tailEnd len="sm" w="sm" type="none"/>
            </a:ln>
          </p:spPr>
        </p:cxnSp>
        <p:grpSp>
          <p:nvGrpSpPr>
            <p:cNvPr id="344" name="Google Shape;344;p34"/>
            <p:cNvGrpSpPr/>
            <p:nvPr/>
          </p:nvGrpSpPr>
          <p:grpSpPr>
            <a:xfrm rot="2700771">
              <a:off x="5739001" y="321019"/>
              <a:ext cx="274531" cy="265837"/>
              <a:chOff x="6021400" y="1654100"/>
              <a:chExt cx="435350" cy="421375"/>
            </a:xfrm>
          </p:grpSpPr>
          <p:sp>
            <p:nvSpPr>
              <p:cNvPr id="345" name="Google Shape;345;p34"/>
              <p:cNvSpPr/>
              <p:nvPr/>
            </p:nvSpPr>
            <p:spPr>
              <a:xfrm>
                <a:off x="6021400" y="1731075"/>
                <a:ext cx="355825" cy="344400"/>
              </a:xfrm>
              <a:custGeom>
                <a:rect b="b" l="l" r="r" t="t"/>
                <a:pathLst>
                  <a:path extrusionOk="0" h="13776" w="14233">
                    <a:moveTo>
                      <a:pt x="5024" y="0"/>
                    </a:moveTo>
                    <a:cubicBezTo>
                      <a:pt x="4837" y="135"/>
                      <a:pt x="4656" y="283"/>
                      <a:pt x="4489" y="458"/>
                    </a:cubicBezTo>
                    <a:lnTo>
                      <a:pt x="1829" y="3110"/>
                    </a:lnTo>
                    <a:cubicBezTo>
                      <a:pt x="0" y="4940"/>
                      <a:pt x="0" y="7915"/>
                      <a:pt x="1829" y="9750"/>
                    </a:cubicBezTo>
                    <a:lnTo>
                      <a:pt x="4489" y="12404"/>
                    </a:lnTo>
                    <a:cubicBezTo>
                      <a:pt x="5402" y="13318"/>
                      <a:pt x="6600" y="13775"/>
                      <a:pt x="7806" y="13775"/>
                    </a:cubicBezTo>
                    <a:cubicBezTo>
                      <a:pt x="9004" y="13775"/>
                      <a:pt x="10208" y="13318"/>
                      <a:pt x="11121" y="12404"/>
                    </a:cubicBezTo>
                    <a:lnTo>
                      <a:pt x="13782" y="9750"/>
                    </a:lnTo>
                    <a:cubicBezTo>
                      <a:pt x="13950" y="9577"/>
                      <a:pt x="14097" y="9396"/>
                      <a:pt x="14233" y="9209"/>
                    </a:cubicBezTo>
                    <a:lnTo>
                      <a:pt x="502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 name="Google Shape;346;p34"/>
              <p:cNvSpPr/>
              <p:nvPr/>
            </p:nvSpPr>
            <p:spPr>
              <a:xfrm>
                <a:off x="6196400" y="1654100"/>
                <a:ext cx="127050" cy="124475"/>
              </a:xfrm>
              <a:custGeom>
                <a:rect b="b" l="l" r="r" t="t"/>
                <a:pathLst>
                  <a:path extrusionOk="0" h="4979" w="5082">
                    <a:moveTo>
                      <a:pt x="3903" y="0"/>
                    </a:moveTo>
                    <a:cubicBezTo>
                      <a:pt x="3627" y="0"/>
                      <a:pt x="3349" y="110"/>
                      <a:pt x="3143" y="315"/>
                    </a:cubicBezTo>
                    <a:lnTo>
                      <a:pt x="1" y="3459"/>
                    </a:lnTo>
                    <a:lnTo>
                      <a:pt x="1520" y="4979"/>
                    </a:lnTo>
                    <a:lnTo>
                      <a:pt x="4662" y="1836"/>
                    </a:lnTo>
                    <a:cubicBezTo>
                      <a:pt x="5081" y="1417"/>
                      <a:pt x="5081" y="734"/>
                      <a:pt x="4662" y="315"/>
                    </a:cubicBezTo>
                    <a:cubicBezTo>
                      <a:pt x="4451" y="110"/>
                      <a:pt x="4174" y="0"/>
                      <a:pt x="3903"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 name="Google Shape;347;p34"/>
              <p:cNvSpPr/>
              <p:nvPr/>
            </p:nvSpPr>
            <p:spPr>
              <a:xfrm>
                <a:off x="6329725" y="1787550"/>
                <a:ext cx="127025" cy="124350"/>
              </a:xfrm>
              <a:custGeom>
                <a:rect b="b" l="l" r="r" t="t"/>
                <a:pathLst>
                  <a:path extrusionOk="0" h="4974" w="5081">
                    <a:moveTo>
                      <a:pt x="3903" y="1"/>
                    </a:moveTo>
                    <a:cubicBezTo>
                      <a:pt x="3626" y="1"/>
                      <a:pt x="3356" y="104"/>
                      <a:pt x="3143" y="316"/>
                    </a:cubicBezTo>
                    <a:lnTo>
                      <a:pt x="0" y="3454"/>
                    </a:lnTo>
                    <a:lnTo>
                      <a:pt x="1520" y="4973"/>
                    </a:lnTo>
                    <a:lnTo>
                      <a:pt x="4662" y="1831"/>
                    </a:lnTo>
                    <a:cubicBezTo>
                      <a:pt x="5081" y="1412"/>
                      <a:pt x="5081" y="735"/>
                      <a:pt x="4662" y="316"/>
                    </a:cubicBezTo>
                    <a:cubicBezTo>
                      <a:pt x="4450" y="104"/>
                      <a:pt x="4180" y="1"/>
                      <a:pt x="3903"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348" name="Google Shape;348;p34"/>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BLANK_1_1_1_1_1">
    <p:spTree>
      <p:nvGrpSpPr>
        <p:cNvPr id="349" name="Shape 349"/>
        <p:cNvGrpSpPr/>
        <p:nvPr/>
      </p:nvGrpSpPr>
      <p:grpSpPr>
        <a:xfrm>
          <a:off x="0" y="0"/>
          <a:ext cx="0" cy="0"/>
          <a:chOff x="0" y="0"/>
          <a:chExt cx="0" cy="0"/>
        </a:xfrm>
      </p:grpSpPr>
      <p:sp>
        <p:nvSpPr>
          <p:cNvPr id="350" name="Google Shape;350;p35"/>
          <p:cNvSpPr txBox="1"/>
          <p:nvPr>
            <p:ph type="title"/>
          </p:nvPr>
        </p:nvSpPr>
        <p:spPr>
          <a:xfrm>
            <a:off x="719977" y="1759050"/>
            <a:ext cx="2305500" cy="2559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500"/>
              <a:buNone/>
              <a:defRPr b="0" sz="2000">
                <a:solidFill>
                  <a:schemeClr val="accent1"/>
                </a:solidFill>
              </a:defRPr>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p:txBody>
      </p:sp>
      <p:sp>
        <p:nvSpPr>
          <p:cNvPr id="351" name="Google Shape;351;p35"/>
          <p:cNvSpPr txBox="1"/>
          <p:nvPr>
            <p:ph idx="1" type="subTitle"/>
          </p:nvPr>
        </p:nvSpPr>
        <p:spPr>
          <a:xfrm>
            <a:off x="719977" y="2040775"/>
            <a:ext cx="2305500" cy="3933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352" name="Google Shape;352;p35"/>
          <p:cNvSpPr txBox="1"/>
          <p:nvPr>
            <p:ph idx="2" type="title"/>
          </p:nvPr>
        </p:nvSpPr>
        <p:spPr>
          <a:xfrm>
            <a:off x="3419247" y="1759050"/>
            <a:ext cx="2305500" cy="2559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500"/>
              <a:buNone/>
              <a:defRPr b="0" sz="20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p:txBody>
      </p:sp>
      <p:sp>
        <p:nvSpPr>
          <p:cNvPr id="353" name="Google Shape;353;p35"/>
          <p:cNvSpPr txBox="1"/>
          <p:nvPr>
            <p:ph idx="3" type="subTitle"/>
          </p:nvPr>
        </p:nvSpPr>
        <p:spPr>
          <a:xfrm>
            <a:off x="3419247" y="2040775"/>
            <a:ext cx="2305500" cy="3933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354" name="Google Shape;354;p35"/>
          <p:cNvSpPr txBox="1"/>
          <p:nvPr>
            <p:ph idx="4" type="title"/>
          </p:nvPr>
        </p:nvSpPr>
        <p:spPr>
          <a:xfrm>
            <a:off x="719977" y="3421050"/>
            <a:ext cx="2305500" cy="2559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500"/>
              <a:buNone/>
              <a:defRPr b="0" sz="20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p:txBody>
      </p:sp>
      <p:sp>
        <p:nvSpPr>
          <p:cNvPr id="355" name="Google Shape;355;p35"/>
          <p:cNvSpPr txBox="1"/>
          <p:nvPr>
            <p:ph idx="5" type="subTitle"/>
          </p:nvPr>
        </p:nvSpPr>
        <p:spPr>
          <a:xfrm>
            <a:off x="719977" y="3702775"/>
            <a:ext cx="2305500" cy="3933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356" name="Google Shape;356;p35"/>
          <p:cNvSpPr txBox="1"/>
          <p:nvPr>
            <p:ph idx="6" type="title"/>
          </p:nvPr>
        </p:nvSpPr>
        <p:spPr>
          <a:xfrm>
            <a:off x="3419247" y="3421050"/>
            <a:ext cx="2305500" cy="2559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500"/>
              <a:buNone/>
              <a:defRPr b="0" sz="2000">
                <a:solidFill>
                  <a:schemeClr val="accent1"/>
                </a:solidFill>
              </a:defRPr>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p:txBody>
      </p:sp>
      <p:sp>
        <p:nvSpPr>
          <p:cNvPr id="357" name="Google Shape;357;p35"/>
          <p:cNvSpPr txBox="1"/>
          <p:nvPr>
            <p:ph idx="7" type="subTitle"/>
          </p:nvPr>
        </p:nvSpPr>
        <p:spPr>
          <a:xfrm>
            <a:off x="3419247" y="3702775"/>
            <a:ext cx="2305500" cy="3933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358" name="Google Shape;358;p35"/>
          <p:cNvSpPr txBox="1"/>
          <p:nvPr>
            <p:ph idx="8" type="title"/>
          </p:nvPr>
        </p:nvSpPr>
        <p:spPr>
          <a:xfrm>
            <a:off x="6118523" y="1759050"/>
            <a:ext cx="2305500" cy="2559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500"/>
              <a:buNone/>
              <a:defRPr b="0" sz="2000">
                <a:solidFill>
                  <a:schemeClr val="accent1"/>
                </a:solidFill>
              </a:defRPr>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p:txBody>
      </p:sp>
      <p:sp>
        <p:nvSpPr>
          <p:cNvPr id="359" name="Google Shape;359;p35"/>
          <p:cNvSpPr txBox="1"/>
          <p:nvPr>
            <p:ph idx="9" type="subTitle"/>
          </p:nvPr>
        </p:nvSpPr>
        <p:spPr>
          <a:xfrm>
            <a:off x="6118523" y="2040775"/>
            <a:ext cx="2305500" cy="3933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360" name="Google Shape;360;p35"/>
          <p:cNvSpPr txBox="1"/>
          <p:nvPr>
            <p:ph idx="13" type="title"/>
          </p:nvPr>
        </p:nvSpPr>
        <p:spPr>
          <a:xfrm>
            <a:off x="6118523" y="3421050"/>
            <a:ext cx="2305500" cy="2559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500"/>
              <a:buNone/>
              <a:defRPr b="0" sz="20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p:txBody>
      </p:sp>
      <p:sp>
        <p:nvSpPr>
          <p:cNvPr id="361" name="Google Shape;361;p35"/>
          <p:cNvSpPr txBox="1"/>
          <p:nvPr>
            <p:ph idx="14" type="subTitle"/>
          </p:nvPr>
        </p:nvSpPr>
        <p:spPr>
          <a:xfrm>
            <a:off x="6118523" y="3702775"/>
            <a:ext cx="2305500" cy="3933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362" name="Google Shape;362;p35"/>
          <p:cNvSpPr txBox="1"/>
          <p:nvPr>
            <p:ph idx="15" type="title"/>
          </p:nvPr>
        </p:nvSpPr>
        <p:spPr>
          <a:xfrm>
            <a:off x="720000" y="445025"/>
            <a:ext cx="7704000" cy="5727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grpSp>
        <p:nvGrpSpPr>
          <p:cNvPr id="363" name="Google Shape;363;p35"/>
          <p:cNvGrpSpPr/>
          <p:nvPr/>
        </p:nvGrpSpPr>
        <p:grpSpPr>
          <a:xfrm>
            <a:off x="4137879" y="4390554"/>
            <a:ext cx="868242" cy="435892"/>
            <a:chOff x="4036209" y="4390554"/>
            <a:chExt cx="868242" cy="435892"/>
          </a:xfrm>
        </p:grpSpPr>
        <p:sp>
          <p:nvSpPr>
            <p:cNvPr id="364" name="Google Shape;364;p35"/>
            <p:cNvSpPr/>
            <p:nvPr/>
          </p:nvSpPr>
          <p:spPr>
            <a:xfrm>
              <a:off x="4648909" y="4390554"/>
              <a:ext cx="255542" cy="435892"/>
            </a:xfrm>
            <a:custGeom>
              <a:rect b="b" l="l" r="r" t="t"/>
              <a:pathLst>
                <a:path extrusionOk="0" h="22342" w="13098">
                  <a:moveTo>
                    <a:pt x="13098" y="0"/>
                  </a:moveTo>
                  <a:lnTo>
                    <a:pt x="7704" y="577"/>
                  </a:lnTo>
                  <a:lnTo>
                    <a:pt x="768" y="10400"/>
                  </a:lnTo>
                  <a:lnTo>
                    <a:pt x="5203" y="11168"/>
                  </a:lnTo>
                  <a:lnTo>
                    <a:pt x="0" y="22341"/>
                  </a:lnTo>
                  <a:lnTo>
                    <a:pt x="11752" y="7317"/>
                  </a:lnTo>
                  <a:lnTo>
                    <a:pt x="7514" y="6739"/>
                  </a:lnTo>
                  <a:lnTo>
                    <a:pt x="13098"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 name="Google Shape;365;p35"/>
            <p:cNvSpPr/>
            <p:nvPr/>
          </p:nvSpPr>
          <p:spPr>
            <a:xfrm>
              <a:off x="4342559" y="4390554"/>
              <a:ext cx="255542" cy="435892"/>
            </a:xfrm>
            <a:custGeom>
              <a:rect b="b" l="l" r="r" t="t"/>
              <a:pathLst>
                <a:path extrusionOk="0" h="22342" w="13098">
                  <a:moveTo>
                    <a:pt x="13098" y="0"/>
                  </a:moveTo>
                  <a:lnTo>
                    <a:pt x="7704" y="577"/>
                  </a:lnTo>
                  <a:lnTo>
                    <a:pt x="768" y="10400"/>
                  </a:lnTo>
                  <a:lnTo>
                    <a:pt x="5203" y="11168"/>
                  </a:lnTo>
                  <a:lnTo>
                    <a:pt x="0" y="22341"/>
                  </a:lnTo>
                  <a:lnTo>
                    <a:pt x="11752" y="7317"/>
                  </a:lnTo>
                  <a:lnTo>
                    <a:pt x="7514" y="6739"/>
                  </a:lnTo>
                  <a:lnTo>
                    <a:pt x="13098"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 name="Google Shape;366;p35"/>
            <p:cNvSpPr/>
            <p:nvPr/>
          </p:nvSpPr>
          <p:spPr>
            <a:xfrm>
              <a:off x="4036209" y="4390554"/>
              <a:ext cx="255542" cy="435892"/>
            </a:xfrm>
            <a:custGeom>
              <a:rect b="b" l="l" r="r" t="t"/>
              <a:pathLst>
                <a:path extrusionOk="0" h="22342" w="13098">
                  <a:moveTo>
                    <a:pt x="13098" y="0"/>
                  </a:moveTo>
                  <a:lnTo>
                    <a:pt x="7704" y="577"/>
                  </a:lnTo>
                  <a:lnTo>
                    <a:pt x="768" y="10400"/>
                  </a:lnTo>
                  <a:lnTo>
                    <a:pt x="5203" y="11168"/>
                  </a:lnTo>
                  <a:lnTo>
                    <a:pt x="0" y="22341"/>
                  </a:lnTo>
                  <a:lnTo>
                    <a:pt x="11752" y="7317"/>
                  </a:lnTo>
                  <a:lnTo>
                    <a:pt x="7514" y="6739"/>
                  </a:lnTo>
                  <a:lnTo>
                    <a:pt x="13098"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67" name="Google Shape;367;p35"/>
          <p:cNvGrpSpPr/>
          <p:nvPr/>
        </p:nvGrpSpPr>
        <p:grpSpPr>
          <a:xfrm>
            <a:off x="-3410922" y="4496688"/>
            <a:ext cx="6301140" cy="382099"/>
            <a:chOff x="-233825" y="262888"/>
            <a:chExt cx="6301140" cy="382099"/>
          </a:xfrm>
        </p:grpSpPr>
        <p:cxnSp>
          <p:nvCxnSpPr>
            <p:cNvPr id="368" name="Google Shape;368;p35"/>
            <p:cNvCxnSpPr/>
            <p:nvPr/>
          </p:nvCxnSpPr>
          <p:spPr>
            <a:xfrm>
              <a:off x="-233825" y="454400"/>
              <a:ext cx="5995800" cy="0"/>
            </a:xfrm>
            <a:prstGeom prst="straightConnector1">
              <a:avLst/>
            </a:prstGeom>
            <a:noFill/>
            <a:ln cap="flat" cmpd="sng" w="9525">
              <a:solidFill>
                <a:schemeClr val="lt1"/>
              </a:solidFill>
              <a:prstDash val="solid"/>
              <a:round/>
              <a:headEnd len="sm" w="sm" type="none"/>
              <a:tailEnd len="sm" w="sm" type="none"/>
            </a:ln>
          </p:spPr>
        </p:cxnSp>
        <p:grpSp>
          <p:nvGrpSpPr>
            <p:cNvPr id="369" name="Google Shape;369;p35"/>
            <p:cNvGrpSpPr/>
            <p:nvPr/>
          </p:nvGrpSpPr>
          <p:grpSpPr>
            <a:xfrm rot="2700771">
              <a:off x="5739001" y="321019"/>
              <a:ext cx="274531" cy="265837"/>
              <a:chOff x="6021400" y="1654100"/>
              <a:chExt cx="435350" cy="421375"/>
            </a:xfrm>
          </p:grpSpPr>
          <p:sp>
            <p:nvSpPr>
              <p:cNvPr id="370" name="Google Shape;370;p35"/>
              <p:cNvSpPr/>
              <p:nvPr/>
            </p:nvSpPr>
            <p:spPr>
              <a:xfrm>
                <a:off x="6021400" y="1731075"/>
                <a:ext cx="355825" cy="344400"/>
              </a:xfrm>
              <a:custGeom>
                <a:rect b="b" l="l" r="r" t="t"/>
                <a:pathLst>
                  <a:path extrusionOk="0" h="13776" w="14233">
                    <a:moveTo>
                      <a:pt x="5024" y="0"/>
                    </a:moveTo>
                    <a:cubicBezTo>
                      <a:pt x="4837" y="135"/>
                      <a:pt x="4656" y="283"/>
                      <a:pt x="4489" y="458"/>
                    </a:cubicBezTo>
                    <a:lnTo>
                      <a:pt x="1829" y="3110"/>
                    </a:lnTo>
                    <a:cubicBezTo>
                      <a:pt x="0" y="4940"/>
                      <a:pt x="0" y="7915"/>
                      <a:pt x="1829" y="9750"/>
                    </a:cubicBezTo>
                    <a:lnTo>
                      <a:pt x="4489" y="12404"/>
                    </a:lnTo>
                    <a:cubicBezTo>
                      <a:pt x="5402" y="13318"/>
                      <a:pt x="6600" y="13775"/>
                      <a:pt x="7806" y="13775"/>
                    </a:cubicBezTo>
                    <a:cubicBezTo>
                      <a:pt x="9004" y="13775"/>
                      <a:pt x="10208" y="13318"/>
                      <a:pt x="11121" y="12404"/>
                    </a:cubicBezTo>
                    <a:lnTo>
                      <a:pt x="13782" y="9750"/>
                    </a:lnTo>
                    <a:cubicBezTo>
                      <a:pt x="13950" y="9577"/>
                      <a:pt x="14097" y="9396"/>
                      <a:pt x="14233" y="9209"/>
                    </a:cubicBezTo>
                    <a:lnTo>
                      <a:pt x="502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 name="Google Shape;371;p35"/>
              <p:cNvSpPr/>
              <p:nvPr/>
            </p:nvSpPr>
            <p:spPr>
              <a:xfrm>
                <a:off x="6196400" y="1654100"/>
                <a:ext cx="127050" cy="124475"/>
              </a:xfrm>
              <a:custGeom>
                <a:rect b="b" l="l" r="r" t="t"/>
                <a:pathLst>
                  <a:path extrusionOk="0" h="4979" w="5082">
                    <a:moveTo>
                      <a:pt x="3903" y="0"/>
                    </a:moveTo>
                    <a:cubicBezTo>
                      <a:pt x="3627" y="0"/>
                      <a:pt x="3349" y="110"/>
                      <a:pt x="3143" y="315"/>
                    </a:cubicBezTo>
                    <a:lnTo>
                      <a:pt x="1" y="3459"/>
                    </a:lnTo>
                    <a:lnTo>
                      <a:pt x="1520" y="4979"/>
                    </a:lnTo>
                    <a:lnTo>
                      <a:pt x="4662" y="1836"/>
                    </a:lnTo>
                    <a:cubicBezTo>
                      <a:pt x="5081" y="1417"/>
                      <a:pt x="5081" y="734"/>
                      <a:pt x="4662" y="315"/>
                    </a:cubicBezTo>
                    <a:cubicBezTo>
                      <a:pt x="4451" y="110"/>
                      <a:pt x="4174" y="0"/>
                      <a:pt x="3903"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 name="Google Shape;372;p35"/>
              <p:cNvSpPr/>
              <p:nvPr/>
            </p:nvSpPr>
            <p:spPr>
              <a:xfrm>
                <a:off x="6329725" y="1787550"/>
                <a:ext cx="127025" cy="124350"/>
              </a:xfrm>
              <a:custGeom>
                <a:rect b="b" l="l" r="r" t="t"/>
                <a:pathLst>
                  <a:path extrusionOk="0" h="4974" w="5081">
                    <a:moveTo>
                      <a:pt x="3903" y="1"/>
                    </a:moveTo>
                    <a:cubicBezTo>
                      <a:pt x="3626" y="1"/>
                      <a:pt x="3356" y="104"/>
                      <a:pt x="3143" y="316"/>
                    </a:cubicBezTo>
                    <a:lnTo>
                      <a:pt x="0" y="3454"/>
                    </a:lnTo>
                    <a:lnTo>
                      <a:pt x="1520" y="4973"/>
                    </a:lnTo>
                    <a:lnTo>
                      <a:pt x="4662" y="1831"/>
                    </a:lnTo>
                    <a:cubicBezTo>
                      <a:pt x="5081" y="1412"/>
                      <a:pt x="5081" y="735"/>
                      <a:pt x="4662" y="316"/>
                    </a:cubicBezTo>
                    <a:cubicBezTo>
                      <a:pt x="4450" y="104"/>
                      <a:pt x="4180" y="1"/>
                      <a:pt x="3903"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73" name="Google Shape;373;p35"/>
          <p:cNvGrpSpPr/>
          <p:nvPr/>
        </p:nvGrpSpPr>
        <p:grpSpPr>
          <a:xfrm flipH="1">
            <a:off x="6253782" y="4496688"/>
            <a:ext cx="6301140" cy="382099"/>
            <a:chOff x="-233825" y="262888"/>
            <a:chExt cx="6301140" cy="382099"/>
          </a:xfrm>
        </p:grpSpPr>
        <p:cxnSp>
          <p:nvCxnSpPr>
            <p:cNvPr id="374" name="Google Shape;374;p35"/>
            <p:cNvCxnSpPr/>
            <p:nvPr/>
          </p:nvCxnSpPr>
          <p:spPr>
            <a:xfrm>
              <a:off x="-233825" y="454400"/>
              <a:ext cx="5995800" cy="0"/>
            </a:xfrm>
            <a:prstGeom prst="straightConnector1">
              <a:avLst/>
            </a:prstGeom>
            <a:noFill/>
            <a:ln cap="flat" cmpd="sng" w="9525">
              <a:solidFill>
                <a:schemeClr val="lt1"/>
              </a:solidFill>
              <a:prstDash val="solid"/>
              <a:round/>
              <a:headEnd len="sm" w="sm" type="none"/>
              <a:tailEnd len="sm" w="sm" type="none"/>
            </a:ln>
          </p:spPr>
        </p:cxnSp>
        <p:grpSp>
          <p:nvGrpSpPr>
            <p:cNvPr id="375" name="Google Shape;375;p35"/>
            <p:cNvGrpSpPr/>
            <p:nvPr/>
          </p:nvGrpSpPr>
          <p:grpSpPr>
            <a:xfrm rot="2700771">
              <a:off x="5739001" y="321019"/>
              <a:ext cx="274531" cy="265837"/>
              <a:chOff x="6021400" y="1654100"/>
              <a:chExt cx="435350" cy="421375"/>
            </a:xfrm>
          </p:grpSpPr>
          <p:sp>
            <p:nvSpPr>
              <p:cNvPr id="376" name="Google Shape;376;p35"/>
              <p:cNvSpPr/>
              <p:nvPr/>
            </p:nvSpPr>
            <p:spPr>
              <a:xfrm>
                <a:off x="6021400" y="1731075"/>
                <a:ext cx="355825" cy="344400"/>
              </a:xfrm>
              <a:custGeom>
                <a:rect b="b" l="l" r="r" t="t"/>
                <a:pathLst>
                  <a:path extrusionOk="0" h="13776" w="14233">
                    <a:moveTo>
                      <a:pt x="5024" y="0"/>
                    </a:moveTo>
                    <a:cubicBezTo>
                      <a:pt x="4837" y="135"/>
                      <a:pt x="4656" y="283"/>
                      <a:pt x="4489" y="458"/>
                    </a:cubicBezTo>
                    <a:lnTo>
                      <a:pt x="1829" y="3110"/>
                    </a:lnTo>
                    <a:cubicBezTo>
                      <a:pt x="0" y="4940"/>
                      <a:pt x="0" y="7915"/>
                      <a:pt x="1829" y="9750"/>
                    </a:cubicBezTo>
                    <a:lnTo>
                      <a:pt x="4489" y="12404"/>
                    </a:lnTo>
                    <a:cubicBezTo>
                      <a:pt x="5402" y="13318"/>
                      <a:pt x="6600" y="13775"/>
                      <a:pt x="7806" y="13775"/>
                    </a:cubicBezTo>
                    <a:cubicBezTo>
                      <a:pt x="9004" y="13775"/>
                      <a:pt x="10208" y="13318"/>
                      <a:pt x="11121" y="12404"/>
                    </a:cubicBezTo>
                    <a:lnTo>
                      <a:pt x="13782" y="9750"/>
                    </a:lnTo>
                    <a:cubicBezTo>
                      <a:pt x="13950" y="9577"/>
                      <a:pt x="14097" y="9396"/>
                      <a:pt x="14233" y="9209"/>
                    </a:cubicBezTo>
                    <a:lnTo>
                      <a:pt x="502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 name="Google Shape;377;p35"/>
              <p:cNvSpPr/>
              <p:nvPr/>
            </p:nvSpPr>
            <p:spPr>
              <a:xfrm>
                <a:off x="6196400" y="1654100"/>
                <a:ext cx="127050" cy="124475"/>
              </a:xfrm>
              <a:custGeom>
                <a:rect b="b" l="l" r="r" t="t"/>
                <a:pathLst>
                  <a:path extrusionOk="0" h="4979" w="5082">
                    <a:moveTo>
                      <a:pt x="3903" y="0"/>
                    </a:moveTo>
                    <a:cubicBezTo>
                      <a:pt x="3627" y="0"/>
                      <a:pt x="3349" y="110"/>
                      <a:pt x="3143" y="315"/>
                    </a:cubicBezTo>
                    <a:lnTo>
                      <a:pt x="1" y="3459"/>
                    </a:lnTo>
                    <a:lnTo>
                      <a:pt x="1520" y="4979"/>
                    </a:lnTo>
                    <a:lnTo>
                      <a:pt x="4662" y="1836"/>
                    </a:lnTo>
                    <a:cubicBezTo>
                      <a:pt x="5081" y="1417"/>
                      <a:pt x="5081" y="734"/>
                      <a:pt x="4662" y="315"/>
                    </a:cubicBezTo>
                    <a:cubicBezTo>
                      <a:pt x="4451" y="110"/>
                      <a:pt x="4174" y="0"/>
                      <a:pt x="3903"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 name="Google Shape;378;p35"/>
              <p:cNvSpPr/>
              <p:nvPr/>
            </p:nvSpPr>
            <p:spPr>
              <a:xfrm>
                <a:off x="6329725" y="1787550"/>
                <a:ext cx="127025" cy="124350"/>
              </a:xfrm>
              <a:custGeom>
                <a:rect b="b" l="l" r="r" t="t"/>
                <a:pathLst>
                  <a:path extrusionOk="0" h="4974" w="5081">
                    <a:moveTo>
                      <a:pt x="3903" y="1"/>
                    </a:moveTo>
                    <a:cubicBezTo>
                      <a:pt x="3626" y="1"/>
                      <a:pt x="3356" y="104"/>
                      <a:pt x="3143" y="316"/>
                    </a:cubicBezTo>
                    <a:lnTo>
                      <a:pt x="0" y="3454"/>
                    </a:lnTo>
                    <a:lnTo>
                      <a:pt x="1520" y="4973"/>
                    </a:lnTo>
                    <a:lnTo>
                      <a:pt x="4662" y="1831"/>
                    </a:lnTo>
                    <a:cubicBezTo>
                      <a:pt x="5081" y="1412"/>
                      <a:pt x="5081" y="735"/>
                      <a:pt x="4662" y="316"/>
                    </a:cubicBezTo>
                    <a:cubicBezTo>
                      <a:pt x="4450" y="104"/>
                      <a:pt x="4180" y="1"/>
                      <a:pt x="3903"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379" name="Google Shape;379;p35"/>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380" name="Shape 380"/>
        <p:cNvGrpSpPr/>
        <p:nvPr/>
      </p:nvGrpSpPr>
      <p:grpSpPr>
        <a:xfrm>
          <a:off x="0" y="0"/>
          <a:ext cx="0" cy="0"/>
          <a:chOff x="0" y="0"/>
          <a:chExt cx="0" cy="0"/>
        </a:xfrm>
      </p:grpSpPr>
      <p:sp>
        <p:nvSpPr>
          <p:cNvPr id="381" name="Google Shape;381;p36"/>
          <p:cNvSpPr txBox="1"/>
          <p:nvPr>
            <p:ph type="title"/>
          </p:nvPr>
        </p:nvSpPr>
        <p:spPr>
          <a:xfrm>
            <a:off x="720000" y="445025"/>
            <a:ext cx="7704000" cy="5727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cxnSp>
        <p:nvCxnSpPr>
          <p:cNvPr id="382" name="Google Shape;382;p36"/>
          <p:cNvCxnSpPr/>
          <p:nvPr/>
        </p:nvCxnSpPr>
        <p:spPr>
          <a:xfrm>
            <a:off x="-233825" y="4686785"/>
            <a:ext cx="5995800" cy="0"/>
          </a:xfrm>
          <a:prstGeom prst="straightConnector1">
            <a:avLst/>
          </a:prstGeom>
          <a:noFill/>
          <a:ln cap="flat" cmpd="sng" w="9525">
            <a:solidFill>
              <a:schemeClr val="lt1"/>
            </a:solidFill>
            <a:prstDash val="solid"/>
            <a:round/>
            <a:headEnd len="sm" w="sm" type="none"/>
            <a:tailEnd len="sm" w="sm" type="none"/>
          </a:ln>
        </p:spPr>
      </p:cxnSp>
      <p:grpSp>
        <p:nvGrpSpPr>
          <p:cNvPr id="383" name="Google Shape;383;p36"/>
          <p:cNvGrpSpPr/>
          <p:nvPr/>
        </p:nvGrpSpPr>
        <p:grpSpPr>
          <a:xfrm>
            <a:off x="5888625" y="4390554"/>
            <a:ext cx="868242" cy="435892"/>
            <a:chOff x="5888625" y="4390554"/>
            <a:chExt cx="868242" cy="435892"/>
          </a:xfrm>
        </p:grpSpPr>
        <p:sp>
          <p:nvSpPr>
            <p:cNvPr id="384" name="Google Shape;384;p36"/>
            <p:cNvSpPr/>
            <p:nvPr/>
          </p:nvSpPr>
          <p:spPr>
            <a:xfrm>
              <a:off x="6501325" y="4390554"/>
              <a:ext cx="255542" cy="435892"/>
            </a:xfrm>
            <a:custGeom>
              <a:rect b="b" l="l" r="r" t="t"/>
              <a:pathLst>
                <a:path extrusionOk="0" h="22342" w="13098">
                  <a:moveTo>
                    <a:pt x="13098" y="0"/>
                  </a:moveTo>
                  <a:lnTo>
                    <a:pt x="7704" y="577"/>
                  </a:lnTo>
                  <a:lnTo>
                    <a:pt x="768" y="10400"/>
                  </a:lnTo>
                  <a:lnTo>
                    <a:pt x="5203" y="11168"/>
                  </a:lnTo>
                  <a:lnTo>
                    <a:pt x="0" y="22341"/>
                  </a:lnTo>
                  <a:lnTo>
                    <a:pt x="11752" y="7317"/>
                  </a:lnTo>
                  <a:lnTo>
                    <a:pt x="7514" y="6739"/>
                  </a:lnTo>
                  <a:lnTo>
                    <a:pt x="13098"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 name="Google Shape;385;p36"/>
            <p:cNvSpPr/>
            <p:nvPr/>
          </p:nvSpPr>
          <p:spPr>
            <a:xfrm>
              <a:off x="6194975" y="4390554"/>
              <a:ext cx="255542" cy="435892"/>
            </a:xfrm>
            <a:custGeom>
              <a:rect b="b" l="l" r="r" t="t"/>
              <a:pathLst>
                <a:path extrusionOk="0" h="22342" w="13098">
                  <a:moveTo>
                    <a:pt x="13098" y="0"/>
                  </a:moveTo>
                  <a:lnTo>
                    <a:pt x="7704" y="577"/>
                  </a:lnTo>
                  <a:lnTo>
                    <a:pt x="768" y="10400"/>
                  </a:lnTo>
                  <a:lnTo>
                    <a:pt x="5203" y="11168"/>
                  </a:lnTo>
                  <a:lnTo>
                    <a:pt x="0" y="22341"/>
                  </a:lnTo>
                  <a:lnTo>
                    <a:pt x="11752" y="7317"/>
                  </a:lnTo>
                  <a:lnTo>
                    <a:pt x="7514" y="6739"/>
                  </a:lnTo>
                  <a:lnTo>
                    <a:pt x="13098"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 name="Google Shape;386;p36"/>
            <p:cNvSpPr/>
            <p:nvPr/>
          </p:nvSpPr>
          <p:spPr>
            <a:xfrm>
              <a:off x="5888625" y="4390554"/>
              <a:ext cx="255542" cy="435892"/>
            </a:xfrm>
            <a:custGeom>
              <a:rect b="b" l="l" r="r" t="t"/>
              <a:pathLst>
                <a:path extrusionOk="0" h="22342" w="13098">
                  <a:moveTo>
                    <a:pt x="13098" y="0"/>
                  </a:moveTo>
                  <a:lnTo>
                    <a:pt x="7704" y="577"/>
                  </a:lnTo>
                  <a:lnTo>
                    <a:pt x="768" y="10400"/>
                  </a:lnTo>
                  <a:lnTo>
                    <a:pt x="5203" y="11168"/>
                  </a:lnTo>
                  <a:lnTo>
                    <a:pt x="0" y="22341"/>
                  </a:lnTo>
                  <a:lnTo>
                    <a:pt x="11752" y="7317"/>
                  </a:lnTo>
                  <a:lnTo>
                    <a:pt x="7514" y="6739"/>
                  </a:lnTo>
                  <a:lnTo>
                    <a:pt x="13098"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87" name="Google Shape;387;p36"/>
          <p:cNvGrpSpPr/>
          <p:nvPr/>
        </p:nvGrpSpPr>
        <p:grpSpPr>
          <a:xfrm>
            <a:off x="2865818" y="262888"/>
            <a:ext cx="6278182" cy="382099"/>
            <a:chOff x="2865818" y="262888"/>
            <a:chExt cx="6278182" cy="382099"/>
          </a:xfrm>
        </p:grpSpPr>
        <p:cxnSp>
          <p:nvCxnSpPr>
            <p:cNvPr id="388" name="Google Shape;388;p36"/>
            <p:cNvCxnSpPr/>
            <p:nvPr/>
          </p:nvCxnSpPr>
          <p:spPr>
            <a:xfrm>
              <a:off x="3148200" y="454400"/>
              <a:ext cx="5995800" cy="0"/>
            </a:xfrm>
            <a:prstGeom prst="straightConnector1">
              <a:avLst/>
            </a:prstGeom>
            <a:noFill/>
            <a:ln cap="flat" cmpd="sng" w="9525">
              <a:solidFill>
                <a:schemeClr val="lt1"/>
              </a:solidFill>
              <a:prstDash val="solid"/>
              <a:round/>
              <a:headEnd len="sm" w="sm" type="none"/>
              <a:tailEnd len="sm" w="sm" type="none"/>
            </a:ln>
          </p:spPr>
        </p:cxnSp>
        <p:grpSp>
          <p:nvGrpSpPr>
            <p:cNvPr id="389" name="Google Shape;389;p36"/>
            <p:cNvGrpSpPr/>
            <p:nvPr/>
          </p:nvGrpSpPr>
          <p:grpSpPr>
            <a:xfrm flipH="1" rot="-2700771">
              <a:off x="2919601" y="321019"/>
              <a:ext cx="274531" cy="265837"/>
              <a:chOff x="6021400" y="1654100"/>
              <a:chExt cx="435350" cy="421375"/>
            </a:xfrm>
          </p:grpSpPr>
          <p:sp>
            <p:nvSpPr>
              <p:cNvPr id="390" name="Google Shape;390;p36"/>
              <p:cNvSpPr/>
              <p:nvPr/>
            </p:nvSpPr>
            <p:spPr>
              <a:xfrm>
                <a:off x="6021400" y="1731075"/>
                <a:ext cx="355825" cy="344400"/>
              </a:xfrm>
              <a:custGeom>
                <a:rect b="b" l="l" r="r" t="t"/>
                <a:pathLst>
                  <a:path extrusionOk="0" h="13776" w="14233">
                    <a:moveTo>
                      <a:pt x="5024" y="0"/>
                    </a:moveTo>
                    <a:cubicBezTo>
                      <a:pt x="4837" y="135"/>
                      <a:pt x="4656" y="283"/>
                      <a:pt x="4489" y="458"/>
                    </a:cubicBezTo>
                    <a:lnTo>
                      <a:pt x="1829" y="3110"/>
                    </a:lnTo>
                    <a:cubicBezTo>
                      <a:pt x="0" y="4940"/>
                      <a:pt x="0" y="7915"/>
                      <a:pt x="1829" y="9750"/>
                    </a:cubicBezTo>
                    <a:lnTo>
                      <a:pt x="4489" y="12404"/>
                    </a:lnTo>
                    <a:cubicBezTo>
                      <a:pt x="5402" y="13318"/>
                      <a:pt x="6600" y="13775"/>
                      <a:pt x="7806" y="13775"/>
                    </a:cubicBezTo>
                    <a:cubicBezTo>
                      <a:pt x="9004" y="13775"/>
                      <a:pt x="10208" y="13318"/>
                      <a:pt x="11121" y="12404"/>
                    </a:cubicBezTo>
                    <a:lnTo>
                      <a:pt x="13782" y="9750"/>
                    </a:lnTo>
                    <a:cubicBezTo>
                      <a:pt x="13950" y="9577"/>
                      <a:pt x="14097" y="9396"/>
                      <a:pt x="14233" y="9209"/>
                    </a:cubicBezTo>
                    <a:lnTo>
                      <a:pt x="502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 name="Google Shape;391;p36"/>
              <p:cNvSpPr/>
              <p:nvPr/>
            </p:nvSpPr>
            <p:spPr>
              <a:xfrm>
                <a:off x="6196400" y="1654100"/>
                <a:ext cx="127050" cy="124475"/>
              </a:xfrm>
              <a:custGeom>
                <a:rect b="b" l="l" r="r" t="t"/>
                <a:pathLst>
                  <a:path extrusionOk="0" h="4979" w="5082">
                    <a:moveTo>
                      <a:pt x="3903" y="0"/>
                    </a:moveTo>
                    <a:cubicBezTo>
                      <a:pt x="3627" y="0"/>
                      <a:pt x="3349" y="110"/>
                      <a:pt x="3143" y="315"/>
                    </a:cubicBezTo>
                    <a:lnTo>
                      <a:pt x="1" y="3459"/>
                    </a:lnTo>
                    <a:lnTo>
                      <a:pt x="1520" y="4979"/>
                    </a:lnTo>
                    <a:lnTo>
                      <a:pt x="4662" y="1836"/>
                    </a:lnTo>
                    <a:cubicBezTo>
                      <a:pt x="5081" y="1417"/>
                      <a:pt x="5081" y="734"/>
                      <a:pt x="4662" y="315"/>
                    </a:cubicBezTo>
                    <a:cubicBezTo>
                      <a:pt x="4451" y="110"/>
                      <a:pt x="4174" y="0"/>
                      <a:pt x="3903"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 name="Google Shape;392;p36"/>
              <p:cNvSpPr/>
              <p:nvPr/>
            </p:nvSpPr>
            <p:spPr>
              <a:xfrm>
                <a:off x="6329725" y="1787550"/>
                <a:ext cx="127025" cy="124350"/>
              </a:xfrm>
              <a:custGeom>
                <a:rect b="b" l="l" r="r" t="t"/>
                <a:pathLst>
                  <a:path extrusionOk="0" h="4974" w="5081">
                    <a:moveTo>
                      <a:pt x="3903" y="1"/>
                    </a:moveTo>
                    <a:cubicBezTo>
                      <a:pt x="3626" y="1"/>
                      <a:pt x="3356" y="104"/>
                      <a:pt x="3143" y="316"/>
                    </a:cubicBezTo>
                    <a:lnTo>
                      <a:pt x="0" y="3454"/>
                    </a:lnTo>
                    <a:lnTo>
                      <a:pt x="1520" y="4973"/>
                    </a:lnTo>
                    <a:lnTo>
                      <a:pt x="4662" y="1831"/>
                    </a:lnTo>
                    <a:cubicBezTo>
                      <a:pt x="5081" y="1412"/>
                      <a:pt x="5081" y="735"/>
                      <a:pt x="4662" y="316"/>
                    </a:cubicBezTo>
                    <a:cubicBezTo>
                      <a:pt x="4450" y="104"/>
                      <a:pt x="4180" y="1"/>
                      <a:pt x="3903"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393" name="Google Shape;393;p36"/>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1">
    <p:spTree>
      <p:nvGrpSpPr>
        <p:cNvPr id="394" name="Shape 394"/>
        <p:cNvGrpSpPr/>
        <p:nvPr/>
      </p:nvGrpSpPr>
      <p:grpSpPr>
        <a:xfrm>
          <a:off x="0" y="0"/>
          <a:ext cx="0" cy="0"/>
          <a:chOff x="0" y="0"/>
          <a:chExt cx="0" cy="0"/>
        </a:xfrm>
      </p:grpSpPr>
      <p:sp>
        <p:nvSpPr>
          <p:cNvPr id="395" name="Google Shape;395;p37"/>
          <p:cNvSpPr txBox="1"/>
          <p:nvPr>
            <p:ph idx="1" type="subTitle"/>
          </p:nvPr>
        </p:nvSpPr>
        <p:spPr>
          <a:xfrm>
            <a:off x="720000" y="2716875"/>
            <a:ext cx="2972400" cy="1994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Char char="⌁"/>
              <a:defRPr sz="1800"/>
            </a:lvl1pPr>
            <a:lvl2pPr lvl="1" algn="ctr">
              <a:lnSpc>
                <a:spcPct val="100000"/>
              </a:lnSpc>
              <a:spcBef>
                <a:spcPts val="0"/>
              </a:spcBef>
              <a:spcAft>
                <a:spcPts val="0"/>
              </a:spcAft>
              <a:buSzPts val="1400"/>
              <a:buChar char="○"/>
              <a:defRPr/>
            </a:lvl2pPr>
            <a:lvl3pPr lvl="2" algn="ctr">
              <a:lnSpc>
                <a:spcPct val="100000"/>
              </a:lnSpc>
              <a:spcBef>
                <a:spcPts val="0"/>
              </a:spcBef>
              <a:spcAft>
                <a:spcPts val="0"/>
              </a:spcAft>
              <a:buSzPts val="1400"/>
              <a:buChar char="■"/>
              <a:defRPr/>
            </a:lvl3pPr>
            <a:lvl4pPr lvl="3" algn="ctr">
              <a:lnSpc>
                <a:spcPct val="100000"/>
              </a:lnSpc>
              <a:spcBef>
                <a:spcPts val="0"/>
              </a:spcBef>
              <a:spcAft>
                <a:spcPts val="0"/>
              </a:spcAft>
              <a:buSzPts val="1400"/>
              <a:buChar char="●"/>
              <a:defRPr/>
            </a:lvl4pPr>
            <a:lvl5pPr lvl="4" algn="ctr">
              <a:lnSpc>
                <a:spcPct val="100000"/>
              </a:lnSpc>
              <a:spcBef>
                <a:spcPts val="0"/>
              </a:spcBef>
              <a:spcAft>
                <a:spcPts val="0"/>
              </a:spcAft>
              <a:buSzPts val="1400"/>
              <a:buChar char="○"/>
              <a:defRPr/>
            </a:lvl5pPr>
            <a:lvl6pPr lvl="5" algn="ctr">
              <a:lnSpc>
                <a:spcPct val="100000"/>
              </a:lnSpc>
              <a:spcBef>
                <a:spcPts val="0"/>
              </a:spcBef>
              <a:spcAft>
                <a:spcPts val="0"/>
              </a:spcAft>
              <a:buSzPts val="1400"/>
              <a:buChar char="■"/>
              <a:defRPr/>
            </a:lvl6pPr>
            <a:lvl7pPr lvl="6" algn="ctr">
              <a:lnSpc>
                <a:spcPct val="100000"/>
              </a:lnSpc>
              <a:spcBef>
                <a:spcPts val="0"/>
              </a:spcBef>
              <a:spcAft>
                <a:spcPts val="0"/>
              </a:spcAft>
              <a:buSzPts val="1400"/>
              <a:buChar char="●"/>
              <a:defRPr/>
            </a:lvl7pPr>
            <a:lvl8pPr lvl="7" algn="ctr">
              <a:lnSpc>
                <a:spcPct val="100000"/>
              </a:lnSpc>
              <a:spcBef>
                <a:spcPts val="0"/>
              </a:spcBef>
              <a:spcAft>
                <a:spcPts val="0"/>
              </a:spcAft>
              <a:buSzPts val="1400"/>
              <a:buChar char="○"/>
              <a:defRPr/>
            </a:lvl8pPr>
            <a:lvl9pPr lvl="8" algn="ctr">
              <a:lnSpc>
                <a:spcPct val="100000"/>
              </a:lnSpc>
              <a:spcBef>
                <a:spcPts val="0"/>
              </a:spcBef>
              <a:spcAft>
                <a:spcPts val="0"/>
              </a:spcAft>
              <a:buSzPts val="1400"/>
              <a:buChar char="■"/>
              <a:defRPr/>
            </a:lvl9pPr>
          </a:lstStyle>
          <a:p/>
        </p:txBody>
      </p:sp>
      <p:sp>
        <p:nvSpPr>
          <p:cNvPr id="396" name="Google Shape;396;p37"/>
          <p:cNvSpPr txBox="1"/>
          <p:nvPr>
            <p:ph type="title"/>
          </p:nvPr>
        </p:nvSpPr>
        <p:spPr>
          <a:xfrm>
            <a:off x="720000" y="792350"/>
            <a:ext cx="3891300" cy="15699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2800"/>
              <a:buNone/>
              <a:defRPr sz="55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grpSp>
        <p:nvGrpSpPr>
          <p:cNvPr id="397" name="Google Shape;397;p37"/>
          <p:cNvGrpSpPr/>
          <p:nvPr/>
        </p:nvGrpSpPr>
        <p:grpSpPr>
          <a:xfrm>
            <a:off x="-233825" y="262888"/>
            <a:ext cx="6301140" cy="382099"/>
            <a:chOff x="-233825" y="262888"/>
            <a:chExt cx="6301140" cy="382099"/>
          </a:xfrm>
        </p:grpSpPr>
        <p:cxnSp>
          <p:nvCxnSpPr>
            <p:cNvPr id="398" name="Google Shape;398;p37"/>
            <p:cNvCxnSpPr/>
            <p:nvPr/>
          </p:nvCxnSpPr>
          <p:spPr>
            <a:xfrm>
              <a:off x="-233825" y="454400"/>
              <a:ext cx="5995800" cy="0"/>
            </a:xfrm>
            <a:prstGeom prst="straightConnector1">
              <a:avLst/>
            </a:prstGeom>
            <a:noFill/>
            <a:ln cap="flat" cmpd="sng" w="9525">
              <a:solidFill>
                <a:schemeClr val="lt1"/>
              </a:solidFill>
              <a:prstDash val="solid"/>
              <a:round/>
              <a:headEnd len="sm" w="sm" type="none"/>
              <a:tailEnd len="sm" w="sm" type="none"/>
            </a:ln>
          </p:spPr>
        </p:cxnSp>
        <p:grpSp>
          <p:nvGrpSpPr>
            <p:cNvPr id="399" name="Google Shape;399;p37"/>
            <p:cNvGrpSpPr/>
            <p:nvPr/>
          </p:nvGrpSpPr>
          <p:grpSpPr>
            <a:xfrm rot="2700771">
              <a:off x="5739001" y="321019"/>
              <a:ext cx="274531" cy="265837"/>
              <a:chOff x="6021400" y="1654100"/>
              <a:chExt cx="435350" cy="421375"/>
            </a:xfrm>
          </p:grpSpPr>
          <p:sp>
            <p:nvSpPr>
              <p:cNvPr id="400" name="Google Shape;400;p37"/>
              <p:cNvSpPr/>
              <p:nvPr/>
            </p:nvSpPr>
            <p:spPr>
              <a:xfrm>
                <a:off x="6021400" y="1731075"/>
                <a:ext cx="355825" cy="344400"/>
              </a:xfrm>
              <a:custGeom>
                <a:rect b="b" l="l" r="r" t="t"/>
                <a:pathLst>
                  <a:path extrusionOk="0" h="13776" w="14233">
                    <a:moveTo>
                      <a:pt x="5024" y="0"/>
                    </a:moveTo>
                    <a:cubicBezTo>
                      <a:pt x="4837" y="135"/>
                      <a:pt x="4656" y="283"/>
                      <a:pt x="4489" y="458"/>
                    </a:cubicBezTo>
                    <a:lnTo>
                      <a:pt x="1829" y="3110"/>
                    </a:lnTo>
                    <a:cubicBezTo>
                      <a:pt x="0" y="4940"/>
                      <a:pt x="0" y="7915"/>
                      <a:pt x="1829" y="9750"/>
                    </a:cubicBezTo>
                    <a:lnTo>
                      <a:pt x="4489" y="12404"/>
                    </a:lnTo>
                    <a:cubicBezTo>
                      <a:pt x="5402" y="13318"/>
                      <a:pt x="6600" y="13775"/>
                      <a:pt x="7806" y="13775"/>
                    </a:cubicBezTo>
                    <a:cubicBezTo>
                      <a:pt x="9004" y="13775"/>
                      <a:pt x="10208" y="13318"/>
                      <a:pt x="11121" y="12404"/>
                    </a:cubicBezTo>
                    <a:lnTo>
                      <a:pt x="13782" y="9750"/>
                    </a:lnTo>
                    <a:cubicBezTo>
                      <a:pt x="13950" y="9577"/>
                      <a:pt x="14097" y="9396"/>
                      <a:pt x="14233" y="9209"/>
                    </a:cubicBezTo>
                    <a:lnTo>
                      <a:pt x="502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 name="Google Shape;401;p37"/>
              <p:cNvSpPr/>
              <p:nvPr/>
            </p:nvSpPr>
            <p:spPr>
              <a:xfrm>
                <a:off x="6196400" y="1654100"/>
                <a:ext cx="127050" cy="124475"/>
              </a:xfrm>
              <a:custGeom>
                <a:rect b="b" l="l" r="r" t="t"/>
                <a:pathLst>
                  <a:path extrusionOk="0" h="4979" w="5082">
                    <a:moveTo>
                      <a:pt x="3903" y="0"/>
                    </a:moveTo>
                    <a:cubicBezTo>
                      <a:pt x="3627" y="0"/>
                      <a:pt x="3349" y="110"/>
                      <a:pt x="3143" y="315"/>
                    </a:cubicBezTo>
                    <a:lnTo>
                      <a:pt x="1" y="3459"/>
                    </a:lnTo>
                    <a:lnTo>
                      <a:pt x="1520" y="4979"/>
                    </a:lnTo>
                    <a:lnTo>
                      <a:pt x="4662" y="1836"/>
                    </a:lnTo>
                    <a:cubicBezTo>
                      <a:pt x="5081" y="1417"/>
                      <a:pt x="5081" y="734"/>
                      <a:pt x="4662" y="315"/>
                    </a:cubicBezTo>
                    <a:cubicBezTo>
                      <a:pt x="4451" y="110"/>
                      <a:pt x="4174" y="0"/>
                      <a:pt x="3903"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 name="Google Shape;402;p37"/>
              <p:cNvSpPr/>
              <p:nvPr/>
            </p:nvSpPr>
            <p:spPr>
              <a:xfrm>
                <a:off x="6329725" y="1787550"/>
                <a:ext cx="127025" cy="124350"/>
              </a:xfrm>
              <a:custGeom>
                <a:rect b="b" l="l" r="r" t="t"/>
                <a:pathLst>
                  <a:path extrusionOk="0" h="4974" w="5081">
                    <a:moveTo>
                      <a:pt x="3903" y="1"/>
                    </a:moveTo>
                    <a:cubicBezTo>
                      <a:pt x="3626" y="1"/>
                      <a:pt x="3356" y="104"/>
                      <a:pt x="3143" y="316"/>
                    </a:cubicBezTo>
                    <a:lnTo>
                      <a:pt x="0" y="3454"/>
                    </a:lnTo>
                    <a:lnTo>
                      <a:pt x="1520" y="4973"/>
                    </a:lnTo>
                    <a:lnTo>
                      <a:pt x="4662" y="1831"/>
                    </a:lnTo>
                    <a:cubicBezTo>
                      <a:pt x="5081" y="1412"/>
                      <a:pt x="5081" y="735"/>
                      <a:pt x="4662" y="316"/>
                    </a:cubicBezTo>
                    <a:cubicBezTo>
                      <a:pt x="4450" y="104"/>
                      <a:pt x="4180" y="1"/>
                      <a:pt x="3903"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403" name="Google Shape;403;p37"/>
          <p:cNvSpPr/>
          <p:nvPr/>
        </p:nvSpPr>
        <p:spPr>
          <a:xfrm>
            <a:off x="6194975" y="4390554"/>
            <a:ext cx="255542" cy="435892"/>
          </a:xfrm>
          <a:custGeom>
            <a:rect b="b" l="l" r="r" t="t"/>
            <a:pathLst>
              <a:path extrusionOk="0" h="22342" w="13098">
                <a:moveTo>
                  <a:pt x="13098" y="0"/>
                </a:moveTo>
                <a:lnTo>
                  <a:pt x="7704" y="577"/>
                </a:lnTo>
                <a:lnTo>
                  <a:pt x="768" y="10400"/>
                </a:lnTo>
                <a:lnTo>
                  <a:pt x="5203" y="11168"/>
                </a:lnTo>
                <a:lnTo>
                  <a:pt x="0" y="22341"/>
                </a:lnTo>
                <a:lnTo>
                  <a:pt x="11752" y="7317"/>
                </a:lnTo>
                <a:lnTo>
                  <a:pt x="7514" y="6739"/>
                </a:lnTo>
                <a:lnTo>
                  <a:pt x="13098"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 name="Google Shape;404;p37"/>
          <p:cNvSpPr/>
          <p:nvPr/>
        </p:nvSpPr>
        <p:spPr>
          <a:xfrm>
            <a:off x="5888625" y="4390554"/>
            <a:ext cx="255542" cy="435892"/>
          </a:xfrm>
          <a:custGeom>
            <a:rect b="b" l="l" r="r" t="t"/>
            <a:pathLst>
              <a:path extrusionOk="0" h="22342" w="13098">
                <a:moveTo>
                  <a:pt x="13098" y="0"/>
                </a:moveTo>
                <a:lnTo>
                  <a:pt x="7704" y="577"/>
                </a:lnTo>
                <a:lnTo>
                  <a:pt x="768" y="10400"/>
                </a:lnTo>
                <a:lnTo>
                  <a:pt x="5203" y="11168"/>
                </a:lnTo>
                <a:lnTo>
                  <a:pt x="0" y="22341"/>
                </a:lnTo>
                <a:lnTo>
                  <a:pt x="11752" y="7317"/>
                </a:lnTo>
                <a:lnTo>
                  <a:pt x="7514" y="6739"/>
                </a:lnTo>
                <a:lnTo>
                  <a:pt x="13098"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 name="Google Shape;405;p37"/>
          <p:cNvSpPr/>
          <p:nvPr/>
        </p:nvSpPr>
        <p:spPr>
          <a:xfrm>
            <a:off x="6501325" y="4390554"/>
            <a:ext cx="255542" cy="435892"/>
          </a:xfrm>
          <a:custGeom>
            <a:rect b="b" l="l" r="r" t="t"/>
            <a:pathLst>
              <a:path extrusionOk="0" h="22342" w="13098">
                <a:moveTo>
                  <a:pt x="13098" y="0"/>
                </a:moveTo>
                <a:lnTo>
                  <a:pt x="7704" y="577"/>
                </a:lnTo>
                <a:lnTo>
                  <a:pt x="768" y="10400"/>
                </a:lnTo>
                <a:lnTo>
                  <a:pt x="5203" y="11168"/>
                </a:lnTo>
                <a:lnTo>
                  <a:pt x="0" y="22341"/>
                </a:lnTo>
                <a:lnTo>
                  <a:pt x="11752" y="7317"/>
                </a:lnTo>
                <a:lnTo>
                  <a:pt x="7514" y="6739"/>
                </a:lnTo>
                <a:lnTo>
                  <a:pt x="13098"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06" name="Google Shape;406;p37"/>
          <p:cNvCxnSpPr/>
          <p:nvPr/>
        </p:nvCxnSpPr>
        <p:spPr>
          <a:xfrm>
            <a:off x="-233825" y="4686785"/>
            <a:ext cx="5995800" cy="0"/>
          </a:xfrm>
          <a:prstGeom prst="straightConnector1">
            <a:avLst/>
          </a:prstGeom>
          <a:noFill/>
          <a:ln cap="flat" cmpd="sng" w="9525">
            <a:solidFill>
              <a:schemeClr val="lt1"/>
            </a:solidFill>
            <a:prstDash val="solid"/>
            <a:round/>
            <a:headEnd len="sm" w="sm" type="none"/>
            <a:tailEnd len="sm" w="sm" type="none"/>
          </a:ln>
        </p:spPr>
      </p:cxnSp>
      <p:sp>
        <p:nvSpPr>
          <p:cNvPr id="407" name="Google Shape;407;p37"/>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BLANK_1_1_1_1_1_1_2">
    <p:spTree>
      <p:nvGrpSpPr>
        <p:cNvPr id="408" name="Shape 408"/>
        <p:cNvGrpSpPr/>
        <p:nvPr/>
      </p:nvGrpSpPr>
      <p:grpSpPr>
        <a:xfrm>
          <a:off x="0" y="0"/>
          <a:ext cx="0" cy="0"/>
          <a:chOff x="0" y="0"/>
          <a:chExt cx="0" cy="0"/>
        </a:xfrm>
      </p:grpSpPr>
      <p:sp>
        <p:nvSpPr>
          <p:cNvPr id="409" name="Google Shape;409;p38"/>
          <p:cNvSpPr txBox="1"/>
          <p:nvPr>
            <p:ph type="ctrTitle"/>
          </p:nvPr>
        </p:nvSpPr>
        <p:spPr>
          <a:xfrm>
            <a:off x="2698500" y="669825"/>
            <a:ext cx="3747000" cy="6309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410" name="Google Shape;410;p38"/>
          <p:cNvSpPr txBox="1"/>
          <p:nvPr>
            <p:ph idx="1" type="subTitle"/>
          </p:nvPr>
        </p:nvSpPr>
        <p:spPr>
          <a:xfrm>
            <a:off x="2698488" y="2143525"/>
            <a:ext cx="3747000" cy="11322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411" name="Google Shape;411;p38"/>
          <p:cNvSpPr txBox="1"/>
          <p:nvPr/>
        </p:nvSpPr>
        <p:spPr>
          <a:xfrm>
            <a:off x="2429988" y="3488500"/>
            <a:ext cx="4284000" cy="7308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300"/>
              </a:spcBef>
              <a:spcAft>
                <a:spcPts val="0"/>
              </a:spcAft>
              <a:buClr>
                <a:srgbClr val="000000"/>
              </a:buClr>
              <a:buSzPts val="1400"/>
              <a:buFont typeface="Arial"/>
              <a:buNone/>
            </a:pPr>
            <a:r>
              <a:rPr b="0" i="0" lang="en-GB" sz="1400" u="none" cap="none" strike="noStrike">
                <a:solidFill>
                  <a:schemeClr val="lt1"/>
                </a:solidFill>
                <a:latin typeface="Jura"/>
                <a:ea typeface="Jura"/>
                <a:cs typeface="Jura"/>
                <a:sym typeface="Jura"/>
              </a:rPr>
              <a:t>CREDITS: This presentation template was created by </a:t>
            </a:r>
            <a:r>
              <a:rPr b="1" i="0" lang="en-GB" sz="1400" u="none" cap="none" strike="noStrike">
                <a:solidFill>
                  <a:schemeClr val="hlink"/>
                </a:solidFill>
                <a:uFill>
                  <a:noFill/>
                </a:uFill>
                <a:latin typeface="Jura"/>
                <a:ea typeface="Jura"/>
                <a:cs typeface="Jura"/>
                <a:sym typeface="Jura"/>
                <a:hlinkClick r:id="rId2"/>
              </a:rPr>
              <a:t>Slidesgo</a:t>
            </a:r>
            <a:r>
              <a:rPr b="1" i="0" lang="en-GB" sz="1400" u="none" cap="none" strike="noStrike">
                <a:solidFill>
                  <a:schemeClr val="lt1"/>
                </a:solidFill>
                <a:latin typeface="Jura"/>
                <a:ea typeface="Jura"/>
                <a:cs typeface="Jura"/>
                <a:sym typeface="Jura"/>
              </a:rPr>
              <a:t>,</a:t>
            </a:r>
            <a:r>
              <a:rPr b="0" i="0" lang="en-GB" sz="1400" u="none" cap="none" strike="noStrike">
                <a:solidFill>
                  <a:schemeClr val="lt1"/>
                </a:solidFill>
                <a:latin typeface="Jura"/>
                <a:ea typeface="Jura"/>
                <a:cs typeface="Jura"/>
                <a:sym typeface="Jura"/>
              </a:rPr>
              <a:t> including icons by </a:t>
            </a:r>
            <a:r>
              <a:rPr b="1" i="0" lang="en-GB" sz="1400" u="none" cap="none" strike="noStrike">
                <a:solidFill>
                  <a:schemeClr val="hlink"/>
                </a:solidFill>
                <a:uFill>
                  <a:noFill/>
                </a:uFill>
                <a:latin typeface="Jura"/>
                <a:ea typeface="Jura"/>
                <a:cs typeface="Jura"/>
                <a:sym typeface="Jura"/>
                <a:hlinkClick r:id="rId3"/>
              </a:rPr>
              <a:t>Flaticon</a:t>
            </a:r>
            <a:r>
              <a:rPr b="0" i="0" lang="en-GB" sz="1400" u="none" cap="none" strike="noStrike">
                <a:solidFill>
                  <a:schemeClr val="lt1"/>
                </a:solidFill>
                <a:latin typeface="Jura"/>
                <a:ea typeface="Jura"/>
                <a:cs typeface="Jura"/>
                <a:sym typeface="Jura"/>
              </a:rPr>
              <a:t> and infographics &amp; images by </a:t>
            </a:r>
            <a:r>
              <a:rPr b="1" i="0" lang="en-GB" sz="1400" u="none" cap="none" strike="noStrike">
                <a:solidFill>
                  <a:schemeClr val="hlink"/>
                </a:solidFill>
                <a:uFill>
                  <a:noFill/>
                </a:uFill>
                <a:latin typeface="Jura"/>
                <a:ea typeface="Jura"/>
                <a:cs typeface="Jura"/>
                <a:sym typeface="Jura"/>
                <a:hlinkClick r:id="rId4"/>
              </a:rPr>
              <a:t>Freepik</a:t>
            </a:r>
            <a:endParaRPr b="1" i="0" sz="1400" u="none" cap="none" strike="noStrike">
              <a:solidFill>
                <a:schemeClr val="lt1"/>
              </a:solidFill>
              <a:latin typeface="Jura"/>
              <a:ea typeface="Jura"/>
              <a:cs typeface="Jura"/>
              <a:sym typeface="Jura"/>
            </a:endParaRPr>
          </a:p>
        </p:txBody>
      </p:sp>
      <p:sp>
        <p:nvSpPr>
          <p:cNvPr id="412" name="Google Shape;412;p38"/>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BLANK_1_1_1_1_1_1_1_1">
    <p:spTree>
      <p:nvGrpSpPr>
        <p:cNvPr id="413" name="Shape 413"/>
        <p:cNvGrpSpPr/>
        <p:nvPr/>
      </p:nvGrpSpPr>
      <p:grpSpPr>
        <a:xfrm>
          <a:off x="0" y="0"/>
          <a:ext cx="0" cy="0"/>
          <a:chOff x="0" y="0"/>
          <a:chExt cx="0" cy="0"/>
        </a:xfrm>
      </p:grpSpPr>
      <p:grpSp>
        <p:nvGrpSpPr>
          <p:cNvPr id="414" name="Google Shape;414;p39"/>
          <p:cNvGrpSpPr/>
          <p:nvPr/>
        </p:nvGrpSpPr>
        <p:grpSpPr>
          <a:xfrm>
            <a:off x="4137879" y="4390554"/>
            <a:ext cx="868242" cy="435892"/>
            <a:chOff x="4036209" y="4390554"/>
            <a:chExt cx="868242" cy="435892"/>
          </a:xfrm>
        </p:grpSpPr>
        <p:sp>
          <p:nvSpPr>
            <p:cNvPr id="415" name="Google Shape;415;p39"/>
            <p:cNvSpPr/>
            <p:nvPr/>
          </p:nvSpPr>
          <p:spPr>
            <a:xfrm>
              <a:off x="4648909" y="4390554"/>
              <a:ext cx="255542" cy="435892"/>
            </a:xfrm>
            <a:custGeom>
              <a:rect b="b" l="l" r="r" t="t"/>
              <a:pathLst>
                <a:path extrusionOk="0" h="22342" w="13098">
                  <a:moveTo>
                    <a:pt x="13098" y="0"/>
                  </a:moveTo>
                  <a:lnTo>
                    <a:pt x="7704" y="577"/>
                  </a:lnTo>
                  <a:lnTo>
                    <a:pt x="768" y="10400"/>
                  </a:lnTo>
                  <a:lnTo>
                    <a:pt x="5203" y="11168"/>
                  </a:lnTo>
                  <a:lnTo>
                    <a:pt x="0" y="22341"/>
                  </a:lnTo>
                  <a:lnTo>
                    <a:pt x="11752" y="7317"/>
                  </a:lnTo>
                  <a:lnTo>
                    <a:pt x="7514" y="6739"/>
                  </a:lnTo>
                  <a:lnTo>
                    <a:pt x="13098"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 name="Google Shape;416;p39"/>
            <p:cNvSpPr/>
            <p:nvPr/>
          </p:nvSpPr>
          <p:spPr>
            <a:xfrm>
              <a:off x="4342559" y="4390554"/>
              <a:ext cx="255542" cy="435892"/>
            </a:xfrm>
            <a:custGeom>
              <a:rect b="b" l="l" r="r" t="t"/>
              <a:pathLst>
                <a:path extrusionOk="0" h="22342" w="13098">
                  <a:moveTo>
                    <a:pt x="13098" y="0"/>
                  </a:moveTo>
                  <a:lnTo>
                    <a:pt x="7704" y="577"/>
                  </a:lnTo>
                  <a:lnTo>
                    <a:pt x="768" y="10400"/>
                  </a:lnTo>
                  <a:lnTo>
                    <a:pt x="5203" y="11168"/>
                  </a:lnTo>
                  <a:lnTo>
                    <a:pt x="0" y="22341"/>
                  </a:lnTo>
                  <a:lnTo>
                    <a:pt x="11752" y="7317"/>
                  </a:lnTo>
                  <a:lnTo>
                    <a:pt x="7514" y="6739"/>
                  </a:lnTo>
                  <a:lnTo>
                    <a:pt x="13098"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 name="Google Shape;417;p39"/>
            <p:cNvSpPr/>
            <p:nvPr/>
          </p:nvSpPr>
          <p:spPr>
            <a:xfrm>
              <a:off x="4036209" y="4390554"/>
              <a:ext cx="255542" cy="435892"/>
            </a:xfrm>
            <a:custGeom>
              <a:rect b="b" l="l" r="r" t="t"/>
              <a:pathLst>
                <a:path extrusionOk="0" h="22342" w="13098">
                  <a:moveTo>
                    <a:pt x="13098" y="0"/>
                  </a:moveTo>
                  <a:lnTo>
                    <a:pt x="7704" y="577"/>
                  </a:lnTo>
                  <a:lnTo>
                    <a:pt x="768" y="10400"/>
                  </a:lnTo>
                  <a:lnTo>
                    <a:pt x="5203" y="11168"/>
                  </a:lnTo>
                  <a:lnTo>
                    <a:pt x="0" y="22341"/>
                  </a:lnTo>
                  <a:lnTo>
                    <a:pt x="11752" y="7317"/>
                  </a:lnTo>
                  <a:lnTo>
                    <a:pt x="7514" y="6739"/>
                  </a:lnTo>
                  <a:lnTo>
                    <a:pt x="13098"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18" name="Google Shape;418;p39"/>
          <p:cNvGrpSpPr/>
          <p:nvPr/>
        </p:nvGrpSpPr>
        <p:grpSpPr>
          <a:xfrm>
            <a:off x="-3410922" y="4496688"/>
            <a:ext cx="6301140" cy="382099"/>
            <a:chOff x="-233825" y="262888"/>
            <a:chExt cx="6301140" cy="382099"/>
          </a:xfrm>
        </p:grpSpPr>
        <p:cxnSp>
          <p:nvCxnSpPr>
            <p:cNvPr id="419" name="Google Shape;419;p39"/>
            <p:cNvCxnSpPr/>
            <p:nvPr/>
          </p:nvCxnSpPr>
          <p:spPr>
            <a:xfrm>
              <a:off x="-233825" y="454400"/>
              <a:ext cx="5995800" cy="0"/>
            </a:xfrm>
            <a:prstGeom prst="straightConnector1">
              <a:avLst/>
            </a:prstGeom>
            <a:noFill/>
            <a:ln cap="flat" cmpd="sng" w="9525">
              <a:solidFill>
                <a:schemeClr val="lt1"/>
              </a:solidFill>
              <a:prstDash val="solid"/>
              <a:round/>
              <a:headEnd len="sm" w="sm" type="none"/>
              <a:tailEnd len="sm" w="sm" type="none"/>
            </a:ln>
          </p:spPr>
        </p:cxnSp>
        <p:grpSp>
          <p:nvGrpSpPr>
            <p:cNvPr id="420" name="Google Shape;420;p39"/>
            <p:cNvGrpSpPr/>
            <p:nvPr/>
          </p:nvGrpSpPr>
          <p:grpSpPr>
            <a:xfrm rot="2700771">
              <a:off x="5739001" y="321019"/>
              <a:ext cx="274531" cy="265837"/>
              <a:chOff x="6021400" y="1654100"/>
              <a:chExt cx="435350" cy="421375"/>
            </a:xfrm>
          </p:grpSpPr>
          <p:sp>
            <p:nvSpPr>
              <p:cNvPr id="421" name="Google Shape;421;p39"/>
              <p:cNvSpPr/>
              <p:nvPr/>
            </p:nvSpPr>
            <p:spPr>
              <a:xfrm>
                <a:off x="6021400" y="1731075"/>
                <a:ext cx="355825" cy="344400"/>
              </a:xfrm>
              <a:custGeom>
                <a:rect b="b" l="l" r="r" t="t"/>
                <a:pathLst>
                  <a:path extrusionOk="0" h="13776" w="14233">
                    <a:moveTo>
                      <a:pt x="5024" y="0"/>
                    </a:moveTo>
                    <a:cubicBezTo>
                      <a:pt x="4837" y="135"/>
                      <a:pt x="4656" y="283"/>
                      <a:pt x="4489" y="458"/>
                    </a:cubicBezTo>
                    <a:lnTo>
                      <a:pt x="1829" y="3110"/>
                    </a:lnTo>
                    <a:cubicBezTo>
                      <a:pt x="0" y="4940"/>
                      <a:pt x="0" y="7915"/>
                      <a:pt x="1829" y="9750"/>
                    </a:cubicBezTo>
                    <a:lnTo>
                      <a:pt x="4489" y="12404"/>
                    </a:lnTo>
                    <a:cubicBezTo>
                      <a:pt x="5402" y="13318"/>
                      <a:pt x="6600" y="13775"/>
                      <a:pt x="7806" y="13775"/>
                    </a:cubicBezTo>
                    <a:cubicBezTo>
                      <a:pt x="9004" y="13775"/>
                      <a:pt x="10208" y="13318"/>
                      <a:pt x="11121" y="12404"/>
                    </a:cubicBezTo>
                    <a:lnTo>
                      <a:pt x="13782" y="9750"/>
                    </a:lnTo>
                    <a:cubicBezTo>
                      <a:pt x="13950" y="9577"/>
                      <a:pt x="14097" y="9396"/>
                      <a:pt x="14233" y="9209"/>
                    </a:cubicBezTo>
                    <a:lnTo>
                      <a:pt x="502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 name="Google Shape;422;p39"/>
              <p:cNvSpPr/>
              <p:nvPr/>
            </p:nvSpPr>
            <p:spPr>
              <a:xfrm>
                <a:off x="6196400" y="1654100"/>
                <a:ext cx="127050" cy="124475"/>
              </a:xfrm>
              <a:custGeom>
                <a:rect b="b" l="l" r="r" t="t"/>
                <a:pathLst>
                  <a:path extrusionOk="0" h="4979" w="5082">
                    <a:moveTo>
                      <a:pt x="3903" y="0"/>
                    </a:moveTo>
                    <a:cubicBezTo>
                      <a:pt x="3627" y="0"/>
                      <a:pt x="3349" y="110"/>
                      <a:pt x="3143" y="315"/>
                    </a:cubicBezTo>
                    <a:lnTo>
                      <a:pt x="1" y="3459"/>
                    </a:lnTo>
                    <a:lnTo>
                      <a:pt x="1520" y="4979"/>
                    </a:lnTo>
                    <a:lnTo>
                      <a:pt x="4662" y="1836"/>
                    </a:lnTo>
                    <a:cubicBezTo>
                      <a:pt x="5081" y="1417"/>
                      <a:pt x="5081" y="734"/>
                      <a:pt x="4662" y="315"/>
                    </a:cubicBezTo>
                    <a:cubicBezTo>
                      <a:pt x="4451" y="110"/>
                      <a:pt x="4174" y="0"/>
                      <a:pt x="3903"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 name="Google Shape;423;p39"/>
              <p:cNvSpPr/>
              <p:nvPr/>
            </p:nvSpPr>
            <p:spPr>
              <a:xfrm>
                <a:off x="6329725" y="1787550"/>
                <a:ext cx="127025" cy="124350"/>
              </a:xfrm>
              <a:custGeom>
                <a:rect b="b" l="l" r="r" t="t"/>
                <a:pathLst>
                  <a:path extrusionOk="0" h="4974" w="5081">
                    <a:moveTo>
                      <a:pt x="3903" y="1"/>
                    </a:moveTo>
                    <a:cubicBezTo>
                      <a:pt x="3626" y="1"/>
                      <a:pt x="3356" y="104"/>
                      <a:pt x="3143" y="316"/>
                    </a:cubicBezTo>
                    <a:lnTo>
                      <a:pt x="0" y="3454"/>
                    </a:lnTo>
                    <a:lnTo>
                      <a:pt x="1520" y="4973"/>
                    </a:lnTo>
                    <a:lnTo>
                      <a:pt x="4662" y="1831"/>
                    </a:lnTo>
                    <a:cubicBezTo>
                      <a:pt x="5081" y="1412"/>
                      <a:pt x="5081" y="735"/>
                      <a:pt x="4662" y="316"/>
                    </a:cubicBezTo>
                    <a:cubicBezTo>
                      <a:pt x="4450" y="104"/>
                      <a:pt x="4180" y="1"/>
                      <a:pt x="3903"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424" name="Google Shape;424;p39"/>
          <p:cNvGrpSpPr/>
          <p:nvPr/>
        </p:nvGrpSpPr>
        <p:grpSpPr>
          <a:xfrm flipH="1">
            <a:off x="6253782" y="4496688"/>
            <a:ext cx="6301140" cy="382099"/>
            <a:chOff x="-233825" y="262888"/>
            <a:chExt cx="6301140" cy="382099"/>
          </a:xfrm>
        </p:grpSpPr>
        <p:cxnSp>
          <p:nvCxnSpPr>
            <p:cNvPr id="425" name="Google Shape;425;p39"/>
            <p:cNvCxnSpPr/>
            <p:nvPr/>
          </p:nvCxnSpPr>
          <p:spPr>
            <a:xfrm>
              <a:off x="-233825" y="454400"/>
              <a:ext cx="5995800" cy="0"/>
            </a:xfrm>
            <a:prstGeom prst="straightConnector1">
              <a:avLst/>
            </a:prstGeom>
            <a:noFill/>
            <a:ln cap="flat" cmpd="sng" w="9525">
              <a:solidFill>
                <a:schemeClr val="lt1"/>
              </a:solidFill>
              <a:prstDash val="solid"/>
              <a:round/>
              <a:headEnd len="sm" w="sm" type="none"/>
              <a:tailEnd len="sm" w="sm" type="none"/>
            </a:ln>
          </p:spPr>
        </p:cxnSp>
        <p:grpSp>
          <p:nvGrpSpPr>
            <p:cNvPr id="426" name="Google Shape;426;p39"/>
            <p:cNvGrpSpPr/>
            <p:nvPr/>
          </p:nvGrpSpPr>
          <p:grpSpPr>
            <a:xfrm rot="2700771">
              <a:off x="5739001" y="321019"/>
              <a:ext cx="274531" cy="265837"/>
              <a:chOff x="6021400" y="1654100"/>
              <a:chExt cx="435350" cy="421375"/>
            </a:xfrm>
          </p:grpSpPr>
          <p:sp>
            <p:nvSpPr>
              <p:cNvPr id="427" name="Google Shape;427;p39"/>
              <p:cNvSpPr/>
              <p:nvPr/>
            </p:nvSpPr>
            <p:spPr>
              <a:xfrm>
                <a:off x="6021400" y="1731075"/>
                <a:ext cx="355825" cy="344400"/>
              </a:xfrm>
              <a:custGeom>
                <a:rect b="b" l="l" r="r" t="t"/>
                <a:pathLst>
                  <a:path extrusionOk="0" h="13776" w="14233">
                    <a:moveTo>
                      <a:pt x="5024" y="0"/>
                    </a:moveTo>
                    <a:cubicBezTo>
                      <a:pt x="4837" y="135"/>
                      <a:pt x="4656" y="283"/>
                      <a:pt x="4489" y="458"/>
                    </a:cubicBezTo>
                    <a:lnTo>
                      <a:pt x="1829" y="3110"/>
                    </a:lnTo>
                    <a:cubicBezTo>
                      <a:pt x="0" y="4940"/>
                      <a:pt x="0" y="7915"/>
                      <a:pt x="1829" y="9750"/>
                    </a:cubicBezTo>
                    <a:lnTo>
                      <a:pt x="4489" y="12404"/>
                    </a:lnTo>
                    <a:cubicBezTo>
                      <a:pt x="5402" y="13318"/>
                      <a:pt x="6600" y="13775"/>
                      <a:pt x="7806" y="13775"/>
                    </a:cubicBezTo>
                    <a:cubicBezTo>
                      <a:pt x="9004" y="13775"/>
                      <a:pt x="10208" y="13318"/>
                      <a:pt x="11121" y="12404"/>
                    </a:cubicBezTo>
                    <a:lnTo>
                      <a:pt x="13782" y="9750"/>
                    </a:lnTo>
                    <a:cubicBezTo>
                      <a:pt x="13950" y="9577"/>
                      <a:pt x="14097" y="9396"/>
                      <a:pt x="14233" y="9209"/>
                    </a:cubicBezTo>
                    <a:lnTo>
                      <a:pt x="502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 name="Google Shape;428;p39"/>
              <p:cNvSpPr/>
              <p:nvPr/>
            </p:nvSpPr>
            <p:spPr>
              <a:xfrm>
                <a:off x="6196400" y="1654100"/>
                <a:ext cx="127050" cy="124475"/>
              </a:xfrm>
              <a:custGeom>
                <a:rect b="b" l="l" r="r" t="t"/>
                <a:pathLst>
                  <a:path extrusionOk="0" h="4979" w="5082">
                    <a:moveTo>
                      <a:pt x="3903" y="0"/>
                    </a:moveTo>
                    <a:cubicBezTo>
                      <a:pt x="3627" y="0"/>
                      <a:pt x="3349" y="110"/>
                      <a:pt x="3143" y="315"/>
                    </a:cubicBezTo>
                    <a:lnTo>
                      <a:pt x="1" y="3459"/>
                    </a:lnTo>
                    <a:lnTo>
                      <a:pt x="1520" y="4979"/>
                    </a:lnTo>
                    <a:lnTo>
                      <a:pt x="4662" y="1836"/>
                    </a:lnTo>
                    <a:cubicBezTo>
                      <a:pt x="5081" y="1417"/>
                      <a:pt x="5081" y="734"/>
                      <a:pt x="4662" y="315"/>
                    </a:cubicBezTo>
                    <a:cubicBezTo>
                      <a:pt x="4451" y="110"/>
                      <a:pt x="4174" y="0"/>
                      <a:pt x="3903"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 name="Google Shape;429;p39"/>
              <p:cNvSpPr/>
              <p:nvPr/>
            </p:nvSpPr>
            <p:spPr>
              <a:xfrm>
                <a:off x="6329725" y="1787550"/>
                <a:ext cx="127025" cy="124350"/>
              </a:xfrm>
              <a:custGeom>
                <a:rect b="b" l="l" r="r" t="t"/>
                <a:pathLst>
                  <a:path extrusionOk="0" h="4974" w="5081">
                    <a:moveTo>
                      <a:pt x="3903" y="1"/>
                    </a:moveTo>
                    <a:cubicBezTo>
                      <a:pt x="3626" y="1"/>
                      <a:pt x="3356" y="104"/>
                      <a:pt x="3143" y="316"/>
                    </a:cubicBezTo>
                    <a:lnTo>
                      <a:pt x="0" y="3454"/>
                    </a:lnTo>
                    <a:lnTo>
                      <a:pt x="1520" y="4973"/>
                    </a:lnTo>
                    <a:lnTo>
                      <a:pt x="4662" y="1831"/>
                    </a:lnTo>
                    <a:cubicBezTo>
                      <a:pt x="5081" y="1412"/>
                      <a:pt x="5081" y="735"/>
                      <a:pt x="4662" y="316"/>
                    </a:cubicBezTo>
                    <a:cubicBezTo>
                      <a:pt x="4450" y="104"/>
                      <a:pt x="4180" y="1"/>
                      <a:pt x="3903"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430" name="Google Shape;430;p39"/>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1.xml"/><Relationship Id="rId22" Type="http://schemas.openxmlformats.org/officeDocument/2006/relationships/slideLayout" Target="../slideLayouts/slideLayout33.xml"/><Relationship Id="rId21" Type="http://schemas.openxmlformats.org/officeDocument/2006/relationships/slideLayout" Target="../slideLayouts/slideLayout32.xml"/><Relationship Id="rId24" Type="http://schemas.openxmlformats.org/officeDocument/2006/relationships/slideLayout" Target="../slideLayouts/slideLayout35.xml"/><Relationship Id="rId23" Type="http://schemas.openxmlformats.org/officeDocument/2006/relationships/slideLayout" Target="../slideLayouts/slideLayout34.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26" Type="http://schemas.openxmlformats.org/officeDocument/2006/relationships/slideLayout" Target="../slideLayouts/slideLayout37.xml"/><Relationship Id="rId25" Type="http://schemas.openxmlformats.org/officeDocument/2006/relationships/slideLayout" Target="../slideLayouts/slideLayout36.xml"/><Relationship Id="rId27" Type="http://schemas.openxmlformats.org/officeDocument/2006/relationships/theme" Target="../theme/theme1.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9" Type="http://schemas.openxmlformats.org/officeDocument/2006/relationships/slideLayout" Target="../slideLayouts/slideLayout30.xml"/><Relationship Id="rId18"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dk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2800"/>
              <a:buFont typeface="Righteous"/>
              <a:buNone/>
              <a:defRPr b="1" i="0" sz="2800" u="none" cap="none" strike="noStrike">
                <a:solidFill>
                  <a:schemeClr val="lt1"/>
                </a:solidFill>
                <a:latin typeface="Righteous"/>
                <a:ea typeface="Righteous"/>
                <a:cs typeface="Righteous"/>
                <a:sym typeface="Righteous"/>
              </a:defRPr>
            </a:lvl1pPr>
            <a:lvl2pPr lvl="1" marR="0" rtl="0" algn="l">
              <a:lnSpc>
                <a:spcPct val="100000"/>
              </a:lnSpc>
              <a:spcBef>
                <a:spcPts val="0"/>
              </a:spcBef>
              <a:spcAft>
                <a:spcPts val="0"/>
              </a:spcAft>
              <a:buClr>
                <a:schemeClr val="lt1"/>
              </a:buClr>
              <a:buSzPts val="2800"/>
              <a:buFont typeface="MuseoModerno Black"/>
              <a:buNone/>
              <a:defRPr b="0" i="0" sz="2800" u="none" cap="none" strike="noStrike">
                <a:solidFill>
                  <a:schemeClr val="lt1"/>
                </a:solidFill>
                <a:latin typeface="MuseoModerno Black"/>
                <a:ea typeface="MuseoModerno Black"/>
                <a:cs typeface="MuseoModerno Black"/>
                <a:sym typeface="MuseoModerno Black"/>
              </a:defRPr>
            </a:lvl2pPr>
            <a:lvl3pPr lvl="2" marR="0" rtl="0" algn="l">
              <a:lnSpc>
                <a:spcPct val="100000"/>
              </a:lnSpc>
              <a:spcBef>
                <a:spcPts val="0"/>
              </a:spcBef>
              <a:spcAft>
                <a:spcPts val="0"/>
              </a:spcAft>
              <a:buClr>
                <a:schemeClr val="lt1"/>
              </a:buClr>
              <a:buSzPts val="2800"/>
              <a:buFont typeface="MuseoModerno Black"/>
              <a:buNone/>
              <a:defRPr b="0" i="0" sz="2800" u="none" cap="none" strike="noStrike">
                <a:solidFill>
                  <a:schemeClr val="lt1"/>
                </a:solidFill>
                <a:latin typeface="MuseoModerno Black"/>
                <a:ea typeface="MuseoModerno Black"/>
                <a:cs typeface="MuseoModerno Black"/>
                <a:sym typeface="MuseoModerno Black"/>
              </a:defRPr>
            </a:lvl3pPr>
            <a:lvl4pPr lvl="3" marR="0" rtl="0" algn="l">
              <a:lnSpc>
                <a:spcPct val="100000"/>
              </a:lnSpc>
              <a:spcBef>
                <a:spcPts val="0"/>
              </a:spcBef>
              <a:spcAft>
                <a:spcPts val="0"/>
              </a:spcAft>
              <a:buClr>
                <a:schemeClr val="lt1"/>
              </a:buClr>
              <a:buSzPts val="2800"/>
              <a:buFont typeface="MuseoModerno Black"/>
              <a:buNone/>
              <a:defRPr b="0" i="0" sz="2800" u="none" cap="none" strike="noStrike">
                <a:solidFill>
                  <a:schemeClr val="lt1"/>
                </a:solidFill>
                <a:latin typeface="MuseoModerno Black"/>
                <a:ea typeface="MuseoModerno Black"/>
                <a:cs typeface="MuseoModerno Black"/>
                <a:sym typeface="MuseoModerno Black"/>
              </a:defRPr>
            </a:lvl4pPr>
            <a:lvl5pPr lvl="4" marR="0" rtl="0" algn="l">
              <a:lnSpc>
                <a:spcPct val="100000"/>
              </a:lnSpc>
              <a:spcBef>
                <a:spcPts val="0"/>
              </a:spcBef>
              <a:spcAft>
                <a:spcPts val="0"/>
              </a:spcAft>
              <a:buClr>
                <a:schemeClr val="lt1"/>
              </a:buClr>
              <a:buSzPts val="2800"/>
              <a:buFont typeface="MuseoModerno Black"/>
              <a:buNone/>
              <a:defRPr b="0" i="0" sz="2800" u="none" cap="none" strike="noStrike">
                <a:solidFill>
                  <a:schemeClr val="lt1"/>
                </a:solidFill>
                <a:latin typeface="MuseoModerno Black"/>
                <a:ea typeface="MuseoModerno Black"/>
                <a:cs typeface="MuseoModerno Black"/>
                <a:sym typeface="MuseoModerno Black"/>
              </a:defRPr>
            </a:lvl5pPr>
            <a:lvl6pPr lvl="5" marR="0" rtl="0" algn="l">
              <a:lnSpc>
                <a:spcPct val="100000"/>
              </a:lnSpc>
              <a:spcBef>
                <a:spcPts val="0"/>
              </a:spcBef>
              <a:spcAft>
                <a:spcPts val="0"/>
              </a:spcAft>
              <a:buClr>
                <a:schemeClr val="lt1"/>
              </a:buClr>
              <a:buSzPts val="2800"/>
              <a:buFont typeface="MuseoModerno Black"/>
              <a:buNone/>
              <a:defRPr b="0" i="0" sz="2800" u="none" cap="none" strike="noStrike">
                <a:solidFill>
                  <a:schemeClr val="lt1"/>
                </a:solidFill>
                <a:latin typeface="MuseoModerno Black"/>
                <a:ea typeface="MuseoModerno Black"/>
                <a:cs typeface="MuseoModerno Black"/>
                <a:sym typeface="MuseoModerno Black"/>
              </a:defRPr>
            </a:lvl6pPr>
            <a:lvl7pPr lvl="6" marR="0" rtl="0" algn="l">
              <a:lnSpc>
                <a:spcPct val="100000"/>
              </a:lnSpc>
              <a:spcBef>
                <a:spcPts val="0"/>
              </a:spcBef>
              <a:spcAft>
                <a:spcPts val="0"/>
              </a:spcAft>
              <a:buClr>
                <a:schemeClr val="lt1"/>
              </a:buClr>
              <a:buSzPts val="2800"/>
              <a:buFont typeface="MuseoModerno Black"/>
              <a:buNone/>
              <a:defRPr b="0" i="0" sz="2800" u="none" cap="none" strike="noStrike">
                <a:solidFill>
                  <a:schemeClr val="lt1"/>
                </a:solidFill>
                <a:latin typeface="MuseoModerno Black"/>
                <a:ea typeface="MuseoModerno Black"/>
                <a:cs typeface="MuseoModerno Black"/>
                <a:sym typeface="MuseoModerno Black"/>
              </a:defRPr>
            </a:lvl7pPr>
            <a:lvl8pPr lvl="7" marR="0" rtl="0" algn="l">
              <a:lnSpc>
                <a:spcPct val="100000"/>
              </a:lnSpc>
              <a:spcBef>
                <a:spcPts val="0"/>
              </a:spcBef>
              <a:spcAft>
                <a:spcPts val="0"/>
              </a:spcAft>
              <a:buClr>
                <a:schemeClr val="lt1"/>
              </a:buClr>
              <a:buSzPts val="2800"/>
              <a:buFont typeface="MuseoModerno Black"/>
              <a:buNone/>
              <a:defRPr b="0" i="0" sz="2800" u="none" cap="none" strike="noStrike">
                <a:solidFill>
                  <a:schemeClr val="lt1"/>
                </a:solidFill>
                <a:latin typeface="MuseoModerno Black"/>
                <a:ea typeface="MuseoModerno Black"/>
                <a:cs typeface="MuseoModerno Black"/>
                <a:sym typeface="MuseoModerno Black"/>
              </a:defRPr>
            </a:lvl8pPr>
            <a:lvl9pPr lvl="8" marR="0" rtl="0" algn="l">
              <a:lnSpc>
                <a:spcPct val="100000"/>
              </a:lnSpc>
              <a:spcBef>
                <a:spcPts val="0"/>
              </a:spcBef>
              <a:spcAft>
                <a:spcPts val="0"/>
              </a:spcAft>
              <a:buClr>
                <a:schemeClr val="lt1"/>
              </a:buClr>
              <a:buSzPts val="2800"/>
              <a:buFont typeface="MuseoModerno Black"/>
              <a:buNone/>
              <a:defRPr b="0" i="0" sz="2800" u="none" cap="none" strike="noStrike">
                <a:solidFill>
                  <a:schemeClr val="lt1"/>
                </a:solidFill>
                <a:latin typeface="MuseoModerno Black"/>
                <a:ea typeface="MuseoModerno Black"/>
                <a:cs typeface="MuseoModerno Black"/>
                <a:sym typeface="MuseoModerno Black"/>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15000"/>
              </a:lnSpc>
              <a:spcBef>
                <a:spcPts val="0"/>
              </a:spcBef>
              <a:spcAft>
                <a:spcPts val="0"/>
              </a:spcAft>
              <a:buClr>
                <a:schemeClr val="lt1"/>
              </a:buClr>
              <a:buSzPts val="1400"/>
              <a:buFont typeface="Jura"/>
              <a:buChar char="●"/>
              <a:defRPr b="0" i="0" sz="1400" u="none" cap="none" strike="noStrike">
                <a:solidFill>
                  <a:schemeClr val="lt1"/>
                </a:solidFill>
                <a:latin typeface="Jura"/>
                <a:ea typeface="Jura"/>
                <a:cs typeface="Jura"/>
                <a:sym typeface="Jura"/>
              </a:defRPr>
            </a:lvl1pPr>
            <a:lvl2pPr indent="-317500" lvl="1" marL="914400" marR="0" rtl="0" algn="l">
              <a:lnSpc>
                <a:spcPct val="115000"/>
              </a:lnSpc>
              <a:spcBef>
                <a:spcPts val="1600"/>
              </a:spcBef>
              <a:spcAft>
                <a:spcPts val="0"/>
              </a:spcAft>
              <a:buClr>
                <a:schemeClr val="lt1"/>
              </a:buClr>
              <a:buSzPts val="1400"/>
              <a:buFont typeface="Jura"/>
              <a:buChar char="○"/>
              <a:defRPr b="0" i="0" sz="1400" u="none" cap="none" strike="noStrike">
                <a:solidFill>
                  <a:schemeClr val="lt1"/>
                </a:solidFill>
                <a:latin typeface="Jura"/>
                <a:ea typeface="Jura"/>
                <a:cs typeface="Jura"/>
                <a:sym typeface="Jura"/>
              </a:defRPr>
            </a:lvl2pPr>
            <a:lvl3pPr indent="-317500" lvl="2" marL="1371600" marR="0" rtl="0" algn="l">
              <a:lnSpc>
                <a:spcPct val="115000"/>
              </a:lnSpc>
              <a:spcBef>
                <a:spcPts val="1600"/>
              </a:spcBef>
              <a:spcAft>
                <a:spcPts val="0"/>
              </a:spcAft>
              <a:buClr>
                <a:schemeClr val="lt1"/>
              </a:buClr>
              <a:buSzPts val="1400"/>
              <a:buFont typeface="Jura"/>
              <a:buChar char="■"/>
              <a:defRPr b="0" i="0" sz="1400" u="none" cap="none" strike="noStrike">
                <a:solidFill>
                  <a:schemeClr val="lt1"/>
                </a:solidFill>
                <a:latin typeface="Jura"/>
                <a:ea typeface="Jura"/>
                <a:cs typeface="Jura"/>
                <a:sym typeface="Jura"/>
              </a:defRPr>
            </a:lvl3pPr>
            <a:lvl4pPr indent="-317500" lvl="3" marL="1828800" marR="0" rtl="0" algn="l">
              <a:lnSpc>
                <a:spcPct val="115000"/>
              </a:lnSpc>
              <a:spcBef>
                <a:spcPts val="1600"/>
              </a:spcBef>
              <a:spcAft>
                <a:spcPts val="0"/>
              </a:spcAft>
              <a:buClr>
                <a:schemeClr val="lt1"/>
              </a:buClr>
              <a:buSzPts val="1400"/>
              <a:buFont typeface="Jura"/>
              <a:buChar char="●"/>
              <a:defRPr b="0" i="0" sz="1400" u="none" cap="none" strike="noStrike">
                <a:solidFill>
                  <a:schemeClr val="lt1"/>
                </a:solidFill>
                <a:latin typeface="Jura"/>
                <a:ea typeface="Jura"/>
                <a:cs typeface="Jura"/>
                <a:sym typeface="Jura"/>
              </a:defRPr>
            </a:lvl4pPr>
            <a:lvl5pPr indent="-317500" lvl="4" marL="2286000" marR="0" rtl="0" algn="l">
              <a:lnSpc>
                <a:spcPct val="115000"/>
              </a:lnSpc>
              <a:spcBef>
                <a:spcPts val="1600"/>
              </a:spcBef>
              <a:spcAft>
                <a:spcPts val="0"/>
              </a:spcAft>
              <a:buClr>
                <a:schemeClr val="lt1"/>
              </a:buClr>
              <a:buSzPts val="1400"/>
              <a:buFont typeface="Jura"/>
              <a:buChar char="○"/>
              <a:defRPr b="0" i="0" sz="1400" u="none" cap="none" strike="noStrike">
                <a:solidFill>
                  <a:schemeClr val="lt1"/>
                </a:solidFill>
                <a:latin typeface="Jura"/>
                <a:ea typeface="Jura"/>
                <a:cs typeface="Jura"/>
                <a:sym typeface="Jura"/>
              </a:defRPr>
            </a:lvl5pPr>
            <a:lvl6pPr indent="-317500" lvl="5" marL="2743200" marR="0" rtl="0" algn="l">
              <a:lnSpc>
                <a:spcPct val="115000"/>
              </a:lnSpc>
              <a:spcBef>
                <a:spcPts val="1600"/>
              </a:spcBef>
              <a:spcAft>
                <a:spcPts val="0"/>
              </a:spcAft>
              <a:buClr>
                <a:schemeClr val="lt1"/>
              </a:buClr>
              <a:buSzPts val="1400"/>
              <a:buFont typeface="Jura"/>
              <a:buChar char="■"/>
              <a:defRPr b="0" i="0" sz="1400" u="none" cap="none" strike="noStrike">
                <a:solidFill>
                  <a:schemeClr val="lt1"/>
                </a:solidFill>
                <a:latin typeface="Jura"/>
                <a:ea typeface="Jura"/>
                <a:cs typeface="Jura"/>
                <a:sym typeface="Jura"/>
              </a:defRPr>
            </a:lvl6pPr>
            <a:lvl7pPr indent="-317500" lvl="6" marL="3200400" marR="0" rtl="0" algn="l">
              <a:lnSpc>
                <a:spcPct val="115000"/>
              </a:lnSpc>
              <a:spcBef>
                <a:spcPts val="1600"/>
              </a:spcBef>
              <a:spcAft>
                <a:spcPts val="0"/>
              </a:spcAft>
              <a:buClr>
                <a:schemeClr val="lt1"/>
              </a:buClr>
              <a:buSzPts val="1400"/>
              <a:buFont typeface="Jura"/>
              <a:buChar char="●"/>
              <a:defRPr b="0" i="0" sz="1400" u="none" cap="none" strike="noStrike">
                <a:solidFill>
                  <a:schemeClr val="lt1"/>
                </a:solidFill>
                <a:latin typeface="Jura"/>
                <a:ea typeface="Jura"/>
                <a:cs typeface="Jura"/>
                <a:sym typeface="Jura"/>
              </a:defRPr>
            </a:lvl7pPr>
            <a:lvl8pPr indent="-317500" lvl="7" marL="3657600" marR="0" rtl="0" algn="l">
              <a:lnSpc>
                <a:spcPct val="115000"/>
              </a:lnSpc>
              <a:spcBef>
                <a:spcPts val="1600"/>
              </a:spcBef>
              <a:spcAft>
                <a:spcPts val="0"/>
              </a:spcAft>
              <a:buClr>
                <a:schemeClr val="lt1"/>
              </a:buClr>
              <a:buSzPts val="1400"/>
              <a:buFont typeface="Jura"/>
              <a:buChar char="○"/>
              <a:defRPr b="0" i="0" sz="1400" u="none" cap="none" strike="noStrike">
                <a:solidFill>
                  <a:schemeClr val="lt1"/>
                </a:solidFill>
                <a:latin typeface="Jura"/>
                <a:ea typeface="Jura"/>
                <a:cs typeface="Jura"/>
                <a:sym typeface="Jura"/>
              </a:defRPr>
            </a:lvl8pPr>
            <a:lvl9pPr indent="-317500" lvl="8" marL="4114800" marR="0" rtl="0" algn="l">
              <a:lnSpc>
                <a:spcPct val="115000"/>
              </a:lnSpc>
              <a:spcBef>
                <a:spcPts val="1600"/>
              </a:spcBef>
              <a:spcAft>
                <a:spcPts val="1600"/>
              </a:spcAft>
              <a:buClr>
                <a:schemeClr val="lt1"/>
              </a:buClr>
              <a:buSzPts val="1400"/>
              <a:buFont typeface="Jura"/>
              <a:buChar char="■"/>
              <a:defRPr b="0" i="0" sz="1400" u="none" cap="none" strike="noStrike">
                <a:solidFill>
                  <a:schemeClr val="lt1"/>
                </a:solidFill>
                <a:latin typeface="Jura"/>
                <a:ea typeface="Jura"/>
                <a:cs typeface="Jura"/>
                <a:sym typeface="Jura"/>
              </a:defRPr>
            </a:lvl9pPr>
          </a:lstStyle>
          <a:p/>
        </p:txBody>
      </p:sp>
      <p:sp>
        <p:nvSpPr>
          <p:cNvPr id="53" name="Google Shape;53;p13"/>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Jura"/>
                <a:ea typeface="Jura"/>
                <a:cs typeface="Jura"/>
                <a:sym typeface="Jura"/>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Lst>
  <p:transition>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97.png"/><Relationship Id="rId4" Type="http://schemas.openxmlformats.org/officeDocument/2006/relationships/image" Target="../media/image12.png"/><Relationship Id="rId9" Type="http://schemas.openxmlformats.org/officeDocument/2006/relationships/image" Target="../media/image96.png"/><Relationship Id="rId5" Type="http://schemas.openxmlformats.org/officeDocument/2006/relationships/image" Target="../media/image1.png"/><Relationship Id="rId6" Type="http://schemas.openxmlformats.org/officeDocument/2006/relationships/image" Target="../media/image8.png"/><Relationship Id="rId7" Type="http://schemas.openxmlformats.org/officeDocument/2006/relationships/image" Target="../media/image2.png"/><Relationship Id="rId8" Type="http://schemas.openxmlformats.org/officeDocument/2006/relationships/image" Target="../media/image5.png"/><Relationship Id="rId11" Type="http://schemas.openxmlformats.org/officeDocument/2006/relationships/image" Target="../media/image3.png"/><Relationship Id="rId10"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0.xml"/><Relationship Id="rId3" Type="http://schemas.openxmlformats.org/officeDocument/2006/relationships/image" Target="../media/image10.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xml"/><Relationship Id="rId3" Type="http://schemas.openxmlformats.org/officeDocument/2006/relationships/image" Target="../media/image10.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2.xml"/><Relationship Id="rId3" Type="http://schemas.openxmlformats.org/officeDocument/2006/relationships/image" Target="../media/image10.png"/><Relationship Id="rId4" Type="http://schemas.openxmlformats.org/officeDocument/2006/relationships/image" Target="../media/image20.png"/><Relationship Id="rId9" Type="http://schemas.openxmlformats.org/officeDocument/2006/relationships/image" Target="../media/image24.png"/><Relationship Id="rId5" Type="http://schemas.openxmlformats.org/officeDocument/2006/relationships/image" Target="../media/image17.png"/><Relationship Id="rId6" Type="http://schemas.openxmlformats.org/officeDocument/2006/relationships/image" Target="../media/image16.png"/><Relationship Id="rId7" Type="http://schemas.openxmlformats.org/officeDocument/2006/relationships/image" Target="../media/image28.png"/><Relationship Id="rId8" Type="http://schemas.openxmlformats.org/officeDocument/2006/relationships/image" Target="../media/image27.png"/><Relationship Id="rId11" Type="http://schemas.openxmlformats.org/officeDocument/2006/relationships/image" Target="../media/image19.png"/><Relationship Id="rId10" Type="http://schemas.openxmlformats.org/officeDocument/2006/relationships/image" Target="../media/image26.png"/><Relationship Id="rId13" Type="http://schemas.openxmlformats.org/officeDocument/2006/relationships/image" Target="../media/image22.png"/><Relationship Id="rId12" Type="http://schemas.openxmlformats.org/officeDocument/2006/relationships/image" Target="../media/image23.png"/><Relationship Id="rId15" Type="http://schemas.openxmlformats.org/officeDocument/2006/relationships/image" Target="../media/image45.png"/><Relationship Id="rId14"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3.xml"/><Relationship Id="rId3" Type="http://schemas.openxmlformats.org/officeDocument/2006/relationships/image" Target="../media/image10.png"/><Relationship Id="rId4" Type="http://schemas.openxmlformats.org/officeDocument/2006/relationships/image" Target="../media/image29.png"/><Relationship Id="rId9" Type="http://schemas.openxmlformats.org/officeDocument/2006/relationships/image" Target="../media/image39.png"/><Relationship Id="rId5" Type="http://schemas.openxmlformats.org/officeDocument/2006/relationships/image" Target="../media/image34.png"/><Relationship Id="rId6" Type="http://schemas.openxmlformats.org/officeDocument/2006/relationships/image" Target="../media/image36.png"/><Relationship Id="rId7" Type="http://schemas.openxmlformats.org/officeDocument/2006/relationships/image" Target="../media/image42.png"/><Relationship Id="rId8" Type="http://schemas.openxmlformats.org/officeDocument/2006/relationships/image" Target="../media/image40.png"/><Relationship Id="rId11" Type="http://schemas.openxmlformats.org/officeDocument/2006/relationships/image" Target="../media/image43.png"/><Relationship Id="rId10" Type="http://schemas.openxmlformats.org/officeDocument/2006/relationships/image" Target="../media/image41.png"/><Relationship Id="rId13" Type="http://schemas.openxmlformats.org/officeDocument/2006/relationships/image" Target="../media/image35.png"/><Relationship Id="rId12" Type="http://schemas.openxmlformats.org/officeDocument/2006/relationships/image" Target="../media/image31.png"/><Relationship Id="rId15" Type="http://schemas.openxmlformats.org/officeDocument/2006/relationships/image" Target="../media/image38.png"/><Relationship Id="rId14" Type="http://schemas.openxmlformats.org/officeDocument/2006/relationships/image" Target="../media/image33.jpg"/><Relationship Id="rId17" Type="http://schemas.openxmlformats.org/officeDocument/2006/relationships/image" Target="../media/image32.png"/><Relationship Id="rId16" Type="http://schemas.openxmlformats.org/officeDocument/2006/relationships/image" Target="../media/image30.png"/><Relationship Id="rId18" Type="http://schemas.openxmlformats.org/officeDocument/2006/relationships/image" Target="../media/image4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4.xml"/><Relationship Id="rId3"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5.xml"/><Relationship Id="rId3"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6.xml"/><Relationship Id="rId3" Type="http://schemas.openxmlformats.org/officeDocument/2006/relationships/image" Target="../media/image10.png"/><Relationship Id="rId4" Type="http://schemas.openxmlformats.org/officeDocument/2006/relationships/image" Target="../media/image37.png"/><Relationship Id="rId9" Type="http://schemas.openxmlformats.org/officeDocument/2006/relationships/image" Target="../media/image53.png"/><Relationship Id="rId5" Type="http://schemas.openxmlformats.org/officeDocument/2006/relationships/image" Target="../media/image46.png"/><Relationship Id="rId6" Type="http://schemas.openxmlformats.org/officeDocument/2006/relationships/image" Target="../media/image44.png"/><Relationship Id="rId7" Type="http://schemas.openxmlformats.org/officeDocument/2006/relationships/image" Target="../media/image49.png"/><Relationship Id="rId8" Type="http://schemas.openxmlformats.org/officeDocument/2006/relationships/image" Target="../media/image5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7.xml"/><Relationship Id="rId3" Type="http://schemas.openxmlformats.org/officeDocument/2006/relationships/image" Target="../media/image10.png"/><Relationship Id="rId4" Type="http://schemas.openxmlformats.org/officeDocument/2006/relationships/image" Target="../media/image72.jpg"/><Relationship Id="rId5" Type="http://schemas.openxmlformats.org/officeDocument/2006/relationships/image" Target="../media/image61.png"/><Relationship Id="rId6" Type="http://schemas.openxmlformats.org/officeDocument/2006/relationships/image" Target="../media/image65.png"/><Relationship Id="rId7" Type="http://schemas.openxmlformats.org/officeDocument/2006/relationships/image" Target="../media/image48.jpg"/><Relationship Id="rId8" Type="http://schemas.openxmlformats.org/officeDocument/2006/relationships/image" Target="../media/image7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8.xml"/><Relationship Id="rId3" Type="http://schemas.openxmlformats.org/officeDocument/2006/relationships/image" Target="../media/image10.png"/><Relationship Id="rId4" Type="http://schemas.openxmlformats.org/officeDocument/2006/relationships/image" Target="../media/image55.png"/><Relationship Id="rId5" Type="http://schemas.openxmlformats.org/officeDocument/2006/relationships/image" Target="../media/image50.png"/><Relationship Id="rId6" Type="http://schemas.openxmlformats.org/officeDocument/2006/relationships/image" Target="../media/image5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9.xml"/><Relationship Id="rId3" Type="http://schemas.openxmlformats.org/officeDocument/2006/relationships/image" Target="../media/image10.png"/><Relationship Id="rId4" Type="http://schemas.openxmlformats.org/officeDocument/2006/relationships/image" Target="../media/image52.png"/><Relationship Id="rId9" Type="http://schemas.openxmlformats.org/officeDocument/2006/relationships/image" Target="../media/image67.png"/><Relationship Id="rId5" Type="http://schemas.openxmlformats.org/officeDocument/2006/relationships/image" Target="../media/image58.png"/><Relationship Id="rId6" Type="http://schemas.openxmlformats.org/officeDocument/2006/relationships/image" Target="../media/image62.png"/><Relationship Id="rId7" Type="http://schemas.openxmlformats.org/officeDocument/2006/relationships/image" Target="../media/image63.png"/><Relationship Id="rId8" Type="http://schemas.openxmlformats.org/officeDocument/2006/relationships/image" Target="../media/image66.png"/><Relationship Id="rId10" Type="http://schemas.openxmlformats.org/officeDocument/2006/relationships/image" Target="../media/image6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0.xml"/><Relationship Id="rId3" Type="http://schemas.openxmlformats.org/officeDocument/2006/relationships/image" Target="../media/image10.png"/><Relationship Id="rId4" Type="http://schemas.openxmlformats.org/officeDocument/2006/relationships/image" Target="../media/image84.png"/><Relationship Id="rId5" Type="http://schemas.openxmlformats.org/officeDocument/2006/relationships/image" Target="../media/image9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1.xml"/><Relationship Id="rId3" Type="http://schemas.openxmlformats.org/officeDocument/2006/relationships/image" Target="../media/image1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2.xml"/><Relationship Id="rId3" Type="http://schemas.openxmlformats.org/officeDocument/2006/relationships/image" Target="../media/image10.png"/><Relationship Id="rId4" Type="http://schemas.openxmlformats.org/officeDocument/2006/relationships/image" Target="../media/image70.png"/><Relationship Id="rId9" Type="http://schemas.openxmlformats.org/officeDocument/2006/relationships/image" Target="../media/image78.png"/><Relationship Id="rId5" Type="http://schemas.openxmlformats.org/officeDocument/2006/relationships/image" Target="../media/image67.png"/><Relationship Id="rId6" Type="http://schemas.openxmlformats.org/officeDocument/2006/relationships/image" Target="../media/image69.png"/><Relationship Id="rId7" Type="http://schemas.openxmlformats.org/officeDocument/2006/relationships/image" Target="../media/image68.png"/><Relationship Id="rId8" Type="http://schemas.openxmlformats.org/officeDocument/2006/relationships/image" Target="../media/image7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3.xml"/><Relationship Id="rId3" Type="http://schemas.openxmlformats.org/officeDocument/2006/relationships/image" Target="../media/image10.png"/><Relationship Id="rId4" Type="http://schemas.openxmlformats.org/officeDocument/2006/relationships/image" Target="../media/image77.png"/><Relationship Id="rId9" Type="http://schemas.openxmlformats.org/officeDocument/2006/relationships/image" Target="../media/image82.png"/><Relationship Id="rId5" Type="http://schemas.openxmlformats.org/officeDocument/2006/relationships/image" Target="../media/image76.png"/><Relationship Id="rId6" Type="http://schemas.openxmlformats.org/officeDocument/2006/relationships/image" Target="../media/image73.png"/><Relationship Id="rId7" Type="http://schemas.openxmlformats.org/officeDocument/2006/relationships/image" Target="../media/image81.png"/><Relationship Id="rId8" Type="http://schemas.openxmlformats.org/officeDocument/2006/relationships/image" Target="../media/image83.png"/><Relationship Id="rId11" Type="http://schemas.openxmlformats.org/officeDocument/2006/relationships/image" Target="../media/image80.png"/><Relationship Id="rId10" Type="http://schemas.openxmlformats.org/officeDocument/2006/relationships/image" Target="../media/image74.png"/><Relationship Id="rId13" Type="http://schemas.openxmlformats.org/officeDocument/2006/relationships/image" Target="../media/image86.png"/><Relationship Id="rId12" Type="http://schemas.openxmlformats.org/officeDocument/2006/relationships/image" Target="../media/image79.png"/><Relationship Id="rId14" Type="http://schemas.openxmlformats.org/officeDocument/2006/relationships/image" Target="../media/image8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4.xml"/><Relationship Id="rId3" Type="http://schemas.openxmlformats.org/officeDocument/2006/relationships/image" Target="../media/image10.png"/><Relationship Id="rId4" Type="http://schemas.openxmlformats.org/officeDocument/2006/relationships/image" Target="../media/image87.png"/><Relationship Id="rId9" Type="http://schemas.openxmlformats.org/officeDocument/2006/relationships/image" Target="../media/image93.png"/><Relationship Id="rId5" Type="http://schemas.openxmlformats.org/officeDocument/2006/relationships/image" Target="../media/image88.png"/><Relationship Id="rId6" Type="http://schemas.openxmlformats.org/officeDocument/2006/relationships/image" Target="../media/image90.png"/><Relationship Id="rId7" Type="http://schemas.openxmlformats.org/officeDocument/2006/relationships/image" Target="../media/image92.png"/><Relationship Id="rId8" Type="http://schemas.openxmlformats.org/officeDocument/2006/relationships/image" Target="../media/image8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12.png"/><Relationship Id="rId4" Type="http://schemas.openxmlformats.org/officeDocument/2006/relationships/image" Target="../media/image1.png"/><Relationship Id="rId9" Type="http://schemas.openxmlformats.org/officeDocument/2006/relationships/image" Target="../media/image94.png"/><Relationship Id="rId5" Type="http://schemas.openxmlformats.org/officeDocument/2006/relationships/image" Target="../media/image8.png"/><Relationship Id="rId6" Type="http://schemas.openxmlformats.org/officeDocument/2006/relationships/image" Target="../media/image2.png"/><Relationship Id="rId7" Type="http://schemas.openxmlformats.org/officeDocument/2006/relationships/image" Target="../media/image5.png"/><Relationship Id="rId8" Type="http://schemas.openxmlformats.org/officeDocument/2006/relationships/image" Target="../media/image91.jpg"/><Relationship Id="rId10" Type="http://schemas.openxmlformats.org/officeDocument/2006/relationships/hyperlink" Target="mailto:info@bakomotors.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11.png"/><Relationship Id="rId5"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xml"/><Relationship Id="rId3" Type="http://schemas.openxmlformats.org/officeDocument/2006/relationships/image" Target="../media/image10.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image" Target="../media/image4.png"/><Relationship Id="rId5"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9.xml"/><Relationship Id="rId3" Type="http://schemas.openxmlformats.org/officeDocument/2006/relationships/image" Target="../media/image10.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pic>
        <p:nvPicPr>
          <p:cNvPr id="435" name="Google Shape;435;p40"/>
          <p:cNvPicPr preferRelativeResize="0"/>
          <p:nvPr/>
        </p:nvPicPr>
        <p:blipFill rotWithShape="1">
          <a:blip r:embed="rId3">
            <a:alphaModFix/>
          </a:blip>
          <a:srcRect b="12796" l="0" r="5069" t="2630"/>
          <a:stretch/>
        </p:blipFill>
        <p:spPr>
          <a:xfrm>
            <a:off x="0" y="0"/>
            <a:ext cx="9144000" cy="5192922"/>
          </a:xfrm>
          <a:prstGeom prst="rect">
            <a:avLst/>
          </a:prstGeom>
          <a:noFill/>
          <a:ln>
            <a:noFill/>
          </a:ln>
        </p:spPr>
      </p:pic>
      <p:sp>
        <p:nvSpPr>
          <p:cNvPr id="436" name="Google Shape;436;p40"/>
          <p:cNvSpPr/>
          <p:nvPr/>
        </p:nvSpPr>
        <p:spPr>
          <a:xfrm>
            <a:off x="-96150" y="4587050"/>
            <a:ext cx="9537000" cy="5565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37" name="Google Shape;437;p40"/>
          <p:cNvPicPr preferRelativeResize="0"/>
          <p:nvPr/>
        </p:nvPicPr>
        <p:blipFill>
          <a:blip r:embed="rId4">
            <a:alphaModFix/>
          </a:blip>
          <a:stretch>
            <a:fillRect/>
          </a:stretch>
        </p:blipFill>
        <p:spPr>
          <a:xfrm>
            <a:off x="4911495" y="4699787"/>
            <a:ext cx="803573" cy="295367"/>
          </a:xfrm>
          <a:prstGeom prst="rect">
            <a:avLst/>
          </a:prstGeom>
          <a:noFill/>
          <a:ln>
            <a:noFill/>
          </a:ln>
        </p:spPr>
      </p:pic>
      <p:pic>
        <p:nvPicPr>
          <p:cNvPr id="438" name="Google Shape;438;p40"/>
          <p:cNvPicPr preferRelativeResize="0"/>
          <p:nvPr/>
        </p:nvPicPr>
        <p:blipFill>
          <a:blip r:embed="rId5">
            <a:alphaModFix/>
          </a:blip>
          <a:stretch>
            <a:fillRect/>
          </a:stretch>
        </p:blipFill>
        <p:spPr>
          <a:xfrm>
            <a:off x="2796179" y="4657737"/>
            <a:ext cx="970992" cy="319350"/>
          </a:xfrm>
          <a:prstGeom prst="rect">
            <a:avLst/>
          </a:prstGeom>
          <a:noFill/>
          <a:ln>
            <a:noFill/>
          </a:ln>
        </p:spPr>
      </p:pic>
      <p:pic>
        <p:nvPicPr>
          <p:cNvPr id="439" name="Google Shape;439;p40"/>
          <p:cNvPicPr preferRelativeResize="0"/>
          <p:nvPr/>
        </p:nvPicPr>
        <p:blipFill>
          <a:blip r:embed="rId6">
            <a:alphaModFix/>
          </a:blip>
          <a:stretch>
            <a:fillRect/>
          </a:stretch>
        </p:blipFill>
        <p:spPr>
          <a:xfrm>
            <a:off x="3939652" y="4698348"/>
            <a:ext cx="874703" cy="238142"/>
          </a:xfrm>
          <a:prstGeom prst="rect">
            <a:avLst/>
          </a:prstGeom>
          <a:noFill/>
          <a:ln>
            <a:noFill/>
          </a:ln>
        </p:spPr>
      </p:pic>
      <p:pic>
        <p:nvPicPr>
          <p:cNvPr id="440" name="Google Shape;440;p40"/>
          <p:cNvPicPr preferRelativeResize="0"/>
          <p:nvPr/>
        </p:nvPicPr>
        <p:blipFill>
          <a:blip r:embed="rId7">
            <a:alphaModFix/>
          </a:blip>
          <a:stretch>
            <a:fillRect/>
          </a:stretch>
        </p:blipFill>
        <p:spPr>
          <a:xfrm>
            <a:off x="5859695" y="4677413"/>
            <a:ext cx="724056" cy="319339"/>
          </a:xfrm>
          <a:prstGeom prst="rect">
            <a:avLst/>
          </a:prstGeom>
          <a:noFill/>
          <a:ln>
            <a:noFill/>
          </a:ln>
        </p:spPr>
      </p:pic>
      <p:pic>
        <p:nvPicPr>
          <p:cNvPr id="441" name="Google Shape;441;p40"/>
          <p:cNvPicPr preferRelativeResize="0"/>
          <p:nvPr/>
        </p:nvPicPr>
        <p:blipFill rotWithShape="1">
          <a:blip r:embed="rId8">
            <a:alphaModFix/>
          </a:blip>
          <a:srcRect b="0" l="0" r="0" t="61820"/>
          <a:stretch/>
        </p:blipFill>
        <p:spPr>
          <a:xfrm>
            <a:off x="6721691" y="4698345"/>
            <a:ext cx="907355" cy="347967"/>
          </a:xfrm>
          <a:prstGeom prst="rect">
            <a:avLst/>
          </a:prstGeom>
          <a:noFill/>
          <a:ln>
            <a:noFill/>
          </a:ln>
        </p:spPr>
      </p:pic>
      <p:grpSp>
        <p:nvGrpSpPr>
          <p:cNvPr id="442" name="Google Shape;442;p40"/>
          <p:cNvGrpSpPr/>
          <p:nvPr/>
        </p:nvGrpSpPr>
        <p:grpSpPr>
          <a:xfrm>
            <a:off x="74" y="5117001"/>
            <a:ext cx="9144026" cy="41526"/>
            <a:chOff x="3734975" y="1190980"/>
            <a:chExt cx="1394161" cy="57620"/>
          </a:xfrm>
        </p:grpSpPr>
        <p:sp>
          <p:nvSpPr>
            <p:cNvPr id="443" name="Google Shape;443;p40"/>
            <p:cNvSpPr/>
            <p:nvPr/>
          </p:nvSpPr>
          <p:spPr>
            <a:xfrm>
              <a:off x="4085375" y="1190980"/>
              <a:ext cx="350400" cy="57600"/>
            </a:xfrm>
            <a:prstGeom prst="rect">
              <a:avLst/>
            </a:prstGeom>
            <a:solidFill>
              <a:srgbClr val="395E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40"/>
            <p:cNvSpPr/>
            <p:nvPr/>
          </p:nvSpPr>
          <p:spPr>
            <a:xfrm>
              <a:off x="4428336" y="1191000"/>
              <a:ext cx="350400" cy="57600"/>
            </a:xfrm>
            <a:prstGeom prst="rect">
              <a:avLst/>
            </a:prstGeom>
            <a:solidFill>
              <a:srgbClr val="F6D30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40"/>
            <p:cNvSpPr/>
            <p:nvPr/>
          </p:nvSpPr>
          <p:spPr>
            <a:xfrm>
              <a:off x="4778736" y="1191000"/>
              <a:ext cx="350400" cy="57600"/>
            </a:xfrm>
            <a:prstGeom prst="rect">
              <a:avLst/>
            </a:prstGeom>
            <a:solidFill>
              <a:srgbClr val="FF6F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40"/>
            <p:cNvSpPr/>
            <p:nvPr/>
          </p:nvSpPr>
          <p:spPr>
            <a:xfrm>
              <a:off x="3734975" y="1191000"/>
              <a:ext cx="350400" cy="57600"/>
            </a:xfrm>
            <a:prstGeom prst="rect">
              <a:avLst/>
            </a:prstGeom>
            <a:solidFill>
              <a:srgbClr val="1F49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47" name="Google Shape;447;p40"/>
          <p:cNvSpPr txBox="1"/>
          <p:nvPr/>
        </p:nvSpPr>
        <p:spPr>
          <a:xfrm>
            <a:off x="1291375" y="4690901"/>
            <a:ext cx="15048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900">
                <a:solidFill>
                  <a:srgbClr val="1F497D"/>
                </a:solidFill>
                <a:latin typeface="Lexend"/>
                <a:ea typeface="Lexend"/>
                <a:cs typeface="Lexend"/>
                <a:sym typeface="Lexend"/>
              </a:rPr>
              <a:t>ACCELERATED BY:</a:t>
            </a:r>
            <a:endParaRPr b="1" sz="900">
              <a:solidFill>
                <a:srgbClr val="1F497D"/>
              </a:solidFill>
              <a:latin typeface="Lexend"/>
              <a:ea typeface="Lexend"/>
              <a:cs typeface="Lexend"/>
              <a:sym typeface="Lexend"/>
            </a:endParaRPr>
          </a:p>
        </p:txBody>
      </p:sp>
      <p:pic>
        <p:nvPicPr>
          <p:cNvPr id="448" name="Google Shape;448;p40"/>
          <p:cNvPicPr preferRelativeResize="0"/>
          <p:nvPr/>
        </p:nvPicPr>
        <p:blipFill>
          <a:blip r:embed="rId9">
            <a:alphaModFix amt="34000"/>
          </a:blip>
          <a:stretch>
            <a:fillRect/>
          </a:stretch>
        </p:blipFill>
        <p:spPr>
          <a:xfrm>
            <a:off x="0" y="-6458"/>
            <a:ext cx="9144023" cy="4594359"/>
          </a:xfrm>
          <a:prstGeom prst="rect">
            <a:avLst/>
          </a:prstGeom>
          <a:noFill/>
          <a:ln>
            <a:noFill/>
          </a:ln>
          <a:effectLst>
            <a:outerShdw blurRad="57150" rotWithShape="0" algn="bl" dir="5400000" dist="19050">
              <a:srgbClr val="000000">
                <a:alpha val="64999"/>
              </a:srgbClr>
            </a:outerShdw>
          </a:effectLst>
        </p:spPr>
      </p:pic>
      <p:grpSp>
        <p:nvGrpSpPr>
          <p:cNvPr id="449" name="Google Shape;449;p40"/>
          <p:cNvGrpSpPr/>
          <p:nvPr/>
        </p:nvGrpSpPr>
        <p:grpSpPr>
          <a:xfrm>
            <a:off x="3700143" y="0"/>
            <a:ext cx="1817598" cy="1161451"/>
            <a:chOff x="3670283" y="0"/>
            <a:chExt cx="1866117" cy="1279554"/>
          </a:xfrm>
        </p:grpSpPr>
        <p:sp>
          <p:nvSpPr>
            <p:cNvPr id="450" name="Google Shape;450;p40"/>
            <p:cNvSpPr/>
            <p:nvPr/>
          </p:nvSpPr>
          <p:spPr>
            <a:xfrm>
              <a:off x="3670400" y="0"/>
              <a:ext cx="1866000" cy="1279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51" name="Google Shape;451;p40"/>
            <p:cNvPicPr preferRelativeResize="0"/>
            <p:nvPr/>
          </p:nvPicPr>
          <p:blipFill rotWithShape="1">
            <a:blip r:embed="rId10">
              <a:alphaModFix/>
            </a:blip>
            <a:srcRect b="0" l="0" r="0" t="0"/>
            <a:stretch/>
          </p:blipFill>
          <p:spPr>
            <a:xfrm>
              <a:off x="4117155" y="245719"/>
              <a:ext cx="972584" cy="788062"/>
            </a:xfrm>
            <a:prstGeom prst="rect">
              <a:avLst/>
            </a:prstGeom>
            <a:noFill/>
            <a:ln>
              <a:noFill/>
            </a:ln>
          </p:spPr>
        </p:pic>
        <p:grpSp>
          <p:nvGrpSpPr>
            <p:cNvPr id="452" name="Google Shape;452;p40"/>
            <p:cNvGrpSpPr/>
            <p:nvPr/>
          </p:nvGrpSpPr>
          <p:grpSpPr>
            <a:xfrm>
              <a:off x="3670283" y="1242194"/>
              <a:ext cx="1866085" cy="37361"/>
              <a:chOff x="3734975" y="1190980"/>
              <a:chExt cx="1394161" cy="57620"/>
            </a:xfrm>
          </p:grpSpPr>
          <p:sp>
            <p:nvSpPr>
              <p:cNvPr id="453" name="Google Shape;453;p40"/>
              <p:cNvSpPr/>
              <p:nvPr/>
            </p:nvSpPr>
            <p:spPr>
              <a:xfrm>
                <a:off x="4085375" y="1190980"/>
                <a:ext cx="350400" cy="57600"/>
              </a:xfrm>
              <a:prstGeom prst="rect">
                <a:avLst/>
              </a:prstGeom>
              <a:solidFill>
                <a:srgbClr val="395E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40"/>
              <p:cNvSpPr/>
              <p:nvPr/>
            </p:nvSpPr>
            <p:spPr>
              <a:xfrm>
                <a:off x="4428336" y="1191000"/>
                <a:ext cx="350400" cy="57600"/>
              </a:xfrm>
              <a:prstGeom prst="rect">
                <a:avLst/>
              </a:prstGeom>
              <a:solidFill>
                <a:srgbClr val="F6D30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40"/>
              <p:cNvSpPr/>
              <p:nvPr/>
            </p:nvSpPr>
            <p:spPr>
              <a:xfrm>
                <a:off x="4778736" y="1191000"/>
                <a:ext cx="350400" cy="57600"/>
              </a:xfrm>
              <a:prstGeom prst="rect">
                <a:avLst/>
              </a:prstGeom>
              <a:solidFill>
                <a:srgbClr val="FF6F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40"/>
              <p:cNvSpPr/>
              <p:nvPr/>
            </p:nvSpPr>
            <p:spPr>
              <a:xfrm>
                <a:off x="3734975" y="1191000"/>
                <a:ext cx="350400" cy="57600"/>
              </a:xfrm>
              <a:prstGeom prst="rect">
                <a:avLst/>
              </a:prstGeom>
              <a:solidFill>
                <a:srgbClr val="1F49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457" name="Google Shape;457;p40"/>
          <p:cNvPicPr preferRelativeResize="0"/>
          <p:nvPr/>
        </p:nvPicPr>
        <p:blipFill>
          <a:blip r:embed="rId11">
            <a:alphaModFix/>
          </a:blip>
          <a:stretch>
            <a:fillRect/>
          </a:stretch>
        </p:blipFill>
        <p:spPr>
          <a:xfrm>
            <a:off x="7767000" y="4692350"/>
            <a:ext cx="971000" cy="25010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sp>
        <p:nvSpPr>
          <p:cNvPr id="632" name="Google Shape;632;p49"/>
          <p:cNvSpPr/>
          <p:nvPr/>
        </p:nvSpPr>
        <p:spPr>
          <a:xfrm>
            <a:off x="4800600" y="-232275"/>
            <a:ext cx="4994100" cy="5442300"/>
          </a:xfrm>
          <a:prstGeom prst="rect">
            <a:avLst/>
          </a:prstGeom>
          <a:solidFill>
            <a:srgbClr val="0B539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00"/>
              </a:solidFill>
            </a:endParaRPr>
          </a:p>
        </p:txBody>
      </p:sp>
      <p:sp>
        <p:nvSpPr>
          <p:cNvPr id="633" name="Google Shape;633;p49"/>
          <p:cNvSpPr txBox="1"/>
          <p:nvPr>
            <p:ph idx="12" type="sldNum"/>
          </p:nvPr>
        </p:nvSpPr>
        <p:spPr>
          <a:xfrm>
            <a:off x="8410805" y="4749851"/>
            <a:ext cx="5487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00"/>
              <a:buFont typeface="Arial"/>
              <a:buNone/>
            </a:pPr>
            <a:fld id="{00000000-1234-1234-1234-123412341234}" type="slidenum">
              <a:rPr lang="en-GB"/>
              <a:t>‹#›</a:t>
            </a:fld>
            <a:endParaRPr/>
          </a:p>
        </p:txBody>
      </p:sp>
      <p:sp>
        <p:nvSpPr>
          <p:cNvPr id="634" name="Google Shape;634;p49"/>
          <p:cNvSpPr/>
          <p:nvPr/>
        </p:nvSpPr>
        <p:spPr>
          <a:xfrm>
            <a:off x="8294985" y="4938300"/>
            <a:ext cx="155700" cy="57600"/>
          </a:xfrm>
          <a:prstGeom prst="rect">
            <a:avLst/>
          </a:prstGeom>
          <a:solidFill>
            <a:srgbClr val="395E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49"/>
          <p:cNvSpPr/>
          <p:nvPr/>
        </p:nvSpPr>
        <p:spPr>
          <a:xfrm>
            <a:off x="8500460" y="4938300"/>
            <a:ext cx="155700" cy="57600"/>
          </a:xfrm>
          <a:prstGeom prst="rect">
            <a:avLst/>
          </a:prstGeom>
          <a:solidFill>
            <a:srgbClr val="F6D30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49"/>
          <p:cNvSpPr/>
          <p:nvPr/>
        </p:nvSpPr>
        <p:spPr>
          <a:xfrm>
            <a:off x="8988310" y="4938300"/>
            <a:ext cx="155700" cy="57600"/>
          </a:xfrm>
          <a:prstGeom prst="rect">
            <a:avLst/>
          </a:prstGeom>
          <a:solidFill>
            <a:srgbClr val="FF6F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49"/>
          <p:cNvSpPr/>
          <p:nvPr/>
        </p:nvSpPr>
        <p:spPr>
          <a:xfrm>
            <a:off x="0" y="4938300"/>
            <a:ext cx="8245200" cy="57600"/>
          </a:xfrm>
          <a:prstGeom prst="rect">
            <a:avLst/>
          </a:prstGeom>
          <a:solidFill>
            <a:srgbClr val="1F49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49"/>
          <p:cNvSpPr/>
          <p:nvPr/>
        </p:nvSpPr>
        <p:spPr>
          <a:xfrm>
            <a:off x="8849575" y="750025"/>
            <a:ext cx="294600" cy="57600"/>
          </a:xfrm>
          <a:prstGeom prst="rect">
            <a:avLst/>
          </a:prstGeom>
          <a:solidFill>
            <a:srgbClr val="ECEC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49"/>
          <p:cNvSpPr/>
          <p:nvPr/>
        </p:nvSpPr>
        <p:spPr>
          <a:xfrm>
            <a:off x="0" y="4802800"/>
            <a:ext cx="1476900" cy="57600"/>
          </a:xfrm>
          <a:prstGeom prst="rect">
            <a:avLst/>
          </a:prstGeom>
          <a:solidFill>
            <a:srgbClr val="ECEC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49"/>
          <p:cNvSpPr/>
          <p:nvPr/>
        </p:nvSpPr>
        <p:spPr>
          <a:xfrm>
            <a:off x="8982726" y="653725"/>
            <a:ext cx="161400" cy="57600"/>
          </a:xfrm>
          <a:prstGeom prst="rect">
            <a:avLst/>
          </a:prstGeom>
          <a:solidFill>
            <a:srgbClr val="1F49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41" name="Google Shape;641;p49"/>
          <p:cNvPicPr preferRelativeResize="0"/>
          <p:nvPr/>
        </p:nvPicPr>
        <p:blipFill rotWithShape="1">
          <a:blip r:embed="rId3">
            <a:alphaModFix/>
          </a:blip>
          <a:srcRect b="0" l="0" r="0" t="0"/>
          <a:stretch/>
        </p:blipFill>
        <p:spPr>
          <a:xfrm>
            <a:off x="295474" y="364400"/>
            <a:ext cx="785200" cy="636250"/>
          </a:xfrm>
          <a:prstGeom prst="rect">
            <a:avLst/>
          </a:prstGeom>
          <a:noFill/>
          <a:ln>
            <a:noFill/>
          </a:ln>
        </p:spPr>
      </p:pic>
      <p:sp>
        <p:nvSpPr>
          <p:cNvPr id="642" name="Google Shape;642;p49"/>
          <p:cNvSpPr txBox="1"/>
          <p:nvPr>
            <p:ph idx="4294967295" type="title"/>
          </p:nvPr>
        </p:nvSpPr>
        <p:spPr>
          <a:xfrm>
            <a:off x="5627700" y="145875"/>
            <a:ext cx="3744000" cy="786600"/>
          </a:xfrm>
          <a:prstGeom prst="rect">
            <a:avLst/>
          </a:prstGeom>
          <a:noFill/>
          <a:ln>
            <a:noFill/>
          </a:ln>
        </p:spPr>
        <p:txBody>
          <a:bodyPr anchorCtr="0" anchor="ctr" bIns="91425" lIns="91425" spcFirstLastPara="1" rIns="91425" wrap="square" tIns="91425">
            <a:noAutofit/>
          </a:bodyPr>
          <a:lstStyle/>
          <a:p>
            <a:pPr indent="0" lvl="0" marL="0" rtl="0" algn="l">
              <a:lnSpc>
                <a:spcPct val="80000"/>
              </a:lnSpc>
              <a:spcBef>
                <a:spcPts val="0"/>
              </a:spcBef>
              <a:spcAft>
                <a:spcPts val="0"/>
              </a:spcAft>
              <a:buNone/>
            </a:pPr>
            <a:r>
              <a:rPr lang="en-GB" sz="2300">
                <a:solidFill>
                  <a:schemeClr val="dk1"/>
                </a:solidFill>
                <a:latin typeface="Lexend"/>
                <a:ea typeface="Lexend"/>
                <a:cs typeface="Lexend"/>
                <a:sym typeface="Lexend"/>
              </a:rPr>
              <a:t>A Car charging itself</a:t>
            </a:r>
            <a:endParaRPr sz="2300">
              <a:solidFill>
                <a:schemeClr val="dk1"/>
              </a:solidFill>
              <a:latin typeface="Lexend"/>
              <a:ea typeface="Lexend"/>
              <a:cs typeface="Lexend"/>
              <a:sym typeface="Lexend"/>
            </a:endParaRPr>
          </a:p>
        </p:txBody>
      </p:sp>
      <p:sp>
        <p:nvSpPr>
          <p:cNvPr id="643" name="Google Shape;643;p49"/>
          <p:cNvSpPr/>
          <p:nvPr/>
        </p:nvSpPr>
        <p:spPr>
          <a:xfrm>
            <a:off x="538200" y="1486639"/>
            <a:ext cx="3808500" cy="2584200"/>
          </a:xfrm>
          <a:prstGeom prst="rect">
            <a:avLst/>
          </a:prstGeom>
          <a:noFill/>
          <a:ln cap="flat" cmpd="sng" w="9525">
            <a:solidFill>
              <a:srgbClr val="ECECE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GB" sz="2700">
                <a:solidFill>
                  <a:srgbClr val="FF6F12"/>
                </a:solidFill>
                <a:latin typeface="Lexend"/>
                <a:ea typeface="Lexend"/>
                <a:cs typeface="Lexend"/>
                <a:sym typeface="Lexend"/>
              </a:rPr>
              <a:t>ONLY</a:t>
            </a:r>
            <a:r>
              <a:rPr b="1" lang="en-GB" sz="3700">
                <a:solidFill>
                  <a:srgbClr val="FF6F12"/>
                </a:solidFill>
                <a:latin typeface="Lexend"/>
                <a:ea typeface="Lexend"/>
                <a:cs typeface="Lexend"/>
                <a:sym typeface="Lexend"/>
              </a:rPr>
              <a:t> $0.5/100km </a:t>
            </a:r>
            <a:endParaRPr b="1" sz="4000">
              <a:solidFill>
                <a:srgbClr val="FF6F12"/>
              </a:solidFill>
              <a:latin typeface="Lexend"/>
              <a:ea typeface="Lexend"/>
              <a:cs typeface="Lexend"/>
              <a:sym typeface="Lexend"/>
            </a:endParaRPr>
          </a:p>
        </p:txBody>
      </p:sp>
      <p:pic>
        <p:nvPicPr>
          <p:cNvPr id="644" name="Google Shape;644;p49"/>
          <p:cNvPicPr preferRelativeResize="0"/>
          <p:nvPr/>
        </p:nvPicPr>
        <p:blipFill>
          <a:blip r:embed="rId4">
            <a:alphaModFix/>
          </a:blip>
          <a:stretch>
            <a:fillRect/>
          </a:stretch>
        </p:blipFill>
        <p:spPr>
          <a:xfrm>
            <a:off x="5734999" y="1542776"/>
            <a:ext cx="3224608" cy="2649713"/>
          </a:xfrm>
          <a:prstGeom prst="rect">
            <a:avLst/>
          </a:prstGeom>
          <a:noFill/>
          <a:ln>
            <a:noFill/>
          </a:ln>
        </p:spPr>
      </p:pic>
      <p:sp>
        <p:nvSpPr>
          <p:cNvPr id="645" name="Google Shape;645;p49"/>
          <p:cNvSpPr txBox="1"/>
          <p:nvPr>
            <p:ph idx="4294967295" type="subTitle"/>
          </p:nvPr>
        </p:nvSpPr>
        <p:spPr>
          <a:xfrm>
            <a:off x="538200" y="1618950"/>
            <a:ext cx="3808500" cy="5550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1600"/>
              </a:spcBef>
              <a:spcAft>
                <a:spcPts val="1600"/>
              </a:spcAft>
              <a:buNone/>
            </a:pPr>
            <a:r>
              <a:rPr b="1" lang="en-GB" sz="1800">
                <a:solidFill>
                  <a:srgbClr val="395E89"/>
                </a:solidFill>
                <a:latin typeface="Lexend"/>
                <a:ea typeface="Lexend"/>
                <a:cs typeface="Lexend"/>
                <a:sym typeface="Lexend"/>
              </a:rPr>
              <a:t>Bako’s Transport Cost</a:t>
            </a:r>
            <a:endParaRPr b="1" sz="1800">
              <a:solidFill>
                <a:srgbClr val="395E89"/>
              </a:solidFill>
              <a:latin typeface="Lexend"/>
              <a:ea typeface="Lexend"/>
              <a:cs typeface="Lexend"/>
              <a:sym typeface="Lexend"/>
            </a:endParaRPr>
          </a:p>
        </p:txBody>
      </p:sp>
      <p:sp>
        <p:nvSpPr>
          <p:cNvPr id="646" name="Google Shape;646;p49"/>
          <p:cNvSpPr txBox="1"/>
          <p:nvPr>
            <p:ph idx="4294967295" type="subTitle"/>
          </p:nvPr>
        </p:nvSpPr>
        <p:spPr>
          <a:xfrm>
            <a:off x="647200" y="3529325"/>
            <a:ext cx="3588000" cy="39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300">
                <a:solidFill>
                  <a:srgbClr val="395E89"/>
                </a:solidFill>
                <a:latin typeface="Lexend Light"/>
                <a:ea typeface="Lexend Light"/>
                <a:cs typeface="Lexend Light"/>
                <a:sym typeface="Lexend Light"/>
              </a:rPr>
              <a:t>10X times cheaper than fuel vehicles</a:t>
            </a:r>
            <a:endParaRPr sz="1300">
              <a:solidFill>
                <a:srgbClr val="395E89"/>
              </a:solidFill>
              <a:latin typeface="Lexend Light"/>
              <a:ea typeface="Lexend Light"/>
              <a:cs typeface="Lexend Light"/>
              <a:sym typeface="Lexend Light"/>
            </a:endParaRPr>
          </a:p>
          <a:p>
            <a:pPr indent="0" lvl="0" marL="0" rtl="0" algn="ctr">
              <a:spcBef>
                <a:spcPts val="1600"/>
              </a:spcBef>
              <a:spcAft>
                <a:spcPts val="1600"/>
              </a:spcAft>
              <a:buNone/>
            </a:pPr>
            <a:r>
              <a:t/>
            </a:r>
            <a:endParaRPr sz="1300">
              <a:solidFill>
                <a:srgbClr val="395E89"/>
              </a:solidFill>
              <a:latin typeface="Lexend Light"/>
              <a:ea typeface="Lexend Light"/>
              <a:cs typeface="Lexend Light"/>
              <a:sym typeface="Lexend 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0" name="Shape 650"/>
        <p:cNvGrpSpPr/>
        <p:nvPr/>
      </p:nvGrpSpPr>
      <p:grpSpPr>
        <a:xfrm>
          <a:off x="0" y="0"/>
          <a:ext cx="0" cy="0"/>
          <a:chOff x="0" y="0"/>
          <a:chExt cx="0" cy="0"/>
        </a:xfrm>
      </p:grpSpPr>
      <p:sp>
        <p:nvSpPr>
          <p:cNvPr id="651" name="Google Shape;651;p50"/>
          <p:cNvSpPr txBox="1"/>
          <p:nvPr>
            <p:ph idx="4294967295" type="title"/>
          </p:nvPr>
        </p:nvSpPr>
        <p:spPr>
          <a:xfrm>
            <a:off x="522300" y="145875"/>
            <a:ext cx="7722900" cy="12291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GB" sz="2500">
                <a:solidFill>
                  <a:srgbClr val="1F497D"/>
                </a:solidFill>
                <a:latin typeface="Lexend"/>
                <a:ea typeface="Lexend"/>
                <a:cs typeface="Lexend"/>
                <a:sym typeface="Lexend"/>
              </a:rPr>
              <a:t>You can track your car and check its status</a:t>
            </a:r>
            <a:endParaRPr b="0" sz="1600">
              <a:solidFill>
                <a:srgbClr val="FF6F12"/>
              </a:solidFill>
              <a:latin typeface="Lexend"/>
              <a:ea typeface="Lexend"/>
              <a:cs typeface="Lexend"/>
              <a:sym typeface="Lexend"/>
            </a:endParaRPr>
          </a:p>
        </p:txBody>
      </p:sp>
      <p:sp>
        <p:nvSpPr>
          <p:cNvPr id="652" name="Google Shape;652;p50"/>
          <p:cNvSpPr txBox="1"/>
          <p:nvPr>
            <p:ph idx="12" type="sldNum"/>
          </p:nvPr>
        </p:nvSpPr>
        <p:spPr>
          <a:xfrm>
            <a:off x="8410805" y="4749851"/>
            <a:ext cx="5487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GB">
                <a:solidFill>
                  <a:srgbClr val="1F497D"/>
                </a:solidFill>
                <a:latin typeface="Lexend Light"/>
                <a:ea typeface="Lexend Light"/>
                <a:cs typeface="Lexend Light"/>
                <a:sym typeface="Lexend Light"/>
              </a:rPr>
              <a:t>‹#›</a:t>
            </a:fld>
            <a:endParaRPr>
              <a:solidFill>
                <a:srgbClr val="1F497D"/>
              </a:solidFill>
              <a:latin typeface="Lexend Light"/>
              <a:ea typeface="Lexend Light"/>
              <a:cs typeface="Lexend Light"/>
              <a:sym typeface="Lexend Light"/>
            </a:endParaRPr>
          </a:p>
        </p:txBody>
      </p:sp>
      <p:sp>
        <p:nvSpPr>
          <p:cNvPr id="653" name="Google Shape;653;p50"/>
          <p:cNvSpPr/>
          <p:nvPr/>
        </p:nvSpPr>
        <p:spPr>
          <a:xfrm>
            <a:off x="8294985" y="4938300"/>
            <a:ext cx="155700" cy="57600"/>
          </a:xfrm>
          <a:prstGeom prst="rect">
            <a:avLst/>
          </a:prstGeom>
          <a:solidFill>
            <a:srgbClr val="395E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50"/>
          <p:cNvSpPr/>
          <p:nvPr/>
        </p:nvSpPr>
        <p:spPr>
          <a:xfrm>
            <a:off x="8500460" y="4938300"/>
            <a:ext cx="155700" cy="57600"/>
          </a:xfrm>
          <a:prstGeom prst="rect">
            <a:avLst/>
          </a:prstGeom>
          <a:solidFill>
            <a:srgbClr val="F6D30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50"/>
          <p:cNvSpPr/>
          <p:nvPr/>
        </p:nvSpPr>
        <p:spPr>
          <a:xfrm>
            <a:off x="8988310" y="4938300"/>
            <a:ext cx="155700" cy="57600"/>
          </a:xfrm>
          <a:prstGeom prst="rect">
            <a:avLst/>
          </a:prstGeom>
          <a:solidFill>
            <a:srgbClr val="FF6F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50"/>
          <p:cNvSpPr/>
          <p:nvPr/>
        </p:nvSpPr>
        <p:spPr>
          <a:xfrm>
            <a:off x="0" y="4938300"/>
            <a:ext cx="8245200" cy="57600"/>
          </a:xfrm>
          <a:prstGeom prst="rect">
            <a:avLst/>
          </a:prstGeom>
          <a:solidFill>
            <a:srgbClr val="1F49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50"/>
          <p:cNvSpPr/>
          <p:nvPr/>
        </p:nvSpPr>
        <p:spPr>
          <a:xfrm>
            <a:off x="8849575" y="750025"/>
            <a:ext cx="294600" cy="57600"/>
          </a:xfrm>
          <a:prstGeom prst="rect">
            <a:avLst/>
          </a:prstGeom>
          <a:solidFill>
            <a:srgbClr val="ECEC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50"/>
          <p:cNvSpPr/>
          <p:nvPr/>
        </p:nvSpPr>
        <p:spPr>
          <a:xfrm>
            <a:off x="0" y="4802800"/>
            <a:ext cx="1476900" cy="57600"/>
          </a:xfrm>
          <a:prstGeom prst="rect">
            <a:avLst/>
          </a:prstGeom>
          <a:solidFill>
            <a:srgbClr val="ECEC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50"/>
          <p:cNvSpPr/>
          <p:nvPr/>
        </p:nvSpPr>
        <p:spPr>
          <a:xfrm>
            <a:off x="8982726" y="653725"/>
            <a:ext cx="161400" cy="57600"/>
          </a:xfrm>
          <a:prstGeom prst="rect">
            <a:avLst/>
          </a:prstGeom>
          <a:solidFill>
            <a:srgbClr val="1F49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60" name="Google Shape;660;p50"/>
          <p:cNvPicPr preferRelativeResize="0"/>
          <p:nvPr/>
        </p:nvPicPr>
        <p:blipFill rotWithShape="1">
          <a:blip r:embed="rId3">
            <a:alphaModFix/>
          </a:blip>
          <a:srcRect b="0" l="0" r="0" t="0"/>
          <a:stretch/>
        </p:blipFill>
        <p:spPr>
          <a:xfrm>
            <a:off x="7777249" y="419925"/>
            <a:ext cx="785200" cy="636250"/>
          </a:xfrm>
          <a:prstGeom prst="rect">
            <a:avLst/>
          </a:prstGeom>
          <a:noFill/>
          <a:ln>
            <a:noFill/>
          </a:ln>
        </p:spPr>
      </p:pic>
      <p:pic>
        <p:nvPicPr>
          <p:cNvPr id="661" name="Google Shape;661;p50"/>
          <p:cNvPicPr preferRelativeResize="0"/>
          <p:nvPr/>
        </p:nvPicPr>
        <p:blipFill>
          <a:blip r:embed="rId4">
            <a:alphaModFix/>
          </a:blip>
          <a:stretch>
            <a:fillRect/>
          </a:stretch>
        </p:blipFill>
        <p:spPr>
          <a:xfrm>
            <a:off x="5131337" y="177401"/>
            <a:ext cx="2946880" cy="4966052"/>
          </a:xfrm>
          <a:prstGeom prst="rect">
            <a:avLst/>
          </a:prstGeom>
          <a:noFill/>
          <a:ln>
            <a:noFill/>
          </a:ln>
        </p:spPr>
      </p:pic>
      <p:pic>
        <p:nvPicPr>
          <p:cNvPr id="662" name="Google Shape;662;p50"/>
          <p:cNvPicPr preferRelativeResize="0"/>
          <p:nvPr/>
        </p:nvPicPr>
        <p:blipFill>
          <a:blip r:embed="rId5">
            <a:alphaModFix/>
          </a:blip>
          <a:stretch>
            <a:fillRect/>
          </a:stretch>
        </p:blipFill>
        <p:spPr>
          <a:xfrm>
            <a:off x="1141984" y="177401"/>
            <a:ext cx="2946880" cy="4966029"/>
          </a:xfrm>
          <a:prstGeom prst="rect">
            <a:avLst/>
          </a:prstGeom>
          <a:noFill/>
          <a:ln>
            <a:noFill/>
          </a:ln>
        </p:spPr>
      </p:pic>
      <p:pic>
        <p:nvPicPr>
          <p:cNvPr id="663" name="Google Shape;663;p50"/>
          <p:cNvPicPr preferRelativeResize="0"/>
          <p:nvPr/>
        </p:nvPicPr>
        <p:blipFill>
          <a:blip r:embed="rId6">
            <a:alphaModFix/>
          </a:blip>
          <a:stretch>
            <a:fillRect/>
          </a:stretch>
        </p:blipFill>
        <p:spPr>
          <a:xfrm>
            <a:off x="3101152" y="177417"/>
            <a:ext cx="2946880" cy="496601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7" name="Shape 667"/>
        <p:cNvGrpSpPr/>
        <p:nvPr/>
      </p:nvGrpSpPr>
      <p:grpSpPr>
        <a:xfrm>
          <a:off x="0" y="0"/>
          <a:ext cx="0" cy="0"/>
          <a:chOff x="0" y="0"/>
          <a:chExt cx="0" cy="0"/>
        </a:xfrm>
      </p:grpSpPr>
      <p:sp>
        <p:nvSpPr>
          <p:cNvPr id="668" name="Google Shape;668;p51"/>
          <p:cNvSpPr/>
          <p:nvPr/>
        </p:nvSpPr>
        <p:spPr>
          <a:xfrm>
            <a:off x="2613350" y="1353250"/>
            <a:ext cx="3909600" cy="2821800"/>
          </a:xfrm>
          <a:prstGeom prst="rect">
            <a:avLst/>
          </a:prstGeom>
          <a:noFill/>
          <a:ln cap="flat" cmpd="sng" w="9525">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51"/>
          <p:cNvSpPr txBox="1"/>
          <p:nvPr>
            <p:ph idx="4294967295" type="title"/>
          </p:nvPr>
        </p:nvSpPr>
        <p:spPr>
          <a:xfrm>
            <a:off x="522290" y="222075"/>
            <a:ext cx="7232100" cy="12291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GB" sz="2900">
                <a:solidFill>
                  <a:srgbClr val="1F497D"/>
                </a:solidFill>
                <a:latin typeface="Lexend"/>
                <a:ea typeface="Lexend"/>
                <a:cs typeface="Lexend"/>
                <a:sym typeface="Lexend"/>
              </a:rPr>
              <a:t>They trust us</a:t>
            </a:r>
            <a:endParaRPr sz="2900">
              <a:solidFill>
                <a:srgbClr val="1F497D"/>
              </a:solidFill>
              <a:latin typeface="Lexend"/>
              <a:ea typeface="Lexend"/>
              <a:cs typeface="Lexend"/>
              <a:sym typeface="Lexend"/>
            </a:endParaRPr>
          </a:p>
        </p:txBody>
      </p:sp>
      <p:sp>
        <p:nvSpPr>
          <p:cNvPr id="670" name="Google Shape;670;p51"/>
          <p:cNvSpPr txBox="1"/>
          <p:nvPr>
            <p:ph idx="12" type="sldNum"/>
          </p:nvPr>
        </p:nvSpPr>
        <p:spPr>
          <a:xfrm>
            <a:off x="8410805" y="4749851"/>
            <a:ext cx="5487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00"/>
              <a:buFont typeface="Arial"/>
              <a:buNone/>
            </a:pPr>
            <a:fld id="{00000000-1234-1234-1234-123412341234}" type="slidenum">
              <a:rPr lang="en-GB"/>
              <a:t>‹#›</a:t>
            </a:fld>
            <a:endParaRPr/>
          </a:p>
        </p:txBody>
      </p:sp>
      <p:sp>
        <p:nvSpPr>
          <p:cNvPr id="671" name="Google Shape;671;p51"/>
          <p:cNvSpPr/>
          <p:nvPr/>
        </p:nvSpPr>
        <p:spPr>
          <a:xfrm>
            <a:off x="8294985" y="4938300"/>
            <a:ext cx="155700" cy="57600"/>
          </a:xfrm>
          <a:prstGeom prst="rect">
            <a:avLst/>
          </a:prstGeom>
          <a:solidFill>
            <a:srgbClr val="395E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51"/>
          <p:cNvSpPr/>
          <p:nvPr/>
        </p:nvSpPr>
        <p:spPr>
          <a:xfrm>
            <a:off x="8500460" y="4938300"/>
            <a:ext cx="155700" cy="57600"/>
          </a:xfrm>
          <a:prstGeom prst="rect">
            <a:avLst/>
          </a:prstGeom>
          <a:solidFill>
            <a:srgbClr val="F6D30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51"/>
          <p:cNvSpPr/>
          <p:nvPr/>
        </p:nvSpPr>
        <p:spPr>
          <a:xfrm>
            <a:off x="8988310" y="4938300"/>
            <a:ext cx="155700" cy="57600"/>
          </a:xfrm>
          <a:prstGeom prst="rect">
            <a:avLst/>
          </a:prstGeom>
          <a:solidFill>
            <a:srgbClr val="FF6F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51"/>
          <p:cNvSpPr/>
          <p:nvPr/>
        </p:nvSpPr>
        <p:spPr>
          <a:xfrm>
            <a:off x="0" y="4938300"/>
            <a:ext cx="8245200" cy="57600"/>
          </a:xfrm>
          <a:prstGeom prst="rect">
            <a:avLst/>
          </a:prstGeom>
          <a:solidFill>
            <a:srgbClr val="1F49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51"/>
          <p:cNvSpPr/>
          <p:nvPr/>
        </p:nvSpPr>
        <p:spPr>
          <a:xfrm>
            <a:off x="8849575" y="750025"/>
            <a:ext cx="294600" cy="57600"/>
          </a:xfrm>
          <a:prstGeom prst="rect">
            <a:avLst/>
          </a:prstGeom>
          <a:solidFill>
            <a:srgbClr val="ECEC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51"/>
          <p:cNvSpPr/>
          <p:nvPr/>
        </p:nvSpPr>
        <p:spPr>
          <a:xfrm>
            <a:off x="0" y="4802800"/>
            <a:ext cx="1476900" cy="57600"/>
          </a:xfrm>
          <a:prstGeom prst="rect">
            <a:avLst/>
          </a:prstGeom>
          <a:solidFill>
            <a:srgbClr val="ECEC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51"/>
          <p:cNvSpPr/>
          <p:nvPr/>
        </p:nvSpPr>
        <p:spPr>
          <a:xfrm>
            <a:off x="8982726" y="653725"/>
            <a:ext cx="161400" cy="57600"/>
          </a:xfrm>
          <a:prstGeom prst="rect">
            <a:avLst/>
          </a:prstGeom>
          <a:solidFill>
            <a:srgbClr val="1F49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78" name="Google Shape;678;p51"/>
          <p:cNvPicPr preferRelativeResize="0"/>
          <p:nvPr/>
        </p:nvPicPr>
        <p:blipFill rotWithShape="1">
          <a:blip r:embed="rId3">
            <a:alphaModFix/>
          </a:blip>
          <a:srcRect b="0" l="0" r="0" t="0"/>
          <a:stretch/>
        </p:blipFill>
        <p:spPr>
          <a:xfrm>
            <a:off x="7777249" y="419925"/>
            <a:ext cx="785200" cy="636250"/>
          </a:xfrm>
          <a:prstGeom prst="rect">
            <a:avLst/>
          </a:prstGeom>
          <a:noFill/>
          <a:ln>
            <a:noFill/>
          </a:ln>
        </p:spPr>
      </p:pic>
      <p:pic>
        <p:nvPicPr>
          <p:cNvPr id="679" name="Google Shape;679;p51"/>
          <p:cNvPicPr preferRelativeResize="0"/>
          <p:nvPr/>
        </p:nvPicPr>
        <p:blipFill>
          <a:blip r:embed="rId4">
            <a:alphaModFix/>
          </a:blip>
          <a:stretch>
            <a:fillRect/>
          </a:stretch>
        </p:blipFill>
        <p:spPr>
          <a:xfrm>
            <a:off x="3871389" y="3125064"/>
            <a:ext cx="597419" cy="771100"/>
          </a:xfrm>
          <a:prstGeom prst="rect">
            <a:avLst/>
          </a:prstGeom>
          <a:noFill/>
          <a:ln>
            <a:noFill/>
          </a:ln>
        </p:spPr>
      </p:pic>
      <p:pic>
        <p:nvPicPr>
          <p:cNvPr id="680" name="Google Shape;680;p51"/>
          <p:cNvPicPr preferRelativeResize="0"/>
          <p:nvPr/>
        </p:nvPicPr>
        <p:blipFill>
          <a:blip r:embed="rId5">
            <a:alphaModFix/>
          </a:blip>
          <a:stretch>
            <a:fillRect/>
          </a:stretch>
        </p:blipFill>
        <p:spPr>
          <a:xfrm>
            <a:off x="5424251" y="3234829"/>
            <a:ext cx="777725" cy="551566"/>
          </a:xfrm>
          <a:prstGeom prst="rect">
            <a:avLst/>
          </a:prstGeom>
          <a:noFill/>
          <a:ln>
            <a:noFill/>
          </a:ln>
        </p:spPr>
      </p:pic>
      <p:pic>
        <p:nvPicPr>
          <p:cNvPr id="681" name="Google Shape;681;p51"/>
          <p:cNvPicPr preferRelativeResize="0"/>
          <p:nvPr/>
        </p:nvPicPr>
        <p:blipFill>
          <a:blip r:embed="rId6">
            <a:alphaModFix/>
          </a:blip>
          <a:stretch>
            <a:fillRect/>
          </a:stretch>
        </p:blipFill>
        <p:spPr>
          <a:xfrm>
            <a:off x="2866588" y="3123225"/>
            <a:ext cx="785200" cy="774777"/>
          </a:xfrm>
          <a:prstGeom prst="rect">
            <a:avLst/>
          </a:prstGeom>
          <a:noFill/>
          <a:ln>
            <a:noFill/>
          </a:ln>
        </p:spPr>
      </p:pic>
      <p:pic>
        <p:nvPicPr>
          <p:cNvPr id="682" name="Google Shape;682;p51"/>
          <p:cNvPicPr preferRelativeResize="0"/>
          <p:nvPr/>
        </p:nvPicPr>
        <p:blipFill>
          <a:blip r:embed="rId7">
            <a:alphaModFix/>
          </a:blip>
          <a:stretch>
            <a:fillRect/>
          </a:stretch>
        </p:blipFill>
        <p:spPr>
          <a:xfrm>
            <a:off x="4104567" y="1794028"/>
            <a:ext cx="1087278" cy="1237185"/>
          </a:xfrm>
          <a:prstGeom prst="rect">
            <a:avLst/>
          </a:prstGeom>
          <a:noFill/>
          <a:ln>
            <a:noFill/>
          </a:ln>
        </p:spPr>
      </p:pic>
      <p:pic>
        <p:nvPicPr>
          <p:cNvPr id="683" name="Google Shape;683;p51"/>
          <p:cNvPicPr preferRelativeResize="0"/>
          <p:nvPr/>
        </p:nvPicPr>
        <p:blipFill rotWithShape="1">
          <a:blip r:embed="rId8">
            <a:alphaModFix/>
          </a:blip>
          <a:srcRect b="5777" l="23240" r="20583" t="13869"/>
          <a:stretch/>
        </p:blipFill>
        <p:spPr>
          <a:xfrm>
            <a:off x="5407212" y="2093650"/>
            <a:ext cx="811804" cy="850300"/>
          </a:xfrm>
          <a:prstGeom prst="rect">
            <a:avLst/>
          </a:prstGeom>
          <a:noFill/>
          <a:ln>
            <a:noFill/>
          </a:ln>
        </p:spPr>
      </p:pic>
      <p:pic>
        <p:nvPicPr>
          <p:cNvPr id="684" name="Google Shape;684;p51"/>
          <p:cNvPicPr preferRelativeResize="0"/>
          <p:nvPr/>
        </p:nvPicPr>
        <p:blipFill>
          <a:blip r:embed="rId9">
            <a:alphaModFix/>
          </a:blip>
          <a:stretch>
            <a:fillRect/>
          </a:stretch>
        </p:blipFill>
        <p:spPr>
          <a:xfrm>
            <a:off x="4169763" y="988158"/>
            <a:ext cx="956874" cy="637916"/>
          </a:xfrm>
          <a:prstGeom prst="rect">
            <a:avLst/>
          </a:prstGeom>
          <a:noFill/>
          <a:ln>
            <a:noFill/>
          </a:ln>
        </p:spPr>
      </p:pic>
      <p:sp>
        <p:nvSpPr>
          <p:cNvPr id="685" name="Google Shape;685;p51"/>
          <p:cNvSpPr/>
          <p:nvPr/>
        </p:nvSpPr>
        <p:spPr>
          <a:xfrm>
            <a:off x="127200" y="2022400"/>
            <a:ext cx="2225400" cy="1887000"/>
          </a:xfrm>
          <a:prstGeom prst="rect">
            <a:avLst/>
          </a:prstGeom>
          <a:noFill/>
          <a:ln cap="flat" cmpd="sng" w="9525">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51"/>
          <p:cNvSpPr/>
          <p:nvPr/>
        </p:nvSpPr>
        <p:spPr>
          <a:xfrm>
            <a:off x="6756600" y="2022400"/>
            <a:ext cx="2225400" cy="1887000"/>
          </a:xfrm>
          <a:prstGeom prst="rect">
            <a:avLst/>
          </a:prstGeom>
          <a:noFill/>
          <a:ln cap="flat" cmpd="sng" w="9525">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87" name="Google Shape;687;p51"/>
          <p:cNvPicPr preferRelativeResize="0"/>
          <p:nvPr/>
        </p:nvPicPr>
        <p:blipFill>
          <a:blip r:embed="rId10">
            <a:alphaModFix/>
          </a:blip>
          <a:stretch>
            <a:fillRect/>
          </a:stretch>
        </p:blipFill>
        <p:spPr>
          <a:xfrm>
            <a:off x="793800" y="1626079"/>
            <a:ext cx="892200" cy="593721"/>
          </a:xfrm>
          <a:prstGeom prst="rect">
            <a:avLst/>
          </a:prstGeom>
          <a:noFill/>
          <a:ln>
            <a:noFill/>
          </a:ln>
        </p:spPr>
      </p:pic>
      <p:pic>
        <p:nvPicPr>
          <p:cNvPr id="688" name="Google Shape;688;p51"/>
          <p:cNvPicPr preferRelativeResize="0"/>
          <p:nvPr/>
        </p:nvPicPr>
        <p:blipFill>
          <a:blip r:embed="rId11">
            <a:alphaModFix/>
          </a:blip>
          <a:stretch>
            <a:fillRect/>
          </a:stretch>
        </p:blipFill>
        <p:spPr>
          <a:xfrm>
            <a:off x="127220" y="2722963"/>
            <a:ext cx="2225380" cy="338362"/>
          </a:xfrm>
          <a:prstGeom prst="rect">
            <a:avLst/>
          </a:prstGeom>
          <a:noFill/>
          <a:ln>
            <a:noFill/>
          </a:ln>
        </p:spPr>
      </p:pic>
      <p:pic>
        <p:nvPicPr>
          <p:cNvPr id="689" name="Google Shape;689;p51"/>
          <p:cNvPicPr preferRelativeResize="0"/>
          <p:nvPr/>
        </p:nvPicPr>
        <p:blipFill>
          <a:blip r:embed="rId12">
            <a:alphaModFix/>
          </a:blip>
          <a:stretch>
            <a:fillRect/>
          </a:stretch>
        </p:blipFill>
        <p:spPr>
          <a:xfrm>
            <a:off x="7390866" y="1604562"/>
            <a:ext cx="956875" cy="636741"/>
          </a:xfrm>
          <a:prstGeom prst="rect">
            <a:avLst/>
          </a:prstGeom>
          <a:noFill/>
          <a:ln>
            <a:noFill/>
          </a:ln>
        </p:spPr>
      </p:pic>
      <p:pic>
        <p:nvPicPr>
          <p:cNvPr id="690" name="Google Shape;690;p51"/>
          <p:cNvPicPr preferRelativeResize="0"/>
          <p:nvPr/>
        </p:nvPicPr>
        <p:blipFill>
          <a:blip r:embed="rId13">
            <a:alphaModFix/>
          </a:blip>
          <a:stretch>
            <a:fillRect/>
          </a:stretch>
        </p:blipFill>
        <p:spPr>
          <a:xfrm>
            <a:off x="7157413" y="2685789"/>
            <a:ext cx="1423787" cy="622900"/>
          </a:xfrm>
          <a:prstGeom prst="rect">
            <a:avLst/>
          </a:prstGeom>
          <a:noFill/>
          <a:ln>
            <a:noFill/>
          </a:ln>
        </p:spPr>
      </p:pic>
      <p:pic>
        <p:nvPicPr>
          <p:cNvPr id="691" name="Google Shape;691;p51"/>
          <p:cNvPicPr preferRelativeResize="0"/>
          <p:nvPr/>
        </p:nvPicPr>
        <p:blipFill rotWithShape="1">
          <a:blip r:embed="rId14">
            <a:alphaModFix/>
          </a:blip>
          <a:srcRect b="0" l="0" r="0" t="9722"/>
          <a:stretch/>
        </p:blipFill>
        <p:spPr>
          <a:xfrm>
            <a:off x="4585627" y="3199168"/>
            <a:ext cx="690050" cy="622903"/>
          </a:xfrm>
          <a:prstGeom prst="rect">
            <a:avLst/>
          </a:prstGeom>
          <a:noFill/>
          <a:ln>
            <a:noFill/>
          </a:ln>
        </p:spPr>
      </p:pic>
      <p:sp>
        <p:nvSpPr>
          <p:cNvPr id="692" name="Google Shape;692;p51"/>
          <p:cNvSpPr/>
          <p:nvPr/>
        </p:nvSpPr>
        <p:spPr>
          <a:xfrm>
            <a:off x="793650" y="1628775"/>
            <a:ext cx="892200" cy="5937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93" name="Google Shape;693;p51"/>
          <p:cNvPicPr preferRelativeResize="0"/>
          <p:nvPr/>
        </p:nvPicPr>
        <p:blipFill>
          <a:blip r:embed="rId15">
            <a:alphaModFix/>
          </a:blip>
          <a:stretch>
            <a:fillRect/>
          </a:stretch>
        </p:blipFill>
        <p:spPr>
          <a:xfrm>
            <a:off x="3054449" y="2093674"/>
            <a:ext cx="701048" cy="637925"/>
          </a:xfrm>
          <a:prstGeom prst="rect">
            <a:avLst/>
          </a:prstGeom>
          <a:noFill/>
          <a:ln>
            <a:noFill/>
          </a:ln>
        </p:spPr>
      </p:pic>
      <p:sp>
        <p:nvSpPr>
          <p:cNvPr id="694" name="Google Shape;694;p51"/>
          <p:cNvSpPr txBox="1"/>
          <p:nvPr/>
        </p:nvSpPr>
        <p:spPr>
          <a:xfrm>
            <a:off x="2613300" y="4288025"/>
            <a:ext cx="3909600" cy="631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2900">
                <a:solidFill>
                  <a:srgbClr val="1F497D"/>
                </a:solidFill>
                <a:latin typeface="Lexend"/>
                <a:ea typeface="Lexend"/>
                <a:cs typeface="Lexend"/>
                <a:sym typeface="Lexend"/>
              </a:rPr>
              <a:t>92 Pre-orders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8" name="Shape 698"/>
        <p:cNvGrpSpPr/>
        <p:nvPr/>
      </p:nvGrpSpPr>
      <p:grpSpPr>
        <a:xfrm>
          <a:off x="0" y="0"/>
          <a:ext cx="0" cy="0"/>
          <a:chOff x="0" y="0"/>
          <a:chExt cx="0" cy="0"/>
        </a:xfrm>
      </p:grpSpPr>
      <p:sp>
        <p:nvSpPr>
          <p:cNvPr id="699" name="Google Shape;699;p52"/>
          <p:cNvSpPr txBox="1"/>
          <p:nvPr>
            <p:ph idx="4294967295" type="title"/>
          </p:nvPr>
        </p:nvSpPr>
        <p:spPr>
          <a:xfrm>
            <a:off x="522301" y="526875"/>
            <a:ext cx="7176000" cy="12291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GB" sz="2900">
                <a:solidFill>
                  <a:srgbClr val="1F497D"/>
                </a:solidFill>
                <a:latin typeface="Lexend"/>
                <a:ea typeface="Lexend"/>
                <a:cs typeface="Lexend"/>
                <a:sym typeface="Lexend"/>
              </a:rPr>
              <a:t>Our Target End-Clients</a:t>
            </a:r>
            <a:br>
              <a:rPr lang="en-GB" sz="2900">
                <a:solidFill>
                  <a:srgbClr val="1F497D"/>
                </a:solidFill>
                <a:latin typeface="Lexend"/>
                <a:ea typeface="Lexend"/>
                <a:cs typeface="Lexend"/>
                <a:sym typeface="Lexend"/>
              </a:rPr>
            </a:br>
            <a:r>
              <a:rPr b="0" lang="en-GB" sz="1800">
                <a:solidFill>
                  <a:srgbClr val="FF6F12"/>
                </a:solidFill>
                <a:latin typeface="Lexend"/>
                <a:ea typeface="Lexend"/>
                <a:cs typeface="Lexend"/>
                <a:sym typeface="Lexend"/>
              </a:rPr>
              <a:t>Leading brands across Logistics, E-Commerce, Food Delivery and other sectors</a:t>
            </a:r>
            <a:endParaRPr b="0" sz="1800">
              <a:solidFill>
                <a:srgbClr val="FF6F12"/>
              </a:solidFill>
              <a:latin typeface="Lexend"/>
              <a:ea typeface="Lexend"/>
              <a:cs typeface="Lexend"/>
              <a:sym typeface="Lexend"/>
            </a:endParaRPr>
          </a:p>
        </p:txBody>
      </p:sp>
      <p:sp>
        <p:nvSpPr>
          <p:cNvPr id="700" name="Google Shape;700;p52"/>
          <p:cNvSpPr txBox="1"/>
          <p:nvPr>
            <p:ph idx="12" type="sldNum"/>
          </p:nvPr>
        </p:nvSpPr>
        <p:spPr>
          <a:xfrm>
            <a:off x="8410805" y="4749851"/>
            <a:ext cx="5487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00"/>
              <a:buFont typeface="Arial"/>
              <a:buNone/>
            </a:pPr>
            <a:fld id="{00000000-1234-1234-1234-123412341234}" type="slidenum">
              <a:rPr lang="en-GB"/>
              <a:t>‹#›</a:t>
            </a:fld>
            <a:endParaRPr/>
          </a:p>
        </p:txBody>
      </p:sp>
      <p:sp>
        <p:nvSpPr>
          <p:cNvPr id="701" name="Google Shape;701;p52"/>
          <p:cNvSpPr/>
          <p:nvPr/>
        </p:nvSpPr>
        <p:spPr>
          <a:xfrm>
            <a:off x="8294985" y="4938300"/>
            <a:ext cx="155700" cy="57600"/>
          </a:xfrm>
          <a:prstGeom prst="rect">
            <a:avLst/>
          </a:prstGeom>
          <a:solidFill>
            <a:srgbClr val="395E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52"/>
          <p:cNvSpPr/>
          <p:nvPr/>
        </p:nvSpPr>
        <p:spPr>
          <a:xfrm>
            <a:off x="8500460" y="4938300"/>
            <a:ext cx="155700" cy="57600"/>
          </a:xfrm>
          <a:prstGeom prst="rect">
            <a:avLst/>
          </a:prstGeom>
          <a:solidFill>
            <a:srgbClr val="F6D30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52"/>
          <p:cNvSpPr/>
          <p:nvPr/>
        </p:nvSpPr>
        <p:spPr>
          <a:xfrm>
            <a:off x="8988310" y="4938300"/>
            <a:ext cx="155700" cy="57600"/>
          </a:xfrm>
          <a:prstGeom prst="rect">
            <a:avLst/>
          </a:prstGeom>
          <a:solidFill>
            <a:srgbClr val="FF6F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52"/>
          <p:cNvSpPr/>
          <p:nvPr/>
        </p:nvSpPr>
        <p:spPr>
          <a:xfrm>
            <a:off x="0" y="4938300"/>
            <a:ext cx="8245200" cy="57600"/>
          </a:xfrm>
          <a:prstGeom prst="rect">
            <a:avLst/>
          </a:prstGeom>
          <a:solidFill>
            <a:srgbClr val="1F49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52"/>
          <p:cNvSpPr/>
          <p:nvPr/>
        </p:nvSpPr>
        <p:spPr>
          <a:xfrm>
            <a:off x="8849575" y="750025"/>
            <a:ext cx="294600" cy="57600"/>
          </a:xfrm>
          <a:prstGeom prst="rect">
            <a:avLst/>
          </a:prstGeom>
          <a:solidFill>
            <a:srgbClr val="ECEC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52"/>
          <p:cNvSpPr/>
          <p:nvPr/>
        </p:nvSpPr>
        <p:spPr>
          <a:xfrm>
            <a:off x="0" y="4802800"/>
            <a:ext cx="1476900" cy="57600"/>
          </a:xfrm>
          <a:prstGeom prst="rect">
            <a:avLst/>
          </a:prstGeom>
          <a:solidFill>
            <a:srgbClr val="ECEC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52"/>
          <p:cNvSpPr/>
          <p:nvPr/>
        </p:nvSpPr>
        <p:spPr>
          <a:xfrm>
            <a:off x="8982726" y="653725"/>
            <a:ext cx="161400" cy="57600"/>
          </a:xfrm>
          <a:prstGeom prst="rect">
            <a:avLst/>
          </a:prstGeom>
          <a:solidFill>
            <a:srgbClr val="1F49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08" name="Google Shape;708;p52"/>
          <p:cNvPicPr preferRelativeResize="0"/>
          <p:nvPr/>
        </p:nvPicPr>
        <p:blipFill rotWithShape="1">
          <a:blip r:embed="rId3">
            <a:alphaModFix/>
          </a:blip>
          <a:srcRect b="0" l="0" r="0" t="0"/>
          <a:stretch/>
        </p:blipFill>
        <p:spPr>
          <a:xfrm>
            <a:off x="7777249" y="419925"/>
            <a:ext cx="785200" cy="636250"/>
          </a:xfrm>
          <a:prstGeom prst="rect">
            <a:avLst/>
          </a:prstGeom>
          <a:noFill/>
          <a:ln>
            <a:noFill/>
          </a:ln>
        </p:spPr>
      </p:pic>
      <p:sp>
        <p:nvSpPr>
          <p:cNvPr id="709" name="Google Shape;709;p52"/>
          <p:cNvSpPr/>
          <p:nvPr/>
        </p:nvSpPr>
        <p:spPr>
          <a:xfrm>
            <a:off x="644421" y="1844125"/>
            <a:ext cx="5753400" cy="597300"/>
          </a:xfrm>
          <a:prstGeom prst="rect">
            <a:avLst/>
          </a:prstGeom>
          <a:noFill/>
          <a:ln cap="flat" cmpd="sng" w="9525">
            <a:solidFill>
              <a:srgbClr val="ECECE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10" name="Google Shape;710;p52"/>
          <p:cNvPicPr preferRelativeResize="0"/>
          <p:nvPr/>
        </p:nvPicPr>
        <p:blipFill rotWithShape="1">
          <a:blip r:embed="rId4">
            <a:alphaModFix/>
          </a:blip>
          <a:srcRect b="0" l="0" r="0" t="0"/>
          <a:stretch/>
        </p:blipFill>
        <p:spPr>
          <a:xfrm>
            <a:off x="3635447" y="2073200"/>
            <a:ext cx="690048" cy="113210"/>
          </a:xfrm>
          <a:prstGeom prst="rect">
            <a:avLst/>
          </a:prstGeom>
          <a:noFill/>
          <a:ln>
            <a:noFill/>
          </a:ln>
        </p:spPr>
      </p:pic>
      <p:pic>
        <p:nvPicPr>
          <p:cNvPr id="711" name="Google Shape;711;p52"/>
          <p:cNvPicPr preferRelativeResize="0"/>
          <p:nvPr/>
        </p:nvPicPr>
        <p:blipFill rotWithShape="1">
          <a:blip r:embed="rId5">
            <a:alphaModFix/>
          </a:blip>
          <a:srcRect b="0" l="0" r="0" t="0"/>
          <a:stretch/>
        </p:blipFill>
        <p:spPr>
          <a:xfrm>
            <a:off x="2341759" y="2034405"/>
            <a:ext cx="582129" cy="178318"/>
          </a:xfrm>
          <a:prstGeom prst="rect">
            <a:avLst/>
          </a:prstGeom>
          <a:noFill/>
          <a:ln>
            <a:noFill/>
          </a:ln>
        </p:spPr>
      </p:pic>
      <p:pic>
        <p:nvPicPr>
          <p:cNvPr id="712" name="Google Shape;712;p52"/>
          <p:cNvPicPr preferRelativeResize="0"/>
          <p:nvPr/>
        </p:nvPicPr>
        <p:blipFill rotWithShape="1">
          <a:blip r:embed="rId6">
            <a:alphaModFix/>
          </a:blip>
          <a:srcRect b="0" l="0" r="0" t="0"/>
          <a:stretch/>
        </p:blipFill>
        <p:spPr>
          <a:xfrm>
            <a:off x="3022281" y="1979501"/>
            <a:ext cx="514776" cy="328377"/>
          </a:xfrm>
          <a:prstGeom prst="rect">
            <a:avLst/>
          </a:prstGeom>
          <a:noFill/>
          <a:ln>
            <a:noFill/>
          </a:ln>
        </p:spPr>
      </p:pic>
      <p:pic>
        <p:nvPicPr>
          <p:cNvPr id="713" name="Google Shape;713;p52"/>
          <p:cNvPicPr preferRelativeResize="0"/>
          <p:nvPr/>
        </p:nvPicPr>
        <p:blipFill rotWithShape="1">
          <a:blip r:embed="rId7">
            <a:alphaModFix/>
          </a:blip>
          <a:srcRect b="33244" l="9609" r="13580" t="29549"/>
          <a:stretch/>
        </p:blipFill>
        <p:spPr>
          <a:xfrm>
            <a:off x="5503790" y="2016756"/>
            <a:ext cx="617874" cy="299279"/>
          </a:xfrm>
          <a:prstGeom prst="rect">
            <a:avLst/>
          </a:prstGeom>
          <a:noFill/>
          <a:ln>
            <a:noFill/>
          </a:ln>
        </p:spPr>
      </p:pic>
      <p:pic>
        <p:nvPicPr>
          <p:cNvPr id="714" name="Google Shape;714;p52"/>
          <p:cNvPicPr preferRelativeResize="0"/>
          <p:nvPr/>
        </p:nvPicPr>
        <p:blipFill rotWithShape="1">
          <a:blip r:embed="rId8">
            <a:alphaModFix/>
          </a:blip>
          <a:srcRect b="0" l="0" r="0" t="0"/>
          <a:stretch/>
        </p:blipFill>
        <p:spPr>
          <a:xfrm>
            <a:off x="4404959" y="2007425"/>
            <a:ext cx="1019391" cy="225963"/>
          </a:xfrm>
          <a:prstGeom prst="rect">
            <a:avLst/>
          </a:prstGeom>
          <a:noFill/>
          <a:ln>
            <a:noFill/>
          </a:ln>
        </p:spPr>
      </p:pic>
      <p:sp>
        <p:nvSpPr>
          <p:cNvPr id="715" name="Google Shape;715;p52"/>
          <p:cNvSpPr/>
          <p:nvPr/>
        </p:nvSpPr>
        <p:spPr>
          <a:xfrm>
            <a:off x="600675" y="1931848"/>
            <a:ext cx="143700" cy="437700"/>
          </a:xfrm>
          <a:prstGeom prst="rect">
            <a:avLst/>
          </a:prstGeom>
          <a:solidFill>
            <a:srgbClr val="F6D30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52"/>
          <p:cNvSpPr txBox="1"/>
          <p:nvPr>
            <p:ph idx="4294967295" type="title"/>
          </p:nvPr>
        </p:nvSpPr>
        <p:spPr>
          <a:xfrm>
            <a:off x="643381" y="1844125"/>
            <a:ext cx="1403400" cy="597300"/>
          </a:xfrm>
          <a:prstGeom prst="rect">
            <a:avLst/>
          </a:prstGeom>
          <a:solidFill>
            <a:srgbClr val="1F497D"/>
          </a:solid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en-GB" sz="1000">
                <a:solidFill>
                  <a:schemeClr val="dk1"/>
                </a:solidFill>
                <a:latin typeface="Lexend"/>
                <a:ea typeface="Lexend"/>
                <a:cs typeface="Lexend"/>
                <a:sym typeface="Lexend"/>
              </a:rPr>
              <a:t>Logistics</a:t>
            </a:r>
            <a:endParaRPr sz="1000">
              <a:solidFill>
                <a:schemeClr val="dk1"/>
              </a:solidFill>
              <a:latin typeface="Lexend"/>
              <a:ea typeface="Lexend"/>
              <a:cs typeface="Lexend"/>
              <a:sym typeface="Lexend"/>
            </a:endParaRPr>
          </a:p>
        </p:txBody>
      </p:sp>
      <p:sp>
        <p:nvSpPr>
          <p:cNvPr id="717" name="Google Shape;717;p52"/>
          <p:cNvSpPr/>
          <p:nvPr/>
        </p:nvSpPr>
        <p:spPr>
          <a:xfrm>
            <a:off x="644421" y="2478395"/>
            <a:ext cx="5753400" cy="597300"/>
          </a:xfrm>
          <a:prstGeom prst="rect">
            <a:avLst/>
          </a:prstGeom>
          <a:noFill/>
          <a:ln cap="flat" cmpd="sng" w="9525">
            <a:solidFill>
              <a:srgbClr val="ECECE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52"/>
          <p:cNvSpPr/>
          <p:nvPr/>
        </p:nvSpPr>
        <p:spPr>
          <a:xfrm>
            <a:off x="600675" y="2566118"/>
            <a:ext cx="143700" cy="437700"/>
          </a:xfrm>
          <a:prstGeom prst="rect">
            <a:avLst/>
          </a:prstGeom>
          <a:solidFill>
            <a:srgbClr val="FF6F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52"/>
          <p:cNvSpPr txBox="1"/>
          <p:nvPr>
            <p:ph idx="4294967295" type="title"/>
          </p:nvPr>
        </p:nvSpPr>
        <p:spPr>
          <a:xfrm>
            <a:off x="643381" y="2478395"/>
            <a:ext cx="1403400" cy="597300"/>
          </a:xfrm>
          <a:prstGeom prst="rect">
            <a:avLst/>
          </a:prstGeom>
          <a:solidFill>
            <a:srgbClr val="1F497D"/>
          </a:solid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en-GB" sz="1000">
                <a:solidFill>
                  <a:schemeClr val="dk1"/>
                </a:solidFill>
                <a:latin typeface="Lexend"/>
                <a:ea typeface="Lexend"/>
                <a:cs typeface="Lexend"/>
                <a:sym typeface="Lexend"/>
              </a:rPr>
              <a:t>Fast Moving </a:t>
            </a:r>
            <a:endParaRPr sz="1000">
              <a:solidFill>
                <a:schemeClr val="dk1"/>
              </a:solidFill>
              <a:latin typeface="Lexend"/>
              <a:ea typeface="Lexend"/>
              <a:cs typeface="Lexend"/>
              <a:sym typeface="Lexend"/>
            </a:endParaRPr>
          </a:p>
          <a:p>
            <a:pPr indent="0" lvl="0" marL="0" rtl="0" algn="ctr">
              <a:lnSpc>
                <a:spcPct val="100000"/>
              </a:lnSpc>
              <a:spcBef>
                <a:spcPts val="0"/>
              </a:spcBef>
              <a:spcAft>
                <a:spcPts val="0"/>
              </a:spcAft>
              <a:buNone/>
            </a:pPr>
            <a:r>
              <a:rPr lang="en-GB" sz="1000">
                <a:solidFill>
                  <a:schemeClr val="dk1"/>
                </a:solidFill>
                <a:latin typeface="Lexend"/>
                <a:ea typeface="Lexend"/>
                <a:cs typeface="Lexend"/>
                <a:sym typeface="Lexend"/>
              </a:rPr>
              <a:t>Consumer Goods</a:t>
            </a:r>
            <a:endParaRPr sz="1000">
              <a:solidFill>
                <a:schemeClr val="dk1"/>
              </a:solidFill>
              <a:latin typeface="Lexend"/>
              <a:ea typeface="Lexend"/>
              <a:cs typeface="Lexend"/>
              <a:sym typeface="Lexend"/>
            </a:endParaRPr>
          </a:p>
        </p:txBody>
      </p:sp>
      <p:pic>
        <p:nvPicPr>
          <p:cNvPr id="720" name="Google Shape;720;p52"/>
          <p:cNvPicPr preferRelativeResize="0"/>
          <p:nvPr/>
        </p:nvPicPr>
        <p:blipFill rotWithShape="1">
          <a:blip r:embed="rId9">
            <a:alphaModFix/>
          </a:blip>
          <a:srcRect b="0" l="0" r="0" t="0"/>
          <a:stretch/>
        </p:blipFill>
        <p:spPr>
          <a:xfrm>
            <a:off x="4227616" y="2655468"/>
            <a:ext cx="421582" cy="204192"/>
          </a:xfrm>
          <a:prstGeom prst="rect">
            <a:avLst/>
          </a:prstGeom>
          <a:noFill/>
          <a:ln>
            <a:noFill/>
          </a:ln>
        </p:spPr>
      </p:pic>
      <p:pic>
        <p:nvPicPr>
          <p:cNvPr id="721" name="Google Shape;721;p52"/>
          <p:cNvPicPr preferRelativeResize="0"/>
          <p:nvPr/>
        </p:nvPicPr>
        <p:blipFill rotWithShape="1">
          <a:blip r:embed="rId10">
            <a:alphaModFix/>
          </a:blip>
          <a:srcRect b="31992" l="17596" r="11591" t="29600"/>
          <a:stretch/>
        </p:blipFill>
        <p:spPr>
          <a:xfrm>
            <a:off x="3317378" y="2555184"/>
            <a:ext cx="762880" cy="413742"/>
          </a:xfrm>
          <a:prstGeom prst="rect">
            <a:avLst/>
          </a:prstGeom>
          <a:noFill/>
          <a:ln>
            <a:noFill/>
          </a:ln>
        </p:spPr>
      </p:pic>
      <p:pic>
        <p:nvPicPr>
          <p:cNvPr id="722" name="Google Shape;722;p52"/>
          <p:cNvPicPr preferRelativeResize="0"/>
          <p:nvPr/>
        </p:nvPicPr>
        <p:blipFill rotWithShape="1">
          <a:blip r:embed="rId11">
            <a:alphaModFix/>
          </a:blip>
          <a:srcRect b="43996" l="29600" r="28390" t="44000"/>
          <a:stretch/>
        </p:blipFill>
        <p:spPr>
          <a:xfrm>
            <a:off x="4796569" y="2649011"/>
            <a:ext cx="791351" cy="226088"/>
          </a:xfrm>
          <a:prstGeom prst="rect">
            <a:avLst/>
          </a:prstGeom>
          <a:noFill/>
          <a:ln>
            <a:noFill/>
          </a:ln>
        </p:spPr>
      </p:pic>
      <p:pic>
        <p:nvPicPr>
          <p:cNvPr id="723" name="Google Shape;723;p52"/>
          <p:cNvPicPr preferRelativeResize="0"/>
          <p:nvPr/>
        </p:nvPicPr>
        <p:blipFill rotWithShape="1">
          <a:blip r:embed="rId12">
            <a:alphaModFix/>
          </a:blip>
          <a:srcRect b="0" l="0" r="0" t="0"/>
          <a:stretch/>
        </p:blipFill>
        <p:spPr>
          <a:xfrm>
            <a:off x="2308370" y="2638303"/>
            <a:ext cx="791352" cy="235432"/>
          </a:xfrm>
          <a:prstGeom prst="rect">
            <a:avLst/>
          </a:prstGeom>
          <a:noFill/>
          <a:ln>
            <a:noFill/>
          </a:ln>
        </p:spPr>
      </p:pic>
      <p:pic>
        <p:nvPicPr>
          <p:cNvPr id="724" name="Google Shape;724;p52"/>
          <p:cNvPicPr preferRelativeResize="0"/>
          <p:nvPr/>
        </p:nvPicPr>
        <p:blipFill rotWithShape="1">
          <a:blip r:embed="rId13">
            <a:alphaModFix/>
          </a:blip>
          <a:srcRect b="0" l="0" r="0" t="0"/>
          <a:stretch/>
        </p:blipFill>
        <p:spPr>
          <a:xfrm>
            <a:off x="5777079" y="2543274"/>
            <a:ext cx="397155" cy="437549"/>
          </a:xfrm>
          <a:prstGeom prst="rect">
            <a:avLst/>
          </a:prstGeom>
          <a:noFill/>
          <a:ln>
            <a:noFill/>
          </a:ln>
        </p:spPr>
      </p:pic>
      <p:sp>
        <p:nvSpPr>
          <p:cNvPr id="725" name="Google Shape;725;p52"/>
          <p:cNvSpPr/>
          <p:nvPr/>
        </p:nvSpPr>
        <p:spPr>
          <a:xfrm>
            <a:off x="644421" y="3112399"/>
            <a:ext cx="5753400" cy="597300"/>
          </a:xfrm>
          <a:prstGeom prst="rect">
            <a:avLst/>
          </a:prstGeom>
          <a:noFill/>
          <a:ln cap="flat" cmpd="sng" w="9525">
            <a:solidFill>
              <a:srgbClr val="ECECE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52"/>
          <p:cNvSpPr/>
          <p:nvPr/>
        </p:nvSpPr>
        <p:spPr>
          <a:xfrm>
            <a:off x="600675" y="3200122"/>
            <a:ext cx="143700" cy="437700"/>
          </a:xfrm>
          <a:prstGeom prst="rect">
            <a:avLst/>
          </a:prstGeom>
          <a:solidFill>
            <a:srgbClr val="395E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52"/>
          <p:cNvSpPr txBox="1"/>
          <p:nvPr>
            <p:ph idx="4294967295" type="title"/>
          </p:nvPr>
        </p:nvSpPr>
        <p:spPr>
          <a:xfrm>
            <a:off x="643381" y="3112399"/>
            <a:ext cx="1403400" cy="597300"/>
          </a:xfrm>
          <a:prstGeom prst="rect">
            <a:avLst/>
          </a:prstGeom>
          <a:solidFill>
            <a:srgbClr val="1F497D"/>
          </a:solid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en-GB" sz="1000">
                <a:solidFill>
                  <a:schemeClr val="dk1"/>
                </a:solidFill>
                <a:latin typeface="Lexend"/>
                <a:ea typeface="Lexend"/>
                <a:cs typeface="Lexend"/>
                <a:sym typeface="Lexend"/>
              </a:rPr>
              <a:t>E-Commerce</a:t>
            </a:r>
            <a:endParaRPr sz="1000">
              <a:solidFill>
                <a:schemeClr val="dk1"/>
              </a:solidFill>
              <a:latin typeface="Lexend"/>
              <a:ea typeface="Lexend"/>
              <a:cs typeface="Lexend"/>
              <a:sym typeface="Lexend"/>
            </a:endParaRPr>
          </a:p>
        </p:txBody>
      </p:sp>
      <p:pic>
        <p:nvPicPr>
          <p:cNvPr descr="Jumia Tunisie (@JumiaTN) | Twitter" id="728" name="Google Shape;728;p52"/>
          <p:cNvPicPr preferRelativeResize="0"/>
          <p:nvPr/>
        </p:nvPicPr>
        <p:blipFill rotWithShape="1">
          <a:blip r:embed="rId14">
            <a:alphaModFix/>
          </a:blip>
          <a:srcRect b="28233" l="0" r="0" t="26499"/>
          <a:stretch/>
        </p:blipFill>
        <p:spPr>
          <a:xfrm>
            <a:off x="2308360" y="3216226"/>
            <a:ext cx="869235" cy="393435"/>
          </a:xfrm>
          <a:prstGeom prst="rect">
            <a:avLst/>
          </a:prstGeom>
          <a:noFill/>
          <a:ln>
            <a:noFill/>
          </a:ln>
        </p:spPr>
      </p:pic>
      <p:pic>
        <p:nvPicPr>
          <p:cNvPr id="729" name="Google Shape;729;p52"/>
          <p:cNvPicPr preferRelativeResize="0"/>
          <p:nvPr/>
        </p:nvPicPr>
        <p:blipFill rotWithShape="1">
          <a:blip r:embed="rId15">
            <a:alphaModFix/>
          </a:blip>
          <a:srcRect b="32864" l="7742" r="5841" t="37130"/>
          <a:stretch/>
        </p:blipFill>
        <p:spPr>
          <a:xfrm>
            <a:off x="3397818" y="3291035"/>
            <a:ext cx="614849" cy="213488"/>
          </a:xfrm>
          <a:prstGeom prst="rect">
            <a:avLst/>
          </a:prstGeom>
          <a:noFill/>
          <a:ln>
            <a:noFill/>
          </a:ln>
        </p:spPr>
      </p:pic>
      <p:sp>
        <p:nvSpPr>
          <p:cNvPr id="730" name="Google Shape;730;p52"/>
          <p:cNvSpPr/>
          <p:nvPr/>
        </p:nvSpPr>
        <p:spPr>
          <a:xfrm>
            <a:off x="644421" y="3753224"/>
            <a:ext cx="5753400" cy="597300"/>
          </a:xfrm>
          <a:prstGeom prst="rect">
            <a:avLst/>
          </a:prstGeom>
          <a:noFill/>
          <a:ln cap="flat" cmpd="sng" w="9525">
            <a:solidFill>
              <a:srgbClr val="ECECE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52"/>
          <p:cNvSpPr/>
          <p:nvPr/>
        </p:nvSpPr>
        <p:spPr>
          <a:xfrm>
            <a:off x="600675" y="3840947"/>
            <a:ext cx="143700" cy="437700"/>
          </a:xfrm>
          <a:prstGeom prst="rect">
            <a:avLst/>
          </a:prstGeom>
          <a:solidFill>
            <a:srgbClr val="C4C4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52"/>
          <p:cNvSpPr txBox="1"/>
          <p:nvPr>
            <p:ph idx="4294967295" type="title"/>
          </p:nvPr>
        </p:nvSpPr>
        <p:spPr>
          <a:xfrm>
            <a:off x="643381" y="3753224"/>
            <a:ext cx="1403400" cy="597300"/>
          </a:xfrm>
          <a:prstGeom prst="rect">
            <a:avLst/>
          </a:prstGeom>
          <a:solidFill>
            <a:srgbClr val="1F497D"/>
          </a:solid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en-GB" sz="1000">
                <a:solidFill>
                  <a:schemeClr val="dk1"/>
                </a:solidFill>
                <a:latin typeface="Lexend"/>
                <a:ea typeface="Lexend"/>
                <a:cs typeface="Lexend"/>
                <a:sym typeface="Lexend"/>
              </a:rPr>
              <a:t>Food Delivery</a:t>
            </a:r>
            <a:endParaRPr sz="1000">
              <a:solidFill>
                <a:schemeClr val="dk1"/>
              </a:solidFill>
              <a:latin typeface="Lexend"/>
              <a:ea typeface="Lexend"/>
              <a:cs typeface="Lexend"/>
              <a:sym typeface="Lexend"/>
            </a:endParaRPr>
          </a:p>
        </p:txBody>
      </p:sp>
      <p:pic>
        <p:nvPicPr>
          <p:cNvPr id="733" name="Google Shape;733;p52"/>
          <p:cNvPicPr preferRelativeResize="0"/>
          <p:nvPr/>
        </p:nvPicPr>
        <p:blipFill rotWithShape="1">
          <a:blip r:embed="rId16">
            <a:alphaModFix/>
          </a:blip>
          <a:srcRect b="0" l="0" r="0" t="0"/>
          <a:stretch/>
        </p:blipFill>
        <p:spPr>
          <a:xfrm>
            <a:off x="2291005" y="3905897"/>
            <a:ext cx="967779" cy="278172"/>
          </a:xfrm>
          <a:prstGeom prst="rect">
            <a:avLst/>
          </a:prstGeom>
          <a:noFill/>
          <a:ln>
            <a:noFill/>
          </a:ln>
        </p:spPr>
      </p:pic>
      <p:pic>
        <p:nvPicPr>
          <p:cNvPr id="734" name="Google Shape;734;p52"/>
          <p:cNvPicPr preferRelativeResize="0"/>
          <p:nvPr/>
        </p:nvPicPr>
        <p:blipFill rotWithShape="1">
          <a:blip r:embed="rId17">
            <a:alphaModFix/>
          </a:blip>
          <a:srcRect b="0" l="0" r="0" t="0"/>
          <a:stretch/>
        </p:blipFill>
        <p:spPr>
          <a:xfrm>
            <a:off x="3196358" y="3867330"/>
            <a:ext cx="519335" cy="355334"/>
          </a:xfrm>
          <a:prstGeom prst="rect">
            <a:avLst/>
          </a:prstGeom>
          <a:noFill/>
          <a:ln>
            <a:noFill/>
          </a:ln>
        </p:spPr>
      </p:pic>
      <p:pic>
        <p:nvPicPr>
          <p:cNvPr id="735" name="Google Shape;735;p52"/>
          <p:cNvPicPr preferRelativeResize="0"/>
          <p:nvPr/>
        </p:nvPicPr>
        <p:blipFill rotWithShape="1">
          <a:blip r:embed="rId18">
            <a:alphaModFix/>
          </a:blip>
          <a:srcRect b="0" l="0" r="0" t="0"/>
          <a:stretch/>
        </p:blipFill>
        <p:spPr>
          <a:xfrm>
            <a:off x="3934354" y="3872068"/>
            <a:ext cx="791363" cy="34582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9" name="Shape 739"/>
        <p:cNvGrpSpPr/>
        <p:nvPr/>
      </p:nvGrpSpPr>
      <p:grpSpPr>
        <a:xfrm>
          <a:off x="0" y="0"/>
          <a:ext cx="0" cy="0"/>
          <a:chOff x="0" y="0"/>
          <a:chExt cx="0" cy="0"/>
        </a:xfrm>
      </p:grpSpPr>
      <p:sp>
        <p:nvSpPr>
          <p:cNvPr id="740" name="Google Shape;740;p53"/>
          <p:cNvSpPr txBox="1"/>
          <p:nvPr>
            <p:ph idx="4294967295" type="title"/>
          </p:nvPr>
        </p:nvSpPr>
        <p:spPr>
          <a:xfrm>
            <a:off x="522290" y="145875"/>
            <a:ext cx="7232100" cy="12291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GB" sz="2900">
                <a:solidFill>
                  <a:srgbClr val="1F497D"/>
                </a:solidFill>
                <a:latin typeface="Lexend"/>
                <a:ea typeface="Lexend"/>
                <a:cs typeface="Lexend"/>
                <a:sym typeface="Lexend"/>
              </a:rPr>
              <a:t>Market Size</a:t>
            </a:r>
            <a:r>
              <a:rPr b="0" lang="en-GB" sz="2900">
                <a:solidFill>
                  <a:srgbClr val="1F497D"/>
                </a:solidFill>
                <a:latin typeface="Lexend"/>
                <a:ea typeface="Lexend"/>
                <a:cs typeface="Lexend"/>
                <a:sym typeface="Lexend"/>
              </a:rPr>
              <a:t> of Electrical 3-Wheeler</a:t>
            </a:r>
            <a:endParaRPr b="0" sz="2900">
              <a:solidFill>
                <a:srgbClr val="1F497D"/>
              </a:solidFill>
              <a:latin typeface="Lexend"/>
              <a:ea typeface="Lexend"/>
              <a:cs typeface="Lexend"/>
              <a:sym typeface="Lexend"/>
            </a:endParaRPr>
          </a:p>
        </p:txBody>
      </p:sp>
      <p:sp>
        <p:nvSpPr>
          <p:cNvPr id="741" name="Google Shape;741;p53"/>
          <p:cNvSpPr txBox="1"/>
          <p:nvPr>
            <p:ph idx="12" type="sldNum"/>
          </p:nvPr>
        </p:nvSpPr>
        <p:spPr>
          <a:xfrm>
            <a:off x="8410805" y="4749851"/>
            <a:ext cx="5487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GB">
                <a:solidFill>
                  <a:srgbClr val="1F497D"/>
                </a:solidFill>
                <a:latin typeface="Lexend Light"/>
                <a:ea typeface="Lexend Light"/>
                <a:cs typeface="Lexend Light"/>
                <a:sym typeface="Lexend Light"/>
              </a:rPr>
              <a:t>‹#›</a:t>
            </a:fld>
            <a:endParaRPr>
              <a:solidFill>
                <a:srgbClr val="1F497D"/>
              </a:solidFill>
              <a:latin typeface="Lexend Light"/>
              <a:ea typeface="Lexend Light"/>
              <a:cs typeface="Lexend Light"/>
              <a:sym typeface="Lexend Light"/>
            </a:endParaRPr>
          </a:p>
        </p:txBody>
      </p:sp>
      <p:sp>
        <p:nvSpPr>
          <p:cNvPr id="742" name="Google Shape;742;p53"/>
          <p:cNvSpPr/>
          <p:nvPr/>
        </p:nvSpPr>
        <p:spPr>
          <a:xfrm>
            <a:off x="8294985" y="4938300"/>
            <a:ext cx="155700" cy="57600"/>
          </a:xfrm>
          <a:prstGeom prst="rect">
            <a:avLst/>
          </a:prstGeom>
          <a:solidFill>
            <a:srgbClr val="395E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53"/>
          <p:cNvSpPr/>
          <p:nvPr/>
        </p:nvSpPr>
        <p:spPr>
          <a:xfrm>
            <a:off x="8500460" y="4938300"/>
            <a:ext cx="155700" cy="57600"/>
          </a:xfrm>
          <a:prstGeom prst="rect">
            <a:avLst/>
          </a:prstGeom>
          <a:solidFill>
            <a:srgbClr val="F6D30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53"/>
          <p:cNvSpPr/>
          <p:nvPr/>
        </p:nvSpPr>
        <p:spPr>
          <a:xfrm>
            <a:off x="8988310" y="4938300"/>
            <a:ext cx="155700" cy="57600"/>
          </a:xfrm>
          <a:prstGeom prst="rect">
            <a:avLst/>
          </a:prstGeom>
          <a:solidFill>
            <a:srgbClr val="FF6F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53"/>
          <p:cNvSpPr/>
          <p:nvPr/>
        </p:nvSpPr>
        <p:spPr>
          <a:xfrm>
            <a:off x="0" y="4938300"/>
            <a:ext cx="8245200" cy="57600"/>
          </a:xfrm>
          <a:prstGeom prst="rect">
            <a:avLst/>
          </a:prstGeom>
          <a:solidFill>
            <a:srgbClr val="1F49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53"/>
          <p:cNvSpPr/>
          <p:nvPr/>
        </p:nvSpPr>
        <p:spPr>
          <a:xfrm>
            <a:off x="8849575" y="750025"/>
            <a:ext cx="294600" cy="57600"/>
          </a:xfrm>
          <a:prstGeom prst="rect">
            <a:avLst/>
          </a:prstGeom>
          <a:solidFill>
            <a:srgbClr val="ECEC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53"/>
          <p:cNvSpPr/>
          <p:nvPr/>
        </p:nvSpPr>
        <p:spPr>
          <a:xfrm>
            <a:off x="0" y="4802800"/>
            <a:ext cx="1476900" cy="57600"/>
          </a:xfrm>
          <a:prstGeom prst="rect">
            <a:avLst/>
          </a:prstGeom>
          <a:solidFill>
            <a:srgbClr val="ECEC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53"/>
          <p:cNvSpPr/>
          <p:nvPr/>
        </p:nvSpPr>
        <p:spPr>
          <a:xfrm>
            <a:off x="8982726" y="653725"/>
            <a:ext cx="161400" cy="57600"/>
          </a:xfrm>
          <a:prstGeom prst="rect">
            <a:avLst/>
          </a:prstGeom>
          <a:solidFill>
            <a:srgbClr val="1F49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49" name="Google Shape;749;p53"/>
          <p:cNvPicPr preferRelativeResize="0"/>
          <p:nvPr/>
        </p:nvPicPr>
        <p:blipFill rotWithShape="1">
          <a:blip r:embed="rId3">
            <a:alphaModFix/>
          </a:blip>
          <a:srcRect b="0" l="0" r="0" t="0"/>
          <a:stretch/>
        </p:blipFill>
        <p:spPr>
          <a:xfrm>
            <a:off x="7777249" y="419925"/>
            <a:ext cx="785200" cy="636250"/>
          </a:xfrm>
          <a:prstGeom prst="rect">
            <a:avLst/>
          </a:prstGeom>
          <a:noFill/>
          <a:ln>
            <a:noFill/>
          </a:ln>
        </p:spPr>
      </p:pic>
      <p:sp>
        <p:nvSpPr>
          <p:cNvPr id="750" name="Google Shape;750;p53"/>
          <p:cNvSpPr/>
          <p:nvPr/>
        </p:nvSpPr>
        <p:spPr>
          <a:xfrm>
            <a:off x="3062150" y="3360324"/>
            <a:ext cx="2835300" cy="26100"/>
          </a:xfrm>
          <a:prstGeom prst="rect">
            <a:avLst/>
          </a:prstGeom>
          <a:solidFill>
            <a:srgbClr val="1F49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53"/>
          <p:cNvSpPr/>
          <p:nvPr/>
        </p:nvSpPr>
        <p:spPr>
          <a:xfrm>
            <a:off x="2722200" y="3560192"/>
            <a:ext cx="3699600" cy="7695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500"/>
              <a:buFont typeface="Arial"/>
              <a:buNone/>
            </a:pPr>
            <a:r>
              <a:rPr b="1" i="0" lang="en-GB" sz="2100" u="none" cap="none" strike="noStrike">
                <a:solidFill>
                  <a:srgbClr val="1F497D"/>
                </a:solidFill>
                <a:latin typeface="Lexend"/>
                <a:ea typeface="Lexend"/>
                <a:cs typeface="Lexend"/>
                <a:sym typeface="Lexend"/>
              </a:rPr>
              <a:t>Our Target by 2025</a:t>
            </a:r>
            <a:endParaRPr b="1" sz="2100">
              <a:solidFill>
                <a:srgbClr val="1F497D"/>
              </a:solidFill>
              <a:latin typeface="Lexend"/>
              <a:ea typeface="Lexend"/>
              <a:cs typeface="Lexend"/>
              <a:sym typeface="Lexend"/>
            </a:endParaRPr>
          </a:p>
          <a:p>
            <a:pPr indent="0" lvl="0" marL="0" marR="0" rtl="0" algn="ctr">
              <a:lnSpc>
                <a:spcPct val="100000"/>
              </a:lnSpc>
              <a:spcBef>
                <a:spcPts val="0"/>
              </a:spcBef>
              <a:spcAft>
                <a:spcPts val="0"/>
              </a:spcAft>
              <a:buClr>
                <a:srgbClr val="000000"/>
              </a:buClr>
              <a:buSzPts val="1500"/>
              <a:buFont typeface="Arial"/>
              <a:buNone/>
            </a:pPr>
            <a:r>
              <a:rPr i="0" lang="en-GB" sz="1800" u="none" cap="none" strike="noStrike">
                <a:solidFill>
                  <a:srgbClr val="1F497D"/>
                </a:solidFill>
                <a:latin typeface="Lexend"/>
                <a:ea typeface="Lexend"/>
                <a:cs typeface="Lexend"/>
                <a:sym typeface="Lexend"/>
              </a:rPr>
              <a:t>1% Market Sh</a:t>
            </a:r>
            <a:r>
              <a:rPr lang="en-GB" sz="1800">
                <a:solidFill>
                  <a:srgbClr val="1F497D"/>
                </a:solidFill>
                <a:latin typeface="Lexend"/>
                <a:ea typeface="Lexend"/>
                <a:cs typeface="Lexend"/>
                <a:sym typeface="Lexend"/>
              </a:rPr>
              <a:t>are</a:t>
            </a:r>
            <a:r>
              <a:rPr i="0" lang="en-GB" sz="1800" u="none" cap="none" strike="noStrike">
                <a:solidFill>
                  <a:srgbClr val="1F497D"/>
                </a:solidFill>
                <a:latin typeface="Lexend"/>
                <a:ea typeface="Lexend"/>
                <a:cs typeface="Lexend"/>
                <a:sym typeface="Lexend"/>
              </a:rPr>
              <a:t> </a:t>
            </a:r>
            <a:r>
              <a:rPr lang="en-GB" sz="1800">
                <a:solidFill>
                  <a:srgbClr val="1F497D"/>
                </a:solidFill>
                <a:latin typeface="Lexend"/>
                <a:ea typeface="Lexend"/>
                <a:cs typeface="Lexend"/>
                <a:sym typeface="Lexend"/>
              </a:rPr>
              <a:t>:</a:t>
            </a:r>
            <a:r>
              <a:rPr i="0" lang="en-GB" sz="1800" u="none" cap="none" strike="noStrike">
                <a:solidFill>
                  <a:srgbClr val="1F497D"/>
                </a:solidFill>
                <a:latin typeface="Lexend"/>
                <a:ea typeface="Lexend"/>
                <a:cs typeface="Lexend"/>
                <a:sym typeface="Lexend"/>
              </a:rPr>
              <a:t> </a:t>
            </a:r>
            <a:r>
              <a:rPr b="1" lang="en-GB" sz="1800">
                <a:solidFill>
                  <a:srgbClr val="1F497D"/>
                </a:solidFill>
                <a:latin typeface="Lexend"/>
                <a:ea typeface="Lexend"/>
                <a:cs typeface="Lexend"/>
                <a:sym typeface="Lexend"/>
              </a:rPr>
              <a:t>$ </a:t>
            </a:r>
            <a:r>
              <a:rPr b="1" i="0" lang="en-GB" sz="1800" u="none" cap="none" strike="noStrike">
                <a:solidFill>
                  <a:srgbClr val="1F497D"/>
                </a:solidFill>
                <a:latin typeface="Lexend"/>
                <a:ea typeface="Lexend"/>
                <a:cs typeface="Lexend"/>
                <a:sym typeface="Lexend"/>
              </a:rPr>
              <a:t>150M</a:t>
            </a:r>
            <a:r>
              <a:rPr b="1" lang="en-GB" sz="1800">
                <a:solidFill>
                  <a:srgbClr val="1F497D"/>
                </a:solidFill>
                <a:latin typeface="Lexend"/>
                <a:ea typeface="Lexend"/>
                <a:cs typeface="Lexend"/>
                <a:sym typeface="Lexend"/>
              </a:rPr>
              <a:t> </a:t>
            </a:r>
            <a:endParaRPr b="1" i="0" sz="1800" u="none" cap="none" strike="noStrike">
              <a:solidFill>
                <a:srgbClr val="1F497D"/>
              </a:solidFill>
              <a:latin typeface="Lexend"/>
              <a:ea typeface="Lexend"/>
              <a:cs typeface="Lexend"/>
              <a:sym typeface="Lexend"/>
            </a:endParaRPr>
          </a:p>
        </p:txBody>
      </p:sp>
      <p:sp>
        <p:nvSpPr>
          <p:cNvPr id="752" name="Google Shape;752;p53"/>
          <p:cNvSpPr/>
          <p:nvPr/>
        </p:nvSpPr>
        <p:spPr>
          <a:xfrm>
            <a:off x="3062150" y="2925499"/>
            <a:ext cx="2835300" cy="261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53"/>
          <p:cNvSpPr/>
          <p:nvPr/>
        </p:nvSpPr>
        <p:spPr>
          <a:xfrm>
            <a:off x="3062150" y="2490674"/>
            <a:ext cx="2835300" cy="261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53"/>
          <p:cNvSpPr/>
          <p:nvPr/>
        </p:nvSpPr>
        <p:spPr>
          <a:xfrm>
            <a:off x="3062150" y="2055849"/>
            <a:ext cx="2835300" cy="261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53"/>
          <p:cNvSpPr/>
          <p:nvPr/>
        </p:nvSpPr>
        <p:spPr>
          <a:xfrm>
            <a:off x="3062150" y="1606300"/>
            <a:ext cx="2835300" cy="261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53"/>
          <p:cNvSpPr/>
          <p:nvPr/>
        </p:nvSpPr>
        <p:spPr>
          <a:xfrm>
            <a:off x="3651150" y="1615449"/>
            <a:ext cx="1657200" cy="1744800"/>
          </a:xfrm>
          <a:prstGeom prst="rect">
            <a:avLst/>
          </a:prstGeom>
          <a:solidFill>
            <a:srgbClr val="FF6F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53"/>
          <p:cNvSpPr txBox="1"/>
          <p:nvPr/>
        </p:nvSpPr>
        <p:spPr>
          <a:xfrm>
            <a:off x="3240900" y="2159674"/>
            <a:ext cx="2477700" cy="70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2100">
                <a:solidFill>
                  <a:schemeClr val="dk1"/>
                </a:solidFill>
                <a:latin typeface="Lexend SemiBold"/>
                <a:ea typeface="Lexend SemiBold"/>
                <a:cs typeface="Lexend SemiBold"/>
                <a:sym typeface="Lexend SemiBold"/>
              </a:rPr>
              <a:t>$ 15.5B</a:t>
            </a:r>
            <a:endParaRPr sz="2100">
              <a:solidFill>
                <a:schemeClr val="dk1"/>
              </a:solidFill>
              <a:latin typeface="Lexend SemiBold"/>
              <a:ea typeface="Lexend SemiBold"/>
              <a:cs typeface="Lexend SemiBold"/>
              <a:sym typeface="Lexend SemiBold"/>
            </a:endParaRPr>
          </a:p>
          <a:p>
            <a:pPr indent="0" lvl="0" marL="0" rtl="0" algn="ctr">
              <a:spcBef>
                <a:spcPts val="0"/>
              </a:spcBef>
              <a:spcAft>
                <a:spcPts val="0"/>
              </a:spcAft>
              <a:buNone/>
            </a:pPr>
            <a:r>
              <a:rPr lang="en-GB" sz="1300">
                <a:solidFill>
                  <a:schemeClr val="dk1"/>
                </a:solidFill>
                <a:latin typeface="Lexend SemiBold"/>
                <a:ea typeface="Lexend SemiBold"/>
                <a:cs typeface="Lexend SemiBold"/>
                <a:sym typeface="Lexend SemiBold"/>
              </a:rPr>
              <a:t>Global Market</a:t>
            </a:r>
            <a:endParaRPr sz="1300">
              <a:solidFill>
                <a:schemeClr val="dk1"/>
              </a:solidFill>
              <a:latin typeface="Lexend SemiBold"/>
              <a:ea typeface="Lexend SemiBold"/>
              <a:cs typeface="Lexend SemiBold"/>
              <a:sym typeface="Lexend SemiBo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1" name="Shape 761"/>
        <p:cNvGrpSpPr/>
        <p:nvPr/>
      </p:nvGrpSpPr>
      <p:grpSpPr>
        <a:xfrm>
          <a:off x="0" y="0"/>
          <a:ext cx="0" cy="0"/>
          <a:chOff x="0" y="0"/>
          <a:chExt cx="0" cy="0"/>
        </a:xfrm>
      </p:grpSpPr>
      <p:sp>
        <p:nvSpPr>
          <p:cNvPr id="762" name="Google Shape;762;p54"/>
          <p:cNvSpPr/>
          <p:nvPr/>
        </p:nvSpPr>
        <p:spPr>
          <a:xfrm>
            <a:off x="1715775" y="1496438"/>
            <a:ext cx="1657200" cy="740400"/>
          </a:xfrm>
          <a:prstGeom prst="rect">
            <a:avLst/>
          </a:prstGeom>
          <a:noFill/>
          <a:ln cap="flat" cmpd="sng" w="9525">
            <a:solidFill>
              <a:srgbClr val="ECECE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54"/>
          <p:cNvSpPr/>
          <p:nvPr/>
        </p:nvSpPr>
        <p:spPr>
          <a:xfrm>
            <a:off x="3497463" y="1496438"/>
            <a:ext cx="1657200" cy="740400"/>
          </a:xfrm>
          <a:prstGeom prst="rect">
            <a:avLst/>
          </a:prstGeom>
          <a:noFill/>
          <a:ln cap="flat" cmpd="sng" w="9525">
            <a:solidFill>
              <a:srgbClr val="ECECE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54"/>
          <p:cNvSpPr/>
          <p:nvPr/>
        </p:nvSpPr>
        <p:spPr>
          <a:xfrm>
            <a:off x="5249513" y="1496438"/>
            <a:ext cx="1657200" cy="740400"/>
          </a:xfrm>
          <a:prstGeom prst="rect">
            <a:avLst/>
          </a:prstGeom>
          <a:noFill/>
          <a:ln cap="flat" cmpd="sng" w="9525">
            <a:solidFill>
              <a:srgbClr val="ECECE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54"/>
          <p:cNvSpPr txBox="1"/>
          <p:nvPr>
            <p:ph idx="4294967295" type="title"/>
          </p:nvPr>
        </p:nvSpPr>
        <p:spPr>
          <a:xfrm>
            <a:off x="522290" y="145875"/>
            <a:ext cx="7232100" cy="12291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GB" sz="2900">
                <a:solidFill>
                  <a:srgbClr val="1F497D"/>
                </a:solidFill>
                <a:latin typeface="Lexend"/>
                <a:ea typeface="Lexend"/>
                <a:cs typeface="Lexend"/>
                <a:sym typeface="Lexend"/>
              </a:rPr>
              <a:t>Business Model</a:t>
            </a:r>
            <a:endParaRPr sz="2900">
              <a:solidFill>
                <a:srgbClr val="1F497D"/>
              </a:solidFill>
              <a:latin typeface="Lexend"/>
              <a:ea typeface="Lexend"/>
              <a:cs typeface="Lexend"/>
              <a:sym typeface="Lexend"/>
            </a:endParaRPr>
          </a:p>
        </p:txBody>
      </p:sp>
      <p:sp>
        <p:nvSpPr>
          <p:cNvPr id="766" name="Google Shape;766;p54"/>
          <p:cNvSpPr txBox="1"/>
          <p:nvPr>
            <p:ph idx="12" type="sldNum"/>
          </p:nvPr>
        </p:nvSpPr>
        <p:spPr>
          <a:xfrm>
            <a:off x="8410805" y="4749851"/>
            <a:ext cx="5487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GB">
                <a:solidFill>
                  <a:srgbClr val="1F497D"/>
                </a:solidFill>
                <a:latin typeface="Lexend Light"/>
                <a:ea typeface="Lexend Light"/>
                <a:cs typeface="Lexend Light"/>
                <a:sym typeface="Lexend Light"/>
              </a:rPr>
              <a:t>‹#›</a:t>
            </a:fld>
            <a:endParaRPr>
              <a:solidFill>
                <a:srgbClr val="1F497D"/>
              </a:solidFill>
              <a:latin typeface="Lexend Light"/>
              <a:ea typeface="Lexend Light"/>
              <a:cs typeface="Lexend Light"/>
              <a:sym typeface="Lexend Light"/>
            </a:endParaRPr>
          </a:p>
        </p:txBody>
      </p:sp>
      <p:sp>
        <p:nvSpPr>
          <p:cNvPr id="767" name="Google Shape;767;p54"/>
          <p:cNvSpPr/>
          <p:nvPr/>
        </p:nvSpPr>
        <p:spPr>
          <a:xfrm>
            <a:off x="8294985" y="4938300"/>
            <a:ext cx="155700" cy="57600"/>
          </a:xfrm>
          <a:prstGeom prst="rect">
            <a:avLst/>
          </a:prstGeom>
          <a:solidFill>
            <a:srgbClr val="395E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54"/>
          <p:cNvSpPr/>
          <p:nvPr/>
        </p:nvSpPr>
        <p:spPr>
          <a:xfrm>
            <a:off x="8500460" y="4938300"/>
            <a:ext cx="155700" cy="57600"/>
          </a:xfrm>
          <a:prstGeom prst="rect">
            <a:avLst/>
          </a:prstGeom>
          <a:solidFill>
            <a:srgbClr val="F6D30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54"/>
          <p:cNvSpPr/>
          <p:nvPr/>
        </p:nvSpPr>
        <p:spPr>
          <a:xfrm>
            <a:off x="8988310" y="4938300"/>
            <a:ext cx="155700" cy="57600"/>
          </a:xfrm>
          <a:prstGeom prst="rect">
            <a:avLst/>
          </a:prstGeom>
          <a:solidFill>
            <a:srgbClr val="FF6F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54"/>
          <p:cNvSpPr/>
          <p:nvPr/>
        </p:nvSpPr>
        <p:spPr>
          <a:xfrm>
            <a:off x="0" y="4938300"/>
            <a:ext cx="8245200" cy="57600"/>
          </a:xfrm>
          <a:prstGeom prst="rect">
            <a:avLst/>
          </a:prstGeom>
          <a:solidFill>
            <a:srgbClr val="1F49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54"/>
          <p:cNvSpPr/>
          <p:nvPr/>
        </p:nvSpPr>
        <p:spPr>
          <a:xfrm>
            <a:off x="8849575" y="750025"/>
            <a:ext cx="294600" cy="57600"/>
          </a:xfrm>
          <a:prstGeom prst="rect">
            <a:avLst/>
          </a:prstGeom>
          <a:solidFill>
            <a:srgbClr val="ECEC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54"/>
          <p:cNvSpPr/>
          <p:nvPr/>
        </p:nvSpPr>
        <p:spPr>
          <a:xfrm>
            <a:off x="0" y="4802800"/>
            <a:ext cx="1476900" cy="57600"/>
          </a:xfrm>
          <a:prstGeom prst="rect">
            <a:avLst/>
          </a:prstGeom>
          <a:solidFill>
            <a:srgbClr val="ECEC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54"/>
          <p:cNvSpPr/>
          <p:nvPr/>
        </p:nvSpPr>
        <p:spPr>
          <a:xfrm>
            <a:off x="8982726" y="653725"/>
            <a:ext cx="161400" cy="57600"/>
          </a:xfrm>
          <a:prstGeom prst="rect">
            <a:avLst/>
          </a:prstGeom>
          <a:solidFill>
            <a:srgbClr val="1F49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74" name="Google Shape;774;p54"/>
          <p:cNvPicPr preferRelativeResize="0"/>
          <p:nvPr/>
        </p:nvPicPr>
        <p:blipFill rotWithShape="1">
          <a:blip r:embed="rId3">
            <a:alphaModFix/>
          </a:blip>
          <a:srcRect b="0" l="0" r="0" t="0"/>
          <a:stretch/>
        </p:blipFill>
        <p:spPr>
          <a:xfrm>
            <a:off x="7777249" y="419925"/>
            <a:ext cx="785200" cy="636250"/>
          </a:xfrm>
          <a:prstGeom prst="rect">
            <a:avLst/>
          </a:prstGeom>
          <a:noFill/>
          <a:ln>
            <a:noFill/>
          </a:ln>
        </p:spPr>
      </p:pic>
      <p:sp>
        <p:nvSpPr>
          <p:cNvPr id="775" name="Google Shape;775;p54"/>
          <p:cNvSpPr/>
          <p:nvPr/>
        </p:nvSpPr>
        <p:spPr>
          <a:xfrm>
            <a:off x="3482700" y="2236874"/>
            <a:ext cx="1657200" cy="1744800"/>
          </a:xfrm>
          <a:prstGeom prst="rect">
            <a:avLst/>
          </a:prstGeom>
          <a:solidFill>
            <a:srgbClr val="1F49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54"/>
          <p:cNvSpPr txBox="1"/>
          <p:nvPr/>
        </p:nvSpPr>
        <p:spPr>
          <a:xfrm>
            <a:off x="3512200" y="2781088"/>
            <a:ext cx="15981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2100">
                <a:solidFill>
                  <a:schemeClr val="dk1"/>
                </a:solidFill>
                <a:latin typeface="Lexend SemiBold"/>
                <a:ea typeface="Lexend SemiBold"/>
                <a:cs typeface="Lexend SemiBold"/>
                <a:sym typeface="Lexend SemiBold"/>
              </a:rPr>
              <a:t>15K TND</a:t>
            </a:r>
            <a:endParaRPr sz="1300">
              <a:solidFill>
                <a:schemeClr val="dk1"/>
              </a:solidFill>
              <a:latin typeface="Lexend SemiBold"/>
              <a:ea typeface="Lexend SemiBold"/>
              <a:cs typeface="Lexend SemiBold"/>
              <a:sym typeface="Lexend SemiBold"/>
            </a:endParaRPr>
          </a:p>
        </p:txBody>
      </p:sp>
      <p:sp>
        <p:nvSpPr>
          <p:cNvPr id="777" name="Google Shape;777;p54"/>
          <p:cNvSpPr/>
          <p:nvPr/>
        </p:nvSpPr>
        <p:spPr>
          <a:xfrm>
            <a:off x="1715750" y="2236874"/>
            <a:ext cx="1657200" cy="1744800"/>
          </a:xfrm>
          <a:prstGeom prst="rect">
            <a:avLst/>
          </a:prstGeom>
          <a:solidFill>
            <a:srgbClr val="FF6F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54"/>
          <p:cNvSpPr txBox="1"/>
          <p:nvPr/>
        </p:nvSpPr>
        <p:spPr>
          <a:xfrm>
            <a:off x="1745250" y="2781088"/>
            <a:ext cx="15981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2100">
                <a:solidFill>
                  <a:schemeClr val="dk1"/>
                </a:solidFill>
                <a:latin typeface="Lexend SemiBold"/>
                <a:ea typeface="Lexend SemiBold"/>
                <a:cs typeface="Lexend SemiBold"/>
                <a:sym typeface="Lexend SemiBold"/>
              </a:rPr>
              <a:t>12K TND</a:t>
            </a:r>
            <a:endParaRPr sz="1300">
              <a:solidFill>
                <a:schemeClr val="dk1"/>
              </a:solidFill>
              <a:latin typeface="Lexend SemiBold"/>
              <a:ea typeface="Lexend SemiBold"/>
              <a:cs typeface="Lexend SemiBold"/>
              <a:sym typeface="Lexend SemiBold"/>
            </a:endParaRPr>
          </a:p>
        </p:txBody>
      </p:sp>
      <p:sp>
        <p:nvSpPr>
          <p:cNvPr id="779" name="Google Shape;779;p54"/>
          <p:cNvSpPr/>
          <p:nvPr/>
        </p:nvSpPr>
        <p:spPr>
          <a:xfrm>
            <a:off x="5249650" y="2236874"/>
            <a:ext cx="1657200" cy="1744800"/>
          </a:xfrm>
          <a:prstGeom prst="rect">
            <a:avLst/>
          </a:prstGeom>
          <a:solidFill>
            <a:srgbClr val="0020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54"/>
          <p:cNvSpPr txBox="1"/>
          <p:nvPr/>
        </p:nvSpPr>
        <p:spPr>
          <a:xfrm>
            <a:off x="5279150" y="2781088"/>
            <a:ext cx="15981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2100">
                <a:solidFill>
                  <a:schemeClr val="dk1"/>
                </a:solidFill>
                <a:latin typeface="Lexend SemiBold"/>
                <a:ea typeface="Lexend SemiBold"/>
                <a:cs typeface="Lexend SemiBold"/>
                <a:sym typeface="Lexend SemiBold"/>
              </a:rPr>
              <a:t>18K TND</a:t>
            </a:r>
            <a:endParaRPr sz="1300">
              <a:solidFill>
                <a:schemeClr val="dk1"/>
              </a:solidFill>
              <a:latin typeface="Lexend SemiBold"/>
              <a:ea typeface="Lexend SemiBold"/>
              <a:cs typeface="Lexend SemiBold"/>
              <a:sym typeface="Lexend SemiBold"/>
            </a:endParaRPr>
          </a:p>
        </p:txBody>
      </p:sp>
      <p:sp>
        <p:nvSpPr>
          <p:cNvPr id="781" name="Google Shape;781;p54"/>
          <p:cNvSpPr txBox="1"/>
          <p:nvPr/>
        </p:nvSpPr>
        <p:spPr>
          <a:xfrm>
            <a:off x="3512200" y="1652425"/>
            <a:ext cx="16572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800">
                <a:solidFill>
                  <a:srgbClr val="395E89"/>
                </a:solidFill>
                <a:latin typeface="Lexend SemiBold"/>
                <a:ea typeface="Lexend SemiBold"/>
                <a:cs typeface="Lexend SemiBold"/>
                <a:sym typeface="Lexend SemiBold"/>
              </a:rPr>
              <a:t>B15 - 150km</a:t>
            </a:r>
            <a:endParaRPr sz="1000">
              <a:solidFill>
                <a:srgbClr val="395E89"/>
              </a:solidFill>
              <a:latin typeface="Lexend SemiBold"/>
              <a:ea typeface="Lexend SemiBold"/>
              <a:cs typeface="Lexend SemiBold"/>
              <a:sym typeface="Lexend SemiBold"/>
            </a:endParaRPr>
          </a:p>
        </p:txBody>
      </p:sp>
      <p:sp>
        <p:nvSpPr>
          <p:cNvPr id="782" name="Google Shape;782;p54"/>
          <p:cNvSpPr txBox="1"/>
          <p:nvPr/>
        </p:nvSpPr>
        <p:spPr>
          <a:xfrm>
            <a:off x="1745250" y="1652425"/>
            <a:ext cx="16572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800">
                <a:solidFill>
                  <a:srgbClr val="FF6F12"/>
                </a:solidFill>
                <a:latin typeface="Lexend SemiBold"/>
                <a:ea typeface="Lexend SemiBold"/>
                <a:cs typeface="Lexend SemiBold"/>
                <a:sym typeface="Lexend SemiBold"/>
              </a:rPr>
              <a:t>B10 - 100km</a:t>
            </a:r>
            <a:endParaRPr sz="1000">
              <a:solidFill>
                <a:srgbClr val="FF6F12"/>
              </a:solidFill>
              <a:latin typeface="Lexend SemiBold"/>
              <a:ea typeface="Lexend SemiBold"/>
              <a:cs typeface="Lexend SemiBold"/>
              <a:sym typeface="Lexend SemiBold"/>
            </a:endParaRPr>
          </a:p>
        </p:txBody>
      </p:sp>
      <p:sp>
        <p:nvSpPr>
          <p:cNvPr id="783" name="Google Shape;783;p54"/>
          <p:cNvSpPr txBox="1"/>
          <p:nvPr/>
        </p:nvSpPr>
        <p:spPr>
          <a:xfrm>
            <a:off x="5279150" y="1652425"/>
            <a:ext cx="16896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800">
                <a:solidFill>
                  <a:srgbClr val="002060"/>
                </a:solidFill>
                <a:latin typeface="Lexend SemiBold"/>
                <a:ea typeface="Lexend SemiBold"/>
                <a:cs typeface="Lexend SemiBold"/>
                <a:sym typeface="Lexend SemiBold"/>
              </a:rPr>
              <a:t>B20 - 200km</a:t>
            </a:r>
            <a:endParaRPr sz="1000">
              <a:solidFill>
                <a:srgbClr val="002060"/>
              </a:solidFill>
              <a:latin typeface="Lexend SemiBold"/>
              <a:ea typeface="Lexend SemiBold"/>
              <a:cs typeface="Lexend SemiBold"/>
              <a:sym typeface="Lexend SemiBo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2"/>
                                        </p:tgtEl>
                                        <p:attrNameLst>
                                          <p:attrName>style.visibility</p:attrName>
                                        </p:attrNameLst>
                                      </p:cBhvr>
                                      <p:to>
                                        <p:strVal val="visible"/>
                                      </p:to>
                                    </p:set>
                                    <p:animEffect filter="fade" transition="in">
                                      <p:cBhvr>
                                        <p:cTn dur="1000"/>
                                        <p:tgtEl>
                                          <p:spTgt spid="762"/>
                                        </p:tgtEl>
                                      </p:cBhvr>
                                    </p:animEffect>
                                  </p:childTnLst>
                                </p:cTn>
                              </p:par>
                              <p:par>
                                <p:cTn fill="hold" nodeType="withEffect" presetClass="entr" presetID="10" presetSubtype="0">
                                  <p:stCondLst>
                                    <p:cond delay="0"/>
                                  </p:stCondLst>
                                  <p:childTnLst>
                                    <p:set>
                                      <p:cBhvr>
                                        <p:cTn dur="1" fill="hold">
                                          <p:stCondLst>
                                            <p:cond delay="0"/>
                                          </p:stCondLst>
                                        </p:cTn>
                                        <p:tgtEl>
                                          <p:spTgt spid="763"/>
                                        </p:tgtEl>
                                        <p:attrNameLst>
                                          <p:attrName>style.visibility</p:attrName>
                                        </p:attrNameLst>
                                      </p:cBhvr>
                                      <p:to>
                                        <p:strVal val="visible"/>
                                      </p:to>
                                    </p:set>
                                    <p:animEffect filter="fade" transition="in">
                                      <p:cBhvr>
                                        <p:cTn dur="1000"/>
                                        <p:tgtEl>
                                          <p:spTgt spid="763"/>
                                        </p:tgtEl>
                                      </p:cBhvr>
                                    </p:animEffect>
                                  </p:childTnLst>
                                </p:cTn>
                              </p:par>
                              <p:par>
                                <p:cTn fill="hold" nodeType="withEffect" presetClass="entr" presetID="10" presetSubtype="0">
                                  <p:stCondLst>
                                    <p:cond delay="0"/>
                                  </p:stCondLst>
                                  <p:childTnLst>
                                    <p:set>
                                      <p:cBhvr>
                                        <p:cTn dur="1" fill="hold">
                                          <p:stCondLst>
                                            <p:cond delay="0"/>
                                          </p:stCondLst>
                                        </p:cTn>
                                        <p:tgtEl>
                                          <p:spTgt spid="764"/>
                                        </p:tgtEl>
                                        <p:attrNameLst>
                                          <p:attrName>style.visibility</p:attrName>
                                        </p:attrNameLst>
                                      </p:cBhvr>
                                      <p:to>
                                        <p:strVal val="visible"/>
                                      </p:to>
                                    </p:set>
                                    <p:animEffect filter="fade" transition="in">
                                      <p:cBhvr>
                                        <p:cTn dur="1000"/>
                                        <p:tgtEl>
                                          <p:spTgt spid="764"/>
                                        </p:tgtEl>
                                      </p:cBhvr>
                                    </p:animEffect>
                                  </p:childTnLst>
                                </p:cTn>
                              </p:par>
                              <p:par>
                                <p:cTn fill="hold" nodeType="withEffect" presetClass="entr" presetID="10" presetSubtype="0">
                                  <p:stCondLst>
                                    <p:cond delay="0"/>
                                  </p:stCondLst>
                                  <p:childTnLst>
                                    <p:set>
                                      <p:cBhvr>
                                        <p:cTn dur="1" fill="hold">
                                          <p:stCondLst>
                                            <p:cond delay="0"/>
                                          </p:stCondLst>
                                        </p:cTn>
                                        <p:tgtEl>
                                          <p:spTgt spid="775"/>
                                        </p:tgtEl>
                                        <p:attrNameLst>
                                          <p:attrName>style.visibility</p:attrName>
                                        </p:attrNameLst>
                                      </p:cBhvr>
                                      <p:to>
                                        <p:strVal val="visible"/>
                                      </p:to>
                                    </p:set>
                                    <p:animEffect filter="fade" transition="in">
                                      <p:cBhvr>
                                        <p:cTn dur="1000"/>
                                        <p:tgtEl>
                                          <p:spTgt spid="775"/>
                                        </p:tgtEl>
                                      </p:cBhvr>
                                    </p:animEffect>
                                  </p:childTnLst>
                                </p:cTn>
                              </p:par>
                              <p:par>
                                <p:cTn fill="hold" nodeType="withEffect" presetClass="entr" presetID="10" presetSubtype="0">
                                  <p:stCondLst>
                                    <p:cond delay="0"/>
                                  </p:stCondLst>
                                  <p:childTnLst>
                                    <p:set>
                                      <p:cBhvr>
                                        <p:cTn dur="1" fill="hold">
                                          <p:stCondLst>
                                            <p:cond delay="0"/>
                                          </p:stCondLst>
                                        </p:cTn>
                                        <p:tgtEl>
                                          <p:spTgt spid="776"/>
                                        </p:tgtEl>
                                        <p:attrNameLst>
                                          <p:attrName>style.visibility</p:attrName>
                                        </p:attrNameLst>
                                      </p:cBhvr>
                                      <p:to>
                                        <p:strVal val="visible"/>
                                      </p:to>
                                    </p:set>
                                    <p:animEffect filter="fade" transition="in">
                                      <p:cBhvr>
                                        <p:cTn dur="1000"/>
                                        <p:tgtEl>
                                          <p:spTgt spid="776"/>
                                        </p:tgtEl>
                                      </p:cBhvr>
                                    </p:animEffect>
                                  </p:childTnLst>
                                </p:cTn>
                              </p:par>
                              <p:par>
                                <p:cTn fill="hold" nodeType="withEffect" presetClass="entr" presetID="10" presetSubtype="0">
                                  <p:stCondLst>
                                    <p:cond delay="0"/>
                                  </p:stCondLst>
                                  <p:childTnLst>
                                    <p:set>
                                      <p:cBhvr>
                                        <p:cTn dur="1" fill="hold">
                                          <p:stCondLst>
                                            <p:cond delay="0"/>
                                          </p:stCondLst>
                                        </p:cTn>
                                        <p:tgtEl>
                                          <p:spTgt spid="777"/>
                                        </p:tgtEl>
                                        <p:attrNameLst>
                                          <p:attrName>style.visibility</p:attrName>
                                        </p:attrNameLst>
                                      </p:cBhvr>
                                      <p:to>
                                        <p:strVal val="visible"/>
                                      </p:to>
                                    </p:set>
                                    <p:animEffect filter="fade" transition="in">
                                      <p:cBhvr>
                                        <p:cTn dur="1000"/>
                                        <p:tgtEl>
                                          <p:spTgt spid="777"/>
                                        </p:tgtEl>
                                      </p:cBhvr>
                                    </p:animEffect>
                                  </p:childTnLst>
                                </p:cTn>
                              </p:par>
                              <p:par>
                                <p:cTn fill="hold" nodeType="withEffect" presetClass="entr" presetID="10" presetSubtype="0">
                                  <p:stCondLst>
                                    <p:cond delay="0"/>
                                  </p:stCondLst>
                                  <p:childTnLst>
                                    <p:set>
                                      <p:cBhvr>
                                        <p:cTn dur="1" fill="hold">
                                          <p:stCondLst>
                                            <p:cond delay="0"/>
                                          </p:stCondLst>
                                        </p:cTn>
                                        <p:tgtEl>
                                          <p:spTgt spid="778"/>
                                        </p:tgtEl>
                                        <p:attrNameLst>
                                          <p:attrName>style.visibility</p:attrName>
                                        </p:attrNameLst>
                                      </p:cBhvr>
                                      <p:to>
                                        <p:strVal val="visible"/>
                                      </p:to>
                                    </p:set>
                                    <p:animEffect filter="fade" transition="in">
                                      <p:cBhvr>
                                        <p:cTn dur="1000"/>
                                        <p:tgtEl>
                                          <p:spTgt spid="778"/>
                                        </p:tgtEl>
                                      </p:cBhvr>
                                    </p:animEffect>
                                  </p:childTnLst>
                                </p:cTn>
                              </p:par>
                              <p:par>
                                <p:cTn fill="hold" nodeType="withEffect" presetClass="entr" presetID="10" presetSubtype="0">
                                  <p:stCondLst>
                                    <p:cond delay="0"/>
                                  </p:stCondLst>
                                  <p:childTnLst>
                                    <p:set>
                                      <p:cBhvr>
                                        <p:cTn dur="1" fill="hold">
                                          <p:stCondLst>
                                            <p:cond delay="0"/>
                                          </p:stCondLst>
                                        </p:cTn>
                                        <p:tgtEl>
                                          <p:spTgt spid="779"/>
                                        </p:tgtEl>
                                        <p:attrNameLst>
                                          <p:attrName>style.visibility</p:attrName>
                                        </p:attrNameLst>
                                      </p:cBhvr>
                                      <p:to>
                                        <p:strVal val="visible"/>
                                      </p:to>
                                    </p:set>
                                    <p:animEffect filter="fade" transition="in">
                                      <p:cBhvr>
                                        <p:cTn dur="1000"/>
                                        <p:tgtEl>
                                          <p:spTgt spid="779"/>
                                        </p:tgtEl>
                                      </p:cBhvr>
                                    </p:animEffect>
                                  </p:childTnLst>
                                </p:cTn>
                              </p:par>
                              <p:par>
                                <p:cTn fill="hold" nodeType="withEffect" presetClass="entr" presetID="10" presetSubtype="0">
                                  <p:stCondLst>
                                    <p:cond delay="0"/>
                                  </p:stCondLst>
                                  <p:childTnLst>
                                    <p:set>
                                      <p:cBhvr>
                                        <p:cTn dur="1" fill="hold">
                                          <p:stCondLst>
                                            <p:cond delay="0"/>
                                          </p:stCondLst>
                                        </p:cTn>
                                        <p:tgtEl>
                                          <p:spTgt spid="780"/>
                                        </p:tgtEl>
                                        <p:attrNameLst>
                                          <p:attrName>style.visibility</p:attrName>
                                        </p:attrNameLst>
                                      </p:cBhvr>
                                      <p:to>
                                        <p:strVal val="visible"/>
                                      </p:to>
                                    </p:set>
                                    <p:animEffect filter="fade" transition="in">
                                      <p:cBhvr>
                                        <p:cTn dur="1000"/>
                                        <p:tgtEl>
                                          <p:spTgt spid="780"/>
                                        </p:tgtEl>
                                      </p:cBhvr>
                                    </p:animEffect>
                                  </p:childTnLst>
                                </p:cTn>
                              </p:par>
                              <p:par>
                                <p:cTn fill="hold" nodeType="withEffect" presetClass="entr" presetID="10" presetSubtype="0">
                                  <p:stCondLst>
                                    <p:cond delay="0"/>
                                  </p:stCondLst>
                                  <p:childTnLst>
                                    <p:set>
                                      <p:cBhvr>
                                        <p:cTn dur="1" fill="hold">
                                          <p:stCondLst>
                                            <p:cond delay="0"/>
                                          </p:stCondLst>
                                        </p:cTn>
                                        <p:tgtEl>
                                          <p:spTgt spid="781"/>
                                        </p:tgtEl>
                                        <p:attrNameLst>
                                          <p:attrName>style.visibility</p:attrName>
                                        </p:attrNameLst>
                                      </p:cBhvr>
                                      <p:to>
                                        <p:strVal val="visible"/>
                                      </p:to>
                                    </p:set>
                                    <p:animEffect filter="fade" transition="in">
                                      <p:cBhvr>
                                        <p:cTn dur="1000"/>
                                        <p:tgtEl>
                                          <p:spTgt spid="781"/>
                                        </p:tgtEl>
                                      </p:cBhvr>
                                    </p:animEffect>
                                  </p:childTnLst>
                                </p:cTn>
                              </p:par>
                              <p:par>
                                <p:cTn fill="hold" nodeType="withEffect" presetClass="entr" presetID="10" presetSubtype="0">
                                  <p:stCondLst>
                                    <p:cond delay="0"/>
                                  </p:stCondLst>
                                  <p:childTnLst>
                                    <p:set>
                                      <p:cBhvr>
                                        <p:cTn dur="1" fill="hold">
                                          <p:stCondLst>
                                            <p:cond delay="0"/>
                                          </p:stCondLst>
                                        </p:cTn>
                                        <p:tgtEl>
                                          <p:spTgt spid="782"/>
                                        </p:tgtEl>
                                        <p:attrNameLst>
                                          <p:attrName>style.visibility</p:attrName>
                                        </p:attrNameLst>
                                      </p:cBhvr>
                                      <p:to>
                                        <p:strVal val="visible"/>
                                      </p:to>
                                    </p:set>
                                    <p:animEffect filter="fade" transition="in">
                                      <p:cBhvr>
                                        <p:cTn dur="1000"/>
                                        <p:tgtEl>
                                          <p:spTgt spid="782"/>
                                        </p:tgtEl>
                                      </p:cBhvr>
                                    </p:animEffect>
                                  </p:childTnLst>
                                </p:cTn>
                              </p:par>
                              <p:par>
                                <p:cTn fill="hold" nodeType="withEffect" presetClass="entr" presetID="10" presetSubtype="0">
                                  <p:stCondLst>
                                    <p:cond delay="0"/>
                                  </p:stCondLst>
                                  <p:childTnLst>
                                    <p:set>
                                      <p:cBhvr>
                                        <p:cTn dur="1" fill="hold">
                                          <p:stCondLst>
                                            <p:cond delay="0"/>
                                          </p:stCondLst>
                                        </p:cTn>
                                        <p:tgtEl>
                                          <p:spTgt spid="783"/>
                                        </p:tgtEl>
                                        <p:attrNameLst>
                                          <p:attrName>style.visibility</p:attrName>
                                        </p:attrNameLst>
                                      </p:cBhvr>
                                      <p:to>
                                        <p:strVal val="visible"/>
                                      </p:to>
                                    </p:set>
                                    <p:animEffect filter="fade" transition="in">
                                      <p:cBhvr>
                                        <p:cTn dur="1000"/>
                                        <p:tgtEl>
                                          <p:spTgt spid="7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7" name="Shape 787"/>
        <p:cNvGrpSpPr/>
        <p:nvPr/>
      </p:nvGrpSpPr>
      <p:grpSpPr>
        <a:xfrm>
          <a:off x="0" y="0"/>
          <a:ext cx="0" cy="0"/>
          <a:chOff x="0" y="0"/>
          <a:chExt cx="0" cy="0"/>
        </a:xfrm>
      </p:grpSpPr>
      <p:sp>
        <p:nvSpPr>
          <p:cNvPr id="788" name="Google Shape;788;p55"/>
          <p:cNvSpPr/>
          <p:nvPr/>
        </p:nvSpPr>
        <p:spPr>
          <a:xfrm>
            <a:off x="2325375" y="2563238"/>
            <a:ext cx="1657200" cy="740400"/>
          </a:xfrm>
          <a:prstGeom prst="rect">
            <a:avLst/>
          </a:prstGeom>
          <a:noFill/>
          <a:ln cap="flat" cmpd="sng" w="9525">
            <a:solidFill>
              <a:srgbClr val="ECECE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55"/>
          <p:cNvSpPr/>
          <p:nvPr/>
        </p:nvSpPr>
        <p:spPr>
          <a:xfrm>
            <a:off x="4107063" y="2563238"/>
            <a:ext cx="1657200" cy="740400"/>
          </a:xfrm>
          <a:prstGeom prst="rect">
            <a:avLst/>
          </a:prstGeom>
          <a:noFill/>
          <a:ln cap="flat" cmpd="sng" w="9525">
            <a:solidFill>
              <a:srgbClr val="ECECE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55"/>
          <p:cNvSpPr/>
          <p:nvPr/>
        </p:nvSpPr>
        <p:spPr>
          <a:xfrm>
            <a:off x="5859113" y="2563238"/>
            <a:ext cx="1657200" cy="740400"/>
          </a:xfrm>
          <a:prstGeom prst="rect">
            <a:avLst/>
          </a:prstGeom>
          <a:noFill/>
          <a:ln cap="flat" cmpd="sng" w="9525">
            <a:solidFill>
              <a:srgbClr val="ECECE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55"/>
          <p:cNvSpPr txBox="1"/>
          <p:nvPr>
            <p:ph idx="4294967295" type="title"/>
          </p:nvPr>
        </p:nvSpPr>
        <p:spPr>
          <a:xfrm>
            <a:off x="522290" y="145875"/>
            <a:ext cx="7232100" cy="12291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GB" sz="2900">
                <a:solidFill>
                  <a:srgbClr val="1F497D"/>
                </a:solidFill>
                <a:latin typeface="Lexend"/>
                <a:ea typeface="Lexend"/>
                <a:cs typeface="Lexend"/>
                <a:sym typeface="Lexend"/>
              </a:rPr>
              <a:t>Business Partners</a:t>
            </a:r>
            <a:endParaRPr sz="2900">
              <a:solidFill>
                <a:srgbClr val="1F497D"/>
              </a:solidFill>
              <a:latin typeface="Lexend"/>
              <a:ea typeface="Lexend"/>
              <a:cs typeface="Lexend"/>
              <a:sym typeface="Lexend"/>
            </a:endParaRPr>
          </a:p>
        </p:txBody>
      </p:sp>
      <p:sp>
        <p:nvSpPr>
          <p:cNvPr id="792" name="Google Shape;792;p55"/>
          <p:cNvSpPr txBox="1"/>
          <p:nvPr>
            <p:ph idx="12" type="sldNum"/>
          </p:nvPr>
        </p:nvSpPr>
        <p:spPr>
          <a:xfrm>
            <a:off x="8410805" y="4749851"/>
            <a:ext cx="5487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00"/>
              <a:buFont typeface="Arial"/>
              <a:buNone/>
            </a:pPr>
            <a:fld id="{00000000-1234-1234-1234-123412341234}" type="slidenum">
              <a:rPr lang="en-GB"/>
              <a:t>‹#›</a:t>
            </a:fld>
            <a:endParaRPr/>
          </a:p>
        </p:txBody>
      </p:sp>
      <p:sp>
        <p:nvSpPr>
          <p:cNvPr id="793" name="Google Shape;793;p55"/>
          <p:cNvSpPr/>
          <p:nvPr/>
        </p:nvSpPr>
        <p:spPr>
          <a:xfrm>
            <a:off x="8294985" y="4938300"/>
            <a:ext cx="155700" cy="57600"/>
          </a:xfrm>
          <a:prstGeom prst="rect">
            <a:avLst/>
          </a:prstGeom>
          <a:solidFill>
            <a:srgbClr val="395E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55"/>
          <p:cNvSpPr/>
          <p:nvPr/>
        </p:nvSpPr>
        <p:spPr>
          <a:xfrm>
            <a:off x="8500460" y="4938300"/>
            <a:ext cx="155700" cy="57600"/>
          </a:xfrm>
          <a:prstGeom prst="rect">
            <a:avLst/>
          </a:prstGeom>
          <a:solidFill>
            <a:srgbClr val="F6D30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55"/>
          <p:cNvSpPr/>
          <p:nvPr/>
        </p:nvSpPr>
        <p:spPr>
          <a:xfrm>
            <a:off x="8988310" y="4938300"/>
            <a:ext cx="155700" cy="57600"/>
          </a:xfrm>
          <a:prstGeom prst="rect">
            <a:avLst/>
          </a:prstGeom>
          <a:solidFill>
            <a:srgbClr val="FF6F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55"/>
          <p:cNvSpPr/>
          <p:nvPr/>
        </p:nvSpPr>
        <p:spPr>
          <a:xfrm>
            <a:off x="0" y="4938300"/>
            <a:ext cx="8245200" cy="57600"/>
          </a:xfrm>
          <a:prstGeom prst="rect">
            <a:avLst/>
          </a:prstGeom>
          <a:solidFill>
            <a:srgbClr val="1F49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55"/>
          <p:cNvSpPr/>
          <p:nvPr/>
        </p:nvSpPr>
        <p:spPr>
          <a:xfrm>
            <a:off x="8849575" y="750025"/>
            <a:ext cx="294600" cy="57600"/>
          </a:xfrm>
          <a:prstGeom prst="rect">
            <a:avLst/>
          </a:prstGeom>
          <a:solidFill>
            <a:srgbClr val="ECEC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55"/>
          <p:cNvSpPr/>
          <p:nvPr/>
        </p:nvSpPr>
        <p:spPr>
          <a:xfrm>
            <a:off x="0" y="4802800"/>
            <a:ext cx="1476900" cy="57600"/>
          </a:xfrm>
          <a:prstGeom prst="rect">
            <a:avLst/>
          </a:prstGeom>
          <a:solidFill>
            <a:srgbClr val="ECEC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55"/>
          <p:cNvSpPr/>
          <p:nvPr/>
        </p:nvSpPr>
        <p:spPr>
          <a:xfrm>
            <a:off x="8982726" y="653725"/>
            <a:ext cx="161400" cy="57600"/>
          </a:xfrm>
          <a:prstGeom prst="rect">
            <a:avLst/>
          </a:prstGeom>
          <a:solidFill>
            <a:srgbClr val="1F49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00" name="Google Shape;800;p55"/>
          <p:cNvPicPr preferRelativeResize="0"/>
          <p:nvPr/>
        </p:nvPicPr>
        <p:blipFill rotWithShape="1">
          <a:blip r:embed="rId3">
            <a:alphaModFix/>
          </a:blip>
          <a:srcRect b="0" l="0" r="0" t="0"/>
          <a:stretch/>
        </p:blipFill>
        <p:spPr>
          <a:xfrm>
            <a:off x="7777249" y="419925"/>
            <a:ext cx="785200" cy="636250"/>
          </a:xfrm>
          <a:prstGeom prst="rect">
            <a:avLst/>
          </a:prstGeom>
          <a:noFill/>
          <a:ln>
            <a:noFill/>
          </a:ln>
        </p:spPr>
      </p:pic>
      <p:sp>
        <p:nvSpPr>
          <p:cNvPr id="801" name="Google Shape;801;p55"/>
          <p:cNvSpPr/>
          <p:nvPr/>
        </p:nvSpPr>
        <p:spPr>
          <a:xfrm>
            <a:off x="4092300" y="3303675"/>
            <a:ext cx="1657200" cy="1229100"/>
          </a:xfrm>
          <a:prstGeom prst="rect">
            <a:avLst/>
          </a:prstGeom>
          <a:solidFill>
            <a:srgbClr val="1F49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55"/>
          <p:cNvSpPr txBox="1"/>
          <p:nvPr/>
        </p:nvSpPr>
        <p:spPr>
          <a:xfrm>
            <a:off x="4121800" y="3695488"/>
            <a:ext cx="15981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2100">
                <a:solidFill>
                  <a:schemeClr val="dk1"/>
                </a:solidFill>
                <a:latin typeface="Lexend SemiBold"/>
                <a:ea typeface="Lexend SemiBold"/>
                <a:cs typeface="Lexend SemiBold"/>
                <a:sym typeface="Lexend SemiBold"/>
              </a:rPr>
              <a:t>483 TND</a:t>
            </a:r>
            <a:endParaRPr sz="1300">
              <a:solidFill>
                <a:schemeClr val="dk1"/>
              </a:solidFill>
              <a:latin typeface="Lexend SemiBold"/>
              <a:ea typeface="Lexend SemiBold"/>
              <a:cs typeface="Lexend SemiBold"/>
              <a:sym typeface="Lexend SemiBold"/>
            </a:endParaRPr>
          </a:p>
        </p:txBody>
      </p:sp>
      <p:sp>
        <p:nvSpPr>
          <p:cNvPr id="803" name="Google Shape;803;p55"/>
          <p:cNvSpPr/>
          <p:nvPr/>
        </p:nvSpPr>
        <p:spPr>
          <a:xfrm>
            <a:off x="2325350" y="3303675"/>
            <a:ext cx="1657200" cy="1229100"/>
          </a:xfrm>
          <a:prstGeom prst="rect">
            <a:avLst/>
          </a:prstGeom>
          <a:solidFill>
            <a:srgbClr val="FF6F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55"/>
          <p:cNvSpPr txBox="1"/>
          <p:nvPr/>
        </p:nvSpPr>
        <p:spPr>
          <a:xfrm>
            <a:off x="2354850" y="3695488"/>
            <a:ext cx="15981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2100">
                <a:solidFill>
                  <a:schemeClr val="dk1"/>
                </a:solidFill>
                <a:latin typeface="Lexend SemiBold"/>
                <a:ea typeface="Lexend SemiBold"/>
                <a:cs typeface="Lexend SemiBold"/>
                <a:sym typeface="Lexend SemiBold"/>
              </a:rPr>
              <a:t>400 TND</a:t>
            </a:r>
            <a:endParaRPr sz="1300">
              <a:solidFill>
                <a:schemeClr val="dk1"/>
              </a:solidFill>
              <a:latin typeface="Lexend SemiBold"/>
              <a:ea typeface="Lexend SemiBold"/>
              <a:cs typeface="Lexend SemiBold"/>
              <a:sym typeface="Lexend SemiBold"/>
            </a:endParaRPr>
          </a:p>
        </p:txBody>
      </p:sp>
      <p:sp>
        <p:nvSpPr>
          <p:cNvPr id="805" name="Google Shape;805;p55"/>
          <p:cNvSpPr/>
          <p:nvPr/>
        </p:nvSpPr>
        <p:spPr>
          <a:xfrm>
            <a:off x="5859250" y="3303675"/>
            <a:ext cx="1657200" cy="1229100"/>
          </a:xfrm>
          <a:prstGeom prst="rect">
            <a:avLst/>
          </a:prstGeom>
          <a:solidFill>
            <a:srgbClr val="0020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55"/>
          <p:cNvSpPr txBox="1"/>
          <p:nvPr/>
        </p:nvSpPr>
        <p:spPr>
          <a:xfrm>
            <a:off x="5888750" y="3695488"/>
            <a:ext cx="15981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2100">
                <a:solidFill>
                  <a:schemeClr val="dk1"/>
                </a:solidFill>
                <a:latin typeface="Lexend SemiBold"/>
                <a:ea typeface="Lexend SemiBold"/>
                <a:cs typeface="Lexend SemiBold"/>
                <a:sym typeface="Lexend SemiBold"/>
              </a:rPr>
              <a:t>580 TND</a:t>
            </a:r>
            <a:endParaRPr sz="1300">
              <a:solidFill>
                <a:schemeClr val="dk1"/>
              </a:solidFill>
              <a:latin typeface="Lexend SemiBold"/>
              <a:ea typeface="Lexend SemiBold"/>
              <a:cs typeface="Lexend SemiBold"/>
              <a:sym typeface="Lexend SemiBold"/>
            </a:endParaRPr>
          </a:p>
        </p:txBody>
      </p:sp>
      <p:pic>
        <p:nvPicPr>
          <p:cNvPr id="807" name="Google Shape;807;p55"/>
          <p:cNvPicPr preferRelativeResize="0"/>
          <p:nvPr/>
        </p:nvPicPr>
        <p:blipFill rotWithShape="1">
          <a:blip r:embed="rId4">
            <a:alphaModFix/>
          </a:blip>
          <a:srcRect b="0" l="0" r="0" t="0"/>
          <a:stretch/>
        </p:blipFill>
        <p:spPr>
          <a:xfrm>
            <a:off x="629250" y="2487175"/>
            <a:ext cx="1451153" cy="435338"/>
          </a:xfrm>
          <a:prstGeom prst="rect">
            <a:avLst/>
          </a:prstGeom>
          <a:noFill/>
          <a:ln>
            <a:noFill/>
          </a:ln>
        </p:spPr>
      </p:pic>
      <p:sp>
        <p:nvSpPr>
          <p:cNvPr id="808" name="Google Shape;808;p55"/>
          <p:cNvSpPr/>
          <p:nvPr/>
        </p:nvSpPr>
        <p:spPr>
          <a:xfrm>
            <a:off x="1014800" y="3847900"/>
            <a:ext cx="1065600" cy="8268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500"/>
              <a:buFont typeface="Arial"/>
              <a:buNone/>
            </a:pPr>
            <a:r>
              <a:rPr b="1" lang="en-GB" sz="1600">
                <a:solidFill>
                  <a:srgbClr val="1F497D"/>
                </a:solidFill>
                <a:latin typeface="Lexend"/>
                <a:ea typeface="Lexend"/>
                <a:cs typeface="Lexend"/>
                <a:sym typeface="Lexend"/>
              </a:rPr>
              <a:t>Leasing /month</a:t>
            </a:r>
            <a:endParaRPr b="1" i="0" sz="1600" u="none" cap="none" strike="noStrike">
              <a:solidFill>
                <a:srgbClr val="1F497D"/>
              </a:solidFill>
              <a:latin typeface="Lexend"/>
              <a:ea typeface="Lexend"/>
              <a:cs typeface="Lexend"/>
              <a:sym typeface="Lexend"/>
            </a:endParaRPr>
          </a:p>
        </p:txBody>
      </p:sp>
      <p:sp>
        <p:nvSpPr>
          <p:cNvPr id="809" name="Google Shape;809;p55"/>
          <p:cNvSpPr txBox="1"/>
          <p:nvPr/>
        </p:nvSpPr>
        <p:spPr>
          <a:xfrm>
            <a:off x="4121800" y="2719225"/>
            <a:ext cx="16572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800">
                <a:solidFill>
                  <a:srgbClr val="395E89"/>
                </a:solidFill>
                <a:latin typeface="Lexend SemiBold"/>
                <a:ea typeface="Lexend SemiBold"/>
                <a:cs typeface="Lexend SemiBold"/>
                <a:sym typeface="Lexend SemiBold"/>
              </a:rPr>
              <a:t>B15 - 150km</a:t>
            </a:r>
            <a:endParaRPr sz="1000">
              <a:solidFill>
                <a:srgbClr val="395E89"/>
              </a:solidFill>
              <a:latin typeface="Lexend SemiBold"/>
              <a:ea typeface="Lexend SemiBold"/>
              <a:cs typeface="Lexend SemiBold"/>
              <a:sym typeface="Lexend SemiBold"/>
            </a:endParaRPr>
          </a:p>
        </p:txBody>
      </p:sp>
      <p:sp>
        <p:nvSpPr>
          <p:cNvPr id="810" name="Google Shape;810;p55"/>
          <p:cNvSpPr txBox="1"/>
          <p:nvPr/>
        </p:nvSpPr>
        <p:spPr>
          <a:xfrm>
            <a:off x="2354850" y="2719225"/>
            <a:ext cx="16896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800">
                <a:solidFill>
                  <a:srgbClr val="FF6F12"/>
                </a:solidFill>
                <a:latin typeface="Lexend SemiBold"/>
                <a:ea typeface="Lexend SemiBold"/>
                <a:cs typeface="Lexend SemiBold"/>
                <a:sym typeface="Lexend SemiBold"/>
              </a:rPr>
              <a:t>B10 - 100km</a:t>
            </a:r>
            <a:endParaRPr sz="1000">
              <a:solidFill>
                <a:srgbClr val="FF6F12"/>
              </a:solidFill>
              <a:latin typeface="Lexend SemiBold"/>
              <a:ea typeface="Lexend SemiBold"/>
              <a:cs typeface="Lexend SemiBold"/>
              <a:sym typeface="Lexend SemiBold"/>
            </a:endParaRPr>
          </a:p>
        </p:txBody>
      </p:sp>
      <p:sp>
        <p:nvSpPr>
          <p:cNvPr id="811" name="Google Shape;811;p55"/>
          <p:cNvSpPr txBox="1"/>
          <p:nvPr/>
        </p:nvSpPr>
        <p:spPr>
          <a:xfrm>
            <a:off x="5888750" y="2719225"/>
            <a:ext cx="17538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800">
                <a:solidFill>
                  <a:srgbClr val="002060"/>
                </a:solidFill>
                <a:latin typeface="Lexend SemiBold"/>
                <a:ea typeface="Lexend SemiBold"/>
                <a:cs typeface="Lexend SemiBold"/>
                <a:sym typeface="Lexend SemiBold"/>
              </a:rPr>
              <a:t>B20 - 200km</a:t>
            </a:r>
            <a:endParaRPr sz="1800">
              <a:solidFill>
                <a:srgbClr val="002060"/>
              </a:solidFill>
              <a:latin typeface="Lexend SemiBold"/>
              <a:ea typeface="Lexend SemiBold"/>
              <a:cs typeface="Lexend SemiBold"/>
              <a:sym typeface="Lexend SemiBold"/>
            </a:endParaRPr>
          </a:p>
          <a:p>
            <a:pPr indent="0" lvl="0" marL="0" rtl="0" algn="ctr">
              <a:spcBef>
                <a:spcPts val="0"/>
              </a:spcBef>
              <a:spcAft>
                <a:spcPts val="0"/>
              </a:spcAft>
              <a:buNone/>
            </a:pPr>
            <a:r>
              <a:t/>
            </a:r>
            <a:endParaRPr sz="1800">
              <a:solidFill>
                <a:srgbClr val="002060"/>
              </a:solidFill>
              <a:latin typeface="Lexend SemiBold"/>
              <a:ea typeface="Lexend SemiBold"/>
              <a:cs typeface="Lexend SemiBold"/>
              <a:sym typeface="Lexend SemiBold"/>
            </a:endParaRPr>
          </a:p>
        </p:txBody>
      </p:sp>
      <p:sp>
        <p:nvSpPr>
          <p:cNvPr id="812" name="Google Shape;812;p55"/>
          <p:cNvSpPr/>
          <p:nvPr/>
        </p:nvSpPr>
        <p:spPr>
          <a:xfrm>
            <a:off x="670300" y="1500950"/>
            <a:ext cx="1598100" cy="6363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500"/>
              <a:buFont typeface="Arial"/>
              <a:buNone/>
            </a:pPr>
            <a:r>
              <a:rPr b="1" lang="en-GB" sz="1600">
                <a:solidFill>
                  <a:srgbClr val="1F497D"/>
                </a:solidFill>
                <a:latin typeface="Lexend"/>
                <a:ea typeface="Lexend"/>
                <a:cs typeface="Lexend"/>
                <a:sym typeface="Lexend"/>
              </a:rPr>
              <a:t>International Brands</a:t>
            </a:r>
            <a:endParaRPr b="1" i="0" sz="1600" u="none" cap="none" strike="noStrike">
              <a:solidFill>
                <a:srgbClr val="1F497D"/>
              </a:solidFill>
              <a:latin typeface="Lexend"/>
              <a:ea typeface="Lexend"/>
              <a:cs typeface="Lexend"/>
              <a:sym typeface="Lexend"/>
            </a:endParaRPr>
          </a:p>
        </p:txBody>
      </p:sp>
      <p:pic>
        <p:nvPicPr>
          <p:cNvPr descr="Bosch Leads Charge Into Internet Of Things | MongoDB" id="813" name="Google Shape;813;p55"/>
          <p:cNvPicPr preferRelativeResize="0"/>
          <p:nvPr/>
        </p:nvPicPr>
        <p:blipFill rotWithShape="1">
          <a:blip r:embed="rId5">
            <a:alphaModFix/>
          </a:blip>
          <a:srcRect b="0" l="0" r="0" t="0"/>
          <a:stretch/>
        </p:blipFill>
        <p:spPr>
          <a:xfrm>
            <a:off x="2216603" y="1518675"/>
            <a:ext cx="1377616" cy="539850"/>
          </a:xfrm>
          <a:prstGeom prst="rect">
            <a:avLst/>
          </a:prstGeom>
          <a:noFill/>
          <a:ln>
            <a:noFill/>
          </a:ln>
        </p:spPr>
      </p:pic>
      <p:pic>
        <p:nvPicPr>
          <p:cNvPr id="814" name="Google Shape;814;p55"/>
          <p:cNvPicPr preferRelativeResize="0"/>
          <p:nvPr/>
        </p:nvPicPr>
        <p:blipFill rotWithShape="1">
          <a:blip r:embed="rId6">
            <a:alphaModFix/>
          </a:blip>
          <a:srcRect b="0" l="0" r="0" t="0"/>
          <a:stretch/>
        </p:blipFill>
        <p:spPr>
          <a:xfrm>
            <a:off x="6486474" y="1529726"/>
            <a:ext cx="1244658" cy="435350"/>
          </a:xfrm>
          <a:prstGeom prst="rect">
            <a:avLst/>
          </a:prstGeom>
          <a:noFill/>
          <a:ln>
            <a:noFill/>
          </a:ln>
        </p:spPr>
      </p:pic>
      <p:pic>
        <p:nvPicPr>
          <p:cNvPr id="815" name="Google Shape;815;p55"/>
          <p:cNvPicPr preferRelativeResize="0"/>
          <p:nvPr/>
        </p:nvPicPr>
        <p:blipFill>
          <a:blip r:embed="rId7">
            <a:alphaModFix/>
          </a:blip>
          <a:stretch>
            <a:fillRect/>
          </a:stretch>
        </p:blipFill>
        <p:spPr>
          <a:xfrm>
            <a:off x="3594225" y="1549175"/>
            <a:ext cx="1323149" cy="539850"/>
          </a:xfrm>
          <a:prstGeom prst="rect">
            <a:avLst/>
          </a:prstGeom>
          <a:noFill/>
          <a:ln>
            <a:noFill/>
          </a:ln>
        </p:spPr>
      </p:pic>
      <p:pic>
        <p:nvPicPr>
          <p:cNvPr id="816" name="Google Shape;816;p55"/>
          <p:cNvPicPr preferRelativeResize="0"/>
          <p:nvPr/>
        </p:nvPicPr>
        <p:blipFill>
          <a:blip r:embed="rId8">
            <a:alphaModFix/>
          </a:blip>
          <a:stretch>
            <a:fillRect/>
          </a:stretch>
        </p:blipFill>
        <p:spPr>
          <a:xfrm>
            <a:off x="8026650" y="1354788"/>
            <a:ext cx="785201" cy="785201"/>
          </a:xfrm>
          <a:prstGeom prst="rect">
            <a:avLst/>
          </a:prstGeom>
          <a:noFill/>
          <a:ln>
            <a:noFill/>
          </a:ln>
        </p:spPr>
      </p:pic>
      <p:pic>
        <p:nvPicPr>
          <p:cNvPr id="817" name="Google Shape;817;p55"/>
          <p:cNvPicPr preferRelativeResize="0"/>
          <p:nvPr/>
        </p:nvPicPr>
        <p:blipFill>
          <a:blip r:embed="rId9">
            <a:alphaModFix/>
          </a:blip>
          <a:stretch>
            <a:fillRect/>
          </a:stretch>
        </p:blipFill>
        <p:spPr>
          <a:xfrm>
            <a:off x="791750" y="2972550"/>
            <a:ext cx="1065600" cy="596736"/>
          </a:xfrm>
          <a:prstGeom prst="rect">
            <a:avLst/>
          </a:prstGeom>
          <a:noFill/>
          <a:ln>
            <a:noFill/>
          </a:ln>
        </p:spPr>
      </p:pic>
      <p:sp>
        <p:nvSpPr>
          <p:cNvPr id="818" name="Google Shape;818;p55"/>
          <p:cNvSpPr/>
          <p:nvPr/>
        </p:nvSpPr>
        <p:spPr>
          <a:xfrm>
            <a:off x="5242300" y="1500950"/>
            <a:ext cx="1125600" cy="6363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500"/>
              <a:buFont typeface="Arial"/>
              <a:buNone/>
            </a:pPr>
            <a:r>
              <a:rPr b="1" lang="en-GB" sz="1600">
                <a:solidFill>
                  <a:srgbClr val="1F497D"/>
                </a:solidFill>
                <a:latin typeface="Lexend"/>
                <a:ea typeface="Lexend"/>
                <a:cs typeface="Lexend"/>
                <a:sym typeface="Lexend"/>
              </a:rPr>
              <a:t>Local Suppliers</a:t>
            </a:r>
            <a:endParaRPr b="1" i="0" sz="1600" u="none" cap="none" strike="noStrike">
              <a:solidFill>
                <a:srgbClr val="1F497D"/>
              </a:solidFill>
              <a:latin typeface="Lexend"/>
              <a:ea typeface="Lexend"/>
              <a:cs typeface="Lexend"/>
              <a:sym typeface="Lexen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8"/>
                                        </p:tgtEl>
                                        <p:attrNameLst>
                                          <p:attrName>style.visibility</p:attrName>
                                        </p:attrNameLst>
                                      </p:cBhvr>
                                      <p:to>
                                        <p:strVal val="visible"/>
                                      </p:to>
                                    </p:set>
                                    <p:animEffect filter="fade" transition="in">
                                      <p:cBhvr>
                                        <p:cTn dur="1000"/>
                                        <p:tgtEl>
                                          <p:spTgt spid="788"/>
                                        </p:tgtEl>
                                      </p:cBhvr>
                                    </p:animEffect>
                                  </p:childTnLst>
                                </p:cTn>
                              </p:par>
                              <p:par>
                                <p:cTn fill="hold" nodeType="withEffect" presetClass="entr" presetID="10" presetSubtype="0">
                                  <p:stCondLst>
                                    <p:cond delay="0"/>
                                  </p:stCondLst>
                                  <p:childTnLst>
                                    <p:set>
                                      <p:cBhvr>
                                        <p:cTn dur="1" fill="hold">
                                          <p:stCondLst>
                                            <p:cond delay="0"/>
                                          </p:stCondLst>
                                        </p:cTn>
                                        <p:tgtEl>
                                          <p:spTgt spid="789"/>
                                        </p:tgtEl>
                                        <p:attrNameLst>
                                          <p:attrName>style.visibility</p:attrName>
                                        </p:attrNameLst>
                                      </p:cBhvr>
                                      <p:to>
                                        <p:strVal val="visible"/>
                                      </p:to>
                                    </p:set>
                                    <p:animEffect filter="fade" transition="in">
                                      <p:cBhvr>
                                        <p:cTn dur="1000"/>
                                        <p:tgtEl>
                                          <p:spTgt spid="789"/>
                                        </p:tgtEl>
                                      </p:cBhvr>
                                    </p:animEffect>
                                  </p:childTnLst>
                                </p:cTn>
                              </p:par>
                              <p:par>
                                <p:cTn fill="hold" nodeType="withEffect" presetClass="entr" presetID="10" presetSubtype="0">
                                  <p:stCondLst>
                                    <p:cond delay="0"/>
                                  </p:stCondLst>
                                  <p:childTnLst>
                                    <p:set>
                                      <p:cBhvr>
                                        <p:cTn dur="1" fill="hold">
                                          <p:stCondLst>
                                            <p:cond delay="0"/>
                                          </p:stCondLst>
                                        </p:cTn>
                                        <p:tgtEl>
                                          <p:spTgt spid="790"/>
                                        </p:tgtEl>
                                        <p:attrNameLst>
                                          <p:attrName>style.visibility</p:attrName>
                                        </p:attrNameLst>
                                      </p:cBhvr>
                                      <p:to>
                                        <p:strVal val="visible"/>
                                      </p:to>
                                    </p:set>
                                    <p:animEffect filter="fade" transition="in">
                                      <p:cBhvr>
                                        <p:cTn dur="1000"/>
                                        <p:tgtEl>
                                          <p:spTgt spid="790"/>
                                        </p:tgtEl>
                                      </p:cBhvr>
                                    </p:animEffect>
                                  </p:childTnLst>
                                </p:cTn>
                              </p:par>
                              <p:par>
                                <p:cTn fill="hold" nodeType="withEffect" presetClass="entr" presetID="10" presetSubtype="0">
                                  <p:stCondLst>
                                    <p:cond delay="0"/>
                                  </p:stCondLst>
                                  <p:childTnLst>
                                    <p:set>
                                      <p:cBhvr>
                                        <p:cTn dur="1" fill="hold">
                                          <p:stCondLst>
                                            <p:cond delay="0"/>
                                          </p:stCondLst>
                                        </p:cTn>
                                        <p:tgtEl>
                                          <p:spTgt spid="801"/>
                                        </p:tgtEl>
                                        <p:attrNameLst>
                                          <p:attrName>style.visibility</p:attrName>
                                        </p:attrNameLst>
                                      </p:cBhvr>
                                      <p:to>
                                        <p:strVal val="visible"/>
                                      </p:to>
                                    </p:set>
                                    <p:animEffect filter="fade" transition="in">
                                      <p:cBhvr>
                                        <p:cTn dur="1000"/>
                                        <p:tgtEl>
                                          <p:spTgt spid="801"/>
                                        </p:tgtEl>
                                      </p:cBhvr>
                                    </p:animEffect>
                                  </p:childTnLst>
                                </p:cTn>
                              </p:par>
                              <p:par>
                                <p:cTn fill="hold" nodeType="withEffect" presetClass="entr" presetID="10" presetSubtype="0">
                                  <p:stCondLst>
                                    <p:cond delay="0"/>
                                  </p:stCondLst>
                                  <p:childTnLst>
                                    <p:set>
                                      <p:cBhvr>
                                        <p:cTn dur="1" fill="hold">
                                          <p:stCondLst>
                                            <p:cond delay="0"/>
                                          </p:stCondLst>
                                        </p:cTn>
                                        <p:tgtEl>
                                          <p:spTgt spid="802"/>
                                        </p:tgtEl>
                                        <p:attrNameLst>
                                          <p:attrName>style.visibility</p:attrName>
                                        </p:attrNameLst>
                                      </p:cBhvr>
                                      <p:to>
                                        <p:strVal val="visible"/>
                                      </p:to>
                                    </p:set>
                                    <p:animEffect filter="fade" transition="in">
                                      <p:cBhvr>
                                        <p:cTn dur="1000"/>
                                        <p:tgtEl>
                                          <p:spTgt spid="802"/>
                                        </p:tgtEl>
                                      </p:cBhvr>
                                    </p:animEffect>
                                  </p:childTnLst>
                                </p:cTn>
                              </p:par>
                              <p:par>
                                <p:cTn fill="hold" nodeType="withEffect" presetClass="entr" presetID="10" presetSubtype="0">
                                  <p:stCondLst>
                                    <p:cond delay="0"/>
                                  </p:stCondLst>
                                  <p:childTnLst>
                                    <p:set>
                                      <p:cBhvr>
                                        <p:cTn dur="1" fill="hold">
                                          <p:stCondLst>
                                            <p:cond delay="0"/>
                                          </p:stCondLst>
                                        </p:cTn>
                                        <p:tgtEl>
                                          <p:spTgt spid="803"/>
                                        </p:tgtEl>
                                        <p:attrNameLst>
                                          <p:attrName>style.visibility</p:attrName>
                                        </p:attrNameLst>
                                      </p:cBhvr>
                                      <p:to>
                                        <p:strVal val="visible"/>
                                      </p:to>
                                    </p:set>
                                    <p:animEffect filter="fade" transition="in">
                                      <p:cBhvr>
                                        <p:cTn dur="1000"/>
                                        <p:tgtEl>
                                          <p:spTgt spid="803"/>
                                        </p:tgtEl>
                                      </p:cBhvr>
                                    </p:animEffect>
                                  </p:childTnLst>
                                </p:cTn>
                              </p:par>
                              <p:par>
                                <p:cTn fill="hold" nodeType="withEffect" presetClass="entr" presetID="10" presetSubtype="0">
                                  <p:stCondLst>
                                    <p:cond delay="0"/>
                                  </p:stCondLst>
                                  <p:childTnLst>
                                    <p:set>
                                      <p:cBhvr>
                                        <p:cTn dur="1" fill="hold">
                                          <p:stCondLst>
                                            <p:cond delay="0"/>
                                          </p:stCondLst>
                                        </p:cTn>
                                        <p:tgtEl>
                                          <p:spTgt spid="804"/>
                                        </p:tgtEl>
                                        <p:attrNameLst>
                                          <p:attrName>style.visibility</p:attrName>
                                        </p:attrNameLst>
                                      </p:cBhvr>
                                      <p:to>
                                        <p:strVal val="visible"/>
                                      </p:to>
                                    </p:set>
                                    <p:animEffect filter="fade" transition="in">
                                      <p:cBhvr>
                                        <p:cTn dur="1000"/>
                                        <p:tgtEl>
                                          <p:spTgt spid="804"/>
                                        </p:tgtEl>
                                      </p:cBhvr>
                                    </p:animEffect>
                                  </p:childTnLst>
                                </p:cTn>
                              </p:par>
                              <p:par>
                                <p:cTn fill="hold" nodeType="withEffect" presetClass="entr" presetID="10" presetSubtype="0">
                                  <p:stCondLst>
                                    <p:cond delay="0"/>
                                  </p:stCondLst>
                                  <p:childTnLst>
                                    <p:set>
                                      <p:cBhvr>
                                        <p:cTn dur="1" fill="hold">
                                          <p:stCondLst>
                                            <p:cond delay="0"/>
                                          </p:stCondLst>
                                        </p:cTn>
                                        <p:tgtEl>
                                          <p:spTgt spid="805"/>
                                        </p:tgtEl>
                                        <p:attrNameLst>
                                          <p:attrName>style.visibility</p:attrName>
                                        </p:attrNameLst>
                                      </p:cBhvr>
                                      <p:to>
                                        <p:strVal val="visible"/>
                                      </p:to>
                                    </p:set>
                                    <p:animEffect filter="fade" transition="in">
                                      <p:cBhvr>
                                        <p:cTn dur="1000"/>
                                        <p:tgtEl>
                                          <p:spTgt spid="805"/>
                                        </p:tgtEl>
                                      </p:cBhvr>
                                    </p:animEffect>
                                  </p:childTnLst>
                                </p:cTn>
                              </p:par>
                              <p:par>
                                <p:cTn fill="hold" nodeType="withEffect" presetClass="entr" presetID="10" presetSubtype="0">
                                  <p:stCondLst>
                                    <p:cond delay="0"/>
                                  </p:stCondLst>
                                  <p:childTnLst>
                                    <p:set>
                                      <p:cBhvr>
                                        <p:cTn dur="1" fill="hold">
                                          <p:stCondLst>
                                            <p:cond delay="0"/>
                                          </p:stCondLst>
                                        </p:cTn>
                                        <p:tgtEl>
                                          <p:spTgt spid="806"/>
                                        </p:tgtEl>
                                        <p:attrNameLst>
                                          <p:attrName>style.visibility</p:attrName>
                                        </p:attrNameLst>
                                      </p:cBhvr>
                                      <p:to>
                                        <p:strVal val="visible"/>
                                      </p:to>
                                    </p:set>
                                    <p:animEffect filter="fade" transition="in">
                                      <p:cBhvr>
                                        <p:cTn dur="1000"/>
                                        <p:tgtEl>
                                          <p:spTgt spid="806"/>
                                        </p:tgtEl>
                                      </p:cBhvr>
                                    </p:animEffect>
                                  </p:childTnLst>
                                </p:cTn>
                              </p:par>
                              <p:par>
                                <p:cTn fill="hold" nodeType="withEffect" presetClass="entr" presetID="10" presetSubtype="0">
                                  <p:stCondLst>
                                    <p:cond delay="0"/>
                                  </p:stCondLst>
                                  <p:childTnLst>
                                    <p:set>
                                      <p:cBhvr>
                                        <p:cTn dur="1" fill="hold">
                                          <p:stCondLst>
                                            <p:cond delay="0"/>
                                          </p:stCondLst>
                                        </p:cTn>
                                        <p:tgtEl>
                                          <p:spTgt spid="808"/>
                                        </p:tgtEl>
                                        <p:attrNameLst>
                                          <p:attrName>style.visibility</p:attrName>
                                        </p:attrNameLst>
                                      </p:cBhvr>
                                      <p:to>
                                        <p:strVal val="visible"/>
                                      </p:to>
                                    </p:set>
                                    <p:animEffect filter="fade" transition="in">
                                      <p:cBhvr>
                                        <p:cTn dur="1000"/>
                                        <p:tgtEl>
                                          <p:spTgt spid="808"/>
                                        </p:tgtEl>
                                      </p:cBhvr>
                                    </p:animEffect>
                                  </p:childTnLst>
                                </p:cTn>
                              </p:par>
                              <p:par>
                                <p:cTn fill="hold" nodeType="withEffect" presetClass="entr" presetID="10" presetSubtype="0">
                                  <p:stCondLst>
                                    <p:cond delay="0"/>
                                  </p:stCondLst>
                                  <p:childTnLst>
                                    <p:set>
                                      <p:cBhvr>
                                        <p:cTn dur="1" fill="hold">
                                          <p:stCondLst>
                                            <p:cond delay="0"/>
                                          </p:stCondLst>
                                        </p:cTn>
                                        <p:tgtEl>
                                          <p:spTgt spid="817"/>
                                        </p:tgtEl>
                                        <p:attrNameLst>
                                          <p:attrName>style.visibility</p:attrName>
                                        </p:attrNameLst>
                                      </p:cBhvr>
                                      <p:to>
                                        <p:strVal val="visible"/>
                                      </p:to>
                                    </p:set>
                                    <p:animEffect filter="fade" transition="in">
                                      <p:cBhvr>
                                        <p:cTn dur="1000"/>
                                        <p:tgtEl>
                                          <p:spTgt spid="817"/>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807"/>
                                        </p:tgtEl>
                                        <p:attrNameLst>
                                          <p:attrName>style.visibility</p:attrName>
                                        </p:attrNameLst>
                                      </p:cBhvr>
                                      <p:to>
                                        <p:strVal val="visible"/>
                                      </p:to>
                                    </p:set>
                                    <p:animEffect filter="fade" transition="in">
                                      <p:cBhvr>
                                        <p:cTn dur="1000"/>
                                        <p:tgtEl>
                                          <p:spTgt spid="807"/>
                                        </p:tgtEl>
                                      </p:cBhvr>
                                    </p:animEffect>
                                  </p:childTnLst>
                                </p:cTn>
                              </p:par>
                              <p:par>
                                <p:cTn fill="hold" nodeType="withEffect" presetClass="entr" presetID="10" presetSubtype="0">
                                  <p:stCondLst>
                                    <p:cond delay="0"/>
                                  </p:stCondLst>
                                  <p:childTnLst>
                                    <p:set>
                                      <p:cBhvr>
                                        <p:cTn dur="1" fill="hold">
                                          <p:stCondLst>
                                            <p:cond delay="0"/>
                                          </p:stCondLst>
                                        </p:cTn>
                                        <p:tgtEl>
                                          <p:spTgt spid="809"/>
                                        </p:tgtEl>
                                        <p:attrNameLst>
                                          <p:attrName>style.visibility</p:attrName>
                                        </p:attrNameLst>
                                      </p:cBhvr>
                                      <p:to>
                                        <p:strVal val="visible"/>
                                      </p:to>
                                    </p:set>
                                    <p:animEffect filter="fade" transition="in">
                                      <p:cBhvr>
                                        <p:cTn dur="1000"/>
                                        <p:tgtEl>
                                          <p:spTgt spid="809"/>
                                        </p:tgtEl>
                                      </p:cBhvr>
                                    </p:animEffect>
                                  </p:childTnLst>
                                </p:cTn>
                              </p:par>
                              <p:par>
                                <p:cTn fill="hold" nodeType="withEffect" presetClass="entr" presetID="10" presetSubtype="0">
                                  <p:stCondLst>
                                    <p:cond delay="0"/>
                                  </p:stCondLst>
                                  <p:childTnLst>
                                    <p:set>
                                      <p:cBhvr>
                                        <p:cTn dur="1" fill="hold">
                                          <p:stCondLst>
                                            <p:cond delay="0"/>
                                          </p:stCondLst>
                                        </p:cTn>
                                        <p:tgtEl>
                                          <p:spTgt spid="810"/>
                                        </p:tgtEl>
                                        <p:attrNameLst>
                                          <p:attrName>style.visibility</p:attrName>
                                        </p:attrNameLst>
                                      </p:cBhvr>
                                      <p:to>
                                        <p:strVal val="visible"/>
                                      </p:to>
                                    </p:set>
                                    <p:animEffect filter="fade" transition="in">
                                      <p:cBhvr>
                                        <p:cTn dur="1000"/>
                                        <p:tgtEl>
                                          <p:spTgt spid="810"/>
                                        </p:tgtEl>
                                      </p:cBhvr>
                                    </p:animEffect>
                                  </p:childTnLst>
                                </p:cTn>
                              </p:par>
                              <p:par>
                                <p:cTn fill="hold" nodeType="withEffect" presetClass="entr" presetID="10" presetSubtype="0">
                                  <p:stCondLst>
                                    <p:cond delay="0"/>
                                  </p:stCondLst>
                                  <p:childTnLst>
                                    <p:set>
                                      <p:cBhvr>
                                        <p:cTn dur="1" fill="hold">
                                          <p:stCondLst>
                                            <p:cond delay="0"/>
                                          </p:stCondLst>
                                        </p:cTn>
                                        <p:tgtEl>
                                          <p:spTgt spid="811"/>
                                        </p:tgtEl>
                                        <p:attrNameLst>
                                          <p:attrName>style.visibility</p:attrName>
                                        </p:attrNameLst>
                                      </p:cBhvr>
                                      <p:to>
                                        <p:strVal val="visible"/>
                                      </p:to>
                                    </p:set>
                                    <p:animEffect filter="fade" transition="in">
                                      <p:cBhvr>
                                        <p:cTn dur="1000"/>
                                        <p:tgtEl>
                                          <p:spTgt spid="8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2" name="Shape 822"/>
        <p:cNvGrpSpPr/>
        <p:nvPr/>
      </p:nvGrpSpPr>
      <p:grpSpPr>
        <a:xfrm>
          <a:off x="0" y="0"/>
          <a:ext cx="0" cy="0"/>
          <a:chOff x="0" y="0"/>
          <a:chExt cx="0" cy="0"/>
        </a:xfrm>
      </p:grpSpPr>
      <p:sp>
        <p:nvSpPr>
          <p:cNvPr id="823" name="Google Shape;823;p56"/>
          <p:cNvSpPr txBox="1"/>
          <p:nvPr>
            <p:ph idx="4294967295" type="title"/>
          </p:nvPr>
        </p:nvSpPr>
        <p:spPr>
          <a:xfrm>
            <a:off x="522290" y="145875"/>
            <a:ext cx="7232100" cy="12291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GB" sz="2900">
                <a:solidFill>
                  <a:srgbClr val="1F497D"/>
                </a:solidFill>
                <a:latin typeface="Lexend"/>
                <a:ea typeface="Lexend"/>
                <a:cs typeface="Lexend"/>
                <a:sym typeface="Lexend"/>
              </a:rPr>
              <a:t>Bako Motors </a:t>
            </a:r>
            <a:r>
              <a:rPr b="0" lang="en-GB" sz="2000">
                <a:solidFill>
                  <a:srgbClr val="FF6F12"/>
                </a:solidFill>
                <a:latin typeface="Lexend"/>
                <a:ea typeface="Lexend"/>
                <a:cs typeface="Lexend"/>
                <a:sym typeface="Lexend"/>
              </a:rPr>
              <a:t>in just 1 year</a:t>
            </a:r>
            <a:endParaRPr b="0" sz="2000">
              <a:solidFill>
                <a:srgbClr val="FF6F12"/>
              </a:solidFill>
              <a:latin typeface="Lexend"/>
              <a:ea typeface="Lexend"/>
              <a:cs typeface="Lexend"/>
              <a:sym typeface="Lexend"/>
            </a:endParaRPr>
          </a:p>
        </p:txBody>
      </p:sp>
      <p:sp>
        <p:nvSpPr>
          <p:cNvPr id="824" name="Google Shape;824;p56"/>
          <p:cNvSpPr txBox="1"/>
          <p:nvPr>
            <p:ph idx="12" type="sldNum"/>
          </p:nvPr>
        </p:nvSpPr>
        <p:spPr>
          <a:xfrm>
            <a:off x="8410805" y="4749851"/>
            <a:ext cx="5487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00"/>
              <a:buFont typeface="Arial"/>
              <a:buNone/>
            </a:pPr>
            <a:fld id="{00000000-1234-1234-1234-123412341234}" type="slidenum">
              <a:rPr lang="en-GB"/>
              <a:t>‹#›</a:t>
            </a:fld>
            <a:endParaRPr/>
          </a:p>
        </p:txBody>
      </p:sp>
      <p:sp>
        <p:nvSpPr>
          <p:cNvPr id="825" name="Google Shape;825;p56"/>
          <p:cNvSpPr/>
          <p:nvPr/>
        </p:nvSpPr>
        <p:spPr>
          <a:xfrm>
            <a:off x="8294985" y="4938300"/>
            <a:ext cx="155700" cy="57600"/>
          </a:xfrm>
          <a:prstGeom prst="rect">
            <a:avLst/>
          </a:prstGeom>
          <a:solidFill>
            <a:srgbClr val="395E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56"/>
          <p:cNvSpPr/>
          <p:nvPr/>
        </p:nvSpPr>
        <p:spPr>
          <a:xfrm>
            <a:off x="8500460" y="4938300"/>
            <a:ext cx="155700" cy="57600"/>
          </a:xfrm>
          <a:prstGeom prst="rect">
            <a:avLst/>
          </a:prstGeom>
          <a:solidFill>
            <a:srgbClr val="F6D30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56"/>
          <p:cNvSpPr/>
          <p:nvPr/>
        </p:nvSpPr>
        <p:spPr>
          <a:xfrm>
            <a:off x="8988310" y="4938300"/>
            <a:ext cx="155700" cy="57600"/>
          </a:xfrm>
          <a:prstGeom prst="rect">
            <a:avLst/>
          </a:prstGeom>
          <a:solidFill>
            <a:srgbClr val="FF6F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56"/>
          <p:cNvSpPr/>
          <p:nvPr/>
        </p:nvSpPr>
        <p:spPr>
          <a:xfrm>
            <a:off x="0" y="4938300"/>
            <a:ext cx="8245200" cy="57600"/>
          </a:xfrm>
          <a:prstGeom prst="rect">
            <a:avLst/>
          </a:prstGeom>
          <a:solidFill>
            <a:srgbClr val="1F49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56"/>
          <p:cNvSpPr/>
          <p:nvPr/>
        </p:nvSpPr>
        <p:spPr>
          <a:xfrm>
            <a:off x="8849575" y="750025"/>
            <a:ext cx="294600" cy="57600"/>
          </a:xfrm>
          <a:prstGeom prst="rect">
            <a:avLst/>
          </a:prstGeom>
          <a:solidFill>
            <a:srgbClr val="ECEC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56"/>
          <p:cNvSpPr/>
          <p:nvPr/>
        </p:nvSpPr>
        <p:spPr>
          <a:xfrm>
            <a:off x="0" y="4802800"/>
            <a:ext cx="1476900" cy="57600"/>
          </a:xfrm>
          <a:prstGeom prst="rect">
            <a:avLst/>
          </a:prstGeom>
          <a:solidFill>
            <a:srgbClr val="ECEC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56"/>
          <p:cNvSpPr/>
          <p:nvPr/>
        </p:nvSpPr>
        <p:spPr>
          <a:xfrm>
            <a:off x="8982726" y="653725"/>
            <a:ext cx="161400" cy="57600"/>
          </a:xfrm>
          <a:prstGeom prst="rect">
            <a:avLst/>
          </a:prstGeom>
          <a:solidFill>
            <a:srgbClr val="1F49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32" name="Google Shape;832;p56"/>
          <p:cNvPicPr preferRelativeResize="0"/>
          <p:nvPr/>
        </p:nvPicPr>
        <p:blipFill rotWithShape="1">
          <a:blip r:embed="rId3">
            <a:alphaModFix/>
          </a:blip>
          <a:srcRect b="0" l="0" r="0" t="0"/>
          <a:stretch/>
        </p:blipFill>
        <p:spPr>
          <a:xfrm>
            <a:off x="7777249" y="419925"/>
            <a:ext cx="785200" cy="636250"/>
          </a:xfrm>
          <a:prstGeom prst="rect">
            <a:avLst/>
          </a:prstGeom>
          <a:noFill/>
          <a:ln>
            <a:noFill/>
          </a:ln>
        </p:spPr>
      </p:pic>
      <p:sp>
        <p:nvSpPr>
          <p:cNvPr id="833" name="Google Shape;833;p56"/>
          <p:cNvSpPr/>
          <p:nvPr/>
        </p:nvSpPr>
        <p:spPr>
          <a:xfrm>
            <a:off x="709950" y="1342275"/>
            <a:ext cx="8084100" cy="765300"/>
          </a:xfrm>
          <a:prstGeom prst="rect">
            <a:avLst/>
          </a:prstGeom>
          <a:no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56"/>
          <p:cNvSpPr txBox="1"/>
          <p:nvPr>
            <p:ph idx="4294967295" type="subTitle"/>
          </p:nvPr>
        </p:nvSpPr>
        <p:spPr>
          <a:xfrm>
            <a:off x="5586060" y="1342353"/>
            <a:ext cx="2470200" cy="772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1600"/>
              </a:spcBef>
              <a:spcAft>
                <a:spcPts val="1600"/>
              </a:spcAft>
              <a:buNone/>
            </a:pPr>
            <a:r>
              <a:rPr lang="en-GB" sz="1300">
                <a:solidFill>
                  <a:srgbClr val="395E89"/>
                </a:solidFill>
                <a:latin typeface="Lexend Light"/>
                <a:ea typeface="Lexend Light"/>
                <a:cs typeface="Lexend Light"/>
                <a:sym typeface="Lexend Light"/>
              </a:rPr>
              <a:t>4 Employees</a:t>
            </a:r>
            <a:endParaRPr sz="1300">
              <a:solidFill>
                <a:srgbClr val="395E89"/>
              </a:solidFill>
              <a:latin typeface="Lexend Light"/>
              <a:ea typeface="Lexend Light"/>
              <a:cs typeface="Lexend Light"/>
              <a:sym typeface="Lexend Light"/>
            </a:endParaRPr>
          </a:p>
        </p:txBody>
      </p:sp>
      <p:sp>
        <p:nvSpPr>
          <p:cNvPr id="835" name="Google Shape;835;p56"/>
          <p:cNvSpPr txBox="1"/>
          <p:nvPr>
            <p:ph idx="4294967295" type="title"/>
          </p:nvPr>
        </p:nvSpPr>
        <p:spPr>
          <a:xfrm>
            <a:off x="3002083" y="1377237"/>
            <a:ext cx="2960700" cy="7101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GB" sz="1700">
                <a:solidFill>
                  <a:srgbClr val="FF6F12"/>
                </a:solidFill>
                <a:latin typeface="Lexend"/>
                <a:ea typeface="Lexend"/>
                <a:cs typeface="Lexend"/>
                <a:sym typeface="Lexend"/>
              </a:rPr>
              <a:t>Sept 2021: POC</a:t>
            </a:r>
            <a:endParaRPr sz="1700">
              <a:solidFill>
                <a:srgbClr val="FF6F12"/>
              </a:solidFill>
              <a:latin typeface="Lexend"/>
              <a:ea typeface="Lexend"/>
              <a:cs typeface="Lexend"/>
              <a:sym typeface="Lexend"/>
            </a:endParaRPr>
          </a:p>
        </p:txBody>
      </p:sp>
      <p:pic>
        <p:nvPicPr>
          <p:cNvPr id="836" name="Google Shape;836;p56"/>
          <p:cNvPicPr preferRelativeResize="0"/>
          <p:nvPr/>
        </p:nvPicPr>
        <p:blipFill rotWithShape="1">
          <a:blip r:embed="rId4">
            <a:alphaModFix/>
          </a:blip>
          <a:srcRect b="25202" l="13868" r="12909" t="34659"/>
          <a:stretch/>
        </p:blipFill>
        <p:spPr>
          <a:xfrm>
            <a:off x="710050" y="1334725"/>
            <a:ext cx="2115069" cy="772628"/>
          </a:xfrm>
          <a:prstGeom prst="rect">
            <a:avLst/>
          </a:prstGeom>
          <a:noFill/>
          <a:ln>
            <a:noFill/>
          </a:ln>
        </p:spPr>
      </p:pic>
      <p:sp>
        <p:nvSpPr>
          <p:cNvPr id="837" name="Google Shape;837;p56"/>
          <p:cNvSpPr/>
          <p:nvPr/>
        </p:nvSpPr>
        <p:spPr>
          <a:xfrm>
            <a:off x="710075" y="2142575"/>
            <a:ext cx="8084100" cy="710100"/>
          </a:xfrm>
          <a:prstGeom prst="rect">
            <a:avLst/>
          </a:prstGeom>
          <a:no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p56"/>
          <p:cNvSpPr txBox="1"/>
          <p:nvPr>
            <p:ph idx="4294967295" type="subTitle"/>
          </p:nvPr>
        </p:nvSpPr>
        <p:spPr>
          <a:xfrm>
            <a:off x="5586060" y="2126160"/>
            <a:ext cx="2470200" cy="772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1600"/>
              </a:spcBef>
              <a:spcAft>
                <a:spcPts val="1600"/>
              </a:spcAft>
              <a:buNone/>
            </a:pPr>
            <a:r>
              <a:rPr lang="en-GB" sz="1300">
                <a:solidFill>
                  <a:srgbClr val="395E89"/>
                </a:solidFill>
                <a:latin typeface="Lexend Light"/>
                <a:ea typeface="Lexend Light"/>
                <a:cs typeface="Lexend Light"/>
                <a:sym typeface="Lexend Light"/>
              </a:rPr>
              <a:t>11 Employees</a:t>
            </a:r>
            <a:endParaRPr sz="1300">
              <a:solidFill>
                <a:srgbClr val="395E89"/>
              </a:solidFill>
              <a:latin typeface="Lexend Light"/>
              <a:ea typeface="Lexend Light"/>
              <a:cs typeface="Lexend Light"/>
              <a:sym typeface="Lexend Light"/>
            </a:endParaRPr>
          </a:p>
        </p:txBody>
      </p:sp>
      <p:sp>
        <p:nvSpPr>
          <p:cNvPr id="839" name="Google Shape;839;p56"/>
          <p:cNvSpPr txBox="1"/>
          <p:nvPr>
            <p:ph idx="4294967295" type="title"/>
          </p:nvPr>
        </p:nvSpPr>
        <p:spPr>
          <a:xfrm>
            <a:off x="3002083" y="2161042"/>
            <a:ext cx="2960700" cy="7101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GB" sz="1700">
                <a:solidFill>
                  <a:srgbClr val="FF6F12"/>
                </a:solidFill>
                <a:latin typeface="Lexend"/>
                <a:ea typeface="Lexend"/>
                <a:cs typeface="Lexend"/>
                <a:sym typeface="Lexend"/>
              </a:rPr>
              <a:t>Jan 2022: Prototype</a:t>
            </a:r>
            <a:endParaRPr sz="1700">
              <a:solidFill>
                <a:srgbClr val="FF6F12"/>
              </a:solidFill>
              <a:latin typeface="Lexend"/>
              <a:ea typeface="Lexend"/>
              <a:cs typeface="Lexend"/>
              <a:sym typeface="Lexend"/>
            </a:endParaRPr>
          </a:p>
        </p:txBody>
      </p:sp>
      <p:sp>
        <p:nvSpPr>
          <p:cNvPr id="840" name="Google Shape;840;p56"/>
          <p:cNvSpPr/>
          <p:nvPr/>
        </p:nvSpPr>
        <p:spPr>
          <a:xfrm>
            <a:off x="710075" y="2889113"/>
            <a:ext cx="8084100" cy="772800"/>
          </a:xfrm>
          <a:prstGeom prst="rect">
            <a:avLst/>
          </a:prstGeom>
          <a:no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56"/>
          <p:cNvSpPr txBox="1"/>
          <p:nvPr>
            <p:ph idx="4294967295" type="subTitle"/>
          </p:nvPr>
        </p:nvSpPr>
        <p:spPr>
          <a:xfrm>
            <a:off x="5586285" y="2919480"/>
            <a:ext cx="2470200" cy="772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1600"/>
              </a:spcBef>
              <a:spcAft>
                <a:spcPts val="1600"/>
              </a:spcAft>
              <a:buNone/>
            </a:pPr>
            <a:r>
              <a:rPr lang="en-GB" sz="1300">
                <a:solidFill>
                  <a:srgbClr val="395E89"/>
                </a:solidFill>
                <a:latin typeface="Lexend Light"/>
                <a:ea typeface="Lexend Light"/>
                <a:cs typeface="Lexend Light"/>
                <a:sym typeface="Lexend Light"/>
              </a:rPr>
              <a:t>25 Employees</a:t>
            </a:r>
            <a:endParaRPr sz="1300">
              <a:solidFill>
                <a:srgbClr val="395E89"/>
              </a:solidFill>
              <a:latin typeface="Lexend Light"/>
              <a:ea typeface="Lexend Light"/>
              <a:cs typeface="Lexend Light"/>
              <a:sym typeface="Lexend Light"/>
            </a:endParaRPr>
          </a:p>
        </p:txBody>
      </p:sp>
      <p:sp>
        <p:nvSpPr>
          <p:cNvPr id="842" name="Google Shape;842;p56"/>
          <p:cNvSpPr txBox="1"/>
          <p:nvPr>
            <p:ph idx="4294967295" type="title"/>
          </p:nvPr>
        </p:nvSpPr>
        <p:spPr>
          <a:xfrm>
            <a:off x="3002308" y="2954359"/>
            <a:ext cx="2960700" cy="7101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GB" sz="1700">
                <a:solidFill>
                  <a:srgbClr val="FF6F12"/>
                </a:solidFill>
                <a:latin typeface="Lexend"/>
                <a:ea typeface="Lexend"/>
                <a:cs typeface="Lexend"/>
                <a:sym typeface="Lexend"/>
              </a:rPr>
              <a:t>Sep 2022: Pre Series</a:t>
            </a:r>
            <a:endParaRPr sz="1700">
              <a:solidFill>
                <a:srgbClr val="FF6F12"/>
              </a:solidFill>
              <a:latin typeface="Lexend"/>
              <a:ea typeface="Lexend"/>
              <a:cs typeface="Lexend"/>
              <a:sym typeface="Lexend"/>
            </a:endParaRPr>
          </a:p>
        </p:txBody>
      </p:sp>
      <p:sp>
        <p:nvSpPr>
          <p:cNvPr id="843" name="Google Shape;843;p56"/>
          <p:cNvSpPr/>
          <p:nvPr/>
        </p:nvSpPr>
        <p:spPr>
          <a:xfrm>
            <a:off x="710050" y="3701175"/>
            <a:ext cx="8084100" cy="765300"/>
          </a:xfrm>
          <a:prstGeom prst="rect">
            <a:avLst/>
          </a:prstGeom>
          <a:no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 name="Google Shape;844;p56"/>
          <p:cNvSpPr txBox="1"/>
          <p:nvPr>
            <p:ph idx="4294967295" type="title"/>
          </p:nvPr>
        </p:nvSpPr>
        <p:spPr>
          <a:xfrm>
            <a:off x="3002083" y="3728726"/>
            <a:ext cx="2960700" cy="7101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GB" sz="1700">
                <a:solidFill>
                  <a:srgbClr val="FF6F12"/>
                </a:solidFill>
                <a:latin typeface="Lexend"/>
                <a:ea typeface="Lexend"/>
                <a:cs typeface="Lexend"/>
                <a:sym typeface="Lexend"/>
              </a:rPr>
              <a:t>Certification CE</a:t>
            </a:r>
            <a:endParaRPr sz="1700">
              <a:solidFill>
                <a:srgbClr val="FF6F12"/>
              </a:solidFill>
              <a:latin typeface="Lexend"/>
              <a:ea typeface="Lexend"/>
              <a:cs typeface="Lexend"/>
              <a:sym typeface="Lexend"/>
            </a:endParaRPr>
          </a:p>
        </p:txBody>
      </p:sp>
      <p:pic>
        <p:nvPicPr>
          <p:cNvPr id="845" name="Google Shape;845;p56"/>
          <p:cNvPicPr preferRelativeResize="0"/>
          <p:nvPr/>
        </p:nvPicPr>
        <p:blipFill rotWithShape="1">
          <a:blip r:embed="rId5">
            <a:alphaModFix/>
          </a:blip>
          <a:srcRect b="48736" l="12797" r="3119" t="2296"/>
          <a:stretch/>
        </p:blipFill>
        <p:spPr>
          <a:xfrm>
            <a:off x="710050" y="2142463"/>
            <a:ext cx="2115077" cy="710099"/>
          </a:xfrm>
          <a:prstGeom prst="rect">
            <a:avLst/>
          </a:prstGeom>
          <a:noFill/>
          <a:ln>
            <a:noFill/>
          </a:ln>
        </p:spPr>
      </p:pic>
      <p:pic>
        <p:nvPicPr>
          <p:cNvPr id="846" name="Google Shape;846;p56"/>
          <p:cNvPicPr preferRelativeResize="0"/>
          <p:nvPr/>
        </p:nvPicPr>
        <p:blipFill rotWithShape="1">
          <a:blip r:embed="rId6">
            <a:alphaModFix/>
          </a:blip>
          <a:srcRect b="48903" l="0" r="0" t="14355"/>
          <a:stretch/>
        </p:blipFill>
        <p:spPr>
          <a:xfrm>
            <a:off x="1619900" y="3701175"/>
            <a:ext cx="1205226" cy="772624"/>
          </a:xfrm>
          <a:prstGeom prst="rect">
            <a:avLst/>
          </a:prstGeom>
          <a:noFill/>
          <a:ln>
            <a:noFill/>
          </a:ln>
        </p:spPr>
      </p:pic>
      <p:pic>
        <p:nvPicPr>
          <p:cNvPr id="847" name="Google Shape;847;p56"/>
          <p:cNvPicPr preferRelativeResize="0"/>
          <p:nvPr/>
        </p:nvPicPr>
        <p:blipFill rotWithShape="1">
          <a:blip r:embed="rId7">
            <a:alphaModFix/>
          </a:blip>
          <a:srcRect b="21475" l="10829" r="1628" t="35890"/>
          <a:stretch/>
        </p:blipFill>
        <p:spPr>
          <a:xfrm>
            <a:off x="710275" y="2889388"/>
            <a:ext cx="2115077" cy="772623"/>
          </a:xfrm>
          <a:prstGeom prst="rect">
            <a:avLst/>
          </a:prstGeom>
          <a:noFill/>
          <a:ln>
            <a:noFill/>
          </a:ln>
        </p:spPr>
      </p:pic>
      <p:pic>
        <p:nvPicPr>
          <p:cNvPr id="848" name="Google Shape;848;p56"/>
          <p:cNvPicPr preferRelativeResize="0"/>
          <p:nvPr/>
        </p:nvPicPr>
        <p:blipFill>
          <a:blip r:embed="rId8">
            <a:alphaModFix/>
          </a:blip>
          <a:stretch>
            <a:fillRect/>
          </a:stretch>
        </p:blipFill>
        <p:spPr>
          <a:xfrm>
            <a:off x="710050" y="3701175"/>
            <a:ext cx="909849" cy="7726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2" name="Shape 852"/>
        <p:cNvGrpSpPr/>
        <p:nvPr/>
      </p:nvGrpSpPr>
      <p:grpSpPr>
        <a:xfrm>
          <a:off x="0" y="0"/>
          <a:ext cx="0" cy="0"/>
          <a:chOff x="0" y="0"/>
          <a:chExt cx="0" cy="0"/>
        </a:xfrm>
      </p:grpSpPr>
      <p:sp>
        <p:nvSpPr>
          <p:cNvPr id="853" name="Google Shape;853;p57"/>
          <p:cNvSpPr txBox="1"/>
          <p:nvPr>
            <p:ph idx="4294967295" type="title"/>
          </p:nvPr>
        </p:nvSpPr>
        <p:spPr>
          <a:xfrm>
            <a:off x="522290" y="145875"/>
            <a:ext cx="7232100" cy="12291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GB" sz="2900">
                <a:solidFill>
                  <a:srgbClr val="1F497D"/>
                </a:solidFill>
                <a:latin typeface="Lexend"/>
                <a:ea typeface="Lexend"/>
                <a:cs typeface="Lexend"/>
                <a:sym typeface="Lexend"/>
              </a:rPr>
              <a:t>Micro Factory 1000sqm</a:t>
            </a:r>
            <a:endParaRPr sz="2900">
              <a:solidFill>
                <a:srgbClr val="1F497D"/>
              </a:solidFill>
              <a:latin typeface="Lexend"/>
              <a:ea typeface="Lexend"/>
              <a:cs typeface="Lexend"/>
              <a:sym typeface="Lexend"/>
            </a:endParaRPr>
          </a:p>
          <a:p>
            <a:pPr indent="0" lvl="0" marL="0" rtl="0" algn="l">
              <a:lnSpc>
                <a:spcPct val="100000"/>
              </a:lnSpc>
              <a:spcBef>
                <a:spcPts val="0"/>
              </a:spcBef>
              <a:spcAft>
                <a:spcPts val="0"/>
              </a:spcAft>
              <a:buNone/>
            </a:pPr>
            <a:r>
              <a:rPr b="0" lang="en-GB" sz="1500">
                <a:solidFill>
                  <a:srgbClr val="FF6F12"/>
                </a:solidFill>
                <a:latin typeface="Lexend"/>
                <a:ea typeface="Lexend"/>
                <a:cs typeface="Lexend"/>
                <a:sym typeface="Lexend"/>
              </a:rPr>
              <a:t>Production capacity per year: 100 vehicles</a:t>
            </a:r>
            <a:endParaRPr b="0" sz="1500">
              <a:solidFill>
                <a:srgbClr val="FF6F12"/>
              </a:solidFill>
              <a:latin typeface="Lexend"/>
              <a:ea typeface="Lexend"/>
              <a:cs typeface="Lexend"/>
              <a:sym typeface="Lexend"/>
            </a:endParaRPr>
          </a:p>
        </p:txBody>
      </p:sp>
      <p:sp>
        <p:nvSpPr>
          <p:cNvPr id="854" name="Google Shape;854;p57"/>
          <p:cNvSpPr txBox="1"/>
          <p:nvPr>
            <p:ph idx="12" type="sldNum"/>
          </p:nvPr>
        </p:nvSpPr>
        <p:spPr>
          <a:xfrm>
            <a:off x="8410805" y="4749851"/>
            <a:ext cx="5487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GB">
                <a:solidFill>
                  <a:srgbClr val="1F497D"/>
                </a:solidFill>
                <a:latin typeface="Lexend Light"/>
                <a:ea typeface="Lexend Light"/>
                <a:cs typeface="Lexend Light"/>
                <a:sym typeface="Lexend Light"/>
              </a:rPr>
              <a:t>‹#›</a:t>
            </a:fld>
            <a:endParaRPr>
              <a:solidFill>
                <a:srgbClr val="1F497D"/>
              </a:solidFill>
              <a:latin typeface="Lexend Light"/>
              <a:ea typeface="Lexend Light"/>
              <a:cs typeface="Lexend Light"/>
              <a:sym typeface="Lexend Light"/>
            </a:endParaRPr>
          </a:p>
        </p:txBody>
      </p:sp>
      <p:sp>
        <p:nvSpPr>
          <p:cNvPr id="855" name="Google Shape;855;p57"/>
          <p:cNvSpPr/>
          <p:nvPr/>
        </p:nvSpPr>
        <p:spPr>
          <a:xfrm>
            <a:off x="8294985" y="4938300"/>
            <a:ext cx="155700" cy="57600"/>
          </a:xfrm>
          <a:prstGeom prst="rect">
            <a:avLst/>
          </a:prstGeom>
          <a:solidFill>
            <a:srgbClr val="395E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57"/>
          <p:cNvSpPr/>
          <p:nvPr/>
        </p:nvSpPr>
        <p:spPr>
          <a:xfrm>
            <a:off x="8500460" y="4938300"/>
            <a:ext cx="155700" cy="57600"/>
          </a:xfrm>
          <a:prstGeom prst="rect">
            <a:avLst/>
          </a:prstGeom>
          <a:solidFill>
            <a:srgbClr val="F6D30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57"/>
          <p:cNvSpPr/>
          <p:nvPr/>
        </p:nvSpPr>
        <p:spPr>
          <a:xfrm>
            <a:off x="8988310" y="4938300"/>
            <a:ext cx="155700" cy="57600"/>
          </a:xfrm>
          <a:prstGeom prst="rect">
            <a:avLst/>
          </a:prstGeom>
          <a:solidFill>
            <a:srgbClr val="FF6F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57"/>
          <p:cNvSpPr/>
          <p:nvPr/>
        </p:nvSpPr>
        <p:spPr>
          <a:xfrm>
            <a:off x="0" y="4938300"/>
            <a:ext cx="8245200" cy="57600"/>
          </a:xfrm>
          <a:prstGeom prst="rect">
            <a:avLst/>
          </a:prstGeom>
          <a:solidFill>
            <a:srgbClr val="1F49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57"/>
          <p:cNvSpPr/>
          <p:nvPr/>
        </p:nvSpPr>
        <p:spPr>
          <a:xfrm>
            <a:off x="8849575" y="750025"/>
            <a:ext cx="294600" cy="57600"/>
          </a:xfrm>
          <a:prstGeom prst="rect">
            <a:avLst/>
          </a:prstGeom>
          <a:solidFill>
            <a:srgbClr val="ECEC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57"/>
          <p:cNvSpPr/>
          <p:nvPr/>
        </p:nvSpPr>
        <p:spPr>
          <a:xfrm>
            <a:off x="0" y="4802800"/>
            <a:ext cx="1476900" cy="57600"/>
          </a:xfrm>
          <a:prstGeom prst="rect">
            <a:avLst/>
          </a:prstGeom>
          <a:solidFill>
            <a:srgbClr val="ECEC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57"/>
          <p:cNvSpPr/>
          <p:nvPr/>
        </p:nvSpPr>
        <p:spPr>
          <a:xfrm>
            <a:off x="8982726" y="653725"/>
            <a:ext cx="161400" cy="57600"/>
          </a:xfrm>
          <a:prstGeom prst="rect">
            <a:avLst/>
          </a:prstGeom>
          <a:solidFill>
            <a:srgbClr val="1F49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62" name="Google Shape;862;p57"/>
          <p:cNvPicPr preferRelativeResize="0"/>
          <p:nvPr/>
        </p:nvPicPr>
        <p:blipFill rotWithShape="1">
          <a:blip r:embed="rId3">
            <a:alphaModFix/>
          </a:blip>
          <a:srcRect b="0" l="0" r="0" t="0"/>
          <a:stretch/>
        </p:blipFill>
        <p:spPr>
          <a:xfrm>
            <a:off x="7777249" y="419925"/>
            <a:ext cx="785200" cy="636250"/>
          </a:xfrm>
          <a:prstGeom prst="rect">
            <a:avLst/>
          </a:prstGeom>
          <a:noFill/>
          <a:ln>
            <a:noFill/>
          </a:ln>
        </p:spPr>
      </p:pic>
      <p:pic>
        <p:nvPicPr>
          <p:cNvPr id="863" name="Google Shape;863;p57"/>
          <p:cNvPicPr preferRelativeResize="0"/>
          <p:nvPr/>
        </p:nvPicPr>
        <p:blipFill rotWithShape="1">
          <a:blip r:embed="rId4">
            <a:alphaModFix/>
          </a:blip>
          <a:srcRect b="0" l="0" r="0" t="0"/>
          <a:stretch/>
        </p:blipFill>
        <p:spPr>
          <a:xfrm>
            <a:off x="522300" y="1268550"/>
            <a:ext cx="3857699" cy="3307399"/>
          </a:xfrm>
          <a:prstGeom prst="rect">
            <a:avLst/>
          </a:prstGeom>
          <a:noFill/>
          <a:ln>
            <a:noFill/>
          </a:ln>
        </p:spPr>
      </p:pic>
      <p:pic>
        <p:nvPicPr>
          <p:cNvPr id="864" name="Google Shape;864;p57"/>
          <p:cNvPicPr preferRelativeResize="0"/>
          <p:nvPr/>
        </p:nvPicPr>
        <p:blipFill rotWithShape="1">
          <a:blip r:embed="rId5">
            <a:alphaModFix/>
          </a:blip>
          <a:srcRect b="14602" l="0" r="0" t="0"/>
          <a:stretch/>
        </p:blipFill>
        <p:spPr>
          <a:xfrm>
            <a:off x="4898381" y="1280566"/>
            <a:ext cx="1822087" cy="1678475"/>
          </a:xfrm>
          <a:prstGeom prst="rect">
            <a:avLst/>
          </a:prstGeom>
          <a:noFill/>
          <a:ln>
            <a:noFill/>
          </a:ln>
        </p:spPr>
      </p:pic>
      <p:pic>
        <p:nvPicPr>
          <p:cNvPr id="865" name="Google Shape;865;p57"/>
          <p:cNvPicPr preferRelativeResize="0"/>
          <p:nvPr/>
        </p:nvPicPr>
        <p:blipFill>
          <a:blip r:embed="rId6">
            <a:alphaModFix/>
          </a:blip>
          <a:stretch>
            <a:fillRect/>
          </a:stretch>
        </p:blipFill>
        <p:spPr>
          <a:xfrm>
            <a:off x="6508100" y="1317609"/>
            <a:ext cx="1942575" cy="1604389"/>
          </a:xfrm>
          <a:prstGeom prst="rect">
            <a:avLst/>
          </a:prstGeom>
          <a:noFill/>
          <a:ln>
            <a:noFill/>
          </a:ln>
        </p:spPr>
      </p:pic>
      <p:sp>
        <p:nvSpPr>
          <p:cNvPr id="866" name="Google Shape;866;p57"/>
          <p:cNvSpPr/>
          <p:nvPr/>
        </p:nvSpPr>
        <p:spPr>
          <a:xfrm>
            <a:off x="4520525" y="3129300"/>
            <a:ext cx="3821100" cy="1337400"/>
          </a:xfrm>
          <a:prstGeom prst="rect">
            <a:avLst/>
          </a:prstGeom>
          <a:noFill/>
          <a:ln cap="flat" cmpd="sng" w="9525">
            <a:solidFill>
              <a:srgbClr val="ECECE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57"/>
          <p:cNvSpPr txBox="1"/>
          <p:nvPr>
            <p:ph idx="4294967295" type="subTitle"/>
          </p:nvPr>
        </p:nvSpPr>
        <p:spPr>
          <a:xfrm>
            <a:off x="4540049" y="3183437"/>
            <a:ext cx="3629100" cy="12291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1600"/>
              </a:spcBef>
              <a:spcAft>
                <a:spcPts val="0"/>
              </a:spcAft>
              <a:buNone/>
            </a:pPr>
            <a:r>
              <a:rPr b="1" lang="en-GB" sz="1300">
                <a:solidFill>
                  <a:srgbClr val="1F497D"/>
                </a:solidFill>
                <a:latin typeface="Lexend"/>
                <a:ea typeface="Lexend"/>
                <a:cs typeface="Lexend"/>
                <a:sym typeface="Lexend"/>
              </a:rPr>
              <a:t>    Homologated and certified in Europe</a:t>
            </a:r>
            <a:endParaRPr b="1" sz="1300">
              <a:solidFill>
                <a:srgbClr val="1F497D"/>
              </a:solidFill>
              <a:latin typeface="Lexend"/>
              <a:ea typeface="Lexend"/>
              <a:cs typeface="Lexend"/>
              <a:sym typeface="Lexend"/>
            </a:endParaRPr>
          </a:p>
          <a:p>
            <a:pPr indent="0" lvl="0" marL="0" rtl="0" algn="l">
              <a:lnSpc>
                <a:spcPct val="100000"/>
              </a:lnSpc>
              <a:spcBef>
                <a:spcPts val="1600"/>
              </a:spcBef>
              <a:spcAft>
                <a:spcPts val="1600"/>
              </a:spcAft>
              <a:buNone/>
            </a:pPr>
            <a:r>
              <a:rPr b="1" lang="en-GB" sz="1300">
                <a:solidFill>
                  <a:srgbClr val="1F497D"/>
                </a:solidFill>
                <a:latin typeface="Lexend"/>
                <a:ea typeface="Lexend"/>
                <a:cs typeface="Lexend"/>
                <a:sym typeface="Lexend"/>
              </a:rPr>
              <a:t>    Vehicle and production plant process</a:t>
            </a:r>
            <a:endParaRPr b="1" sz="1300">
              <a:solidFill>
                <a:srgbClr val="1F497D"/>
              </a:solidFill>
              <a:latin typeface="Lexend"/>
              <a:ea typeface="Lexend"/>
              <a:cs typeface="Lexend"/>
              <a:sym typeface="Lexen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1" name="Shape 871"/>
        <p:cNvGrpSpPr/>
        <p:nvPr/>
      </p:nvGrpSpPr>
      <p:grpSpPr>
        <a:xfrm>
          <a:off x="0" y="0"/>
          <a:ext cx="0" cy="0"/>
          <a:chOff x="0" y="0"/>
          <a:chExt cx="0" cy="0"/>
        </a:xfrm>
      </p:grpSpPr>
      <p:sp>
        <p:nvSpPr>
          <p:cNvPr id="872" name="Google Shape;872;p58"/>
          <p:cNvSpPr txBox="1"/>
          <p:nvPr>
            <p:ph idx="4294967295" type="title"/>
          </p:nvPr>
        </p:nvSpPr>
        <p:spPr>
          <a:xfrm>
            <a:off x="522290" y="145875"/>
            <a:ext cx="7232100" cy="12291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GB" sz="2900">
                <a:solidFill>
                  <a:srgbClr val="1F497D"/>
                </a:solidFill>
                <a:latin typeface="Lexend"/>
                <a:ea typeface="Lexend"/>
                <a:cs typeface="Lexend"/>
                <a:sym typeface="Lexend"/>
              </a:rPr>
              <a:t>Expansion Roadmap</a:t>
            </a:r>
            <a:endParaRPr sz="2900">
              <a:solidFill>
                <a:srgbClr val="1F497D"/>
              </a:solidFill>
              <a:latin typeface="Lexend"/>
              <a:ea typeface="Lexend"/>
              <a:cs typeface="Lexend"/>
              <a:sym typeface="Lexend"/>
            </a:endParaRPr>
          </a:p>
        </p:txBody>
      </p:sp>
      <p:sp>
        <p:nvSpPr>
          <p:cNvPr id="873" name="Google Shape;873;p58"/>
          <p:cNvSpPr txBox="1"/>
          <p:nvPr>
            <p:ph idx="12" type="sldNum"/>
          </p:nvPr>
        </p:nvSpPr>
        <p:spPr>
          <a:xfrm>
            <a:off x="8410805" y="4749851"/>
            <a:ext cx="5487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GB">
                <a:solidFill>
                  <a:srgbClr val="1F497D"/>
                </a:solidFill>
                <a:latin typeface="Lexend Light"/>
                <a:ea typeface="Lexend Light"/>
                <a:cs typeface="Lexend Light"/>
                <a:sym typeface="Lexend Light"/>
              </a:rPr>
              <a:t>‹#›</a:t>
            </a:fld>
            <a:endParaRPr>
              <a:solidFill>
                <a:srgbClr val="1F497D"/>
              </a:solidFill>
              <a:latin typeface="Lexend Light"/>
              <a:ea typeface="Lexend Light"/>
              <a:cs typeface="Lexend Light"/>
              <a:sym typeface="Lexend Light"/>
            </a:endParaRPr>
          </a:p>
        </p:txBody>
      </p:sp>
      <p:sp>
        <p:nvSpPr>
          <p:cNvPr id="874" name="Google Shape;874;p58"/>
          <p:cNvSpPr/>
          <p:nvPr/>
        </p:nvSpPr>
        <p:spPr>
          <a:xfrm>
            <a:off x="8294985" y="4938300"/>
            <a:ext cx="155700" cy="57600"/>
          </a:xfrm>
          <a:prstGeom prst="rect">
            <a:avLst/>
          </a:prstGeom>
          <a:solidFill>
            <a:srgbClr val="395E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58"/>
          <p:cNvSpPr/>
          <p:nvPr/>
        </p:nvSpPr>
        <p:spPr>
          <a:xfrm>
            <a:off x="8500460" y="4938300"/>
            <a:ext cx="155700" cy="57600"/>
          </a:xfrm>
          <a:prstGeom prst="rect">
            <a:avLst/>
          </a:prstGeom>
          <a:solidFill>
            <a:srgbClr val="F6D30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58"/>
          <p:cNvSpPr/>
          <p:nvPr/>
        </p:nvSpPr>
        <p:spPr>
          <a:xfrm>
            <a:off x="8988310" y="4938300"/>
            <a:ext cx="155700" cy="57600"/>
          </a:xfrm>
          <a:prstGeom prst="rect">
            <a:avLst/>
          </a:prstGeom>
          <a:solidFill>
            <a:srgbClr val="FF6F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58"/>
          <p:cNvSpPr/>
          <p:nvPr/>
        </p:nvSpPr>
        <p:spPr>
          <a:xfrm>
            <a:off x="0" y="4938300"/>
            <a:ext cx="8245200" cy="57600"/>
          </a:xfrm>
          <a:prstGeom prst="rect">
            <a:avLst/>
          </a:prstGeom>
          <a:solidFill>
            <a:srgbClr val="1F49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58"/>
          <p:cNvSpPr/>
          <p:nvPr/>
        </p:nvSpPr>
        <p:spPr>
          <a:xfrm>
            <a:off x="8849575" y="750025"/>
            <a:ext cx="294600" cy="57600"/>
          </a:xfrm>
          <a:prstGeom prst="rect">
            <a:avLst/>
          </a:prstGeom>
          <a:solidFill>
            <a:srgbClr val="ECEC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58"/>
          <p:cNvSpPr/>
          <p:nvPr/>
        </p:nvSpPr>
        <p:spPr>
          <a:xfrm>
            <a:off x="0" y="4802800"/>
            <a:ext cx="1476900" cy="57600"/>
          </a:xfrm>
          <a:prstGeom prst="rect">
            <a:avLst/>
          </a:prstGeom>
          <a:solidFill>
            <a:srgbClr val="ECEC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58"/>
          <p:cNvSpPr/>
          <p:nvPr/>
        </p:nvSpPr>
        <p:spPr>
          <a:xfrm>
            <a:off x="8982726" y="653725"/>
            <a:ext cx="161400" cy="57600"/>
          </a:xfrm>
          <a:prstGeom prst="rect">
            <a:avLst/>
          </a:prstGeom>
          <a:solidFill>
            <a:srgbClr val="1F49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81" name="Google Shape;881;p58"/>
          <p:cNvPicPr preferRelativeResize="0"/>
          <p:nvPr/>
        </p:nvPicPr>
        <p:blipFill rotWithShape="1">
          <a:blip r:embed="rId3">
            <a:alphaModFix/>
          </a:blip>
          <a:srcRect b="0" l="0" r="0" t="0"/>
          <a:stretch/>
        </p:blipFill>
        <p:spPr>
          <a:xfrm>
            <a:off x="7777249" y="419925"/>
            <a:ext cx="785200" cy="636250"/>
          </a:xfrm>
          <a:prstGeom prst="rect">
            <a:avLst/>
          </a:prstGeom>
          <a:noFill/>
          <a:ln>
            <a:noFill/>
          </a:ln>
        </p:spPr>
      </p:pic>
      <p:grpSp>
        <p:nvGrpSpPr>
          <p:cNvPr id="882" name="Google Shape;882;p58"/>
          <p:cNvGrpSpPr/>
          <p:nvPr/>
        </p:nvGrpSpPr>
        <p:grpSpPr>
          <a:xfrm>
            <a:off x="245248" y="1374981"/>
            <a:ext cx="5639663" cy="3060567"/>
            <a:chOff x="2067080" y="1855589"/>
            <a:chExt cx="14141582" cy="8337147"/>
          </a:xfrm>
        </p:grpSpPr>
        <p:grpSp>
          <p:nvGrpSpPr>
            <p:cNvPr id="883" name="Google Shape;883;p58"/>
            <p:cNvGrpSpPr/>
            <p:nvPr/>
          </p:nvGrpSpPr>
          <p:grpSpPr>
            <a:xfrm>
              <a:off x="2067080" y="1855589"/>
              <a:ext cx="14141582" cy="8337147"/>
              <a:chOff x="231" y="1080"/>
              <a:chExt cx="4642" cy="2642"/>
            </a:xfrm>
          </p:grpSpPr>
          <p:grpSp>
            <p:nvGrpSpPr>
              <p:cNvPr id="884" name="Google Shape;884;p58"/>
              <p:cNvGrpSpPr/>
              <p:nvPr/>
            </p:nvGrpSpPr>
            <p:grpSpPr>
              <a:xfrm>
                <a:off x="1512" y="2437"/>
                <a:ext cx="113" cy="30"/>
                <a:chOff x="1808" y="2297"/>
                <a:chExt cx="163" cy="45"/>
              </a:xfrm>
            </p:grpSpPr>
            <p:sp>
              <p:nvSpPr>
                <p:cNvPr id="885" name="Google Shape;885;p58"/>
                <p:cNvSpPr/>
                <p:nvPr/>
              </p:nvSpPr>
              <p:spPr>
                <a:xfrm>
                  <a:off x="1935" y="2327"/>
                  <a:ext cx="36" cy="15"/>
                </a:xfrm>
                <a:custGeom>
                  <a:rect b="b" l="l" r="r" t="t"/>
                  <a:pathLst>
                    <a:path extrusionOk="0" h="40" w="97">
                      <a:moveTo>
                        <a:pt x="60" y="9"/>
                      </a:moveTo>
                      <a:cubicBezTo>
                        <a:pt x="52" y="9"/>
                        <a:pt x="29" y="0"/>
                        <a:pt x="15" y="0"/>
                      </a:cubicBezTo>
                      <a:cubicBezTo>
                        <a:pt x="0" y="0"/>
                        <a:pt x="2" y="32"/>
                        <a:pt x="2" y="32"/>
                      </a:cubicBezTo>
                      <a:cubicBezTo>
                        <a:pt x="27" y="40"/>
                        <a:pt x="27" y="40"/>
                        <a:pt x="27" y="40"/>
                      </a:cubicBezTo>
                      <a:cubicBezTo>
                        <a:pt x="33" y="34"/>
                        <a:pt x="33" y="34"/>
                        <a:pt x="33" y="34"/>
                      </a:cubicBezTo>
                      <a:cubicBezTo>
                        <a:pt x="33" y="34"/>
                        <a:pt x="48" y="36"/>
                        <a:pt x="64" y="34"/>
                      </a:cubicBezTo>
                      <a:cubicBezTo>
                        <a:pt x="81" y="32"/>
                        <a:pt x="97" y="17"/>
                        <a:pt x="95" y="10"/>
                      </a:cubicBezTo>
                      <a:cubicBezTo>
                        <a:pt x="93" y="2"/>
                        <a:pt x="68" y="10"/>
                        <a:pt x="60" y="9"/>
                      </a:cubicBez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886" name="Google Shape;886;p58"/>
                <p:cNvSpPr/>
                <p:nvPr/>
              </p:nvSpPr>
              <p:spPr>
                <a:xfrm>
                  <a:off x="1850" y="2297"/>
                  <a:ext cx="65" cy="42"/>
                </a:xfrm>
                <a:custGeom>
                  <a:rect b="b" l="l" r="r" t="t"/>
                  <a:pathLst>
                    <a:path extrusionOk="0" h="111" w="172">
                      <a:moveTo>
                        <a:pt x="165" y="68"/>
                      </a:moveTo>
                      <a:cubicBezTo>
                        <a:pt x="165" y="68"/>
                        <a:pt x="143" y="49"/>
                        <a:pt x="128" y="43"/>
                      </a:cubicBezTo>
                      <a:cubicBezTo>
                        <a:pt x="114" y="38"/>
                        <a:pt x="108" y="36"/>
                        <a:pt x="97" y="32"/>
                      </a:cubicBezTo>
                      <a:cubicBezTo>
                        <a:pt x="87" y="28"/>
                        <a:pt x="81" y="9"/>
                        <a:pt x="75" y="5"/>
                      </a:cubicBezTo>
                      <a:cubicBezTo>
                        <a:pt x="69" y="2"/>
                        <a:pt x="46" y="0"/>
                        <a:pt x="29" y="0"/>
                      </a:cubicBezTo>
                      <a:cubicBezTo>
                        <a:pt x="22" y="0"/>
                        <a:pt x="18" y="2"/>
                        <a:pt x="15" y="4"/>
                      </a:cubicBezTo>
                      <a:cubicBezTo>
                        <a:pt x="17" y="10"/>
                        <a:pt x="21" y="20"/>
                        <a:pt x="21" y="26"/>
                      </a:cubicBezTo>
                      <a:cubicBezTo>
                        <a:pt x="20" y="36"/>
                        <a:pt x="16" y="39"/>
                        <a:pt x="14" y="48"/>
                      </a:cubicBezTo>
                      <a:cubicBezTo>
                        <a:pt x="11" y="57"/>
                        <a:pt x="3" y="73"/>
                        <a:pt x="3" y="73"/>
                      </a:cubicBezTo>
                      <a:cubicBezTo>
                        <a:pt x="10" y="97"/>
                        <a:pt x="10" y="97"/>
                        <a:pt x="10" y="97"/>
                      </a:cubicBezTo>
                      <a:cubicBezTo>
                        <a:pt x="0" y="84"/>
                        <a:pt x="0" y="84"/>
                        <a:pt x="0" y="84"/>
                      </a:cubicBezTo>
                      <a:cubicBezTo>
                        <a:pt x="23" y="111"/>
                        <a:pt x="23" y="111"/>
                        <a:pt x="23" y="111"/>
                      </a:cubicBezTo>
                      <a:cubicBezTo>
                        <a:pt x="56" y="87"/>
                        <a:pt x="56" y="87"/>
                        <a:pt x="56" y="87"/>
                      </a:cubicBezTo>
                      <a:cubicBezTo>
                        <a:pt x="56" y="87"/>
                        <a:pt x="85" y="87"/>
                        <a:pt x="118" y="89"/>
                      </a:cubicBezTo>
                      <a:cubicBezTo>
                        <a:pt x="131" y="90"/>
                        <a:pt x="153" y="93"/>
                        <a:pt x="161" y="89"/>
                      </a:cubicBezTo>
                      <a:cubicBezTo>
                        <a:pt x="172" y="83"/>
                        <a:pt x="165" y="68"/>
                        <a:pt x="165" y="68"/>
                      </a:cubicBez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887" name="Google Shape;887;p58"/>
                <p:cNvSpPr/>
                <p:nvPr/>
              </p:nvSpPr>
              <p:spPr>
                <a:xfrm>
                  <a:off x="1808" y="2297"/>
                  <a:ext cx="50" cy="40"/>
                </a:xfrm>
                <a:custGeom>
                  <a:rect b="b" l="l" r="r" t="t"/>
                  <a:pathLst>
                    <a:path extrusionOk="0" h="106" w="132">
                      <a:moveTo>
                        <a:pt x="114" y="74"/>
                      </a:moveTo>
                      <a:cubicBezTo>
                        <a:pt x="114" y="74"/>
                        <a:pt x="122" y="58"/>
                        <a:pt x="125" y="49"/>
                      </a:cubicBezTo>
                      <a:cubicBezTo>
                        <a:pt x="127" y="40"/>
                        <a:pt x="131" y="37"/>
                        <a:pt x="132" y="27"/>
                      </a:cubicBezTo>
                      <a:cubicBezTo>
                        <a:pt x="132" y="21"/>
                        <a:pt x="128" y="11"/>
                        <a:pt x="126" y="5"/>
                      </a:cubicBezTo>
                      <a:cubicBezTo>
                        <a:pt x="121" y="8"/>
                        <a:pt x="120" y="12"/>
                        <a:pt x="120" y="12"/>
                      </a:cubicBezTo>
                      <a:cubicBezTo>
                        <a:pt x="120" y="12"/>
                        <a:pt x="85" y="0"/>
                        <a:pt x="70" y="0"/>
                      </a:cubicBezTo>
                      <a:cubicBezTo>
                        <a:pt x="56" y="0"/>
                        <a:pt x="49" y="2"/>
                        <a:pt x="43" y="10"/>
                      </a:cubicBezTo>
                      <a:cubicBezTo>
                        <a:pt x="37" y="17"/>
                        <a:pt x="62" y="17"/>
                        <a:pt x="68" y="17"/>
                      </a:cubicBezTo>
                      <a:cubicBezTo>
                        <a:pt x="74" y="17"/>
                        <a:pt x="87" y="31"/>
                        <a:pt x="87" y="31"/>
                      </a:cubicBezTo>
                      <a:cubicBezTo>
                        <a:pt x="87" y="31"/>
                        <a:pt x="72" y="34"/>
                        <a:pt x="74" y="49"/>
                      </a:cubicBezTo>
                      <a:cubicBezTo>
                        <a:pt x="76" y="65"/>
                        <a:pt x="84" y="70"/>
                        <a:pt x="72" y="70"/>
                      </a:cubicBezTo>
                      <a:cubicBezTo>
                        <a:pt x="59" y="70"/>
                        <a:pt x="39" y="63"/>
                        <a:pt x="31" y="64"/>
                      </a:cubicBezTo>
                      <a:cubicBezTo>
                        <a:pt x="22" y="66"/>
                        <a:pt x="6" y="62"/>
                        <a:pt x="0" y="72"/>
                      </a:cubicBezTo>
                      <a:cubicBezTo>
                        <a:pt x="0" y="72"/>
                        <a:pt x="18" y="98"/>
                        <a:pt x="26" y="102"/>
                      </a:cubicBezTo>
                      <a:cubicBezTo>
                        <a:pt x="35" y="106"/>
                        <a:pt x="43" y="87"/>
                        <a:pt x="43" y="87"/>
                      </a:cubicBezTo>
                      <a:cubicBezTo>
                        <a:pt x="43" y="87"/>
                        <a:pt x="57" y="89"/>
                        <a:pt x="74" y="89"/>
                      </a:cubicBezTo>
                      <a:cubicBezTo>
                        <a:pt x="90" y="89"/>
                        <a:pt x="111" y="85"/>
                        <a:pt x="111" y="85"/>
                      </a:cubicBezTo>
                      <a:cubicBezTo>
                        <a:pt x="121" y="98"/>
                        <a:pt x="121" y="98"/>
                        <a:pt x="121" y="98"/>
                      </a:cubicBezTo>
                      <a:lnTo>
                        <a:pt x="114" y="74"/>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grpSp>
          <p:sp>
            <p:nvSpPr>
              <p:cNvPr id="888" name="Google Shape;888;p58"/>
              <p:cNvSpPr/>
              <p:nvPr/>
            </p:nvSpPr>
            <p:spPr>
              <a:xfrm>
                <a:off x="3596" y="2691"/>
                <a:ext cx="616" cy="251"/>
              </a:xfrm>
              <a:custGeom>
                <a:rect b="b" l="l" r="r" t="t"/>
                <a:pathLst>
                  <a:path extrusionOk="0" h="879" w="2179">
                    <a:moveTo>
                      <a:pt x="1196" y="656"/>
                    </a:moveTo>
                    <a:cubicBezTo>
                      <a:pt x="1210" y="655"/>
                      <a:pt x="1210" y="655"/>
                      <a:pt x="1210" y="655"/>
                    </a:cubicBezTo>
                    <a:cubicBezTo>
                      <a:pt x="1218" y="637"/>
                      <a:pt x="1218" y="637"/>
                      <a:pt x="1218" y="637"/>
                    </a:cubicBezTo>
                    <a:cubicBezTo>
                      <a:pt x="1215" y="622"/>
                      <a:pt x="1215" y="622"/>
                      <a:pt x="1215" y="622"/>
                    </a:cubicBezTo>
                    <a:lnTo>
                      <a:pt x="1196" y="656"/>
                    </a:lnTo>
                    <a:close/>
                    <a:moveTo>
                      <a:pt x="453" y="310"/>
                    </a:moveTo>
                    <a:cubicBezTo>
                      <a:pt x="472" y="321"/>
                      <a:pt x="472" y="321"/>
                      <a:pt x="472" y="321"/>
                    </a:cubicBezTo>
                    <a:cubicBezTo>
                      <a:pt x="472" y="300"/>
                      <a:pt x="472" y="300"/>
                      <a:pt x="472" y="300"/>
                    </a:cubicBezTo>
                    <a:cubicBezTo>
                      <a:pt x="455" y="287"/>
                      <a:pt x="455" y="287"/>
                      <a:pt x="455" y="287"/>
                    </a:cubicBezTo>
                    <a:lnTo>
                      <a:pt x="453" y="310"/>
                    </a:lnTo>
                    <a:close/>
                    <a:moveTo>
                      <a:pt x="455" y="331"/>
                    </a:moveTo>
                    <a:cubicBezTo>
                      <a:pt x="441" y="344"/>
                      <a:pt x="441" y="344"/>
                      <a:pt x="441" y="344"/>
                    </a:cubicBezTo>
                    <a:cubicBezTo>
                      <a:pt x="458" y="365"/>
                      <a:pt x="458" y="365"/>
                      <a:pt x="458" y="365"/>
                    </a:cubicBezTo>
                    <a:lnTo>
                      <a:pt x="455" y="331"/>
                    </a:lnTo>
                    <a:close/>
                    <a:moveTo>
                      <a:pt x="611" y="478"/>
                    </a:moveTo>
                    <a:cubicBezTo>
                      <a:pt x="624" y="491"/>
                      <a:pt x="624" y="491"/>
                      <a:pt x="624" y="491"/>
                    </a:cubicBezTo>
                    <a:cubicBezTo>
                      <a:pt x="630" y="474"/>
                      <a:pt x="630" y="474"/>
                      <a:pt x="630" y="474"/>
                    </a:cubicBezTo>
                    <a:cubicBezTo>
                      <a:pt x="630" y="474"/>
                      <a:pt x="622" y="444"/>
                      <a:pt x="603" y="446"/>
                    </a:cubicBezTo>
                    <a:cubicBezTo>
                      <a:pt x="584" y="447"/>
                      <a:pt x="590" y="466"/>
                      <a:pt x="596" y="484"/>
                    </a:cubicBezTo>
                    <a:lnTo>
                      <a:pt x="611" y="478"/>
                    </a:lnTo>
                    <a:close/>
                    <a:moveTo>
                      <a:pt x="459" y="249"/>
                    </a:moveTo>
                    <a:cubicBezTo>
                      <a:pt x="454" y="237"/>
                      <a:pt x="440" y="244"/>
                      <a:pt x="450" y="260"/>
                    </a:cubicBezTo>
                    <a:cubicBezTo>
                      <a:pt x="461" y="279"/>
                      <a:pt x="464" y="261"/>
                      <a:pt x="459" y="249"/>
                    </a:cubicBezTo>
                    <a:close/>
                    <a:moveTo>
                      <a:pt x="507" y="418"/>
                    </a:moveTo>
                    <a:cubicBezTo>
                      <a:pt x="507" y="418"/>
                      <a:pt x="512" y="447"/>
                      <a:pt x="523" y="459"/>
                    </a:cubicBezTo>
                    <a:cubicBezTo>
                      <a:pt x="533" y="471"/>
                      <a:pt x="559" y="471"/>
                      <a:pt x="559" y="471"/>
                    </a:cubicBezTo>
                    <a:cubicBezTo>
                      <a:pt x="558" y="443"/>
                      <a:pt x="558" y="443"/>
                      <a:pt x="558" y="443"/>
                    </a:cubicBezTo>
                    <a:cubicBezTo>
                      <a:pt x="546" y="435"/>
                      <a:pt x="546" y="435"/>
                      <a:pt x="546" y="435"/>
                    </a:cubicBezTo>
                    <a:cubicBezTo>
                      <a:pt x="545" y="415"/>
                      <a:pt x="545" y="415"/>
                      <a:pt x="545" y="415"/>
                    </a:cubicBezTo>
                    <a:cubicBezTo>
                      <a:pt x="545" y="415"/>
                      <a:pt x="530" y="390"/>
                      <a:pt x="508" y="384"/>
                    </a:cubicBezTo>
                    <a:cubicBezTo>
                      <a:pt x="486" y="378"/>
                      <a:pt x="487" y="403"/>
                      <a:pt x="487" y="403"/>
                    </a:cubicBezTo>
                    <a:cubicBezTo>
                      <a:pt x="487" y="403"/>
                      <a:pt x="473" y="399"/>
                      <a:pt x="480" y="419"/>
                    </a:cubicBezTo>
                    <a:lnTo>
                      <a:pt x="507" y="418"/>
                    </a:lnTo>
                    <a:close/>
                    <a:moveTo>
                      <a:pt x="169" y="296"/>
                    </a:moveTo>
                    <a:cubicBezTo>
                      <a:pt x="154" y="310"/>
                      <a:pt x="154" y="310"/>
                      <a:pt x="154" y="310"/>
                    </a:cubicBezTo>
                    <a:cubicBezTo>
                      <a:pt x="162" y="330"/>
                      <a:pt x="162" y="330"/>
                      <a:pt x="162" y="330"/>
                    </a:cubicBezTo>
                    <a:cubicBezTo>
                      <a:pt x="162" y="330"/>
                      <a:pt x="152" y="348"/>
                      <a:pt x="164" y="344"/>
                    </a:cubicBezTo>
                    <a:cubicBezTo>
                      <a:pt x="171" y="341"/>
                      <a:pt x="168" y="316"/>
                      <a:pt x="168" y="316"/>
                    </a:cubicBezTo>
                    <a:cubicBezTo>
                      <a:pt x="175" y="307"/>
                      <a:pt x="175" y="307"/>
                      <a:pt x="175" y="307"/>
                    </a:cubicBezTo>
                    <a:lnTo>
                      <a:pt x="169" y="296"/>
                    </a:lnTo>
                    <a:close/>
                    <a:moveTo>
                      <a:pt x="180" y="360"/>
                    </a:moveTo>
                    <a:cubicBezTo>
                      <a:pt x="170" y="372"/>
                      <a:pt x="176" y="414"/>
                      <a:pt x="198" y="410"/>
                    </a:cubicBezTo>
                    <a:cubicBezTo>
                      <a:pt x="207" y="408"/>
                      <a:pt x="191" y="348"/>
                      <a:pt x="180" y="360"/>
                    </a:cubicBezTo>
                    <a:close/>
                    <a:moveTo>
                      <a:pt x="35" y="152"/>
                    </a:moveTo>
                    <a:cubicBezTo>
                      <a:pt x="30" y="157"/>
                      <a:pt x="28" y="173"/>
                      <a:pt x="40" y="174"/>
                    </a:cubicBezTo>
                    <a:cubicBezTo>
                      <a:pt x="52" y="176"/>
                      <a:pt x="55" y="189"/>
                      <a:pt x="66" y="181"/>
                    </a:cubicBezTo>
                    <a:cubicBezTo>
                      <a:pt x="73" y="175"/>
                      <a:pt x="40" y="146"/>
                      <a:pt x="35" y="152"/>
                    </a:cubicBezTo>
                    <a:close/>
                    <a:moveTo>
                      <a:pt x="112" y="221"/>
                    </a:moveTo>
                    <a:cubicBezTo>
                      <a:pt x="104" y="221"/>
                      <a:pt x="94" y="234"/>
                      <a:pt x="106" y="242"/>
                    </a:cubicBezTo>
                    <a:cubicBezTo>
                      <a:pt x="118" y="250"/>
                      <a:pt x="122" y="280"/>
                      <a:pt x="134" y="280"/>
                    </a:cubicBezTo>
                    <a:cubicBezTo>
                      <a:pt x="141" y="280"/>
                      <a:pt x="142" y="249"/>
                      <a:pt x="138" y="245"/>
                    </a:cubicBezTo>
                    <a:cubicBezTo>
                      <a:pt x="134" y="241"/>
                      <a:pt x="120" y="221"/>
                      <a:pt x="112" y="221"/>
                    </a:cubicBezTo>
                    <a:close/>
                    <a:moveTo>
                      <a:pt x="1721" y="328"/>
                    </a:moveTo>
                    <a:cubicBezTo>
                      <a:pt x="1721" y="328"/>
                      <a:pt x="1725" y="316"/>
                      <a:pt x="1708" y="314"/>
                    </a:cubicBezTo>
                    <a:cubicBezTo>
                      <a:pt x="1691" y="311"/>
                      <a:pt x="1680" y="316"/>
                      <a:pt x="1680" y="316"/>
                    </a:cubicBezTo>
                    <a:cubicBezTo>
                      <a:pt x="1684" y="334"/>
                      <a:pt x="1684" y="334"/>
                      <a:pt x="1684" y="334"/>
                    </a:cubicBezTo>
                    <a:cubicBezTo>
                      <a:pt x="1693" y="333"/>
                      <a:pt x="1721" y="328"/>
                      <a:pt x="1721" y="328"/>
                    </a:cubicBezTo>
                    <a:close/>
                    <a:moveTo>
                      <a:pt x="230" y="434"/>
                    </a:moveTo>
                    <a:cubicBezTo>
                      <a:pt x="239" y="433"/>
                      <a:pt x="226" y="413"/>
                      <a:pt x="218" y="418"/>
                    </a:cubicBezTo>
                    <a:cubicBezTo>
                      <a:pt x="211" y="422"/>
                      <a:pt x="220" y="436"/>
                      <a:pt x="230" y="434"/>
                    </a:cubicBezTo>
                    <a:close/>
                    <a:moveTo>
                      <a:pt x="1652" y="438"/>
                    </a:moveTo>
                    <a:cubicBezTo>
                      <a:pt x="1674" y="429"/>
                      <a:pt x="1672" y="413"/>
                      <a:pt x="1672" y="413"/>
                    </a:cubicBezTo>
                    <a:cubicBezTo>
                      <a:pt x="1627" y="412"/>
                      <a:pt x="1627" y="412"/>
                      <a:pt x="1627" y="412"/>
                    </a:cubicBezTo>
                    <a:cubicBezTo>
                      <a:pt x="1627" y="412"/>
                      <a:pt x="1630" y="447"/>
                      <a:pt x="1652" y="438"/>
                    </a:cubicBezTo>
                    <a:close/>
                    <a:moveTo>
                      <a:pt x="1609" y="194"/>
                    </a:moveTo>
                    <a:cubicBezTo>
                      <a:pt x="1624" y="182"/>
                      <a:pt x="1618" y="175"/>
                      <a:pt x="1605" y="171"/>
                    </a:cubicBezTo>
                    <a:cubicBezTo>
                      <a:pt x="1592" y="167"/>
                      <a:pt x="1586" y="172"/>
                      <a:pt x="1586" y="172"/>
                    </a:cubicBezTo>
                    <a:cubicBezTo>
                      <a:pt x="1586" y="172"/>
                      <a:pt x="1601" y="202"/>
                      <a:pt x="1609" y="194"/>
                    </a:cubicBezTo>
                    <a:close/>
                    <a:moveTo>
                      <a:pt x="1918" y="353"/>
                    </a:moveTo>
                    <a:cubicBezTo>
                      <a:pt x="1937" y="362"/>
                      <a:pt x="1945" y="353"/>
                      <a:pt x="1930" y="346"/>
                    </a:cubicBezTo>
                    <a:cubicBezTo>
                      <a:pt x="1916" y="340"/>
                      <a:pt x="1910" y="349"/>
                      <a:pt x="1918" y="353"/>
                    </a:cubicBezTo>
                    <a:close/>
                    <a:moveTo>
                      <a:pt x="1950" y="413"/>
                    </a:moveTo>
                    <a:cubicBezTo>
                      <a:pt x="1959" y="413"/>
                      <a:pt x="1986" y="406"/>
                      <a:pt x="1986" y="406"/>
                    </a:cubicBezTo>
                    <a:cubicBezTo>
                      <a:pt x="1986" y="406"/>
                      <a:pt x="1962" y="396"/>
                      <a:pt x="1957" y="395"/>
                    </a:cubicBezTo>
                    <a:cubicBezTo>
                      <a:pt x="1953" y="394"/>
                      <a:pt x="1924" y="400"/>
                      <a:pt x="1924" y="400"/>
                    </a:cubicBezTo>
                    <a:cubicBezTo>
                      <a:pt x="1924" y="400"/>
                      <a:pt x="1940" y="413"/>
                      <a:pt x="1950" y="413"/>
                    </a:cubicBezTo>
                    <a:close/>
                    <a:moveTo>
                      <a:pt x="1145" y="370"/>
                    </a:moveTo>
                    <a:cubicBezTo>
                      <a:pt x="1142" y="380"/>
                      <a:pt x="1161" y="400"/>
                      <a:pt x="1153" y="409"/>
                    </a:cubicBezTo>
                    <a:cubicBezTo>
                      <a:pt x="1145" y="418"/>
                      <a:pt x="1122" y="424"/>
                      <a:pt x="1120" y="437"/>
                    </a:cubicBezTo>
                    <a:cubicBezTo>
                      <a:pt x="1119" y="451"/>
                      <a:pt x="1130" y="464"/>
                      <a:pt x="1130" y="464"/>
                    </a:cubicBezTo>
                    <a:cubicBezTo>
                      <a:pt x="1130" y="464"/>
                      <a:pt x="1114" y="478"/>
                      <a:pt x="1124" y="485"/>
                    </a:cubicBezTo>
                    <a:cubicBezTo>
                      <a:pt x="1135" y="492"/>
                      <a:pt x="1153" y="477"/>
                      <a:pt x="1157" y="489"/>
                    </a:cubicBezTo>
                    <a:cubicBezTo>
                      <a:pt x="1161" y="501"/>
                      <a:pt x="1153" y="510"/>
                      <a:pt x="1153" y="510"/>
                    </a:cubicBezTo>
                    <a:cubicBezTo>
                      <a:pt x="1164" y="524"/>
                      <a:pt x="1164" y="524"/>
                      <a:pt x="1164" y="524"/>
                    </a:cubicBezTo>
                    <a:cubicBezTo>
                      <a:pt x="1158" y="568"/>
                      <a:pt x="1158" y="568"/>
                      <a:pt x="1158" y="568"/>
                    </a:cubicBezTo>
                    <a:cubicBezTo>
                      <a:pt x="1158" y="568"/>
                      <a:pt x="1134" y="582"/>
                      <a:pt x="1146" y="606"/>
                    </a:cubicBezTo>
                    <a:cubicBezTo>
                      <a:pt x="1157" y="630"/>
                      <a:pt x="1173" y="630"/>
                      <a:pt x="1191" y="612"/>
                    </a:cubicBezTo>
                    <a:cubicBezTo>
                      <a:pt x="1208" y="595"/>
                      <a:pt x="1188" y="566"/>
                      <a:pt x="1188" y="566"/>
                    </a:cubicBezTo>
                    <a:cubicBezTo>
                      <a:pt x="1188" y="566"/>
                      <a:pt x="1209" y="551"/>
                      <a:pt x="1209" y="530"/>
                    </a:cubicBezTo>
                    <a:cubicBezTo>
                      <a:pt x="1208" y="508"/>
                      <a:pt x="1217" y="489"/>
                      <a:pt x="1210" y="476"/>
                    </a:cubicBezTo>
                    <a:cubicBezTo>
                      <a:pt x="1202" y="464"/>
                      <a:pt x="1198" y="439"/>
                      <a:pt x="1200" y="434"/>
                    </a:cubicBezTo>
                    <a:cubicBezTo>
                      <a:pt x="1201" y="429"/>
                      <a:pt x="1207" y="401"/>
                      <a:pt x="1217" y="419"/>
                    </a:cubicBezTo>
                    <a:cubicBezTo>
                      <a:pt x="1228" y="437"/>
                      <a:pt x="1228" y="468"/>
                      <a:pt x="1228" y="468"/>
                    </a:cubicBezTo>
                    <a:cubicBezTo>
                      <a:pt x="1251" y="494"/>
                      <a:pt x="1251" y="494"/>
                      <a:pt x="1251" y="494"/>
                    </a:cubicBezTo>
                    <a:cubicBezTo>
                      <a:pt x="1248" y="529"/>
                      <a:pt x="1248" y="529"/>
                      <a:pt x="1248" y="529"/>
                    </a:cubicBezTo>
                    <a:cubicBezTo>
                      <a:pt x="1265" y="551"/>
                      <a:pt x="1265" y="551"/>
                      <a:pt x="1265" y="551"/>
                    </a:cubicBezTo>
                    <a:cubicBezTo>
                      <a:pt x="1266" y="575"/>
                      <a:pt x="1266" y="575"/>
                      <a:pt x="1266" y="575"/>
                    </a:cubicBezTo>
                    <a:cubicBezTo>
                      <a:pt x="1275" y="624"/>
                      <a:pt x="1275" y="624"/>
                      <a:pt x="1275" y="624"/>
                    </a:cubicBezTo>
                    <a:cubicBezTo>
                      <a:pt x="1285" y="614"/>
                      <a:pt x="1285" y="614"/>
                      <a:pt x="1285" y="614"/>
                    </a:cubicBezTo>
                    <a:cubicBezTo>
                      <a:pt x="1312" y="622"/>
                      <a:pt x="1312" y="622"/>
                      <a:pt x="1312" y="622"/>
                    </a:cubicBezTo>
                    <a:cubicBezTo>
                      <a:pt x="1312" y="622"/>
                      <a:pt x="1314" y="605"/>
                      <a:pt x="1313" y="592"/>
                    </a:cubicBezTo>
                    <a:cubicBezTo>
                      <a:pt x="1312" y="579"/>
                      <a:pt x="1319" y="572"/>
                      <a:pt x="1319" y="572"/>
                    </a:cubicBezTo>
                    <a:cubicBezTo>
                      <a:pt x="1325" y="588"/>
                      <a:pt x="1325" y="588"/>
                      <a:pt x="1325" y="588"/>
                    </a:cubicBezTo>
                    <a:cubicBezTo>
                      <a:pt x="1325" y="588"/>
                      <a:pt x="1342" y="590"/>
                      <a:pt x="1344" y="574"/>
                    </a:cubicBezTo>
                    <a:cubicBezTo>
                      <a:pt x="1345" y="558"/>
                      <a:pt x="1341" y="546"/>
                      <a:pt x="1341" y="546"/>
                    </a:cubicBezTo>
                    <a:cubicBezTo>
                      <a:pt x="1341" y="546"/>
                      <a:pt x="1301" y="514"/>
                      <a:pt x="1303" y="502"/>
                    </a:cubicBezTo>
                    <a:cubicBezTo>
                      <a:pt x="1305" y="490"/>
                      <a:pt x="1324" y="477"/>
                      <a:pt x="1313" y="467"/>
                    </a:cubicBezTo>
                    <a:cubicBezTo>
                      <a:pt x="1301" y="457"/>
                      <a:pt x="1292" y="454"/>
                      <a:pt x="1291" y="446"/>
                    </a:cubicBezTo>
                    <a:cubicBezTo>
                      <a:pt x="1291" y="437"/>
                      <a:pt x="1304" y="418"/>
                      <a:pt x="1290" y="412"/>
                    </a:cubicBezTo>
                    <a:cubicBezTo>
                      <a:pt x="1277" y="407"/>
                      <a:pt x="1257" y="390"/>
                      <a:pt x="1257" y="390"/>
                    </a:cubicBezTo>
                    <a:cubicBezTo>
                      <a:pt x="1257" y="390"/>
                      <a:pt x="1279" y="395"/>
                      <a:pt x="1289" y="385"/>
                    </a:cubicBezTo>
                    <a:cubicBezTo>
                      <a:pt x="1298" y="376"/>
                      <a:pt x="1308" y="354"/>
                      <a:pt x="1308" y="354"/>
                    </a:cubicBezTo>
                    <a:cubicBezTo>
                      <a:pt x="1308" y="354"/>
                      <a:pt x="1347" y="356"/>
                      <a:pt x="1348" y="348"/>
                    </a:cubicBezTo>
                    <a:cubicBezTo>
                      <a:pt x="1349" y="339"/>
                      <a:pt x="1338" y="324"/>
                      <a:pt x="1328" y="323"/>
                    </a:cubicBezTo>
                    <a:cubicBezTo>
                      <a:pt x="1317" y="323"/>
                      <a:pt x="1310" y="341"/>
                      <a:pt x="1310" y="341"/>
                    </a:cubicBezTo>
                    <a:cubicBezTo>
                      <a:pt x="1310" y="341"/>
                      <a:pt x="1281" y="333"/>
                      <a:pt x="1269" y="337"/>
                    </a:cubicBezTo>
                    <a:cubicBezTo>
                      <a:pt x="1258" y="340"/>
                      <a:pt x="1252" y="369"/>
                      <a:pt x="1240" y="370"/>
                    </a:cubicBezTo>
                    <a:cubicBezTo>
                      <a:pt x="1229" y="370"/>
                      <a:pt x="1230" y="350"/>
                      <a:pt x="1213" y="340"/>
                    </a:cubicBezTo>
                    <a:cubicBezTo>
                      <a:pt x="1196" y="330"/>
                      <a:pt x="1188" y="333"/>
                      <a:pt x="1188" y="333"/>
                    </a:cubicBezTo>
                    <a:cubicBezTo>
                      <a:pt x="1188" y="333"/>
                      <a:pt x="1193" y="274"/>
                      <a:pt x="1209" y="273"/>
                    </a:cubicBezTo>
                    <a:cubicBezTo>
                      <a:pt x="1225" y="272"/>
                      <a:pt x="1255" y="283"/>
                      <a:pt x="1269" y="279"/>
                    </a:cubicBezTo>
                    <a:cubicBezTo>
                      <a:pt x="1282" y="276"/>
                      <a:pt x="1273" y="264"/>
                      <a:pt x="1284" y="266"/>
                    </a:cubicBezTo>
                    <a:cubicBezTo>
                      <a:pt x="1296" y="267"/>
                      <a:pt x="1349" y="293"/>
                      <a:pt x="1359" y="294"/>
                    </a:cubicBezTo>
                    <a:cubicBezTo>
                      <a:pt x="1370" y="294"/>
                      <a:pt x="1372" y="285"/>
                      <a:pt x="1379" y="281"/>
                    </a:cubicBezTo>
                    <a:cubicBezTo>
                      <a:pt x="1386" y="277"/>
                      <a:pt x="1399" y="283"/>
                      <a:pt x="1408" y="278"/>
                    </a:cubicBezTo>
                    <a:cubicBezTo>
                      <a:pt x="1417" y="272"/>
                      <a:pt x="1406" y="267"/>
                      <a:pt x="1415" y="258"/>
                    </a:cubicBezTo>
                    <a:cubicBezTo>
                      <a:pt x="1423" y="249"/>
                      <a:pt x="1443" y="240"/>
                      <a:pt x="1443" y="240"/>
                    </a:cubicBezTo>
                    <a:cubicBezTo>
                      <a:pt x="1436" y="220"/>
                      <a:pt x="1436" y="220"/>
                      <a:pt x="1436" y="220"/>
                    </a:cubicBezTo>
                    <a:cubicBezTo>
                      <a:pt x="1384" y="242"/>
                      <a:pt x="1384" y="242"/>
                      <a:pt x="1384" y="242"/>
                    </a:cubicBezTo>
                    <a:cubicBezTo>
                      <a:pt x="1384" y="242"/>
                      <a:pt x="1396" y="255"/>
                      <a:pt x="1381" y="256"/>
                    </a:cubicBezTo>
                    <a:cubicBezTo>
                      <a:pt x="1366" y="257"/>
                      <a:pt x="1353" y="248"/>
                      <a:pt x="1344" y="248"/>
                    </a:cubicBezTo>
                    <a:cubicBezTo>
                      <a:pt x="1336" y="248"/>
                      <a:pt x="1321" y="261"/>
                      <a:pt x="1311" y="259"/>
                    </a:cubicBezTo>
                    <a:cubicBezTo>
                      <a:pt x="1300" y="256"/>
                      <a:pt x="1275" y="244"/>
                      <a:pt x="1268" y="244"/>
                    </a:cubicBezTo>
                    <a:cubicBezTo>
                      <a:pt x="1261" y="244"/>
                      <a:pt x="1245" y="244"/>
                      <a:pt x="1245" y="244"/>
                    </a:cubicBezTo>
                    <a:cubicBezTo>
                      <a:pt x="1253" y="232"/>
                      <a:pt x="1253" y="232"/>
                      <a:pt x="1253" y="232"/>
                    </a:cubicBezTo>
                    <a:cubicBezTo>
                      <a:pt x="1253" y="232"/>
                      <a:pt x="1226" y="225"/>
                      <a:pt x="1223" y="228"/>
                    </a:cubicBezTo>
                    <a:cubicBezTo>
                      <a:pt x="1219" y="232"/>
                      <a:pt x="1224" y="249"/>
                      <a:pt x="1212" y="256"/>
                    </a:cubicBezTo>
                    <a:cubicBezTo>
                      <a:pt x="1201" y="263"/>
                      <a:pt x="1179" y="261"/>
                      <a:pt x="1179" y="267"/>
                    </a:cubicBezTo>
                    <a:cubicBezTo>
                      <a:pt x="1179" y="273"/>
                      <a:pt x="1178" y="287"/>
                      <a:pt x="1178" y="287"/>
                    </a:cubicBezTo>
                    <a:cubicBezTo>
                      <a:pt x="1164" y="289"/>
                      <a:pt x="1164" y="289"/>
                      <a:pt x="1164" y="289"/>
                    </a:cubicBezTo>
                    <a:cubicBezTo>
                      <a:pt x="1174" y="336"/>
                      <a:pt x="1174" y="336"/>
                      <a:pt x="1174" y="336"/>
                    </a:cubicBezTo>
                    <a:cubicBezTo>
                      <a:pt x="1164" y="335"/>
                      <a:pt x="1164" y="335"/>
                      <a:pt x="1164" y="335"/>
                    </a:cubicBezTo>
                    <a:cubicBezTo>
                      <a:pt x="1164" y="335"/>
                      <a:pt x="1147" y="360"/>
                      <a:pt x="1145" y="370"/>
                    </a:cubicBezTo>
                    <a:close/>
                    <a:moveTo>
                      <a:pt x="1328" y="387"/>
                    </a:moveTo>
                    <a:cubicBezTo>
                      <a:pt x="1328" y="400"/>
                      <a:pt x="1328" y="400"/>
                      <a:pt x="1328" y="400"/>
                    </a:cubicBezTo>
                    <a:cubicBezTo>
                      <a:pt x="1328" y="400"/>
                      <a:pt x="1343" y="412"/>
                      <a:pt x="1350" y="395"/>
                    </a:cubicBezTo>
                    <a:cubicBezTo>
                      <a:pt x="1358" y="379"/>
                      <a:pt x="1328" y="387"/>
                      <a:pt x="1328" y="387"/>
                    </a:cubicBezTo>
                    <a:close/>
                    <a:moveTo>
                      <a:pt x="1127" y="743"/>
                    </a:moveTo>
                    <a:cubicBezTo>
                      <a:pt x="1118" y="740"/>
                      <a:pt x="1111" y="746"/>
                      <a:pt x="1111" y="746"/>
                    </a:cubicBezTo>
                    <a:cubicBezTo>
                      <a:pt x="1080" y="739"/>
                      <a:pt x="1080" y="739"/>
                      <a:pt x="1080" y="739"/>
                    </a:cubicBezTo>
                    <a:cubicBezTo>
                      <a:pt x="1099" y="766"/>
                      <a:pt x="1099" y="766"/>
                      <a:pt x="1099" y="766"/>
                    </a:cubicBezTo>
                    <a:cubicBezTo>
                      <a:pt x="1099" y="766"/>
                      <a:pt x="1126" y="793"/>
                      <a:pt x="1132" y="775"/>
                    </a:cubicBezTo>
                    <a:cubicBezTo>
                      <a:pt x="1137" y="758"/>
                      <a:pt x="1136" y="746"/>
                      <a:pt x="1127" y="743"/>
                    </a:cubicBezTo>
                    <a:close/>
                    <a:moveTo>
                      <a:pt x="1400" y="740"/>
                    </a:moveTo>
                    <a:cubicBezTo>
                      <a:pt x="1379" y="754"/>
                      <a:pt x="1379" y="754"/>
                      <a:pt x="1379" y="754"/>
                    </a:cubicBezTo>
                    <a:cubicBezTo>
                      <a:pt x="1400" y="759"/>
                      <a:pt x="1400" y="759"/>
                      <a:pt x="1400" y="759"/>
                    </a:cubicBezTo>
                    <a:lnTo>
                      <a:pt x="1400" y="740"/>
                    </a:lnTo>
                    <a:close/>
                    <a:moveTo>
                      <a:pt x="327" y="200"/>
                    </a:moveTo>
                    <a:cubicBezTo>
                      <a:pt x="315" y="190"/>
                      <a:pt x="304" y="196"/>
                      <a:pt x="310" y="212"/>
                    </a:cubicBezTo>
                    <a:cubicBezTo>
                      <a:pt x="314" y="226"/>
                      <a:pt x="339" y="209"/>
                      <a:pt x="327" y="200"/>
                    </a:cubicBezTo>
                    <a:close/>
                    <a:moveTo>
                      <a:pt x="1569" y="393"/>
                    </a:moveTo>
                    <a:cubicBezTo>
                      <a:pt x="1561" y="383"/>
                      <a:pt x="1542" y="370"/>
                      <a:pt x="1542" y="370"/>
                    </a:cubicBezTo>
                    <a:cubicBezTo>
                      <a:pt x="1540" y="400"/>
                      <a:pt x="1540" y="400"/>
                      <a:pt x="1540" y="400"/>
                    </a:cubicBezTo>
                    <a:cubicBezTo>
                      <a:pt x="1552" y="408"/>
                      <a:pt x="1578" y="404"/>
                      <a:pt x="1569" y="393"/>
                    </a:cubicBezTo>
                    <a:close/>
                    <a:moveTo>
                      <a:pt x="1543" y="318"/>
                    </a:moveTo>
                    <a:cubicBezTo>
                      <a:pt x="1552" y="325"/>
                      <a:pt x="1590" y="359"/>
                      <a:pt x="1599" y="356"/>
                    </a:cubicBezTo>
                    <a:cubicBezTo>
                      <a:pt x="1608" y="353"/>
                      <a:pt x="1598" y="340"/>
                      <a:pt x="1587" y="334"/>
                    </a:cubicBezTo>
                    <a:cubicBezTo>
                      <a:pt x="1577" y="328"/>
                      <a:pt x="1571" y="316"/>
                      <a:pt x="1581" y="306"/>
                    </a:cubicBezTo>
                    <a:cubicBezTo>
                      <a:pt x="1592" y="296"/>
                      <a:pt x="1611" y="306"/>
                      <a:pt x="1611" y="306"/>
                    </a:cubicBezTo>
                    <a:cubicBezTo>
                      <a:pt x="1620" y="299"/>
                      <a:pt x="1620" y="299"/>
                      <a:pt x="1620" y="299"/>
                    </a:cubicBezTo>
                    <a:cubicBezTo>
                      <a:pt x="1603" y="288"/>
                      <a:pt x="1603" y="288"/>
                      <a:pt x="1603" y="288"/>
                    </a:cubicBezTo>
                    <a:cubicBezTo>
                      <a:pt x="1603" y="288"/>
                      <a:pt x="1617" y="281"/>
                      <a:pt x="1620" y="269"/>
                    </a:cubicBezTo>
                    <a:cubicBezTo>
                      <a:pt x="1623" y="258"/>
                      <a:pt x="1608" y="250"/>
                      <a:pt x="1598" y="249"/>
                    </a:cubicBezTo>
                    <a:cubicBezTo>
                      <a:pt x="1587" y="247"/>
                      <a:pt x="1577" y="274"/>
                      <a:pt x="1565" y="275"/>
                    </a:cubicBezTo>
                    <a:cubicBezTo>
                      <a:pt x="1554" y="277"/>
                      <a:pt x="1557" y="250"/>
                      <a:pt x="1557" y="250"/>
                    </a:cubicBezTo>
                    <a:cubicBezTo>
                      <a:pt x="1557" y="250"/>
                      <a:pt x="1567" y="237"/>
                      <a:pt x="1570" y="227"/>
                    </a:cubicBezTo>
                    <a:cubicBezTo>
                      <a:pt x="1573" y="216"/>
                      <a:pt x="1567" y="211"/>
                      <a:pt x="1567" y="211"/>
                    </a:cubicBezTo>
                    <a:cubicBezTo>
                      <a:pt x="1576" y="184"/>
                      <a:pt x="1576" y="184"/>
                      <a:pt x="1576" y="184"/>
                    </a:cubicBezTo>
                    <a:cubicBezTo>
                      <a:pt x="1548" y="211"/>
                      <a:pt x="1548" y="211"/>
                      <a:pt x="1548" y="211"/>
                    </a:cubicBezTo>
                    <a:cubicBezTo>
                      <a:pt x="1548" y="230"/>
                      <a:pt x="1548" y="230"/>
                      <a:pt x="1548" y="230"/>
                    </a:cubicBezTo>
                    <a:cubicBezTo>
                      <a:pt x="1548" y="230"/>
                      <a:pt x="1525" y="240"/>
                      <a:pt x="1527" y="265"/>
                    </a:cubicBezTo>
                    <a:cubicBezTo>
                      <a:pt x="1529" y="281"/>
                      <a:pt x="1540" y="284"/>
                      <a:pt x="1543" y="293"/>
                    </a:cubicBezTo>
                    <a:cubicBezTo>
                      <a:pt x="1546" y="302"/>
                      <a:pt x="1535" y="310"/>
                      <a:pt x="1543" y="318"/>
                    </a:cubicBezTo>
                    <a:close/>
                    <a:moveTo>
                      <a:pt x="1505" y="474"/>
                    </a:moveTo>
                    <a:cubicBezTo>
                      <a:pt x="1496" y="464"/>
                      <a:pt x="1496" y="464"/>
                      <a:pt x="1496" y="464"/>
                    </a:cubicBezTo>
                    <a:cubicBezTo>
                      <a:pt x="1482" y="475"/>
                      <a:pt x="1482" y="475"/>
                      <a:pt x="1482" y="475"/>
                    </a:cubicBezTo>
                    <a:cubicBezTo>
                      <a:pt x="1482" y="475"/>
                      <a:pt x="1475" y="494"/>
                      <a:pt x="1489" y="503"/>
                    </a:cubicBezTo>
                    <a:cubicBezTo>
                      <a:pt x="1502" y="513"/>
                      <a:pt x="1521" y="509"/>
                      <a:pt x="1521" y="509"/>
                    </a:cubicBezTo>
                    <a:cubicBezTo>
                      <a:pt x="1529" y="498"/>
                      <a:pt x="1517" y="471"/>
                      <a:pt x="1517" y="471"/>
                    </a:cubicBezTo>
                    <a:lnTo>
                      <a:pt x="1505" y="474"/>
                    </a:lnTo>
                    <a:close/>
                    <a:moveTo>
                      <a:pt x="1437" y="740"/>
                    </a:moveTo>
                    <a:cubicBezTo>
                      <a:pt x="1487" y="728"/>
                      <a:pt x="1487" y="728"/>
                      <a:pt x="1487" y="728"/>
                    </a:cubicBezTo>
                    <a:cubicBezTo>
                      <a:pt x="1449" y="718"/>
                      <a:pt x="1449" y="718"/>
                      <a:pt x="1449" y="718"/>
                    </a:cubicBezTo>
                    <a:lnTo>
                      <a:pt x="1437" y="740"/>
                    </a:lnTo>
                    <a:close/>
                    <a:moveTo>
                      <a:pt x="1700" y="502"/>
                    </a:moveTo>
                    <a:cubicBezTo>
                      <a:pt x="1686" y="490"/>
                      <a:pt x="1686" y="490"/>
                      <a:pt x="1686" y="490"/>
                    </a:cubicBezTo>
                    <a:cubicBezTo>
                      <a:pt x="1687" y="479"/>
                      <a:pt x="1687" y="479"/>
                      <a:pt x="1687" y="479"/>
                    </a:cubicBezTo>
                    <a:cubicBezTo>
                      <a:pt x="1687" y="479"/>
                      <a:pt x="1681" y="458"/>
                      <a:pt x="1634" y="448"/>
                    </a:cubicBezTo>
                    <a:cubicBezTo>
                      <a:pt x="1618" y="444"/>
                      <a:pt x="1608" y="454"/>
                      <a:pt x="1597" y="459"/>
                    </a:cubicBezTo>
                    <a:cubicBezTo>
                      <a:pt x="1591" y="461"/>
                      <a:pt x="1583" y="457"/>
                      <a:pt x="1579" y="460"/>
                    </a:cubicBezTo>
                    <a:cubicBezTo>
                      <a:pt x="1566" y="468"/>
                      <a:pt x="1562" y="484"/>
                      <a:pt x="1566" y="487"/>
                    </a:cubicBezTo>
                    <a:cubicBezTo>
                      <a:pt x="1573" y="493"/>
                      <a:pt x="1580" y="479"/>
                      <a:pt x="1580" y="479"/>
                    </a:cubicBezTo>
                    <a:cubicBezTo>
                      <a:pt x="1580" y="479"/>
                      <a:pt x="1580" y="495"/>
                      <a:pt x="1591" y="497"/>
                    </a:cubicBezTo>
                    <a:cubicBezTo>
                      <a:pt x="1602" y="498"/>
                      <a:pt x="1604" y="478"/>
                      <a:pt x="1604" y="478"/>
                    </a:cubicBezTo>
                    <a:cubicBezTo>
                      <a:pt x="1604" y="478"/>
                      <a:pt x="1612" y="489"/>
                      <a:pt x="1619" y="489"/>
                    </a:cubicBezTo>
                    <a:cubicBezTo>
                      <a:pt x="1626" y="489"/>
                      <a:pt x="1644" y="474"/>
                      <a:pt x="1644" y="474"/>
                    </a:cubicBezTo>
                    <a:cubicBezTo>
                      <a:pt x="1654" y="509"/>
                      <a:pt x="1654" y="509"/>
                      <a:pt x="1654" y="509"/>
                    </a:cubicBezTo>
                    <a:cubicBezTo>
                      <a:pt x="1673" y="495"/>
                      <a:pt x="1673" y="495"/>
                      <a:pt x="1673" y="495"/>
                    </a:cubicBezTo>
                    <a:cubicBezTo>
                      <a:pt x="1695" y="519"/>
                      <a:pt x="1695" y="519"/>
                      <a:pt x="1695" y="519"/>
                    </a:cubicBezTo>
                    <a:lnTo>
                      <a:pt x="1700" y="502"/>
                    </a:lnTo>
                    <a:close/>
                    <a:moveTo>
                      <a:pt x="2179" y="454"/>
                    </a:moveTo>
                    <a:cubicBezTo>
                      <a:pt x="2153" y="435"/>
                      <a:pt x="2153" y="435"/>
                      <a:pt x="2153" y="435"/>
                    </a:cubicBezTo>
                    <a:cubicBezTo>
                      <a:pt x="2153" y="435"/>
                      <a:pt x="2134" y="437"/>
                      <a:pt x="2124" y="437"/>
                    </a:cubicBezTo>
                    <a:cubicBezTo>
                      <a:pt x="2113" y="437"/>
                      <a:pt x="2045" y="394"/>
                      <a:pt x="2032" y="390"/>
                    </a:cubicBezTo>
                    <a:cubicBezTo>
                      <a:pt x="2019" y="386"/>
                      <a:pt x="1998" y="405"/>
                      <a:pt x="1998" y="405"/>
                    </a:cubicBezTo>
                    <a:cubicBezTo>
                      <a:pt x="2007" y="423"/>
                      <a:pt x="2007" y="423"/>
                      <a:pt x="2007" y="423"/>
                    </a:cubicBezTo>
                    <a:cubicBezTo>
                      <a:pt x="1956" y="428"/>
                      <a:pt x="1956" y="428"/>
                      <a:pt x="1956" y="428"/>
                    </a:cubicBezTo>
                    <a:cubicBezTo>
                      <a:pt x="1960" y="446"/>
                      <a:pt x="1960" y="446"/>
                      <a:pt x="1960" y="446"/>
                    </a:cubicBezTo>
                    <a:cubicBezTo>
                      <a:pt x="1960" y="446"/>
                      <a:pt x="1950" y="477"/>
                      <a:pt x="1913" y="484"/>
                    </a:cubicBezTo>
                    <a:cubicBezTo>
                      <a:pt x="1876" y="492"/>
                      <a:pt x="1886" y="443"/>
                      <a:pt x="1880" y="443"/>
                    </a:cubicBezTo>
                    <a:cubicBezTo>
                      <a:pt x="1875" y="443"/>
                      <a:pt x="1869" y="465"/>
                      <a:pt x="1869" y="465"/>
                    </a:cubicBezTo>
                    <a:cubicBezTo>
                      <a:pt x="1869" y="465"/>
                      <a:pt x="1861" y="448"/>
                      <a:pt x="1861" y="439"/>
                    </a:cubicBezTo>
                    <a:cubicBezTo>
                      <a:pt x="1861" y="429"/>
                      <a:pt x="1862" y="402"/>
                      <a:pt x="1859" y="385"/>
                    </a:cubicBezTo>
                    <a:cubicBezTo>
                      <a:pt x="1857" y="368"/>
                      <a:pt x="1846" y="350"/>
                      <a:pt x="1846" y="350"/>
                    </a:cubicBezTo>
                    <a:cubicBezTo>
                      <a:pt x="1820" y="350"/>
                      <a:pt x="1820" y="350"/>
                      <a:pt x="1820" y="350"/>
                    </a:cubicBezTo>
                    <a:cubicBezTo>
                      <a:pt x="1820" y="350"/>
                      <a:pt x="1799" y="326"/>
                      <a:pt x="1781" y="326"/>
                    </a:cubicBezTo>
                    <a:cubicBezTo>
                      <a:pt x="1763" y="326"/>
                      <a:pt x="1744" y="351"/>
                      <a:pt x="1744" y="351"/>
                    </a:cubicBezTo>
                    <a:cubicBezTo>
                      <a:pt x="1728" y="355"/>
                      <a:pt x="1728" y="355"/>
                      <a:pt x="1728" y="355"/>
                    </a:cubicBezTo>
                    <a:cubicBezTo>
                      <a:pt x="1723" y="367"/>
                      <a:pt x="1723" y="367"/>
                      <a:pt x="1723" y="367"/>
                    </a:cubicBezTo>
                    <a:cubicBezTo>
                      <a:pt x="1711" y="373"/>
                      <a:pt x="1711" y="373"/>
                      <a:pt x="1711" y="373"/>
                    </a:cubicBezTo>
                    <a:cubicBezTo>
                      <a:pt x="1711" y="364"/>
                      <a:pt x="1711" y="364"/>
                      <a:pt x="1711" y="364"/>
                    </a:cubicBezTo>
                    <a:cubicBezTo>
                      <a:pt x="1711" y="364"/>
                      <a:pt x="1704" y="352"/>
                      <a:pt x="1693" y="356"/>
                    </a:cubicBezTo>
                    <a:cubicBezTo>
                      <a:pt x="1693" y="356"/>
                      <a:pt x="1693" y="369"/>
                      <a:pt x="1702" y="382"/>
                    </a:cubicBezTo>
                    <a:cubicBezTo>
                      <a:pt x="1711" y="395"/>
                      <a:pt x="1732" y="388"/>
                      <a:pt x="1749" y="393"/>
                    </a:cubicBezTo>
                    <a:cubicBezTo>
                      <a:pt x="1766" y="398"/>
                      <a:pt x="1751" y="406"/>
                      <a:pt x="1760" y="422"/>
                    </a:cubicBezTo>
                    <a:cubicBezTo>
                      <a:pt x="1769" y="437"/>
                      <a:pt x="1799" y="424"/>
                      <a:pt x="1821" y="424"/>
                    </a:cubicBezTo>
                    <a:cubicBezTo>
                      <a:pt x="1844" y="424"/>
                      <a:pt x="1845" y="429"/>
                      <a:pt x="1845" y="440"/>
                    </a:cubicBezTo>
                    <a:cubicBezTo>
                      <a:pt x="1845" y="450"/>
                      <a:pt x="1819" y="440"/>
                      <a:pt x="1811" y="441"/>
                    </a:cubicBezTo>
                    <a:cubicBezTo>
                      <a:pt x="1803" y="443"/>
                      <a:pt x="1785" y="454"/>
                      <a:pt x="1785" y="454"/>
                    </a:cubicBezTo>
                    <a:cubicBezTo>
                      <a:pt x="1785" y="454"/>
                      <a:pt x="1757" y="454"/>
                      <a:pt x="1751" y="461"/>
                    </a:cubicBezTo>
                    <a:cubicBezTo>
                      <a:pt x="1744" y="467"/>
                      <a:pt x="1774" y="474"/>
                      <a:pt x="1781" y="478"/>
                    </a:cubicBezTo>
                    <a:cubicBezTo>
                      <a:pt x="1787" y="482"/>
                      <a:pt x="1797" y="498"/>
                      <a:pt x="1797" y="498"/>
                    </a:cubicBezTo>
                    <a:cubicBezTo>
                      <a:pt x="1797" y="498"/>
                      <a:pt x="1781" y="517"/>
                      <a:pt x="1790" y="530"/>
                    </a:cubicBezTo>
                    <a:cubicBezTo>
                      <a:pt x="1799" y="543"/>
                      <a:pt x="1819" y="508"/>
                      <a:pt x="1819" y="504"/>
                    </a:cubicBezTo>
                    <a:cubicBezTo>
                      <a:pt x="1819" y="500"/>
                      <a:pt x="1838" y="471"/>
                      <a:pt x="1838" y="471"/>
                    </a:cubicBezTo>
                    <a:cubicBezTo>
                      <a:pt x="1836" y="496"/>
                      <a:pt x="1836" y="496"/>
                      <a:pt x="1836" y="496"/>
                    </a:cubicBezTo>
                    <a:cubicBezTo>
                      <a:pt x="1836" y="496"/>
                      <a:pt x="1849" y="509"/>
                      <a:pt x="1859" y="518"/>
                    </a:cubicBezTo>
                    <a:cubicBezTo>
                      <a:pt x="1870" y="528"/>
                      <a:pt x="1891" y="520"/>
                      <a:pt x="1891" y="520"/>
                    </a:cubicBezTo>
                    <a:cubicBezTo>
                      <a:pt x="1882" y="529"/>
                      <a:pt x="1882" y="529"/>
                      <a:pt x="1882" y="529"/>
                    </a:cubicBezTo>
                    <a:cubicBezTo>
                      <a:pt x="1903" y="549"/>
                      <a:pt x="1903" y="549"/>
                      <a:pt x="1903" y="549"/>
                    </a:cubicBezTo>
                    <a:cubicBezTo>
                      <a:pt x="1941" y="550"/>
                      <a:pt x="1941" y="550"/>
                      <a:pt x="1941" y="550"/>
                    </a:cubicBezTo>
                    <a:cubicBezTo>
                      <a:pt x="1964" y="567"/>
                      <a:pt x="1964" y="567"/>
                      <a:pt x="1964" y="567"/>
                    </a:cubicBezTo>
                    <a:cubicBezTo>
                      <a:pt x="1964" y="567"/>
                      <a:pt x="2006" y="581"/>
                      <a:pt x="2030" y="598"/>
                    </a:cubicBezTo>
                    <a:cubicBezTo>
                      <a:pt x="2053" y="615"/>
                      <a:pt x="2048" y="621"/>
                      <a:pt x="2049" y="640"/>
                    </a:cubicBezTo>
                    <a:cubicBezTo>
                      <a:pt x="2051" y="660"/>
                      <a:pt x="2073" y="669"/>
                      <a:pt x="2073" y="669"/>
                    </a:cubicBezTo>
                    <a:cubicBezTo>
                      <a:pt x="2073" y="669"/>
                      <a:pt x="2056" y="672"/>
                      <a:pt x="2056" y="681"/>
                    </a:cubicBezTo>
                    <a:cubicBezTo>
                      <a:pt x="2056" y="690"/>
                      <a:pt x="2082" y="691"/>
                      <a:pt x="2082" y="691"/>
                    </a:cubicBezTo>
                    <a:cubicBezTo>
                      <a:pt x="2066" y="697"/>
                      <a:pt x="2066" y="697"/>
                      <a:pt x="2066" y="697"/>
                    </a:cubicBezTo>
                    <a:cubicBezTo>
                      <a:pt x="2067" y="705"/>
                      <a:pt x="2067" y="705"/>
                      <a:pt x="2067" y="705"/>
                    </a:cubicBezTo>
                    <a:cubicBezTo>
                      <a:pt x="2072" y="708"/>
                      <a:pt x="2072" y="708"/>
                      <a:pt x="2072" y="708"/>
                    </a:cubicBezTo>
                    <a:cubicBezTo>
                      <a:pt x="2077" y="729"/>
                      <a:pt x="2077" y="729"/>
                      <a:pt x="2077" y="729"/>
                    </a:cubicBezTo>
                    <a:cubicBezTo>
                      <a:pt x="2067" y="750"/>
                      <a:pt x="2067" y="750"/>
                      <a:pt x="2067" y="750"/>
                    </a:cubicBezTo>
                    <a:cubicBezTo>
                      <a:pt x="2073" y="749"/>
                      <a:pt x="2078" y="748"/>
                      <a:pt x="2081" y="749"/>
                    </a:cubicBezTo>
                    <a:cubicBezTo>
                      <a:pt x="2086" y="752"/>
                      <a:pt x="2120" y="737"/>
                      <a:pt x="2120" y="737"/>
                    </a:cubicBezTo>
                    <a:cubicBezTo>
                      <a:pt x="2120" y="755"/>
                      <a:pt x="2120" y="755"/>
                      <a:pt x="2120" y="755"/>
                    </a:cubicBezTo>
                    <a:cubicBezTo>
                      <a:pt x="2120" y="755"/>
                      <a:pt x="2147" y="788"/>
                      <a:pt x="2159" y="797"/>
                    </a:cubicBezTo>
                    <a:cubicBezTo>
                      <a:pt x="2161" y="798"/>
                      <a:pt x="2162" y="799"/>
                      <a:pt x="2164" y="800"/>
                    </a:cubicBezTo>
                    <a:cubicBezTo>
                      <a:pt x="2166" y="768"/>
                      <a:pt x="2166" y="768"/>
                      <a:pt x="2166" y="768"/>
                    </a:cubicBezTo>
                    <a:cubicBezTo>
                      <a:pt x="2162" y="752"/>
                      <a:pt x="2162" y="752"/>
                      <a:pt x="2162" y="752"/>
                    </a:cubicBezTo>
                    <a:cubicBezTo>
                      <a:pt x="2162" y="752"/>
                      <a:pt x="2166" y="733"/>
                      <a:pt x="2168" y="726"/>
                    </a:cubicBezTo>
                    <a:cubicBezTo>
                      <a:pt x="2170" y="718"/>
                      <a:pt x="2173" y="681"/>
                      <a:pt x="2173" y="681"/>
                    </a:cubicBezTo>
                    <a:cubicBezTo>
                      <a:pt x="2173" y="681"/>
                      <a:pt x="2169" y="683"/>
                      <a:pt x="2158" y="676"/>
                    </a:cubicBezTo>
                    <a:cubicBezTo>
                      <a:pt x="2147" y="670"/>
                      <a:pt x="2174" y="652"/>
                      <a:pt x="2174" y="652"/>
                    </a:cubicBezTo>
                    <a:cubicBezTo>
                      <a:pt x="2174" y="652"/>
                      <a:pt x="2173" y="626"/>
                      <a:pt x="2171" y="611"/>
                    </a:cubicBezTo>
                    <a:cubicBezTo>
                      <a:pt x="2169" y="596"/>
                      <a:pt x="2177" y="574"/>
                      <a:pt x="2177" y="554"/>
                    </a:cubicBezTo>
                    <a:cubicBezTo>
                      <a:pt x="2177" y="538"/>
                      <a:pt x="2179" y="474"/>
                      <a:pt x="2179" y="454"/>
                    </a:cubicBezTo>
                    <a:close/>
                    <a:moveTo>
                      <a:pt x="228" y="446"/>
                    </a:moveTo>
                    <a:cubicBezTo>
                      <a:pt x="220" y="453"/>
                      <a:pt x="238" y="462"/>
                      <a:pt x="238" y="462"/>
                    </a:cubicBezTo>
                    <a:cubicBezTo>
                      <a:pt x="238" y="462"/>
                      <a:pt x="250" y="486"/>
                      <a:pt x="258" y="478"/>
                    </a:cubicBezTo>
                    <a:cubicBezTo>
                      <a:pt x="266" y="470"/>
                      <a:pt x="234" y="442"/>
                      <a:pt x="228" y="446"/>
                    </a:cubicBezTo>
                    <a:close/>
                    <a:moveTo>
                      <a:pt x="1691" y="739"/>
                    </a:moveTo>
                    <a:cubicBezTo>
                      <a:pt x="1701" y="745"/>
                      <a:pt x="1701" y="745"/>
                      <a:pt x="1701" y="745"/>
                    </a:cubicBezTo>
                    <a:cubicBezTo>
                      <a:pt x="1720" y="730"/>
                      <a:pt x="1720" y="730"/>
                      <a:pt x="1720" y="730"/>
                    </a:cubicBezTo>
                    <a:cubicBezTo>
                      <a:pt x="1720" y="730"/>
                      <a:pt x="1742" y="738"/>
                      <a:pt x="1742" y="716"/>
                    </a:cubicBezTo>
                    <a:cubicBezTo>
                      <a:pt x="1742" y="694"/>
                      <a:pt x="1691" y="720"/>
                      <a:pt x="1691" y="739"/>
                    </a:cubicBezTo>
                    <a:close/>
                    <a:moveTo>
                      <a:pt x="2068" y="714"/>
                    </a:moveTo>
                    <a:cubicBezTo>
                      <a:pt x="2067" y="713"/>
                      <a:pt x="2067" y="713"/>
                      <a:pt x="2067" y="713"/>
                    </a:cubicBezTo>
                    <a:cubicBezTo>
                      <a:pt x="2065" y="710"/>
                      <a:pt x="2056" y="702"/>
                      <a:pt x="2037" y="711"/>
                    </a:cubicBezTo>
                    <a:cubicBezTo>
                      <a:pt x="2015" y="721"/>
                      <a:pt x="2011" y="759"/>
                      <a:pt x="2011" y="759"/>
                    </a:cubicBezTo>
                    <a:cubicBezTo>
                      <a:pt x="2053" y="754"/>
                      <a:pt x="2053" y="754"/>
                      <a:pt x="2053" y="754"/>
                    </a:cubicBezTo>
                    <a:cubicBezTo>
                      <a:pt x="2053" y="754"/>
                      <a:pt x="2059" y="752"/>
                      <a:pt x="2066" y="750"/>
                    </a:cubicBezTo>
                    <a:cubicBezTo>
                      <a:pt x="2072" y="728"/>
                      <a:pt x="2072" y="728"/>
                      <a:pt x="2072" y="728"/>
                    </a:cubicBezTo>
                    <a:lnTo>
                      <a:pt x="2068" y="714"/>
                    </a:lnTo>
                    <a:close/>
                    <a:moveTo>
                      <a:pt x="1857" y="631"/>
                    </a:moveTo>
                    <a:cubicBezTo>
                      <a:pt x="1847" y="641"/>
                      <a:pt x="1847" y="641"/>
                      <a:pt x="1847" y="641"/>
                    </a:cubicBezTo>
                    <a:cubicBezTo>
                      <a:pt x="1849" y="676"/>
                      <a:pt x="1849" y="676"/>
                      <a:pt x="1849" y="676"/>
                    </a:cubicBezTo>
                    <a:cubicBezTo>
                      <a:pt x="1860" y="679"/>
                      <a:pt x="1860" y="679"/>
                      <a:pt x="1860" y="679"/>
                    </a:cubicBezTo>
                    <a:cubicBezTo>
                      <a:pt x="1859" y="666"/>
                      <a:pt x="1859" y="666"/>
                      <a:pt x="1859" y="666"/>
                    </a:cubicBezTo>
                    <a:cubicBezTo>
                      <a:pt x="1866" y="663"/>
                      <a:pt x="1866" y="663"/>
                      <a:pt x="1866" y="663"/>
                    </a:cubicBezTo>
                    <a:cubicBezTo>
                      <a:pt x="1865" y="648"/>
                      <a:pt x="1865" y="648"/>
                      <a:pt x="1865" y="648"/>
                    </a:cubicBezTo>
                    <a:cubicBezTo>
                      <a:pt x="1856" y="648"/>
                      <a:pt x="1856" y="648"/>
                      <a:pt x="1856" y="648"/>
                    </a:cubicBezTo>
                    <a:cubicBezTo>
                      <a:pt x="1868" y="628"/>
                      <a:pt x="1868" y="628"/>
                      <a:pt x="1868" y="628"/>
                    </a:cubicBezTo>
                    <a:cubicBezTo>
                      <a:pt x="1881" y="606"/>
                      <a:pt x="1881" y="606"/>
                      <a:pt x="1881" y="606"/>
                    </a:cubicBezTo>
                    <a:cubicBezTo>
                      <a:pt x="1862" y="610"/>
                      <a:pt x="1862" y="610"/>
                      <a:pt x="1862" y="610"/>
                    </a:cubicBezTo>
                    <a:lnTo>
                      <a:pt x="1857" y="631"/>
                    </a:lnTo>
                    <a:close/>
                    <a:moveTo>
                      <a:pt x="1427" y="403"/>
                    </a:moveTo>
                    <a:cubicBezTo>
                      <a:pt x="1427" y="403"/>
                      <a:pt x="1405" y="391"/>
                      <a:pt x="1398" y="394"/>
                    </a:cubicBezTo>
                    <a:cubicBezTo>
                      <a:pt x="1392" y="397"/>
                      <a:pt x="1389" y="406"/>
                      <a:pt x="1389" y="406"/>
                    </a:cubicBezTo>
                    <a:cubicBezTo>
                      <a:pt x="1396" y="420"/>
                      <a:pt x="1427" y="415"/>
                      <a:pt x="1427" y="415"/>
                    </a:cubicBezTo>
                    <a:cubicBezTo>
                      <a:pt x="1480" y="405"/>
                      <a:pt x="1480" y="405"/>
                      <a:pt x="1480" y="405"/>
                    </a:cubicBezTo>
                    <a:lnTo>
                      <a:pt x="1427" y="403"/>
                    </a:lnTo>
                    <a:close/>
                    <a:moveTo>
                      <a:pt x="879" y="696"/>
                    </a:moveTo>
                    <a:cubicBezTo>
                      <a:pt x="917" y="669"/>
                      <a:pt x="917" y="669"/>
                      <a:pt x="917" y="669"/>
                    </a:cubicBezTo>
                    <a:cubicBezTo>
                      <a:pt x="914" y="663"/>
                      <a:pt x="914" y="663"/>
                      <a:pt x="914" y="663"/>
                    </a:cubicBezTo>
                    <a:cubicBezTo>
                      <a:pt x="914" y="663"/>
                      <a:pt x="864" y="667"/>
                      <a:pt x="863" y="677"/>
                    </a:cubicBezTo>
                    <a:cubicBezTo>
                      <a:pt x="858" y="702"/>
                      <a:pt x="879" y="696"/>
                      <a:pt x="879" y="696"/>
                    </a:cubicBezTo>
                    <a:close/>
                    <a:moveTo>
                      <a:pt x="959" y="747"/>
                    </a:moveTo>
                    <a:cubicBezTo>
                      <a:pt x="949" y="747"/>
                      <a:pt x="933" y="747"/>
                      <a:pt x="933" y="747"/>
                    </a:cubicBezTo>
                    <a:cubicBezTo>
                      <a:pt x="930" y="766"/>
                      <a:pt x="930" y="766"/>
                      <a:pt x="930" y="766"/>
                    </a:cubicBezTo>
                    <a:cubicBezTo>
                      <a:pt x="930" y="766"/>
                      <a:pt x="940" y="794"/>
                      <a:pt x="953" y="783"/>
                    </a:cubicBezTo>
                    <a:cubicBezTo>
                      <a:pt x="966" y="773"/>
                      <a:pt x="969" y="747"/>
                      <a:pt x="959" y="747"/>
                    </a:cubicBezTo>
                    <a:close/>
                    <a:moveTo>
                      <a:pt x="475" y="622"/>
                    </a:moveTo>
                    <a:cubicBezTo>
                      <a:pt x="480" y="617"/>
                      <a:pt x="480" y="602"/>
                      <a:pt x="480" y="602"/>
                    </a:cubicBezTo>
                    <a:cubicBezTo>
                      <a:pt x="499" y="620"/>
                      <a:pt x="499" y="620"/>
                      <a:pt x="499" y="620"/>
                    </a:cubicBezTo>
                    <a:cubicBezTo>
                      <a:pt x="499" y="620"/>
                      <a:pt x="507" y="597"/>
                      <a:pt x="507" y="581"/>
                    </a:cubicBezTo>
                    <a:cubicBezTo>
                      <a:pt x="507" y="565"/>
                      <a:pt x="516" y="521"/>
                      <a:pt x="516" y="521"/>
                    </a:cubicBezTo>
                    <a:cubicBezTo>
                      <a:pt x="516" y="521"/>
                      <a:pt x="507" y="516"/>
                      <a:pt x="507" y="506"/>
                    </a:cubicBezTo>
                    <a:cubicBezTo>
                      <a:pt x="507" y="497"/>
                      <a:pt x="526" y="482"/>
                      <a:pt x="520" y="477"/>
                    </a:cubicBezTo>
                    <a:cubicBezTo>
                      <a:pt x="515" y="472"/>
                      <a:pt x="510" y="468"/>
                      <a:pt x="510" y="468"/>
                    </a:cubicBezTo>
                    <a:cubicBezTo>
                      <a:pt x="502" y="437"/>
                      <a:pt x="502" y="437"/>
                      <a:pt x="502" y="437"/>
                    </a:cubicBezTo>
                    <a:cubicBezTo>
                      <a:pt x="474" y="438"/>
                      <a:pt x="474" y="438"/>
                      <a:pt x="474" y="438"/>
                    </a:cubicBezTo>
                    <a:cubicBezTo>
                      <a:pt x="474" y="438"/>
                      <a:pt x="478" y="420"/>
                      <a:pt x="471" y="416"/>
                    </a:cubicBezTo>
                    <a:cubicBezTo>
                      <a:pt x="464" y="412"/>
                      <a:pt x="450" y="413"/>
                      <a:pt x="450" y="413"/>
                    </a:cubicBezTo>
                    <a:cubicBezTo>
                      <a:pt x="444" y="366"/>
                      <a:pt x="444" y="366"/>
                      <a:pt x="444" y="366"/>
                    </a:cubicBezTo>
                    <a:cubicBezTo>
                      <a:pt x="444" y="366"/>
                      <a:pt x="402" y="370"/>
                      <a:pt x="399" y="357"/>
                    </a:cubicBezTo>
                    <a:cubicBezTo>
                      <a:pt x="396" y="344"/>
                      <a:pt x="410" y="328"/>
                      <a:pt x="410" y="328"/>
                    </a:cubicBezTo>
                    <a:cubicBezTo>
                      <a:pt x="394" y="326"/>
                      <a:pt x="394" y="326"/>
                      <a:pt x="394" y="326"/>
                    </a:cubicBezTo>
                    <a:cubicBezTo>
                      <a:pt x="394" y="326"/>
                      <a:pt x="419" y="297"/>
                      <a:pt x="410" y="289"/>
                    </a:cubicBezTo>
                    <a:cubicBezTo>
                      <a:pt x="400" y="281"/>
                      <a:pt x="358" y="300"/>
                      <a:pt x="358" y="300"/>
                    </a:cubicBezTo>
                    <a:cubicBezTo>
                      <a:pt x="358" y="300"/>
                      <a:pt x="383" y="276"/>
                      <a:pt x="375" y="272"/>
                    </a:cubicBezTo>
                    <a:cubicBezTo>
                      <a:pt x="367" y="268"/>
                      <a:pt x="343" y="264"/>
                      <a:pt x="343" y="264"/>
                    </a:cubicBezTo>
                    <a:cubicBezTo>
                      <a:pt x="343" y="264"/>
                      <a:pt x="354" y="256"/>
                      <a:pt x="340" y="238"/>
                    </a:cubicBezTo>
                    <a:cubicBezTo>
                      <a:pt x="327" y="221"/>
                      <a:pt x="304" y="220"/>
                      <a:pt x="304" y="220"/>
                    </a:cubicBezTo>
                    <a:cubicBezTo>
                      <a:pt x="304" y="220"/>
                      <a:pt x="298" y="200"/>
                      <a:pt x="291" y="192"/>
                    </a:cubicBezTo>
                    <a:cubicBezTo>
                      <a:pt x="284" y="184"/>
                      <a:pt x="275" y="190"/>
                      <a:pt x="275" y="190"/>
                    </a:cubicBezTo>
                    <a:cubicBezTo>
                      <a:pt x="279" y="205"/>
                      <a:pt x="279" y="205"/>
                      <a:pt x="279" y="205"/>
                    </a:cubicBezTo>
                    <a:cubicBezTo>
                      <a:pt x="279" y="205"/>
                      <a:pt x="254" y="186"/>
                      <a:pt x="248" y="180"/>
                    </a:cubicBezTo>
                    <a:cubicBezTo>
                      <a:pt x="243" y="173"/>
                      <a:pt x="232" y="146"/>
                      <a:pt x="232" y="146"/>
                    </a:cubicBezTo>
                    <a:cubicBezTo>
                      <a:pt x="232" y="146"/>
                      <a:pt x="202" y="125"/>
                      <a:pt x="188" y="113"/>
                    </a:cubicBezTo>
                    <a:cubicBezTo>
                      <a:pt x="175" y="101"/>
                      <a:pt x="152" y="82"/>
                      <a:pt x="152" y="82"/>
                    </a:cubicBezTo>
                    <a:cubicBezTo>
                      <a:pt x="152" y="82"/>
                      <a:pt x="156" y="77"/>
                      <a:pt x="151" y="72"/>
                    </a:cubicBezTo>
                    <a:cubicBezTo>
                      <a:pt x="146" y="66"/>
                      <a:pt x="139" y="60"/>
                      <a:pt x="139" y="60"/>
                    </a:cubicBezTo>
                    <a:cubicBezTo>
                      <a:pt x="139" y="60"/>
                      <a:pt x="128" y="41"/>
                      <a:pt x="120" y="34"/>
                    </a:cubicBezTo>
                    <a:cubicBezTo>
                      <a:pt x="112" y="28"/>
                      <a:pt x="104" y="29"/>
                      <a:pt x="104" y="29"/>
                    </a:cubicBezTo>
                    <a:cubicBezTo>
                      <a:pt x="47" y="25"/>
                      <a:pt x="47" y="25"/>
                      <a:pt x="47" y="25"/>
                    </a:cubicBezTo>
                    <a:cubicBezTo>
                      <a:pt x="47" y="25"/>
                      <a:pt x="27" y="0"/>
                      <a:pt x="16" y="2"/>
                    </a:cubicBezTo>
                    <a:cubicBezTo>
                      <a:pt x="6" y="5"/>
                      <a:pt x="0" y="29"/>
                      <a:pt x="7" y="41"/>
                    </a:cubicBezTo>
                    <a:cubicBezTo>
                      <a:pt x="14" y="53"/>
                      <a:pt x="88" y="121"/>
                      <a:pt x="88" y="121"/>
                    </a:cubicBezTo>
                    <a:cubicBezTo>
                      <a:pt x="111" y="157"/>
                      <a:pt x="111" y="157"/>
                      <a:pt x="111" y="157"/>
                    </a:cubicBezTo>
                    <a:cubicBezTo>
                      <a:pt x="119" y="154"/>
                      <a:pt x="119" y="154"/>
                      <a:pt x="119" y="154"/>
                    </a:cubicBezTo>
                    <a:cubicBezTo>
                      <a:pt x="119" y="154"/>
                      <a:pt x="122" y="178"/>
                      <a:pt x="128" y="184"/>
                    </a:cubicBezTo>
                    <a:cubicBezTo>
                      <a:pt x="135" y="189"/>
                      <a:pt x="170" y="202"/>
                      <a:pt x="178" y="218"/>
                    </a:cubicBezTo>
                    <a:cubicBezTo>
                      <a:pt x="186" y="234"/>
                      <a:pt x="194" y="266"/>
                      <a:pt x="194" y="266"/>
                    </a:cubicBezTo>
                    <a:cubicBezTo>
                      <a:pt x="194" y="266"/>
                      <a:pt x="191" y="301"/>
                      <a:pt x="199" y="301"/>
                    </a:cubicBezTo>
                    <a:cubicBezTo>
                      <a:pt x="207" y="301"/>
                      <a:pt x="219" y="293"/>
                      <a:pt x="222" y="302"/>
                    </a:cubicBezTo>
                    <a:cubicBezTo>
                      <a:pt x="224" y="312"/>
                      <a:pt x="230" y="328"/>
                      <a:pt x="230" y="328"/>
                    </a:cubicBezTo>
                    <a:cubicBezTo>
                      <a:pt x="255" y="349"/>
                      <a:pt x="255" y="349"/>
                      <a:pt x="255" y="349"/>
                    </a:cubicBezTo>
                    <a:cubicBezTo>
                      <a:pt x="254" y="365"/>
                      <a:pt x="254" y="365"/>
                      <a:pt x="254" y="365"/>
                    </a:cubicBezTo>
                    <a:cubicBezTo>
                      <a:pt x="275" y="408"/>
                      <a:pt x="275" y="408"/>
                      <a:pt x="275" y="408"/>
                    </a:cubicBezTo>
                    <a:cubicBezTo>
                      <a:pt x="275" y="408"/>
                      <a:pt x="268" y="421"/>
                      <a:pt x="278" y="436"/>
                    </a:cubicBezTo>
                    <a:cubicBezTo>
                      <a:pt x="287" y="450"/>
                      <a:pt x="296" y="453"/>
                      <a:pt x="296" y="453"/>
                    </a:cubicBezTo>
                    <a:cubicBezTo>
                      <a:pt x="296" y="453"/>
                      <a:pt x="306" y="477"/>
                      <a:pt x="314" y="485"/>
                    </a:cubicBezTo>
                    <a:cubicBezTo>
                      <a:pt x="322" y="493"/>
                      <a:pt x="343" y="501"/>
                      <a:pt x="343" y="501"/>
                    </a:cubicBezTo>
                    <a:cubicBezTo>
                      <a:pt x="343" y="526"/>
                      <a:pt x="343" y="526"/>
                      <a:pt x="343" y="526"/>
                    </a:cubicBezTo>
                    <a:cubicBezTo>
                      <a:pt x="343" y="526"/>
                      <a:pt x="392" y="568"/>
                      <a:pt x="395" y="572"/>
                    </a:cubicBezTo>
                    <a:cubicBezTo>
                      <a:pt x="398" y="576"/>
                      <a:pt x="411" y="577"/>
                      <a:pt x="411" y="577"/>
                    </a:cubicBezTo>
                    <a:cubicBezTo>
                      <a:pt x="411" y="577"/>
                      <a:pt x="422" y="602"/>
                      <a:pt x="430" y="606"/>
                    </a:cubicBezTo>
                    <a:cubicBezTo>
                      <a:pt x="438" y="610"/>
                      <a:pt x="440" y="632"/>
                      <a:pt x="444" y="630"/>
                    </a:cubicBezTo>
                    <a:cubicBezTo>
                      <a:pt x="448" y="629"/>
                      <a:pt x="442" y="608"/>
                      <a:pt x="447" y="605"/>
                    </a:cubicBezTo>
                    <a:cubicBezTo>
                      <a:pt x="452" y="602"/>
                      <a:pt x="470" y="628"/>
                      <a:pt x="475" y="622"/>
                    </a:cubicBezTo>
                    <a:close/>
                    <a:moveTo>
                      <a:pt x="1416" y="798"/>
                    </a:moveTo>
                    <a:cubicBezTo>
                      <a:pt x="1409" y="784"/>
                      <a:pt x="1409" y="784"/>
                      <a:pt x="1409" y="784"/>
                    </a:cubicBezTo>
                    <a:cubicBezTo>
                      <a:pt x="1404" y="785"/>
                      <a:pt x="1397" y="786"/>
                      <a:pt x="1392" y="790"/>
                    </a:cubicBezTo>
                    <a:cubicBezTo>
                      <a:pt x="1380" y="797"/>
                      <a:pt x="1380" y="812"/>
                      <a:pt x="1380" y="812"/>
                    </a:cubicBezTo>
                    <a:cubicBezTo>
                      <a:pt x="1380" y="812"/>
                      <a:pt x="1369" y="809"/>
                      <a:pt x="1357" y="820"/>
                    </a:cubicBezTo>
                    <a:cubicBezTo>
                      <a:pt x="1345" y="832"/>
                      <a:pt x="1322" y="855"/>
                      <a:pt x="1342" y="870"/>
                    </a:cubicBezTo>
                    <a:cubicBezTo>
                      <a:pt x="1353" y="879"/>
                      <a:pt x="1393" y="842"/>
                      <a:pt x="1408" y="828"/>
                    </a:cubicBezTo>
                    <a:cubicBezTo>
                      <a:pt x="1405" y="827"/>
                      <a:pt x="1402" y="823"/>
                      <a:pt x="1406" y="817"/>
                    </a:cubicBezTo>
                    <a:cubicBezTo>
                      <a:pt x="1412" y="805"/>
                      <a:pt x="1416" y="798"/>
                      <a:pt x="1416" y="798"/>
                    </a:cubicBezTo>
                    <a:close/>
                    <a:moveTo>
                      <a:pt x="921" y="753"/>
                    </a:moveTo>
                    <a:cubicBezTo>
                      <a:pt x="921" y="734"/>
                      <a:pt x="894" y="734"/>
                      <a:pt x="879" y="731"/>
                    </a:cubicBezTo>
                    <a:cubicBezTo>
                      <a:pt x="865" y="728"/>
                      <a:pt x="866" y="759"/>
                      <a:pt x="866" y="759"/>
                    </a:cubicBezTo>
                    <a:cubicBezTo>
                      <a:pt x="841" y="740"/>
                      <a:pt x="841" y="740"/>
                      <a:pt x="841" y="740"/>
                    </a:cubicBezTo>
                    <a:cubicBezTo>
                      <a:pt x="841" y="740"/>
                      <a:pt x="847" y="724"/>
                      <a:pt x="847" y="700"/>
                    </a:cubicBezTo>
                    <a:cubicBezTo>
                      <a:pt x="847" y="677"/>
                      <a:pt x="799" y="686"/>
                      <a:pt x="799" y="686"/>
                    </a:cubicBezTo>
                    <a:cubicBezTo>
                      <a:pt x="778" y="674"/>
                      <a:pt x="778" y="674"/>
                      <a:pt x="778" y="674"/>
                    </a:cubicBezTo>
                    <a:cubicBezTo>
                      <a:pt x="775" y="659"/>
                      <a:pt x="775" y="659"/>
                      <a:pt x="775" y="659"/>
                    </a:cubicBezTo>
                    <a:cubicBezTo>
                      <a:pt x="749" y="659"/>
                      <a:pt x="749" y="659"/>
                      <a:pt x="749" y="659"/>
                    </a:cubicBezTo>
                    <a:cubicBezTo>
                      <a:pt x="749" y="659"/>
                      <a:pt x="744" y="680"/>
                      <a:pt x="744" y="684"/>
                    </a:cubicBezTo>
                    <a:cubicBezTo>
                      <a:pt x="744" y="688"/>
                      <a:pt x="709" y="677"/>
                      <a:pt x="693" y="674"/>
                    </a:cubicBezTo>
                    <a:cubicBezTo>
                      <a:pt x="677" y="671"/>
                      <a:pt x="648" y="672"/>
                      <a:pt x="648" y="672"/>
                    </a:cubicBezTo>
                    <a:cubicBezTo>
                      <a:pt x="648" y="672"/>
                      <a:pt x="630" y="650"/>
                      <a:pt x="621" y="640"/>
                    </a:cubicBezTo>
                    <a:cubicBezTo>
                      <a:pt x="612" y="630"/>
                      <a:pt x="598" y="641"/>
                      <a:pt x="598" y="641"/>
                    </a:cubicBezTo>
                    <a:cubicBezTo>
                      <a:pt x="598" y="641"/>
                      <a:pt x="573" y="628"/>
                      <a:pt x="567" y="627"/>
                    </a:cubicBezTo>
                    <a:cubicBezTo>
                      <a:pt x="561" y="625"/>
                      <a:pt x="535" y="624"/>
                      <a:pt x="535" y="624"/>
                    </a:cubicBezTo>
                    <a:cubicBezTo>
                      <a:pt x="535" y="624"/>
                      <a:pt x="524" y="615"/>
                      <a:pt x="511" y="619"/>
                    </a:cubicBezTo>
                    <a:cubicBezTo>
                      <a:pt x="498" y="624"/>
                      <a:pt x="498" y="652"/>
                      <a:pt x="491" y="656"/>
                    </a:cubicBezTo>
                    <a:cubicBezTo>
                      <a:pt x="483" y="661"/>
                      <a:pt x="469" y="666"/>
                      <a:pt x="472" y="677"/>
                    </a:cubicBezTo>
                    <a:cubicBezTo>
                      <a:pt x="496" y="672"/>
                      <a:pt x="496" y="672"/>
                      <a:pt x="496" y="672"/>
                    </a:cubicBezTo>
                    <a:cubicBezTo>
                      <a:pt x="527" y="675"/>
                      <a:pt x="527" y="675"/>
                      <a:pt x="527" y="675"/>
                    </a:cubicBezTo>
                    <a:cubicBezTo>
                      <a:pt x="527" y="675"/>
                      <a:pt x="504" y="688"/>
                      <a:pt x="514" y="699"/>
                    </a:cubicBezTo>
                    <a:cubicBezTo>
                      <a:pt x="524" y="709"/>
                      <a:pt x="558" y="691"/>
                      <a:pt x="558" y="691"/>
                    </a:cubicBezTo>
                    <a:cubicBezTo>
                      <a:pt x="558" y="691"/>
                      <a:pt x="608" y="718"/>
                      <a:pt x="623" y="722"/>
                    </a:cubicBezTo>
                    <a:cubicBezTo>
                      <a:pt x="637" y="727"/>
                      <a:pt x="687" y="728"/>
                      <a:pt x="705" y="728"/>
                    </a:cubicBezTo>
                    <a:cubicBezTo>
                      <a:pt x="722" y="728"/>
                      <a:pt x="727" y="747"/>
                      <a:pt x="737" y="756"/>
                    </a:cubicBezTo>
                    <a:cubicBezTo>
                      <a:pt x="747" y="765"/>
                      <a:pt x="780" y="771"/>
                      <a:pt x="794" y="772"/>
                    </a:cubicBezTo>
                    <a:cubicBezTo>
                      <a:pt x="809" y="774"/>
                      <a:pt x="815" y="771"/>
                      <a:pt x="837" y="772"/>
                    </a:cubicBezTo>
                    <a:cubicBezTo>
                      <a:pt x="859" y="774"/>
                      <a:pt x="877" y="801"/>
                      <a:pt x="885" y="806"/>
                    </a:cubicBezTo>
                    <a:cubicBezTo>
                      <a:pt x="894" y="810"/>
                      <a:pt x="904" y="801"/>
                      <a:pt x="904" y="801"/>
                    </a:cubicBezTo>
                    <a:cubicBezTo>
                      <a:pt x="904" y="801"/>
                      <a:pt x="921" y="810"/>
                      <a:pt x="921" y="804"/>
                    </a:cubicBezTo>
                    <a:cubicBezTo>
                      <a:pt x="921" y="793"/>
                      <a:pt x="910" y="778"/>
                      <a:pt x="910" y="778"/>
                    </a:cubicBezTo>
                    <a:cubicBezTo>
                      <a:pt x="910" y="778"/>
                      <a:pt x="921" y="772"/>
                      <a:pt x="921" y="753"/>
                    </a:cubicBezTo>
                    <a:close/>
                    <a:moveTo>
                      <a:pt x="1004" y="484"/>
                    </a:moveTo>
                    <a:cubicBezTo>
                      <a:pt x="1004" y="484"/>
                      <a:pt x="1025" y="467"/>
                      <a:pt x="1031" y="460"/>
                    </a:cubicBezTo>
                    <a:cubicBezTo>
                      <a:pt x="1036" y="453"/>
                      <a:pt x="1055" y="403"/>
                      <a:pt x="1055" y="403"/>
                    </a:cubicBezTo>
                    <a:cubicBezTo>
                      <a:pt x="1055" y="403"/>
                      <a:pt x="1037" y="401"/>
                      <a:pt x="1034" y="388"/>
                    </a:cubicBezTo>
                    <a:cubicBezTo>
                      <a:pt x="1031" y="376"/>
                      <a:pt x="1037" y="361"/>
                      <a:pt x="1042" y="348"/>
                    </a:cubicBezTo>
                    <a:cubicBezTo>
                      <a:pt x="1048" y="334"/>
                      <a:pt x="1070" y="336"/>
                      <a:pt x="1083" y="334"/>
                    </a:cubicBezTo>
                    <a:cubicBezTo>
                      <a:pt x="1095" y="333"/>
                      <a:pt x="1102" y="309"/>
                      <a:pt x="1101" y="301"/>
                    </a:cubicBezTo>
                    <a:cubicBezTo>
                      <a:pt x="1099" y="293"/>
                      <a:pt x="1079" y="301"/>
                      <a:pt x="1079" y="301"/>
                    </a:cubicBezTo>
                    <a:cubicBezTo>
                      <a:pt x="1079" y="301"/>
                      <a:pt x="1076" y="288"/>
                      <a:pt x="1088" y="275"/>
                    </a:cubicBezTo>
                    <a:cubicBezTo>
                      <a:pt x="1101" y="264"/>
                      <a:pt x="1128" y="269"/>
                      <a:pt x="1139" y="271"/>
                    </a:cubicBezTo>
                    <a:cubicBezTo>
                      <a:pt x="1150" y="274"/>
                      <a:pt x="1150" y="257"/>
                      <a:pt x="1150" y="257"/>
                    </a:cubicBezTo>
                    <a:cubicBezTo>
                      <a:pt x="1124" y="235"/>
                      <a:pt x="1124" y="235"/>
                      <a:pt x="1124" y="235"/>
                    </a:cubicBezTo>
                    <a:cubicBezTo>
                      <a:pt x="1124" y="208"/>
                      <a:pt x="1124" y="208"/>
                      <a:pt x="1124" y="208"/>
                    </a:cubicBezTo>
                    <a:cubicBezTo>
                      <a:pt x="1124" y="208"/>
                      <a:pt x="1105" y="207"/>
                      <a:pt x="1105" y="199"/>
                    </a:cubicBezTo>
                    <a:cubicBezTo>
                      <a:pt x="1105" y="191"/>
                      <a:pt x="1117" y="179"/>
                      <a:pt x="1116" y="168"/>
                    </a:cubicBezTo>
                    <a:cubicBezTo>
                      <a:pt x="1115" y="156"/>
                      <a:pt x="1082" y="153"/>
                      <a:pt x="1082" y="153"/>
                    </a:cubicBezTo>
                    <a:cubicBezTo>
                      <a:pt x="1093" y="135"/>
                      <a:pt x="1093" y="135"/>
                      <a:pt x="1093" y="135"/>
                    </a:cubicBezTo>
                    <a:cubicBezTo>
                      <a:pt x="1082" y="130"/>
                      <a:pt x="1082" y="130"/>
                      <a:pt x="1082" y="130"/>
                    </a:cubicBezTo>
                    <a:cubicBezTo>
                      <a:pt x="1086" y="110"/>
                      <a:pt x="1086" y="110"/>
                      <a:pt x="1086" y="110"/>
                    </a:cubicBezTo>
                    <a:cubicBezTo>
                      <a:pt x="1078" y="99"/>
                      <a:pt x="1078" y="99"/>
                      <a:pt x="1078" y="99"/>
                    </a:cubicBezTo>
                    <a:cubicBezTo>
                      <a:pt x="1070" y="92"/>
                      <a:pt x="1051" y="75"/>
                      <a:pt x="1047" y="75"/>
                    </a:cubicBezTo>
                    <a:cubicBezTo>
                      <a:pt x="1043" y="74"/>
                      <a:pt x="1002" y="73"/>
                      <a:pt x="987" y="74"/>
                    </a:cubicBezTo>
                    <a:cubicBezTo>
                      <a:pt x="973" y="75"/>
                      <a:pt x="980" y="97"/>
                      <a:pt x="978" y="113"/>
                    </a:cubicBezTo>
                    <a:cubicBezTo>
                      <a:pt x="977" y="129"/>
                      <a:pt x="968" y="144"/>
                      <a:pt x="968" y="144"/>
                    </a:cubicBezTo>
                    <a:cubicBezTo>
                      <a:pt x="968" y="144"/>
                      <a:pt x="961" y="143"/>
                      <a:pt x="955" y="152"/>
                    </a:cubicBezTo>
                    <a:cubicBezTo>
                      <a:pt x="948" y="161"/>
                      <a:pt x="960" y="177"/>
                      <a:pt x="960" y="177"/>
                    </a:cubicBezTo>
                    <a:cubicBezTo>
                      <a:pt x="938" y="196"/>
                      <a:pt x="938" y="196"/>
                      <a:pt x="938" y="196"/>
                    </a:cubicBezTo>
                    <a:cubicBezTo>
                      <a:pt x="939" y="208"/>
                      <a:pt x="939" y="208"/>
                      <a:pt x="939" y="208"/>
                    </a:cubicBezTo>
                    <a:cubicBezTo>
                      <a:pt x="922" y="231"/>
                      <a:pt x="922" y="231"/>
                      <a:pt x="922" y="231"/>
                    </a:cubicBezTo>
                    <a:cubicBezTo>
                      <a:pt x="906" y="231"/>
                      <a:pt x="906" y="231"/>
                      <a:pt x="906" y="231"/>
                    </a:cubicBezTo>
                    <a:cubicBezTo>
                      <a:pt x="906" y="231"/>
                      <a:pt x="888" y="244"/>
                      <a:pt x="885" y="244"/>
                    </a:cubicBezTo>
                    <a:cubicBezTo>
                      <a:pt x="882" y="245"/>
                      <a:pt x="857" y="229"/>
                      <a:pt x="853" y="227"/>
                    </a:cubicBezTo>
                    <a:cubicBezTo>
                      <a:pt x="849" y="224"/>
                      <a:pt x="824" y="227"/>
                      <a:pt x="824" y="227"/>
                    </a:cubicBezTo>
                    <a:cubicBezTo>
                      <a:pt x="824" y="227"/>
                      <a:pt x="811" y="248"/>
                      <a:pt x="801" y="254"/>
                    </a:cubicBezTo>
                    <a:cubicBezTo>
                      <a:pt x="791" y="260"/>
                      <a:pt x="778" y="251"/>
                      <a:pt x="764" y="251"/>
                    </a:cubicBezTo>
                    <a:cubicBezTo>
                      <a:pt x="749" y="251"/>
                      <a:pt x="750" y="259"/>
                      <a:pt x="746" y="261"/>
                    </a:cubicBezTo>
                    <a:cubicBezTo>
                      <a:pt x="742" y="264"/>
                      <a:pt x="720" y="256"/>
                      <a:pt x="712" y="247"/>
                    </a:cubicBezTo>
                    <a:cubicBezTo>
                      <a:pt x="708" y="243"/>
                      <a:pt x="706" y="237"/>
                      <a:pt x="703" y="231"/>
                    </a:cubicBezTo>
                    <a:cubicBezTo>
                      <a:pt x="703" y="231"/>
                      <a:pt x="703" y="231"/>
                      <a:pt x="703" y="231"/>
                    </a:cubicBezTo>
                    <a:cubicBezTo>
                      <a:pt x="703" y="231"/>
                      <a:pt x="684" y="213"/>
                      <a:pt x="671" y="227"/>
                    </a:cubicBezTo>
                    <a:cubicBezTo>
                      <a:pt x="657" y="242"/>
                      <a:pt x="650" y="278"/>
                      <a:pt x="650" y="278"/>
                    </a:cubicBezTo>
                    <a:cubicBezTo>
                      <a:pt x="666" y="300"/>
                      <a:pt x="666" y="300"/>
                      <a:pt x="666" y="300"/>
                    </a:cubicBezTo>
                    <a:cubicBezTo>
                      <a:pt x="673" y="335"/>
                      <a:pt x="673" y="335"/>
                      <a:pt x="673" y="335"/>
                    </a:cubicBezTo>
                    <a:cubicBezTo>
                      <a:pt x="704" y="353"/>
                      <a:pt x="704" y="353"/>
                      <a:pt x="704" y="353"/>
                    </a:cubicBezTo>
                    <a:cubicBezTo>
                      <a:pt x="699" y="377"/>
                      <a:pt x="699" y="377"/>
                      <a:pt x="699" y="377"/>
                    </a:cubicBezTo>
                    <a:cubicBezTo>
                      <a:pt x="716" y="388"/>
                      <a:pt x="716" y="388"/>
                      <a:pt x="716" y="388"/>
                    </a:cubicBezTo>
                    <a:cubicBezTo>
                      <a:pt x="705" y="407"/>
                      <a:pt x="705" y="407"/>
                      <a:pt x="705" y="407"/>
                    </a:cubicBezTo>
                    <a:cubicBezTo>
                      <a:pt x="718" y="425"/>
                      <a:pt x="718" y="425"/>
                      <a:pt x="718" y="425"/>
                    </a:cubicBezTo>
                    <a:cubicBezTo>
                      <a:pt x="707" y="432"/>
                      <a:pt x="707" y="432"/>
                      <a:pt x="707" y="432"/>
                    </a:cubicBezTo>
                    <a:cubicBezTo>
                      <a:pt x="717" y="470"/>
                      <a:pt x="717" y="470"/>
                      <a:pt x="717" y="470"/>
                    </a:cubicBezTo>
                    <a:cubicBezTo>
                      <a:pt x="745" y="466"/>
                      <a:pt x="745" y="466"/>
                      <a:pt x="745" y="466"/>
                    </a:cubicBezTo>
                    <a:cubicBezTo>
                      <a:pt x="765" y="473"/>
                      <a:pt x="765" y="473"/>
                      <a:pt x="765" y="473"/>
                    </a:cubicBezTo>
                    <a:cubicBezTo>
                      <a:pt x="765" y="473"/>
                      <a:pt x="777" y="451"/>
                      <a:pt x="789" y="451"/>
                    </a:cubicBezTo>
                    <a:cubicBezTo>
                      <a:pt x="801" y="451"/>
                      <a:pt x="789" y="483"/>
                      <a:pt x="801" y="493"/>
                    </a:cubicBezTo>
                    <a:cubicBezTo>
                      <a:pt x="812" y="502"/>
                      <a:pt x="822" y="472"/>
                      <a:pt x="822" y="472"/>
                    </a:cubicBezTo>
                    <a:cubicBezTo>
                      <a:pt x="840" y="484"/>
                      <a:pt x="840" y="484"/>
                      <a:pt x="840" y="484"/>
                    </a:cubicBezTo>
                    <a:cubicBezTo>
                      <a:pt x="840" y="484"/>
                      <a:pt x="856" y="470"/>
                      <a:pt x="865" y="470"/>
                    </a:cubicBezTo>
                    <a:cubicBezTo>
                      <a:pt x="874" y="469"/>
                      <a:pt x="868" y="495"/>
                      <a:pt x="878" y="498"/>
                    </a:cubicBezTo>
                    <a:cubicBezTo>
                      <a:pt x="888" y="502"/>
                      <a:pt x="919" y="486"/>
                      <a:pt x="935" y="489"/>
                    </a:cubicBezTo>
                    <a:cubicBezTo>
                      <a:pt x="951" y="493"/>
                      <a:pt x="936" y="542"/>
                      <a:pt x="936" y="542"/>
                    </a:cubicBezTo>
                    <a:cubicBezTo>
                      <a:pt x="936" y="542"/>
                      <a:pt x="950" y="538"/>
                      <a:pt x="966" y="531"/>
                    </a:cubicBezTo>
                    <a:cubicBezTo>
                      <a:pt x="982" y="523"/>
                      <a:pt x="1004" y="484"/>
                      <a:pt x="1004" y="484"/>
                    </a:cubicBezTo>
                    <a:close/>
                    <a:moveTo>
                      <a:pt x="990" y="745"/>
                    </a:moveTo>
                    <a:cubicBezTo>
                      <a:pt x="980" y="744"/>
                      <a:pt x="974" y="755"/>
                      <a:pt x="974" y="755"/>
                    </a:cubicBezTo>
                    <a:cubicBezTo>
                      <a:pt x="974" y="755"/>
                      <a:pt x="991" y="770"/>
                      <a:pt x="1002" y="763"/>
                    </a:cubicBezTo>
                    <a:cubicBezTo>
                      <a:pt x="1012" y="755"/>
                      <a:pt x="1000" y="747"/>
                      <a:pt x="990" y="745"/>
                    </a:cubicBezTo>
                    <a:close/>
                    <a:moveTo>
                      <a:pt x="1148" y="822"/>
                    </a:moveTo>
                    <a:cubicBezTo>
                      <a:pt x="1125" y="815"/>
                      <a:pt x="1125" y="815"/>
                      <a:pt x="1125" y="815"/>
                    </a:cubicBezTo>
                    <a:cubicBezTo>
                      <a:pt x="1118" y="821"/>
                      <a:pt x="1119" y="822"/>
                      <a:pt x="1129" y="838"/>
                    </a:cubicBezTo>
                    <a:cubicBezTo>
                      <a:pt x="1140" y="854"/>
                      <a:pt x="1147" y="843"/>
                      <a:pt x="1160" y="843"/>
                    </a:cubicBezTo>
                    <a:cubicBezTo>
                      <a:pt x="1173" y="843"/>
                      <a:pt x="1163" y="852"/>
                      <a:pt x="1173" y="862"/>
                    </a:cubicBezTo>
                    <a:cubicBezTo>
                      <a:pt x="1184" y="872"/>
                      <a:pt x="1204" y="863"/>
                      <a:pt x="1204" y="863"/>
                    </a:cubicBezTo>
                    <a:cubicBezTo>
                      <a:pt x="1204" y="863"/>
                      <a:pt x="1200" y="844"/>
                      <a:pt x="1187" y="827"/>
                    </a:cubicBezTo>
                    <a:cubicBezTo>
                      <a:pt x="1173" y="809"/>
                      <a:pt x="1148" y="822"/>
                      <a:pt x="1148" y="822"/>
                    </a:cubicBezTo>
                    <a:close/>
                    <a:moveTo>
                      <a:pt x="1312" y="751"/>
                    </a:moveTo>
                    <a:cubicBezTo>
                      <a:pt x="1293" y="767"/>
                      <a:pt x="1293" y="767"/>
                      <a:pt x="1293" y="767"/>
                    </a:cubicBezTo>
                    <a:cubicBezTo>
                      <a:pt x="1293" y="767"/>
                      <a:pt x="1282" y="755"/>
                      <a:pt x="1271" y="756"/>
                    </a:cubicBezTo>
                    <a:cubicBezTo>
                      <a:pt x="1261" y="758"/>
                      <a:pt x="1249" y="771"/>
                      <a:pt x="1249" y="771"/>
                    </a:cubicBezTo>
                    <a:cubicBezTo>
                      <a:pt x="1249" y="771"/>
                      <a:pt x="1239" y="745"/>
                      <a:pt x="1221" y="748"/>
                    </a:cubicBezTo>
                    <a:cubicBezTo>
                      <a:pt x="1204" y="751"/>
                      <a:pt x="1182" y="777"/>
                      <a:pt x="1182" y="777"/>
                    </a:cubicBezTo>
                    <a:cubicBezTo>
                      <a:pt x="1158" y="775"/>
                      <a:pt x="1158" y="775"/>
                      <a:pt x="1158" y="775"/>
                    </a:cubicBezTo>
                    <a:cubicBezTo>
                      <a:pt x="1151" y="787"/>
                      <a:pt x="1151" y="787"/>
                      <a:pt x="1151" y="787"/>
                    </a:cubicBezTo>
                    <a:cubicBezTo>
                      <a:pt x="1167" y="784"/>
                      <a:pt x="1167" y="784"/>
                      <a:pt x="1167" y="784"/>
                    </a:cubicBezTo>
                    <a:cubicBezTo>
                      <a:pt x="1167" y="784"/>
                      <a:pt x="1179" y="790"/>
                      <a:pt x="1191" y="795"/>
                    </a:cubicBezTo>
                    <a:cubicBezTo>
                      <a:pt x="1202" y="799"/>
                      <a:pt x="1214" y="781"/>
                      <a:pt x="1214" y="781"/>
                    </a:cubicBezTo>
                    <a:cubicBezTo>
                      <a:pt x="1276" y="780"/>
                      <a:pt x="1276" y="780"/>
                      <a:pt x="1276" y="780"/>
                    </a:cubicBezTo>
                    <a:cubicBezTo>
                      <a:pt x="1308" y="775"/>
                      <a:pt x="1308" y="775"/>
                      <a:pt x="1308" y="775"/>
                    </a:cubicBezTo>
                    <a:cubicBezTo>
                      <a:pt x="1334" y="752"/>
                      <a:pt x="1334" y="752"/>
                      <a:pt x="1334" y="752"/>
                    </a:cubicBezTo>
                    <a:cubicBezTo>
                      <a:pt x="1333" y="742"/>
                      <a:pt x="1333" y="742"/>
                      <a:pt x="1333" y="742"/>
                    </a:cubicBezTo>
                    <a:lnTo>
                      <a:pt x="1312" y="751"/>
                    </a:lnTo>
                    <a:close/>
                    <a:moveTo>
                      <a:pt x="1056" y="774"/>
                    </a:moveTo>
                    <a:cubicBezTo>
                      <a:pt x="1056" y="774"/>
                      <a:pt x="1042" y="759"/>
                      <a:pt x="1034" y="761"/>
                    </a:cubicBezTo>
                    <a:cubicBezTo>
                      <a:pt x="1025" y="762"/>
                      <a:pt x="1006" y="791"/>
                      <a:pt x="1006" y="791"/>
                    </a:cubicBezTo>
                    <a:cubicBezTo>
                      <a:pt x="1041" y="796"/>
                      <a:pt x="1041" y="796"/>
                      <a:pt x="1041" y="796"/>
                    </a:cubicBezTo>
                    <a:cubicBezTo>
                      <a:pt x="1042" y="810"/>
                      <a:pt x="1042" y="810"/>
                      <a:pt x="1042" y="810"/>
                    </a:cubicBezTo>
                    <a:cubicBezTo>
                      <a:pt x="1057" y="808"/>
                      <a:pt x="1057" y="808"/>
                      <a:pt x="1057" y="808"/>
                    </a:cubicBezTo>
                    <a:cubicBezTo>
                      <a:pt x="1063" y="794"/>
                      <a:pt x="1063" y="794"/>
                      <a:pt x="1063" y="794"/>
                    </a:cubicBezTo>
                    <a:cubicBezTo>
                      <a:pt x="1082" y="805"/>
                      <a:pt x="1082" y="805"/>
                      <a:pt x="1082" y="805"/>
                    </a:cubicBezTo>
                    <a:cubicBezTo>
                      <a:pt x="1101" y="783"/>
                      <a:pt x="1101" y="783"/>
                      <a:pt x="1101" y="783"/>
                    </a:cubicBezTo>
                    <a:cubicBezTo>
                      <a:pt x="1067" y="771"/>
                      <a:pt x="1067" y="771"/>
                      <a:pt x="1067" y="771"/>
                    </a:cubicBezTo>
                    <a:lnTo>
                      <a:pt x="1056" y="774"/>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889" name="Google Shape;889;p58"/>
              <p:cNvSpPr/>
              <p:nvPr/>
            </p:nvSpPr>
            <p:spPr>
              <a:xfrm>
                <a:off x="2993" y="2343"/>
                <a:ext cx="73" cy="65"/>
              </a:xfrm>
              <a:custGeom>
                <a:rect b="b" l="l" r="r" t="t"/>
                <a:pathLst>
                  <a:path extrusionOk="0" h="215" w="224">
                    <a:moveTo>
                      <a:pt x="198" y="84"/>
                    </a:moveTo>
                    <a:cubicBezTo>
                      <a:pt x="202" y="84"/>
                      <a:pt x="208" y="97"/>
                      <a:pt x="208" y="97"/>
                    </a:cubicBezTo>
                    <a:cubicBezTo>
                      <a:pt x="224" y="91"/>
                      <a:pt x="224" y="91"/>
                      <a:pt x="224" y="91"/>
                    </a:cubicBezTo>
                    <a:cubicBezTo>
                      <a:pt x="219" y="78"/>
                      <a:pt x="212" y="63"/>
                      <a:pt x="214" y="51"/>
                    </a:cubicBezTo>
                    <a:cubicBezTo>
                      <a:pt x="217" y="34"/>
                      <a:pt x="222" y="6"/>
                      <a:pt x="215" y="3"/>
                    </a:cubicBezTo>
                    <a:cubicBezTo>
                      <a:pt x="207" y="0"/>
                      <a:pt x="186" y="51"/>
                      <a:pt x="186" y="51"/>
                    </a:cubicBezTo>
                    <a:cubicBezTo>
                      <a:pt x="186" y="51"/>
                      <a:pt x="172" y="53"/>
                      <a:pt x="166" y="61"/>
                    </a:cubicBezTo>
                    <a:cubicBezTo>
                      <a:pt x="161" y="70"/>
                      <a:pt x="131" y="102"/>
                      <a:pt x="131" y="102"/>
                    </a:cubicBezTo>
                    <a:cubicBezTo>
                      <a:pt x="131" y="102"/>
                      <a:pt x="131" y="130"/>
                      <a:pt x="122" y="131"/>
                    </a:cubicBezTo>
                    <a:cubicBezTo>
                      <a:pt x="113" y="132"/>
                      <a:pt x="69" y="127"/>
                      <a:pt x="62" y="127"/>
                    </a:cubicBezTo>
                    <a:cubicBezTo>
                      <a:pt x="56" y="127"/>
                      <a:pt x="25" y="144"/>
                      <a:pt x="16" y="140"/>
                    </a:cubicBezTo>
                    <a:cubicBezTo>
                      <a:pt x="11" y="138"/>
                      <a:pt x="5" y="132"/>
                      <a:pt x="1" y="127"/>
                    </a:cubicBezTo>
                    <a:cubicBezTo>
                      <a:pt x="0" y="132"/>
                      <a:pt x="0" y="140"/>
                      <a:pt x="5" y="145"/>
                    </a:cubicBezTo>
                    <a:cubicBezTo>
                      <a:pt x="12" y="152"/>
                      <a:pt x="49" y="200"/>
                      <a:pt x="52" y="200"/>
                    </a:cubicBezTo>
                    <a:cubicBezTo>
                      <a:pt x="54" y="200"/>
                      <a:pt x="143" y="211"/>
                      <a:pt x="177" y="215"/>
                    </a:cubicBezTo>
                    <a:cubicBezTo>
                      <a:pt x="173" y="207"/>
                      <a:pt x="168" y="196"/>
                      <a:pt x="168" y="192"/>
                    </a:cubicBezTo>
                    <a:cubicBezTo>
                      <a:pt x="168" y="186"/>
                      <a:pt x="181" y="163"/>
                      <a:pt x="181" y="163"/>
                    </a:cubicBezTo>
                    <a:cubicBezTo>
                      <a:pt x="181" y="163"/>
                      <a:pt x="187" y="143"/>
                      <a:pt x="189" y="136"/>
                    </a:cubicBezTo>
                    <a:cubicBezTo>
                      <a:pt x="191" y="129"/>
                      <a:pt x="197" y="137"/>
                      <a:pt x="201" y="135"/>
                    </a:cubicBezTo>
                    <a:cubicBezTo>
                      <a:pt x="205" y="133"/>
                      <a:pt x="195" y="122"/>
                      <a:pt x="191" y="118"/>
                    </a:cubicBezTo>
                    <a:cubicBezTo>
                      <a:pt x="187" y="114"/>
                      <a:pt x="194" y="84"/>
                      <a:pt x="198" y="84"/>
                    </a:cubicBez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grpSp>
            <p:nvGrpSpPr>
              <p:cNvPr id="890" name="Google Shape;890;p58"/>
              <p:cNvGrpSpPr/>
              <p:nvPr/>
            </p:nvGrpSpPr>
            <p:grpSpPr>
              <a:xfrm>
                <a:off x="2661" y="2150"/>
                <a:ext cx="125" cy="142"/>
                <a:chOff x="4613170" y="4880011"/>
                <a:chExt cx="623947" cy="709815"/>
              </a:xfrm>
            </p:grpSpPr>
            <p:sp>
              <p:nvSpPr>
                <p:cNvPr id="891" name="Google Shape;891;p58"/>
                <p:cNvSpPr/>
                <p:nvPr/>
              </p:nvSpPr>
              <p:spPr>
                <a:xfrm>
                  <a:off x="4881580" y="5512519"/>
                  <a:ext cx="212198" cy="77307"/>
                </a:xfrm>
                <a:custGeom>
                  <a:rect b="b" l="l" r="r" t="t"/>
                  <a:pathLst>
                    <a:path extrusionOk="0" h="33" w="97">
                      <a:moveTo>
                        <a:pt x="0" y="16"/>
                      </a:moveTo>
                      <a:lnTo>
                        <a:pt x="0" y="16"/>
                      </a:lnTo>
                      <a:lnTo>
                        <a:pt x="0" y="9"/>
                      </a:lnTo>
                      <a:lnTo>
                        <a:pt x="2" y="7"/>
                      </a:lnTo>
                      <a:lnTo>
                        <a:pt x="3" y="5"/>
                      </a:lnTo>
                      <a:lnTo>
                        <a:pt x="5" y="2"/>
                      </a:lnTo>
                      <a:lnTo>
                        <a:pt x="7" y="0"/>
                      </a:lnTo>
                      <a:lnTo>
                        <a:pt x="10" y="2"/>
                      </a:lnTo>
                      <a:lnTo>
                        <a:pt x="14" y="5"/>
                      </a:lnTo>
                      <a:lnTo>
                        <a:pt x="16" y="5"/>
                      </a:lnTo>
                      <a:lnTo>
                        <a:pt x="17" y="5"/>
                      </a:lnTo>
                      <a:lnTo>
                        <a:pt x="19" y="3"/>
                      </a:lnTo>
                      <a:lnTo>
                        <a:pt x="21" y="3"/>
                      </a:lnTo>
                      <a:lnTo>
                        <a:pt x="24" y="9"/>
                      </a:lnTo>
                      <a:lnTo>
                        <a:pt x="26" y="12"/>
                      </a:lnTo>
                      <a:lnTo>
                        <a:pt x="30" y="14"/>
                      </a:lnTo>
                      <a:lnTo>
                        <a:pt x="33" y="12"/>
                      </a:lnTo>
                      <a:lnTo>
                        <a:pt x="40" y="12"/>
                      </a:lnTo>
                      <a:lnTo>
                        <a:pt x="45" y="12"/>
                      </a:lnTo>
                      <a:lnTo>
                        <a:pt x="54" y="14"/>
                      </a:lnTo>
                      <a:lnTo>
                        <a:pt x="61" y="16"/>
                      </a:lnTo>
                      <a:lnTo>
                        <a:pt x="64" y="16"/>
                      </a:lnTo>
                      <a:lnTo>
                        <a:pt x="70" y="16"/>
                      </a:lnTo>
                      <a:lnTo>
                        <a:pt x="75" y="16"/>
                      </a:lnTo>
                      <a:lnTo>
                        <a:pt x="77" y="17"/>
                      </a:lnTo>
                      <a:lnTo>
                        <a:pt x="78" y="21"/>
                      </a:lnTo>
                      <a:lnTo>
                        <a:pt x="78" y="24"/>
                      </a:lnTo>
                      <a:lnTo>
                        <a:pt x="80" y="24"/>
                      </a:lnTo>
                      <a:lnTo>
                        <a:pt x="83" y="23"/>
                      </a:lnTo>
                      <a:lnTo>
                        <a:pt x="89" y="19"/>
                      </a:lnTo>
                      <a:lnTo>
                        <a:pt x="94" y="19"/>
                      </a:lnTo>
                      <a:lnTo>
                        <a:pt x="96" y="21"/>
                      </a:lnTo>
                      <a:lnTo>
                        <a:pt x="97" y="23"/>
                      </a:lnTo>
                      <a:lnTo>
                        <a:pt x="97" y="24"/>
                      </a:lnTo>
                      <a:lnTo>
                        <a:pt x="94" y="28"/>
                      </a:lnTo>
                      <a:lnTo>
                        <a:pt x="90" y="30"/>
                      </a:lnTo>
                      <a:lnTo>
                        <a:pt x="83" y="30"/>
                      </a:lnTo>
                      <a:lnTo>
                        <a:pt x="70" y="31"/>
                      </a:lnTo>
                      <a:lnTo>
                        <a:pt x="59" y="33"/>
                      </a:lnTo>
                      <a:lnTo>
                        <a:pt x="49" y="33"/>
                      </a:lnTo>
                      <a:lnTo>
                        <a:pt x="43" y="31"/>
                      </a:lnTo>
                      <a:lnTo>
                        <a:pt x="40" y="30"/>
                      </a:lnTo>
                      <a:lnTo>
                        <a:pt x="33" y="24"/>
                      </a:lnTo>
                      <a:lnTo>
                        <a:pt x="26" y="23"/>
                      </a:lnTo>
                      <a:lnTo>
                        <a:pt x="14" y="21"/>
                      </a:lnTo>
                      <a:lnTo>
                        <a:pt x="3" y="21"/>
                      </a:lnTo>
                      <a:lnTo>
                        <a:pt x="2" y="19"/>
                      </a:lnTo>
                      <a:lnTo>
                        <a:pt x="0" y="16"/>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892" name="Google Shape;892;p58"/>
                <p:cNvSpPr/>
                <p:nvPr/>
              </p:nvSpPr>
              <p:spPr>
                <a:xfrm>
                  <a:off x="4613170" y="4880011"/>
                  <a:ext cx="504499" cy="560824"/>
                </a:xfrm>
                <a:custGeom>
                  <a:rect b="b" l="l" r="r" t="t"/>
                  <a:pathLst>
                    <a:path extrusionOk="0" h="256" w="230">
                      <a:moveTo>
                        <a:pt x="98" y="141"/>
                      </a:moveTo>
                      <a:lnTo>
                        <a:pt x="98" y="141"/>
                      </a:lnTo>
                      <a:lnTo>
                        <a:pt x="98" y="139"/>
                      </a:lnTo>
                      <a:lnTo>
                        <a:pt x="99" y="138"/>
                      </a:lnTo>
                      <a:lnTo>
                        <a:pt x="104" y="134"/>
                      </a:lnTo>
                      <a:lnTo>
                        <a:pt x="111" y="134"/>
                      </a:lnTo>
                      <a:lnTo>
                        <a:pt x="115" y="134"/>
                      </a:lnTo>
                      <a:lnTo>
                        <a:pt x="117" y="136"/>
                      </a:lnTo>
                      <a:lnTo>
                        <a:pt x="124" y="141"/>
                      </a:lnTo>
                      <a:lnTo>
                        <a:pt x="129" y="145"/>
                      </a:lnTo>
                      <a:lnTo>
                        <a:pt x="136" y="146"/>
                      </a:lnTo>
                      <a:lnTo>
                        <a:pt x="141" y="148"/>
                      </a:lnTo>
                      <a:lnTo>
                        <a:pt x="143" y="150"/>
                      </a:lnTo>
                      <a:lnTo>
                        <a:pt x="143" y="152"/>
                      </a:lnTo>
                      <a:lnTo>
                        <a:pt x="146" y="166"/>
                      </a:lnTo>
                      <a:lnTo>
                        <a:pt x="148" y="169"/>
                      </a:lnTo>
                      <a:lnTo>
                        <a:pt x="153" y="173"/>
                      </a:lnTo>
                      <a:lnTo>
                        <a:pt x="157" y="176"/>
                      </a:lnTo>
                      <a:lnTo>
                        <a:pt x="158" y="180"/>
                      </a:lnTo>
                      <a:lnTo>
                        <a:pt x="157" y="183"/>
                      </a:lnTo>
                      <a:lnTo>
                        <a:pt x="153" y="183"/>
                      </a:lnTo>
                      <a:lnTo>
                        <a:pt x="148" y="178"/>
                      </a:lnTo>
                      <a:lnTo>
                        <a:pt x="145" y="171"/>
                      </a:lnTo>
                      <a:lnTo>
                        <a:pt x="139" y="164"/>
                      </a:lnTo>
                      <a:lnTo>
                        <a:pt x="136" y="162"/>
                      </a:lnTo>
                      <a:lnTo>
                        <a:pt x="132" y="162"/>
                      </a:lnTo>
                      <a:lnTo>
                        <a:pt x="127" y="160"/>
                      </a:lnTo>
                      <a:lnTo>
                        <a:pt x="125" y="157"/>
                      </a:lnTo>
                      <a:lnTo>
                        <a:pt x="124" y="153"/>
                      </a:lnTo>
                      <a:lnTo>
                        <a:pt x="118" y="148"/>
                      </a:lnTo>
                      <a:lnTo>
                        <a:pt x="104" y="141"/>
                      </a:lnTo>
                      <a:lnTo>
                        <a:pt x="98" y="141"/>
                      </a:lnTo>
                      <a:close/>
                      <a:moveTo>
                        <a:pt x="10" y="169"/>
                      </a:moveTo>
                      <a:lnTo>
                        <a:pt x="10" y="169"/>
                      </a:lnTo>
                      <a:lnTo>
                        <a:pt x="10" y="166"/>
                      </a:lnTo>
                      <a:lnTo>
                        <a:pt x="12" y="164"/>
                      </a:lnTo>
                      <a:lnTo>
                        <a:pt x="14" y="164"/>
                      </a:lnTo>
                      <a:lnTo>
                        <a:pt x="16" y="162"/>
                      </a:lnTo>
                      <a:lnTo>
                        <a:pt x="17" y="160"/>
                      </a:lnTo>
                      <a:lnTo>
                        <a:pt x="17" y="164"/>
                      </a:lnTo>
                      <a:lnTo>
                        <a:pt x="19" y="167"/>
                      </a:lnTo>
                      <a:lnTo>
                        <a:pt x="23" y="171"/>
                      </a:lnTo>
                      <a:lnTo>
                        <a:pt x="24" y="174"/>
                      </a:lnTo>
                      <a:lnTo>
                        <a:pt x="24" y="176"/>
                      </a:lnTo>
                      <a:lnTo>
                        <a:pt x="24" y="178"/>
                      </a:lnTo>
                      <a:lnTo>
                        <a:pt x="21" y="176"/>
                      </a:lnTo>
                      <a:lnTo>
                        <a:pt x="17" y="174"/>
                      </a:lnTo>
                      <a:lnTo>
                        <a:pt x="14" y="174"/>
                      </a:lnTo>
                      <a:lnTo>
                        <a:pt x="10" y="173"/>
                      </a:lnTo>
                      <a:lnTo>
                        <a:pt x="10" y="169"/>
                      </a:lnTo>
                      <a:close/>
                      <a:moveTo>
                        <a:pt x="31" y="44"/>
                      </a:moveTo>
                      <a:lnTo>
                        <a:pt x="31" y="44"/>
                      </a:lnTo>
                      <a:lnTo>
                        <a:pt x="31" y="47"/>
                      </a:lnTo>
                      <a:lnTo>
                        <a:pt x="33" y="51"/>
                      </a:lnTo>
                      <a:lnTo>
                        <a:pt x="35" y="52"/>
                      </a:lnTo>
                      <a:lnTo>
                        <a:pt x="33" y="58"/>
                      </a:lnTo>
                      <a:lnTo>
                        <a:pt x="31" y="59"/>
                      </a:lnTo>
                      <a:lnTo>
                        <a:pt x="30" y="61"/>
                      </a:lnTo>
                      <a:lnTo>
                        <a:pt x="28" y="61"/>
                      </a:lnTo>
                      <a:lnTo>
                        <a:pt x="26" y="63"/>
                      </a:lnTo>
                      <a:lnTo>
                        <a:pt x="24" y="65"/>
                      </a:lnTo>
                      <a:lnTo>
                        <a:pt x="23" y="75"/>
                      </a:lnTo>
                      <a:lnTo>
                        <a:pt x="21" y="79"/>
                      </a:lnTo>
                      <a:lnTo>
                        <a:pt x="19" y="80"/>
                      </a:lnTo>
                      <a:lnTo>
                        <a:pt x="16" y="82"/>
                      </a:lnTo>
                      <a:lnTo>
                        <a:pt x="12" y="84"/>
                      </a:lnTo>
                      <a:lnTo>
                        <a:pt x="9" y="86"/>
                      </a:lnTo>
                      <a:lnTo>
                        <a:pt x="9" y="87"/>
                      </a:lnTo>
                      <a:lnTo>
                        <a:pt x="10" y="91"/>
                      </a:lnTo>
                      <a:lnTo>
                        <a:pt x="10" y="92"/>
                      </a:lnTo>
                      <a:lnTo>
                        <a:pt x="12" y="94"/>
                      </a:lnTo>
                      <a:lnTo>
                        <a:pt x="10" y="96"/>
                      </a:lnTo>
                      <a:lnTo>
                        <a:pt x="7" y="98"/>
                      </a:lnTo>
                      <a:lnTo>
                        <a:pt x="0" y="101"/>
                      </a:lnTo>
                      <a:lnTo>
                        <a:pt x="7" y="115"/>
                      </a:lnTo>
                      <a:lnTo>
                        <a:pt x="12" y="122"/>
                      </a:lnTo>
                      <a:lnTo>
                        <a:pt x="17" y="127"/>
                      </a:lnTo>
                      <a:lnTo>
                        <a:pt x="21" y="131"/>
                      </a:lnTo>
                      <a:lnTo>
                        <a:pt x="23" y="134"/>
                      </a:lnTo>
                      <a:lnTo>
                        <a:pt x="24" y="133"/>
                      </a:lnTo>
                      <a:lnTo>
                        <a:pt x="28" y="133"/>
                      </a:lnTo>
                      <a:lnTo>
                        <a:pt x="31" y="133"/>
                      </a:lnTo>
                      <a:lnTo>
                        <a:pt x="37" y="136"/>
                      </a:lnTo>
                      <a:lnTo>
                        <a:pt x="38" y="138"/>
                      </a:lnTo>
                      <a:lnTo>
                        <a:pt x="37" y="138"/>
                      </a:lnTo>
                      <a:lnTo>
                        <a:pt x="30" y="138"/>
                      </a:lnTo>
                      <a:lnTo>
                        <a:pt x="23" y="139"/>
                      </a:lnTo>
                      <a:lnTo>
                        <a:pt x="23" y="141"/>
                      </a:lnTo>
                      <a:lnTo>
                        <a:pt x="24" y="145"/>
                      </a:lnTo>
                      <a:lnTo>
                        <a:pt x="31" y="153"/>
                      </a:lnTo>
                      <a:lnTo>
                        <a:pt x="35" y="162"/>
                      </a:lnTo>
                      <a:lnTo>
                        <a:pt x="37" y="167"/>
                      </a:lnTo>
                      <a:lnTo>
                        <a:pt x="38" y="167"/>
                      </a:lnTo>
                      <a:lnTo>
                        <a:pt x="42" y="166"/>
                      </a:lnTo>
                      <a:lnTo>
                        <a:pt x="45" y="162"/>
                      </a:lnTo>
                      <a:lnTo>
                        <a:pt x="47" y="162"/>
                      </a:lnTo>
                      <a:lnTo>
                        <a:pt x="51" y="164"/>
                      </a:lnTo>
                      <a:lnTo>
                        <a:pt x="59" y="162"/>
                      </a:lnTo>
                      <a:lnTo>
                        <a:pt x="70" y="162"/>
                      </a:lnTo>
                      <a:lnTo>
                        <a:pt x="73" y="164"/>
                      </a:lnTo>
                      <a:lnTo>
                        <a:pt x="77" y="164"/>
                      </a:lnTo>
                      <a:lnTo>
                        <a:pt x="80" y="164"/>
                      </a:lnTo>
                      <a:lnTo>
                        <a:pt x="85" y="164"/>
                      </a:lnTo>
                      <a:lnTo>
                        <a:pt x="91" y="167"/>
                      </a:lnTo>
                      <a:lnTo>
                        <a:pt x="96" y="169"/>
                      </a:lnTo>
                      <a:lnTo>
                        <a:pt x="101" y="171"/>
                      </a:lnTo>
                      <a:lnTo>
                        <a:pt x="106" y="171"/>
                      </a:lnTo>
                      <a:lnTo>
                        <a:pt x="110" y="173"/>
                      </a:lnTo>
                      <a:lnTo>
                        <a:pt x="110" y="174"/>
                      </a:lnTo>
                      <a:lnTo>
                        <a:pt x="110" y="176"/>
                      </a:lnTo>
                      <a:lnTo>
                        <a:pt x="104" y="178"/>
                      </a:lnTo>
                      <a:lnTo>
                        <a:pt x="96" y="180"/>
                      </a:lnTo>
                      <a:lnTo>
                        <a:pt x="92" y="180"/>
                      </a:lnTo>
                      <a:lnTo>
                        <a:pt x="78" y="173"/>
                      </a:lnTo>
                      <a:lnTo>
                        <a:pt x="70" y="167"/>
                      </a:lnTo>
                      <a:lnTo>
                        <a:pt x="64" y="166"/>
                      </a:lnTo>
                      <a:lnTo>
                        <a:pt x="61" y="167"/>
                      </a:lnTo>
                      <a:lnTo>
                        <a:pt x="57" y="171"/>
                      </a:lnTo>
                      <a:lnTo>
                        <a:pt x="56" y="173"/>
                      </a:lnTo>
                      <a:lnTo>
                        <a:pt x="54" y="173"/>
                      </a:lnTo>
                      <a:lnTo>
                        <a:pt x="49" y="173"/>
                      </a:lnTo>
                      <a:lnTo>
                        <a:pt x="45" y="173"/>
                      </a:lnTo>
                      <a:lnTo>
                        <a:pt x="44" y="174"/>
                      </a:lnTo>
                      <a:lnTo>
                        <a:pt x="42" y="178"/>
                      </a:lnTo>
                      <a:lnTo>
                        <a:pt x="42" y="181"/>
                      </a:lnTo>
                      <a:lnTo>
                        <a:pt x="40" y="183"/>
                      </a:lnTo>
                      <a:lnTo>
                        <a:pt x="38" y="186"/>
                      </a:lnTo>
                      <a:lnTo>
                        <a:pt x="37" y="186"/>
                      </a:lnTo>
                      <a:lnTo>
                        <a:pt x="38" y="190"/>
                      </a:lnTo>
                      <a:lnTo>
                        <a:pt x="42" y="193"/>
                      </a:lnTo>
                      <a:lnTo>
                        <a:pt x="42" y="197"/>
                      </a:lnTo>
                      <a:lnTo>
                        <a:pt x="42" y="199"/>
                      </a:lnTo>
                      <a:lnTo>
                        <a:pt x="47" y="200"/>
                      </a:lnTo>
                      <a:lnTo>
                        <a:pt x="51" y="200"/>
                      </a:lnTo>
                      <a:lnTo>
                        <a:pt x="52" y="202"/>
                      </a:lnTo>
                      <a:lnTo>
                        <a:pt x="56" y="206"/>
                      </a:lnTo>
                      <a:lnTo>
                        <a:pt x="54" y="213"/>
                      </a:lnTo>
                      <a:lnTo>
                        <a:pt x="52" y="218"/>
                      </a:lnTo>
                      <a:lnTo>
                        <a:pt x="52" y="221"/>
                      </a:lnTo>
                      <a:lnTo>
                        <a:pt x="52" y="225"/>
                      </a:lnTo>
                      <a:lnTo>
                        <a:pt x="57" y="234"/>
                      </a:lnTo>
                      <a:lnTo>
                        <a:pt x="61" y="237"/>
                      </a:lnTo>
                      <a:lnTo>
                        <a:pt x="63" y="239"/>
                      </a:lnTo>
                      <a:lnTo>
                        <a:pt x="64" y="237"/>
                      </a:lnTo>
                      <a:lnTo>
                        <a:pt x="66" y="234"/>
                      </a:lnTo>
                      <a:lnTo>
                        <a:pt x="68" y="228"/>
                      </a:lnTo>
                      <a:lnTo>
                        <a:pt x="68" y="227"/>
                      </a:lnTo>
                      <a:lnTo>
                        <a:pt x="71" y="227"/>
                      </a:lnTo>
                      <a:lnTo>
                        <a:pt x="73" y="228"/>
                      </a:lnTo>
                      <a:lnTo>
                        <a:pt x="78" y="237"/>
                      </a:lnTo>
                      <a:lnTo>
                        <a:pt x="80" y="247"/>
                      </a:lnTo>
                      <a:lnTo>
                        <a:pt x="80" y="254"/>
                      </a:lnTo>
                      <a:lnTo>
                        <a:pt x="82" y="256"/>
                      </a:lnTo>
                      <a:lnTo>
                        <a:pt x="84" y="256"/>
                      </a:lnTo>
                      <a:lnTo>
                        <a:pt x="85" y="251"/>
                      </a:lnTo>
                      <a:lnTo>
                        <a:pt x="87" y="242"/>
                      </a:lnTo>
                      <a:lnTo>
                        <a:pt x="89" y="237"/>
                      </a:lnTo>
                      <a:lnTo>
                        <a:pt x="91" y="235"/>
                      </a:lnTo>
                      <a:lnTo>
                        <a:pt x="92" y="237"/>
                      </a:lnTo>
                      <a:lnTo>
                        <a:pt x="96" y="242"/>
                      </a:lnTo>
                      <a:lnTo>
                        <a:pt x="101" y="251"/>
                      </a:lnTo>
                      <a:lnTo>
                        <a:pt x="104" y="254"/>
                      </a:lnTo>
                      <a:lnTo>
                        <a:pt x="108" y="254"/>
                      </a:lnTo>
                      <a:lnTo>
                        <a:pt x="108" y="251"/>
                      </a:lnTo>
                      <a:lnTo>
                        <a:pt x="108" y="246"/>
                      </a:lnTo>
                      <a:lnTo>
                        <a:pt x="101" y="227"/>
                      </a:lnTo>
                      <a:lnTo>
                        <a:pt x="94" y="209"/>
                      </a:lnTo>
                      <a:lnTo>
                        <a:pt x="92" y="202"/>
                      </a:lnTo>
                      <a:lnTo>
                        <a:pt x="92" y="200"/>
                      </a:lnTo>
                      <a:lnTo>
                        <a:pt x="94" y="200"/>
                      </a:lnTo>
                      <a:lnTo>
                        <a:pt x="99" y="202"/>
                      </a:lnTo>
                      <a:lnTo>
                        <a:pt x="103" y="204"/>
                      </a:lnTo>
                      <a:lnTo>
                        <a:pt x="104" y="207"/>
                      </a:lnTo>
                      <a:lnTo>
                        <a:pt x="106" y="211"/>
                      </a:lnTo>
                      <a:lnTo>
                        <a:pt x="108" y="214"/>
                      </a:lnTo>
                      <a:lnTo>
                        <a:pt x="111" y="214"/>
                      </a:lnTo>
                      <a:lnTo>
                        <a:pt x="118" y="211"/>
                      </a:lnTo>
                      <a:lnTo>
                        <a:pt x="120" y="209"/>
                      </a:lnTo>
                      <a:lnTo>
                        <a:pt x="122" y="207"/>
                      </a:lnTo>
                      <a:lnTo>
                        <a:pt x="120" y="204"/>
                      </a:lnTo>
                      <a:lnTo>
                        <a:pt x="117" y="200"/>
                      </a:lnTo>
                      <a:lnTo>
                        <a:pt x="111" y="199"/>
                      </a:lnTo>
                      <a:lnTo>
                        <a:pt x="108" y="199"/>
                      </a:lnTo>
                      <a:lnTo>
                        <a:pt x="108" y="197"/>
                      </a:lnTo>
                      <a:lnTo>
                        <a:pt x="108" y="193"/>
                      </a:lnTo>
                      <a:lnTo>
                        <a:pt x="106" y="190"/>
                      </a:lnTo>
                      <a:lnTo>
                        <a:pt x="104" y="188"/>
                      </a:lnTo>
                      <a:lnTo>
                        <a:pt x="106" y="185"/>
                      </a:lnTo>
                      <a:lnTo>
                        <a:pt x="111" y="181"/>
                      </a:lnTo>
                      <a:lnTo>
                        <a:pt x="118" y="180"/>
                      </a:lnTo>
                      <a:lnTo>
                        <a:pt x="122" y="180"/>
                      </a:lnTo>
                      <a:lnTo>
                        <a:pt x="124" y="181"/>
                      </a:lnTo>
                      <a:lnTo>
                        <a:pt x="131" y="192"/>
                      </a:lnTo>
                      <a:lnTo>
                        <a:pt x="136" y="195"/>
                      </a:lnTo>
                      <a:lnTo>
                        <a:pt x="138" y="197"/>
                      </a:lnTo>
                      <a:lnTo>
                        <a:pt x="139" y="197"/>
                      </a:lnTo>
                      <a:lnTo>
                        <a:pt x="141" y="195"/>
                      </a:lnTo>
                      <a:lnTo>
                        <a:pt x="141" y="193"/>
                      </a:lnTo>
                      <a:lnTo>
                        <a:pt x="141" y="188"/>
                      </a:lnTo>
                      <a:lnTo>
                        <a:pt x="139" y="181"/>
                      </a:lnTo>
                      <a:lnTo>
                        <a:pt x="139" y="176"/>
                      </a:lnTo>
                      <a:lnTo>
                        <a:pt x="139" y="173"/>
                      </a:lnTo>
                      <a:lnTo>
                        <a:pt x="139" y="171"/>
                      </a:lnTo>
                      <a:lnTo>
                        <a:pt x="134" y="169"/>
                      </a:lnTo>
                      <a:lnTo>
                        <a:pt x="127" y="166"/>
                      </a:lnTo>
                      <a:lnTo>
                        <a:pt x="125" y="164"/>
                      </a:lnTo>
                      <a:lnTo>
                        <a:pt x="124" y="160"/>
                      </a:lnTo>
                      <a:lnTo>
                        <a:pt x="120" y="157"/>
                      </a:lnTo>
                      <a:lnTo>
                        <a:pt x="118" y="157"/>
                      </a:lnTo>
                      <a:lnTo>
                        <a:pt x="115" y="155"/>
                      </a:lnTo>
                      <a:lnTo>
                        <a:pt x="111" y="152"/>
                      </a:lnTo>
                      <a:lnTo>
                        <a:pt x="110" y="148"/>
                      </a:lnTo>
                      <a:lnTo>
                        <a:pt x="104" y="146"/>
                      </a:lnTo>
                      <a:lnTo>
                        <a:pt x="94" y="141"/>
                      </a:lnTo>
                      <a:lnTo>
                        <a:pt x="87" y="139"/>
                      </a:lnTo>
                      <a:lnTo>
                        <a:pt x="87" y="138"/>
                      </a:lnTo>
                      <a:lnTo>
                        <a:pt x="92" y="138"/>
                      </a:lnTo>
                      <a:lnTo>
                        <a:pt x="99" y="136"/>
                      </a:lnTo>
                      <a:lnTo>
                        <a:pt x="101" y="133"/>
                      </a:lnTo>
                      <a:lnTo>
                        <a:pt x="101" y="129"/>
                      </a:lnTo>
                      <a:lnTo>
                        <a:pt x="101" y="126"/>
                      </a:lnTo>
                      <a:lnTo>
                        <a:pt x="98" y="120"/>
                      </a:lnTo>
                      <a:lnTo>
                        <a:pt x="99" y="119"/>
                      </a:lnTo>
                      <a:lnTo>
                        <a:pt x="103" y="117"/>
                      </a:lnTo>
                      <a:lnTo>
                        <a:pt x="104" y="119"/>
                      </a:lnTo>
                      <a:lnTo>
                        <a:pt x="106" y="120"/>
                      </a:lnTo>
                      <a:lnTo>
                        <a:pt x="106" y="124"/>
                      </a:lnTo>
                      <a:lnTo>
                        <a:pt x="106" y="129"/>
                      </a:lnTo>
                      <a:lnTo>
                        <a:pt x="108" y="129"/>
                      </a:lnTo>
                      <a:lnTo>
                        <a:pt x="110" y="127"/>
                      </a:lnTo>
                      <a:lnTo>
                        <a:pt x="111" y="126"/>
                      </a:lnTo>
                      <a:lnTo>
                        <a:pt x="113" y="124"/>
                      </a:lnTo>
                      <a:lnTo>
                        <a:pt x="111" y="117"/>
                      </a:lnTo>
                      <a:lnTo>
                        <a:pt x="106" y="110"/>
                      </a:lnTo>
                      <a:lnTo>
                        <a:pt x="101" y="101"/>
                      </a:lnTo>
                      <a:lnTo>
                        <a:pt x="94" y="92"/>
                      </a:lnTo>
                      <a:lnTo>
                        <a:pt x="89" y="86"/>
                      </a:lnTo>
                      <a:lnTo>
                        <a:pt x="87" y="77"/>
                      </a:lnTo>
                      <a:lnTo>
                        <a:pt x="85" y="73"/>
                      </a:lnTo>
                      <a:lnTo>
                        <a:pt x="87" y="68"/>
                      </a:lnTo>
                      <a:lnTo>
                        <a:pt x="91" y="63"/>
                      </a:lnTo>
                      <a:lnTo>
                        <a:pt x="96" y="58"/>
                      </a:lnTo>
                      <a:lnTo>
                        <a:pt x="98" y="56"/>
                      </a:lnTo>
                      <a:lnTo>
                        <a:pt x="99" y="56"/>
                      </a:lnTo>
                      <a:lnTo>
                        <a:pt x="99" y="59"/>
                      </a:lnTo>
                      <a:lnTo>
                        <a:pt x="99" y="63"/>
                      </a:lnTo>
                      <a:lnTo>
                        <a:pt x="99" y="66"/>
                      </a:lnTo>
                      <a:lnTo>
                        <a:pt x="101" y="68"/>
                      </a:lnTo>
                      <a:lnTo>
                        <a:pt x="104" y="68"/>
                      </a:lnTo>
                      <a:lnTo>
                        <a:pt x="110" y="72"/>
                      </a:lnTo>
                      <a:lnTo>
                        <a:pt x="111" y="75"/>
                      </a:lnTo>
                      <a:lnTo>
                        <a:pt x="113" y="80"/>
                      </a:lnTo>
                      <a:lnTo>
                        <a:pt x="115" y="84"/>
                      </a:lnTo>
                      <a:lnTo>
                        <a:pt x="117" y="87"/>
                      </a:lnTo>
                      <a:lnTo>
                        <a:pt x="122" y="89"/>
                      </a:lnTo>
                      <a:lnTo>
                        <a:pt x="124" y="89"/>
                      </a:lnTo>
                      <a:lnTo>
                        <a:pt x="125" y="87"/>
                      </a:lnTo>
                      <a:lnTo>
                        <a:pt x="125" y="86"/>
                      </a:lnTo>
                      <a:lnTo>
                        <a:pt x="124" y="84"/>
                      </a:lnTo>
                      <a:lnTo>
                        <a:pt x="120" y="79"/>
                      </a:lnTo>
                      <a:lnTo>
                        <a:pt x="118" y="73"/>
                      </a:lnTo>
                      <a:lnTo>
                        <a:pt x="120" y="73"/>
                      </a:lnTo>
                      <a:lnTo>
                        <a:pt x="127" y="79"/>
                      </a:lnTo>
                      <a:lnTo>
                        <a:pt x="134" y="86"/>
                      </a:lnTo>
                      <a:lnTo>
                        <a:pt x="138" y="87"/>
                      </a:lnTo>
                      <a:lnTo>
                        <a:pt x="139" y="86"/>
                      </a:lnTo>
                      <a:lnTo>
                        <a:pt x="139" y="84"/>
                      </a:lnTo>
                      <a:lnTo>
                        <a:pt x="134" y="77"/>
                      </a:lnTo>
                      <a:lnTo>
                        <a:pt x="129" y="70"/>
                      </a:lnTo>
                      <a:lnTo>
                        <a:pt x="131" y="70"/>
                      </a:lnTo>
                      <a:lnTo>
                        <a:pt x="143" y="75"/>
                      </a:lnTo>
                      <a:lnTo>
                        <a:pt x="148" y="79"/>
                      </a:lnTo>
                      <a:lnTo>
                        <a:pt x="152" y="79"/>
                      </a:lnTo>
                      <a:lnTo>
                        <a:pt x="152" y="77"/>
                      </a:lnTo>
                      <a:lnTo>
                        <a:pt x="146" y="72"/>
                      </a:lnTo>
                      <a:lnTo>
                        <a:pt x="139" y="66"/>
                      </a:lnTo>
                      <a:lnTo>
                        <a:pt x="136" y="65"/>
                      </a:lnTo>
                      <a:lnTo>
                        <a:pt x="132" y="65"/>
                      </a:lnTo>
                      <a:lnTo>
                        <a:pt x="132" y="61"/>
                      </a:lnTo>
                      <a:lnTo>
                        <a:pt x="134" y="59"/>
                      </a:lnTo>
                      <a:lnTo>
                        <a:pt x="132" y="58"/>
                      </a:lnTo>
                      <a:lnTo>
                        <a:pt x="131" y="54"/>
                      </a:lnTo>
                      <a:lnTo>
                        <a:pt x="129" y="52"/>
                      </a:lnTo>
                      <a:lnTo>
                        <a:pt x="136" y="51"/>
                      </a:lnTo>
                      <a:lnTo>
                        <a:pt x="141" y="49"/>
                      </a:lnTo>
                      <a:lnTo>
                        <a:pt x="145" y="47"/>
                      </a:lnTo>
                      <a:lnTo>
                        <a:pt x="150" y="44"/>
                      </a:lnTo>
                      <a:lnTo>
                        <a:pt x="155" y="40"/>
                      </a:lnTo>
                      <a:lnTo>
                        <a:pt x="157" y="40"/>
                      </a:lnTo>
                      <a:lnTo>
                        <a:pt x="162" y="42"/>
                      </a:lnTo>
                      <a:lnTo>
                        <a:pt x="165" y="44"/>
                      </a:lnTo>
                      <a:lnTo>
                        <a:pt x="169" y="44"/>
                      </a:lnTo>
                      <a:lnTo>
                        <a:pt x="172" y="40"/>
                      </a:lnTo>
                      <a:lnTo>
                        <a:pt x="178" y="39"/>
                      </a:lnTo>
                      <a:lnTo>
                        <a:pt x="181" y="39"/>
                      </a:lnTo>
                      <a:lnTo>
                        <a:pt x="185" y="40"/>
                      </a:lnTo>
                      <a:lnTo>
                        <a:pt x="190" y="42"/>
                      </a:lnTo>
                      <a:lnTo>
                        <a:pt x="195" y="44"/>
                      </a:lnTo>
                      <a:lnTo>
                        <a:pt x="202" y="44"/>
                      </a:lnTo>
                      <a:lnTo>
                        <a:pt x="207" y="44"/>
                      </a:lnTo>
                      <a:lnTo>
                        <a:pt x="209" y="45"/>
                      </a:lnTo>
                      <a:lnTo>
                        <a:pt x="211" y="49"/>
                      </a:lnTo>
                      <a:lnTo>
                        <a:pt x="214" y="47"/>
                      </a:lnTo>
                      <a:lnTo>
                        <a:pt x="216" y="44"/>
                      </a:lnTo>
                      <a:lnTo>
                        <a:pt x="218" y="35"/>
                      </a:lnTo>
                      <a:lnTo>
                        <a:pt x="219" y="28"/>
                      </a:lnTo>
                      <a:lnTo>
                        <a:pt x="221" y="26"/>
                      </a:lnTo>
                      <a:lnTo>
                        <a:pt x="225" y="25"/>
                      </a:lnTo>
                      <a:lnTo>
                        <a:pt x="230" y="19"/>
                      </a:lnTo>
                      <a:lnTo>
                        <a:pt x="230" y="14"/>
                      </a:lnTo>
                      <a:lnTo>
                        <a:pt x="228" y="9"/>
                      </a:lnTo>
                      <a:lnTo>
                        <a:pt x="219" y="2"/>
                      </a:lnTo>
                      <a:lnTo>
                        <a:pt x="214" y="0"/>
                      </a:lnTo>
                      <a:lnTo>
                        <a:pt x="212" y="2"/>
                      </a:lnTo>
                      <a:lnTo>
                        <a:pt x="211" y="5"/>
                      </a:lnTo>
                      <a:lnTo>
                        <a:pt x="212" y="9"/>
                      </a:lnTo>
                      <a:lnTo>
                        <a:pt x="212" y="12"/>
                      </a:lnTo>
                      <a:lnTo>
                        <a:pt x="212" y="18"/>
                      </a:lnTo>
                      <a:lnTo>
                        <a:pt x="211" y="21"/>
                      </a:lnTo>
                      <a:lnTo>
                        <a:pt x="205" y="21"/>
                      </a:lnTo>
                      <a:lnTo>
                        <a:pt x="195" y="23"/>
                      </a:lnTo>
                      <a:lnTo>
                        <a:pt x="188" y="26"/>
                      </a:lnTo>
                      <a:lnTo>
                        <a:pt x="181" y="25"/>
                      </a:lnTo>
                      <a:lnTo>
                        <a:pt x="179" y="23"/>
                      </a:lnTo>
                      <a:lnTo>
                        <a:pt x="176" y="19"/>
                      </a:lnTo>
                      <a:lnTo>
                        <a:pt x="172" y="18"/>
                      </a:lnTo>
                      <a:lnTo>
                        <a:pt x="171" y="16"/>
                      </a:lnTo>
                      <a:lnTo>
                        <a:pt x="167" y="18"/>
                      </a:lnTo>
                      <a:lnTo>
                        <a:pt x="165" y="18"/>
                      </a:lnTo>
                      <a:lnTo>
                        <a:pt x="164" y="18"/>
                      </a:lnTo>
                      <a:lnTo>
                        <a:pt x="160" y="14"/>
                      </a:lnTo>
                      <a:lnTo>
                        <a:pt x="157" y="11"/>
                      </a:lnTo>
                      <a:lnTo>
                        <a:pt x="155" y="11"/>
                      </a:lnTo>
                      <a:lnTo>
                        <a:pt x="152" y="12"/>
                      </a:lnTo>
                      <a:lnTo>
                        <a:pt x="150" y="12"/>
                      </a:lnTo>
                      <a:lnTo>
                        <a:pt x="148" y="11"/>
                      </a:lnTo>
                      <a:lnTo>
                        <a:pt x="146" y="11"/>
                      </a:lnTo>
                      <a:lnTo>
                        <a:pt x="145" y="11"/>
                      </a:lnTo>
                      <a:lnTo>
                        <a:pt x="138" y="14"/>
                      </a:lnTo>
                      <a:lnTo>
                        <a:pt x="131" y="18"/>
                      </a:lnTo>
                      <a:lnTo>
                        <a:pt x="125" y="18"/>
                      </a:lnTo>
                      <a:lnTo>
                        <a:pt x="120" y="18"/>
                      </a:lnTo>
                      <a:lnTo>
                        <a:pt x="115" y="18"/>
                      </a:lnTo>
                      <a:lnTo>
                        <a:pt x="113" y="18"/>
                      </a:lnTo>
                      <a:lnTo>
                        <a:pt x="110" y="21"/>
                      </a:lnTo>
                      <a:lnTo>
                        <a:pt x="106" y="23"/>
                      </a:lnTo>
                      <a:lnTo>
                        <a:pt x="101" y="19"/>
                      </a:lnTo>
                      <a:lnTo>
                        <a:pt x="98" y="21"/>
                      </a:lnTo>
                      <a:lnTo>
                        <a:pt x="96" y="23"/>
                      </a:lnTo>
                      <a:lnTo>
                        <a:pt x="94" y="28"/>
                      </a:lnTo>
                      <a:lnTo>
                        <a:pt x="92" y="30"/>
                      </a:lnTo>
                      <a:lnTo>
                        <a:pt x="89" y="32"/>
                      </a:lnTo>
                      <a:lnTo>
                        <a:pt x="84" y="32"/>
                      </a:lnTo>
                      <a:lnTo>
                        <a:pt x="77" y="30"/>
                      </a:lnTo>
                      <a:lnTo>
                        <a:pt x="70" y="28"/>
                      </a:lnTo>
                      <a:lnTo>
                        <a:pt x="68" y="30"/>
                      </a:lnTo>
                      <a:lnTo>
                        <a:pt x="66" y="32"/>
                      </a:lnTo>
                      <a:lnTo>
                        <a:pt x="64" y="33"/>
                      </a:lnTo>
                      <a:lnTo>
                        <a:pt x="63" y="37"/>
                      </a:lnTo>
                      <a:lnTo>
                        <a:pt x="57" y="40"/>
                      </a:lnTo>
                      <a:lnTo>
                        <a:pt x="47" y="42"/>
                      </a:lnTo>
                      <a:lnTo>
                        <a:pt x="31" y="44"/>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893" name="Google Shape;893;p58"/>
                <p:cNvSpPr/>
                <p:nvPr/>
              </p:nvSpPr>
              <p:spPr>
                <a:xfrm>
                  <a:off x="5193554" y="5436618"/>
                  <a:ext cx="43563" cy="57629"/>
                </a:xfrm>
                <a:custGeom>
                  <a:rect b="b" l="l" r="r" t="t"/>
                  <a:pathLst>
                    <a:path extrusionOk="0" h="27" w="20">
                      <a:moveTo>
                        <a:pt x="4" y="27"/>
                      </a:moveTo>
                      <a:lnTo>
                        <a:pt x="4" y="27"/>
                      </a:lnTo>
                      <a:lnTo>
                        <a:pt x="2" y="23"/>
                      </a:lnTo>
                      <a:lnTo>
                        <a:pt x="2" y="20"/>
                      </a:lnTo>
                      <a:lnTo>
                        <a:pt x="2" y="18"/>
                      </a:lnTo>
                      <a:lnTo>
                        <a:pt x="2" y="14"/>
                      </a:lnTo>
                      <a:lnTo>
                        <a:pt x="0" y="13"/>
                      </a:lnTo>
                      <a:lnTo>
                        <a:pt x="2" y="9"/>
                      </a:lnTo>
                      <a:lnTo>
                        <a:pt x="7" y="4"/>
                      </a:lnTo>
                      <a:lnTo>
                        <a:pt x="14" y="0"/>
                      </a:lnTo>
                      <a:lnTo>
                        <a:pt x="18" y="0"/>
                      </a:lnTo>
                      <a:lnTo>
                        <a:pt x="20" y="0"/>
                      </a:lnTo>
                      <a:lnTo>
                        <a:pt x="20" y="2"/>
                      </a:lnTo>
                      <a:lnTo>
                        <a:pt x="20" y="6"/>
                      </a:lnTo>
                      <a:lnTo>
                        <a:pt x="14" y="16"/>
                      </a:lnTo>
                      <a:lnTo>
                        <a:pt x="9" y="25"/>
                      </a:lnTo>
                      <a:lnTo>
                        <a:pt x="6" y="27"/>
                      </a:lnTo>
                      <a:lnTo>
                        <a:pt x="4" y="27"/>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894" name="Google Shape;894;p58"/>
                <p:cNvSpPr/>
                <p:nvPr/>
              </p:nvSpPr>
              <p:spPr>
                <a:xfrm>
                  <a:off x="5054430" y="5128798"/>
                  <a:ext cx="57617" cy="43572"/>
                </a:xfrm>
                <a:custGeom>
                  <a:rect b="b" l="l" r="r" t="t"/>
                  <a:pathLst>
                    <a:path extrusionOk="0" h="21" w="26">
                      <a:moveTo>
                        <a:pt x="16" y="21"/>
                      </a:moveTo>
                      <a:lnTo>
                        <a:pt x="16" y="21"/>
                      </a:lnTo>
                      <a:lnTo>
                        <a:pt x="7" y="16"/>
                      </a:lnTo>
                      <a:lnTo>
                        <a:pt x="2" y="13"/>
                      </a:lnTo>
                      <a:lnTo>
                        <a:pt x="0" y="9"/>
                      </a:lnTo>
                      <a:lnTo>
                        <a:pt x="2" y="7"/>
                      </a:lnTo>
                      <a:lnTo>
                        <a:pt x="3" y="7"/>
                      </a:lnTo>
                      <a:lnTo>
                        <a:pt x="12" y="2"/>
                      </a:lnTo>
                      <a:lnTo>
                        <a:pt x="16" y="0"/>
                      </a:lnTo>
                      <a:lnTo>
                        <a:pt x="17" y="2"/>
                      </a:lnTo>
                      <a:lnTo>
                        <a:pt x="19" y="4"/>
                      </a:lnTo>
                      <a:lnTo>
                        <a:pt x="19" y="6"/>
                      </a:lnTo>
                      <a:lnTo>
                        <a:pt x="21" y="7"/>
                      </a:lnTo>
                      <a:lnTo>
                        <a:pt x="24" y="13"/>
                      </a:lnTo>
                      <a:lnTo>
                        <a:pt x="26" y="14"/>
                      </a:lnTo>
                      <a:lnTo>
                        <a:pt x="26" y="16"/>
                      </a:lnTo>
                      <a:lnTo>
                        <a:pt x="26" y="18"/>
                      </a:lnTo>
                      <a:lnTo>
                        <a:pt x="24" y="20"/>
                      </a:lnTo>
                      <a:lnTo>
                        <a:pt x="19" y="21"/>
                      </a:lnTo>
                      <a:lnTo>
                        <a:pt x="16" y="21"/>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grpSp>
          <p:grpSp>
            <p:nvGrpSpPr>
              <p:cNvPr id="895" name="Google Shape;895;p58"/>
              <p:cNvGrpSpPr/>
              <p:nvPr/>
            </p:nvGrpSpPr>
            <p:grpSpPr>
              <a:xfrm>
                <a:off x="2592" y="1702"/>
                <a:ext cx="88" cy="47"/>
                <a:chOff x="3147" y="1909"/>
                <a:chExt cx="345" cy="185"/>
              </a:xfrm>
            </p:grpSpPr>
            <p:sp>
              <p:nvSpPr>
                <p:cNvPr id="896" name="Google Shape;896;p58"/>
                <p:cNvSpPr/>
                <p:nvPr/>
              </p:nvSpPr>
              <p:spPr>
                <a:xfrm>
                  <a:off x="3236" y="1909"/>
                  <a:ext cx="256" cy="185"/>
                </a:xfrm>
                <a:custGeom>
                  <a:rect b="b" l="l" r="r" t="t"/>
                  <a:pathLst>
                    <a:path extrusionOk="0" h="118" w="164">
                      <a:moveTo>
                        <a:pt x="30" y="99"/>
                      </a:moveTo>
                      <a:lnTo>
                        <a:pt x="30" y="99"/>
                      </a:lnTo>
                      <a:lnTo>
                        <a:pt x="44" y="95"/>
                      </a:lnTo>
                      <a:lnTo>
                        <a:pt x="51" y="90"/>
                      </a:lnTo>
                      <a:lnTo>
                        <a:pt x="56" y="87"/>
                      </a:lnTo>
                      <a:lnTo>
                        <a:pt x="63" y="87"/>
                      </a:lnTo>
                      <a:lnTo>
                        <a:pt x="70" y="90"/>
                      </a:lnTo>
                      <a:lnTo>
                        <a:pt x="75" y="94"/>
                      </a:lnTo>
                      <a:lnTo>
                        <a:pt x="81" y="99"/>
                      </a:lnTo>
                      <a:lnTo>
                        <a:pt x="89" y="101"/>
                      </a:lnTo>
                      <a:lnTo>
                        <a:pt x="91" y="102"/>
                      </a:lnTo>
                      <a:lnTo>
                        <a:pt x="94" y="104"/>
                      </a:lnTo>
                      <a:lnTo>
                        <a:pt x="100" y="111"/>
                      </a:lnTo>
                      <a:lnTo>
                        <a:pt x="103" y="115"/>
                      </a:lnTo>
                      <a:lnTo>
                        <a:pt x="107" y="116"/>
                      </a:lnTo>
                      <a:lnTo>
                        <a:pt x="110" y="118"/>
                      </a:lnTo>
                      <a:lnTo>
                        <a:pt x="115" y="116"/>
                      </a:lnTo>
                      <a:lnTo>
                        <a:pt x="121" y="115"/>
                      </a:lnTo>
                      <a:lnTo>
                        <a:pt x="124" y="115"/>
                      </a:lnTo>
                      <a:lnTo>
                        <a:pt x="129" y="116"/>
                      </a:lnTo>
                      <a:lnTo>
                        <a:pt x="133" y="118"/>
                      </a:lnTo>
                      <a:lnTo>
                        <a:pt x="135" y="118"/>
                      </a:lnTo>
                      <a:lnTo>
                        <a:pt x="138" y="116"/>
                      </a:lnTo>
                      <a:lnTo>
                        <a:pt x="141" y="109"/>
                      </a:lnTo>
                      <a:lnTo>
                        <a:pt x="143" y="106"/>
                      </a:lnTo>
                      <a:lnTo>
                        <a:pt x="150" y="102"/>
                      </a:lnTo>
                      <a:lnTo>
                        <a:pt x="152" y="101"/>
                      </a:lnTo>
                      <a:lnTo>
                        <a:pt x="152" y="99"/>
                      </a:lnTo>
                      <a:lnTo>
                        <a:pt x="147" y="89"/>
                      </a:lnTo>
                      <a:lnTo>
                        <a:pt x="141" y="82"/>
                      </a:lnTo>
                      <a:lnTo>
                        <a:pt x="141" y="78"/>
                      </a:lnTo>
                      <a:lnTo>
                        <a:pt x="141" y="76"/>
                      </a:lnTo>
                      <a:lnTo>
                        <a:pt x="143" y="75"/>
                      </a:lnTo>
                      <a:lnTo>
                        <a:pt x="143" y="73"/>
                      </a:lnTo>
                      <a:lnTo>
                        <a:pt x="145" y="71"/>
                      </a:lnTo>
                      <a:lnTo>
                        <a:pt x="145" y="66"/>
                      </a:lnTo>
                      <a:lnTo>
                        <a:pt x="141" y="59"/>
                      </a:lnTo>
                      <a:lnTo>
                        <a:pt x="140" y="52"/>
                      </a:lnTo>
                      <a:lnTo>
                        <a:pt x="140" y="48"/>
                      </a:lnTo>
                      <a:lnTo>
                        <a:pt x="141" y="45"/>
                      </a:lnTo>
                      <a:lnTo>
                        <a:pt x="143" y="43"/>
                      </a:lnTo>
                      <a:lnTo>
                        <a:pt x="148" y="38"/>
                      </a:lnTo>
                      <a:lnTo>
                        <a:pt x="152" y="35"/>
                      </a:lnTo>
                      <a:lnTo>
                        <a:pt x="152" y="29"/>
                      </a:lnTo>
                      <a:lnTo>
                        <a:pt x="154" y="24"/>
                      </a:lnTo>
                      <a:lnTo>
                        <a:pt x="155" y="21"/>
                      </a:lnTo>
                      <a:lnTo>
                        <a:pt x="162" y="19"/>
                      </a:lnTo>
                      <a:lnTo>
                        <a:pt x="164" y="17"/>
                      </a:lnTo>
                      <a:lnTo>
                        <a:pt x="164" y="15"/>
                      </a:lnTo>
                      <a:lnTo>
                        <a:pt x="164" y="14"/>
                      </a:lnTo>
                      <a:lnTo>
                        <a:pt x="161" y="10"/>
                      </a:lnTo>
                      <a:lnTo>
                        <a:pt x="152" y="14"/>
                      </a:lnTo>
                      <a:lnTo>
                        <a:pt x="141" y="14"/>
                      </a:lnTo>
                      <a:lnTo>
                        <a:pt x="133" y="14"/>
                      </a:lnTo>
                      <a:lnTo>
                        <a:pt x="122" y="10"/>
                      </a:lnTo>
                      <a:lnTo>
                        <a:pt x="114" y="5"/>
                      </a:lnTo>
                      <a:lnTo>
                        <a:pt x="105" y="3"/>
                      </a:lnTo>
                      <a:lnTo>
                        <a:pt x="94" y="3"/>
                      </a:lnTo>
                      <a:lnTo>
                        <a:pt x="81" y="0"/>
                      </a:lnTo>
                      <a:lnTo>
                        <a:pt x="75" y="0"/>
                      </a:lnTo>
                      <a:lnTo>
                        <a:pt x="72" y="0"/>
                      </a:lnTo>
                      <a:lnTo>
                        <a:pt x="70" y="1"/>
                      </a:lnTo>
                      <a:lnTo>
                        <a:pt x="70" y="3"/>
                      </a:lnTo>
                      <a:lnTo>
                        <a:pt x="68" y="7"/>
                      </a:lnTo>
                      <a:lnTo>
                        <a:pt x="65" y="8"/>
                      </a:lnTo>
                      <a:lnTo>
                        <a:pt x="60" y="8"/>
                      </a:lnTo>
                      <a:lnTo>
                        <a:pt x="47" y="7"/>
                      </a:lnTo>
                      <a:lnTo>
                        <a:pt x="35" y="8"/>
                      </a:lnTo>
                      <a:lnTo>
                        <a:pt x="27" y="12"/>
                      </a:lnTo>
                      <a:lnTo>
                        <a:pt x="23" y="14"/>
                      </a:lnTo>
                      <a:lnTo>
                        <a:pt x="21" y="17"/>
                      </a:lnTo>
                      <a:lnTo>
                        <a:pt x="20" y="19"/>
                      </a:lnTo>
                      <a:lnTo>
                        <a:pt x="18" y="21"/>
                      </a:lnTo>
                      <a:lnTo>
                        <a:pt x="11" y="22"/>
                      </a:lnTo>
                      <a:lnTo>
                        <a:pt x="6" y="26"/>
                      </a:lnTo>
                      <a:lnTo>
                        <a:pt x="4" y="28"/>
                      </a:lnTo>
                      <a:lnTo>
                        <a:pt x="2" y="33"/>
                      </a:lnTo>
                      <a:lnTo>
                        <a:pt x="0" y="42"/>
                      </a:lnTo>
                      <a:lnTo>
                        <a:pt x="0" y="48"/>
                      </a:lnTo>
                      <a:lnTo>
                        <a:pt x="2" y="54"/>
                      </a:lnTo>
                      <a:lnTo>
                        <a:pt x="4" y="61"/>
                      </a:lnTo>
                      <a:lnTo>
                        <a:pt x="9" y="68"/>
                      </a:lnTo>
                      <a:lnTo>
                        <a:pt x="13" y="75"/>
                      </a:lnTo>
                      <a:lnTo>
                        <a:pt x="16" y="76"/>
                      </a:lnTo>
                      <a:lnTo>
                        <a:pt x="20" y="78"/>
                      </a:lnTo>
                      <a:lnTo>
                        <a:pt x="25" y="76"/>
                      </a:lnTo>
                      <a:lnTo>
                        <a:pt x="30" y="75"/>
                      </a:lnTo>
                      <a:lnTo>
                        <a:pt x="37" y="71"/>
                      </a:lnTo>
                      <a:lnTo>
                        <a:pt x="39" y="73"/>
                      </a:lnTo>
                      <a:lnTo>
                        <a:pt x="39" y="75"/>
                      </a:lnTo>
                      <a:lnTo>
                        <a:pt x="30" y="99"/>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897" name="Google Shape;897;p58"/>
                <p:cNvSpPr/>
                <p:nvPr/>
              </p:nvSpPr>
              <p:spPr>
                <a:xfrm>
                  <a:off x="3147" y="1998"/>
                  <a:ext cx="82" cy="62"/>
                </a:xfrm>
                <a:custGeom>
                  <a:rect b="b" l="l" r="r" t="t"/>
                  <a:pathLst>
                    <a:path extrusionOk="0" h="38" w="54">
                      <a:moveTo>
                        <a:pt x="10" y="38"/>
                      </a:moveTo>
                      <a:lnTo>
                        <a:pt x="10" y="38"/>
                      </a:lnTo>
                      <a:lnTo>
                        <a:pt x="7" y="38"/>
                      </a:lnTo>
                      <a:lnTo>
                        <a:pt x="5" y="37"/>
                      </a:lnTo>
                      <a:lnTo>
                        <a:pt x="7" y="35"/>
                      </a:lnTo>
                      <a:lnTo>
                        <a:pt x="9" y="33"/>
                      </a:lnTo>
                      <a:lnTo>
                        <a:pt x="12" y="30"/>
                      </a:lnTo>
                      <a:lnTo>
                        <a:pt x="12" y="26"/>
                      </a:lnTo>
                      <a:lnTo>
                        <a:pt x="7" y="25"/>
                      </a:lnTo>
                      <a:lnTo>
                        <a:pt x="2" y="21"/>
                      </a:lnTo>
                      <a:lnTo>
                        <a:pt x="0" y="19"/>
                      </a:lnTo>
                      <a:lnTo>
                        <a:pt x="2" y="18"/>
                      </a:lnTo>
                      <a:lnTo>
                        <a:pt x="5" y="16"/>
                      </a:lnTo>
                      <a:lnTo>
                        <a:pt x="5" y="14"/>
                      </a:lnTo>
                      <a:lnTo>
                        <a:pt x="3" y="11"/>
                      </a:lnTo>
                      <a:lnTo>
                        <a:pt x="2" y="9"/>
                      </a:lnTo>
                      <a:lnTo>
                        <a:pt x="2" y="7"/>
                      </a:lnTo>
                      <a:lnTo>
                        <a:pt x="3" y="7"/>
                      </a:lnTo>
                      <a:lnTo>
                        <a:pt x="5" y="7"/>
                      </a:lnTo>
                      <a:lnTo>
                        <a:pt x="9" y="9"/>
                      </a:lnTo>
                      <a:lnTo>
                        <a:pt x="10" y="11"/>
                      </a:lnTo>
                      <a:lnTo>
                        <a:pt x="12" y="9"/>
                      </a:lnTo>
                      <a:lnTo>
                        <a:pt x="16" y="4"/>
                      </a:lnTo>
                      <a:lnTo>
                        <a:pt x="21" y="0"/>
                      </a:lnTo>
                      <a:lnTo>
                        <a:pt x="26" y="0"/>
                      </a:lnTo>
                      <a:lnTo>
                        <a:pt x="28" y="2"/>
                      </a:lnTo>
                      <a:lnTo>
                        <a:pt x="31" y="2"/>
                      </a:lnTo>
                      <a:lnTo>
                        <a:pt x="35" y="2"/>
                      </a:lnTo>
                      <a:lnTo>
                        <a:pt x="40" y="4"/>
                      </a:lnTo>
                      <a:lnTo>
                        <a:pt x="45" y="5"/>
                      </a:lnTo>
                      <a:lnTo>
                        <a:pt x="54" y="9"/>
                      </a:lnTo>
                      <a:lnTo>
                        <a:pt x="54" y="11"/>
                      </a:lnTo>
                      <a:lnTo>
                        <a:pt x="52" y="11"/>
                      </a:lnTo>
                      <a:lnTo>
                        <a:pt x="50" y="11"/>
                      </a:lnTo>
                      <a:lnTo>
                        <a:pt x="49" y="11"/>
                      </a:lnTo>
                      <a:lnTo>
                        <a:pt x="47" y="11"/>
                      </a:lnTo>
                      <a:lnTo>
                        <a:pt x="45" y="12"/>
                      </a:lnTo>
                      <a:lnTo>
                        <a:pt x="40" y="18"/>
                      </a:lnTo>
                      <a:lnTo>
                        <a:pt x="33" y="21"/>
                      </a:lnTo>
                      <a:lnTo>
                        <a:pt x="28" y="23"/>
                      </a:lnTo>
                      <a:lnTo>
                        <a:pt x="24" y="23"/>
                      </a:lnTo>
                      <a:lnTo>
                        <a:pt x="23" y="23"/>
                      </a:lnTo>
                      <a:lnTo>
                        <a:pt x="21" y="23"/>
                      </a:lnTo>
                      <a:lnTo>
                        <a:pt x="17" y="26"/>
                      </a:lnTo>
                      <a:lnTo>
                        <a:pt x="14" y="35"/>
                      </a:lnTo>
                      <a:lnTo>
                        <a:pt x="12" y="38"/>
                      </a:lnTo>
                      <a:lnTo>
                        <a:pt x="10" y="38"/>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898" name="Google Shape;898;p58"/>
                <p:cNvSpPr/>
                <p:nvPr/>
              </p:nvSpPr>
              <p:spPr>
                <a:xfrm>
                  <a:off x="3157" y="1961"/>
                  <a:ext cx="58" cy="30"/>
                </a:xfrm>
                <a:custGeom>
                  <a:rect b="b" l="l" r="r" t="t"/>
                  <a:pathLst>
                    <a:path extrusionOk="0" h="21" w="36">
                      <a:moveTo>
                        <a:pt x="19" y="21"/>
                      </a:moveTo>
                      <a:lnTo>
                        <a:pt x="19" y="21"/>
                      </a:lnTo>
                      <a:lnTo>
                        <a:pt x="17" y="21"/>
                      </a:lnTo>
                      <a:lnTo>
                        <a:pt x="16" y="19"/>
                      </a:lnTo>
                      <a:lnTo>
                        <a:pt x="16" y="15"/>
                      </a:lnTo>
                      <a:lnTo>
                        <a:pt x="14" y="12"/>
                      </a:lnTo>
                      <a:lnTo>
                        <a:pt x="12" y="10"/>
                      </a:lnTo>
                      <a:lnTo>
                        <a:pt x="10" y="10"/>
                      </a:lnTo>
                      <a:lnTo>
                        <a:pt x="2" y="9"/>
                      </a:lnTo>
                      <a:lnTo>
                        <a:pt x="0" y="9"/>
                      </a:lnTo>
                      <a:lnTo>
                        <a:pt x="2" y="7"/>
                      </a:lnTo>
                      <a:lnTo>
                        <a:pt x="5" y="5"/>
                      </a:lnTo>
                      <a:lnTo>
                        <a:pt x="10" y="5"/>
                      </a:lnTo>
                      <a:lnTo>
                        <a:pt x="14" y="5"/>
                      </a:lnTo>
                      <a:lnTo>
                        <a:pt x="19" y="2"/>
                      </a:lnTo>
                      <a:lnTo>
                        <a:pt x="21" y="0"/>
                      </a:lnTo>
                      <a:lnTo>
                        <a:pt x="24" y="0"/>
                      </a:lnTo>
                      <a:lnTo>
                        <a:pt x="31" y="7"/>
                      </a:lnTo>
                      <a:lnTo>
                        <a:pt x="35" y="10"/>
                      </a:lnTo>
                      <a:lnTo>
                        <a:pt x="36" y="12"/>
                      </a:lnTo>
                      <a:lnTo>
                        <a:pt x="35" y="14"/>
                      </a:lnTo>
                      <a:lnTo>
                        <a:pt x="33" y="14"/>
                      </a:lnTo>
                      <a:lnTo>
                        <a:pt x="31" y="14"/>
                      </a:lnTo>
                      <a:lnTo>
                        <a:pt x="31" y="15"/>
                      </a:lnTo>
                      <a:lnTo>
                        <a:pt x="30" y="15"/>
                      </a:lnTo>
                      <a:lnTo>
                        <a:pt x="28" y="15"/>
                      </a:lnTo>
                      <a:lnTo>
                        <a:pt x="26" y="15"/>
                      </a:lnTo>
                      <a:lnTo>
                        <a:pt x="24" y="19"/>
                      </a:lnTo>
                      <a:lnTo>
                        <a:pt x="23" y="21"/>
                      </a:lnTo>
                      <a:lnTo>
                        <a:pt x="19" y="21"/>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grpSp>
          <p:grpSp>
            <p:nvGrpSpPr>
              <p:cNvPr id="899" name="Google Shape;899;p58"/>
              <p:cNvGrpSpPr/>
              <p:nvPr/>
            </p:nvGrpSpPr>
            <p:grpSpPr>
              <a:xfrm>
                <a:off x="2407" y="1742"/>
                <a:ext cx="62" cy="67"/>
                <a:chOff x="2396" y="2073"/>
                <a:chExt cx="249" cy="274"/>
              </a:xfrm>
            </p:grpSpPr>
            <p:sp>
              <p:nvSpPr>
                <p:cNvPr id="900" name="Google Shape;900;p58"/>
                <p:cNvSpPr/>
                <p:nvPr/>
              </p:nvSpPr>
              <p:spPr>
                <a:xfrm>
                  <a:off x="2396" y="2073"/>
                  <a:ext cx="160" cy="253"/>
                </a:xfrm>
                <a:custGeom>
                  <a:rect b="b" l="l" r="r" t="t"/>
                  <a:pathLst>
                    <a:path extrusionOk="0" h="160" w="101">
                      <a:moveTo>
                        <a:pt x="19" y="155"/>
                      </a:moveTo>
                      <a:lnTo>
                        <a:pt x="19" y="155"/>
                      </a:lnTo>
                      <a:lnTo>
                        <a:pt x="26" y="157"/>
                      </a:lnTo>
                      <a:lnTo>
                        <a:pt x="33" y="157"/>
                      </a:lnTo>
                      <a:lnTo>
                        <a:pt x="43" y="158"/>
                      </a:lnTo>
                      <a:lnTo>
                        <a:pt x="48" y="160"/>
                      </a:lnTo>
                      <a:lnTo>
                        <a:pt x="52" y="155"/>
                      </a:lnTo>
                      <a:lnTo>
                        <a:pt x="54" y="155"/>
                      </a:lnTo>
                      <a:lnTo>
                        <a:pt x="54" y="157"/>
                      </a:lnTo>
                      <a:lnTo>
                        <a:pt x="55" y="158"/>
                      </a:lnTo>
                      <a:lnTo>
                        <a:pt x="59" y="158"/>
                      </a:lnTo>
                      <a:lnTo>
                        <a:pt x="61" y="157"/>
                      </a:lnTo>
                      <a:lnTo>
                        <a:pt x="62" y="157"/>
                      </a:lnTo>
                      <a:lnTo>
                        <a:pt x="64" y="157"/>
                      </a:lnTo>
                      <a:lnTo>
                        <a:pt x="66" y="158"/>
                      </a:lnTo>
                      <a:lnTo>
                        <a:pt x="69" y="157"/>
                      </a:lnTo>
                      <a:lnTo>
                        <a:pt x="69" y="155"/>
                      </a:lnTo>
                      <a:lnTo>
                        <a:pt x="69" y="153"/>
                      </a:lnTo>
                      <a:lnTo>
                        <a:pt x="64" y="148"/>
                      </a:lnTo>
                      <a:lnTo>
                        <a:pt x="59" y="146"/>
                      </a:lnTo>
                      <a:lnTo>
                        <a:pt x="55" y="148"/>
                      </a:lnTo>
                      <a:lnTo>
                        <a:pt x="54" y="148"/>
                      </a:lnTo>
                      <a:lnTo>
                        <a:pt x="50" y="146"/>
                      </a:lnTo>
                      <a:lnTo>
                        <a:pt x="50" y="144"/>
                      </a:lnTo>
                      <a:lnTo>
                        <a:pt x="50" y="143"/>
                      </a:lnTo>
                      <a:lnTo>
                        <a:pt x="54" y="141"/>
                      </a:lnTo>
                      <a:lnTo>
                        <a:pt x="57" y="137"/>
                      </a:lnTo>
                      <a:lnTo>
                        <a:pt x="57" y="136"/>
                      </a:lnTo>
                      <a:lnTo>
                        <a:pt x="55" y="134"/>
                      </a:lnTo>
                      <a:lnTo>
                        <a:pt x="54" y="132"/>
                      </a:lnTo>
                      <a:lnTo>
                        <a:pt x="54" y="129"/>
                      </a:lnTo>
                      <a:lnTo>
                        <a:pt x="54" y="127"/>
                      </a:lnTo>
                      <a:lnTo>
                        <a:pt x="52" y="124"/>
                      </a:lnTo>
                      <a:lnTo>
                        <a:pt x="52" y="122"/>
                      </a:lnTo>
                      <a:lnTo>
                        <a:pt x="57" y="120"/>
                      </a:lnTo>
                      <a:lnTo>
                        <a:pt x="61" y="118"/>
                      </a:lnTo>
                      <a:lnTo>
                        <a:pt x="62" y="117"/>
                      </a:lnTo>
                      <a:lnTo>
                        <a:pt x="61" y="115"/>
                      </a:lnTo>
                      <a:lnTo>
                        <a:pt x="62" y="113"/>
                      </a:lnTo>
                      <a:lnTo>
                        <a:pt x="66" y="113"/>
                      </a:lnTo>
                      <a:lnTo>
                        <a:pt x="68" y="110"/>
                      </a:lnTo>
                      <a:lnTo>
                        <a:pt x="68" y="108"/>
                      </a:lnTo>
                      <a:lnTo>
                        <a:pt x="66" y="106"/>
                      </a:lnTo>
                      <a:lnTo>
                        <a:pt x="64" y="103"/>
                      </a:lnTo>
                      <a:lnTo>
                        <a:pt x="66" y="103"/>
                      </a:lnTo>
                      <a:lnTo>
                        <a:pt x="71" y="104"/>
                      </a:lnTo>
                      <a:lnTo>
                        <a:pt x="73" y="104"/>
                      </a:lnTo>
                      <a:lnTo>
                        <a:pt x="75" y="104"/>
                      </a:lnTo>
                      <a:lnTo>
                        <a:pt x="76" y="103"/>
                      </a:lnTo>
                      <a:lnTo>
                        <a:pt x="76" y="99"/>
                      </a:lnTo>
                      <a:lnTo>
                        <a:pt x="75" y="90"/>
                      </a:lnTo>
                      <a:lnTo>
                        <a:pt x="76" y="83"/>
                      </a:lnTo>
                      <a:lnTo>
                        <a:pt x="78" y="82"/>
                      </a:lnTo>
                      <a:lnTo>
                        <a:pt x="80" y="80"/>
                      </a:lnTo>
                      <a:lnTo>
                        <a:pt x="83" y="80"/>
                      </a:lnTo>
                      <a:lnTo>
                        <a:pt x="83" y="82"/>
                      </a:lnTo>
                      <a:lnTo>
                        <a:pt x="81" y="85"/>
                      </a:lnTo>
                      <a:lnTo>
                        <a:pt x="81" y="87"/>
                      </a:lnTo>
                      <a:lnTo>
                        <a:pt x="83" y="89"/>
                      </a:lnTo>
                      <a:lnTo>
                        <a:pt x="87" y="90"/>
                      </a:lnTo>
                      <a:lnTo>
                        <a:pt x="88" y="89"/>
                      </a:lnTo>
                      <a:lnTo>
                        <a:pt x="88" y="87"/>
                      </a:lnTo>
                      <a:lnTo>
                        <a:pt x="90" y="87"/>
                      </a:lnTo>
                      <a:lnTo>
                        <a:pt x="92" y="87"/>
                      </a:lnTo>
                      <a:lnTo>
                        <a:pt x="94" y="87"/>
                      </a:lnTo>
                      <a:lnTo>
                        <a:pt x="95" y="85"/>
                      </a:lnTo>
                      <a:lnTo>
                        <a:pt x="101" y="75"/>
                      </a:lnTo>
                      <a:lnTo>
                        <a:pt x="101" y="71"/>
                      </a:lnTo>
                      <a:lnTo>
                        <a:pt x="101" y="70"/>
                      </a:lnTo>
                      <a:lnTo>
                        <a:pt x="95" y="68"/>
                      </a:lnTo>
                      <a:lnTo>
                        <a:pt x="85" y="68"/>
                      </a:lnTo>
                      <a:lnTo>
                        <a:pt x="81" y="66"/>
                      </a:lnTo>
                      <a:lnTo>
                        <a:pt x="78" y="66"/>
                      </a:lnTo>
                      <a:lnTo>
                        <a:pt x="78" y="64"/>
                      </a:lnTo>
                      <a:lnTo>
                        <a:pt x="80" y="63"/>
                      </a:lnTo>
                      <a:lnTo>
                        <a:pt x="81" y="57"/>
                      </a:lnTo>
                      <a:lnTo>
                        <a:pt x="80" y="54"/>
                      </a:lnTo>
                      <a:lnTo>
                        <a:pt x="78" y="50"/>
                      </a:lnTo>
                      <a:lnTo>
                        <a:pt x="78" y="47"/>
                      </a:lnTo>
                      <a:lnTo>
                        <a:pt x="80" y="38"/>
                      </a:lnTo>
                      <a:lnTo>
                        <a:pt x="81" y="35"/>
                      </a:lnTo>
                      <a:lnTo>
                        <a:pt x="83" y="33"/>
                      </a:lnTo>
                      <a:lnTo>
                        <a:pt x="85" y="30"/>
                      </a:lnTo>
                      <a:lnTo>
                        <a:pt x="87" y="26"/>
                      </a:lnTo>
                      <a:lnTo>
                        <a:pt x="87" y="21"/>
                      </a:lnTo>
                      <a:lnTo>
                        <a:pt x="85" y="14"/>
                      </a:lnTo>
                      <a:lnTo>
                        <a:pt x="83" y="10"/>
                      </a:lnTo>
                      <a:lnTo>
                        <a:pt x="83" y="9"/>
                      </a:lnTo>
                      <a:lnTo>
                        <a:pt x="87" y="5"/>
                      </a:lnTo>
                      <a:lnTo>
                        <a:pt x="88" y="2"/>
                      </a:lnTo>
                      <a:lnTo>
                        <a:pt x="88" y="0"/>
                      </a:lnTo>
                      <a:lnTo>
                        <a:pt x="85" y="0"/>
                      </a:lnTo>
                      <a:lnTo>
                        <a:pt x="83" y="3"/>
                      </a:lnTo>
                      <a:lnTo>
                        <a:pt x="78" y="5"/>
                      </a:lnTo>
                      <a:lnTo>
                        <a:pt x="71" y="9"/>
                      </a:lnTo>
                      <a:lnTo>
                        <a:pt x="68" y="9"/>
                      </a:lnTo>
                      <a:lnTo>
                        <a:pt x="64" y="12"/>
                      </a:lnTo>
                      <a:lnTo>
                        <a:pt x="59" y="21"/>
                      </a:lnTo>
                      <a:lnTo>
                        <a:pt x="54" y="26"/>
                      </a:lnTo>
                      <a:lnTo>
                        <a:pt x="48" y="30"/>
                      </a:lnTo>
                      <a:lnTo>
                        <a:pt x="41" y="33"/>
                      </a:lnTo>
                      <a:lnTo>
                        <a:pt x="33" y="33"/>
                      </a:lnTo>
                      <a:lnTo>
                        <a:pt x="24" y="35"/>
                      </a:lnTo>
                      <a:lnTo>
                        <a:pt x="17" y="36"/>
                      </a:lnTo>
                      <a:lnTo>
                        <a:pt x="12" y="42"/>
                      </a:lnTo>
                      <a:lnTo>
                        <a:pt x="8" y="47"/>
                      </a:lnTo>
                      <a:lnTo>
                        <a:pt x="5" y="54"/>
                      </a:lnTo>
                      <a:lnTo>
                        <a:pt x="3" y="61"/>
                      </a:lnTo>
                      <a:lnTo>
                        <a:pt x="0" y="78"/>
                      </a:lnTo>
                      <a:lnTo>
                        <a:pt x="0" y="92"/>
                      </a:lnTo>
                      <a:lnTo>
                        <a:pt x="1" y="101"/>
                      </a:lnTo>
                      <a:lnTo>
                        <a:pt x="3" y="108"/>
                      </a:lnTo>
                      <a:lnTo>
                        <a:pt x="1" y="115"/>
                      </a:lnTo>
                      <a:lnTo>
                        <a:pt x="0" y="120"/>
                      </a:lnTo>
                      <a:lnTo>
                        <a:pt x="0" y="122"/>
                      </a:lnTo>
                      <a:lnTo>
                        <a:pt x="1" y="122"/>
                      </a:lnTo>
                      <a:lnTo>
                        <a:pt x="5" y="124"/>
                      </a:lnTo>
                      <a:lnTo>
                        <a:pt x="8" y="127"/>
                      </a:lnTo>
                      <a:lnTo>
                        <a:pt x="8" y="125"/>
                      </a:lnTo>
                      <a:lnTo>
                        <a:pt x="10" y="122"/>
                      </a:lnTo>
                      <a:lnTo>
                        <a:pt x="12" y="124"/>
                      </a:lnTo>
                      <a:lnTo>
                        <a:pt x="15" y="127"/>
                      </a:lnTo>
                      <a:lnTo>
                        <a:pt x="17" y="127"/>
                      </a:lnTo>
                      <a:lnTo>
                        <a:pt x="21" y="131"/>
                      </a:lnTo>
                      <a:lnTo>
                        <a:pt x="21" y="137"/>
                      </a:lnTo>
                      <a:lnTo>
                        <a:pt x="21" y="143"/>
                      </a:lnTo>
                      <a:lnTo>
                        <a:pt x="17" y="141"/>
                      </a:lnTo>
                      <a:lnTo>
                        <a:pt x="15" y="139"/>
                      </a:lnTo>
                      <a:lnTo>
                        <a:pt x="14" y="143"/>
                      </a:lnTo>
                      <a:lnTo>
                        <a:pt x="14" y="146"/>
                      </a:lnTo>
                      <a:lnTo>
                        <a:pt x="15" y="146"/>
                      </a:lnTo>
                      <a:lnTo>
                        <a:pt x="17" y="144"/>
                      </a:lnTo>
                      <a:lnTo>
                        <a:pt x="19" y="144"/>
                      </a:lnTo>
                      <a:lnTo>
                        <a:pt x="19" y="155"/>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01" name="Google Shape;901;p58"/>
                <p:cNvSpPr/>
                <p:nvPr/>
              </p:nvSpPr>
              <p:spPr>
                <a:xfrm>
                  <a:off x="2488" y="2261"/>
                  <a:ext cx="61" cy="41"/>
                </a:xfrm>
                <a:custGeom>
                  <a:rect b="b" l="l" r="r" t="t"/>
                  <a:pathLst>
                    <a:path extrusionOk="0" h="30" w="40">
                      <a:moveTo>
                        <a:pt x="38" y="25"/>
                      </a:moveTo>
                      <a:lnTo>
                        <a:pt x="38" y="25"/>
                      </a:lnTo>
                      <a:lnTo>
                        <a:pt x="33" y="28"/>
                      </a:lnTo>
                      <a:lnTo>
                        <a:pt x="28" y="30"/>
                      </a:lnTo>
                      <a:lnTo>
                        <a:pt x="19" y="28"/>
                      </a:lnTo>
                      <a:lnTo>
                        <a:pt x="16" y="26"/>
                      </a:lnTo>
                      <a:lnTo>
                        <a:pt x="14" y="25"/>
                      </a:lnTo>
                      <a:lnTo>
                        <a:pt x="16" y="23"/>
                      </a:lnTo>
                      <a:lnTo>
                        <a:pt x="14" y="23"/>
                      </a:lnTo>
                      <a:lnTo>
                        <a:pt x="12" y="23"/>
                      </a:lnTo>
                      <a:lnTo>
                        <a:pt x="11" y="23"/>
                      </a:lnTo>
                      <a:lnTo>
                        <a:pt x="9" y="21"/>
                      </a:lnTo>
                      <a:lnTo>
                        <a:pt x="5" y="14"/>
                      </a:lnTo>
                      <a:lnTo>
                        <a:pt x="2" y="9"/>
                      </a:lnTo>
                      <a:lnTo>
                        <a:pt x="0" y="7"/>
                      </a:lnTo>
                      <a:lnTo>
                        <a:pt x="0" y="4"/>
                      </a:lnTo>
                      <a:lnTo>
                        <a:pt x="2" y="4"/>
                      </a:lnTo>
                      <a:lnTo>
                        <a:pt x="5" y="4"/>
                      </a:lnTo>
                      <a:lnTo>
                        <a:pt x="9" y="4"/>
                      </a:lnTo>
                      <a:lnTo>
                        <a:pt x="14" y="2"/>
                      </a:lnTo>
                      <a:lnTo>
                        <a:pt x="19" y="0"/>
                      </a:lnTo>
                      <a:lnTo>
                        <a:pt x="23" y="0"/>
                      </a:lnTo>
                      <a:lnTo>
                        <a:pt x="30" y="4"/>
                      </a:lnTo>
                      <a:lnTo>
                        <a:pt x="31" y="4"/>
                      </a:lnTo>
                      <a:lnTo>
                        <a:pt x="31" y="2"/>
                      </a:lnTo>
                      <a:lnTo>
                        <a:pt x="31" y="0"/>
                      </a:lnTo>
                      <a:lnTo>
                        <a:pt x="35" y="2"/>
                      </a:lnTo>
                      <a:lnTo>
                        <a:pt x="37" y="4"/>
                      </a:lnTo>
                      <a:lnTo>
                        <a:pt x="37" y="7"/>
                      </a:lnTo>
                      <a:lnTo>
                        <a:pt x="37" y="11"/>
                      </a:lnTo>
                      <a:lnTo>
                        <a:pt x="38" y="16"/>
                      </a:lnTo>
                      <a:lnTo>
                        <a:pt x="40" y="21"/>
                      </a:lnTo>
                      <a:lnTo>
                        <a:pt x="38" y="23"/>
                      </a:lnTo>
                      <a:lnTo>
                        <a:pt x="38" y="25"/>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02" name="Google Shape;902;p58"/>
                <p:cNvSpPr/>
                <p:nvPr/>
              </p:nvSpPr>
              <p:spPr>
                <a:xfrm>
                  <a:off x="2549" y="2213"/>
                  <a:ext cx="96" cy="134"/>
                </a:xfrm>
                <a:custGeom>
                  <a:rect b="b" l="l" r="r" t="t"/>
                  <a:pathLst>
                    <a:path extrusionOk="0" h="85" w="63">
                      <a:moveTo>
                        <a:pt x="40" y="85"/>
                      </a:moveTo>
                      <a:lnTo>
                        <a:pt x="40" y="85"/>
                      </a:lnTo>
                      <a:lnTo>
                        <a:pt x="38" y="82"/>
                      </a:lnTo>
                      <a:lnTo>
                        <a:pt x="38" y="80"/>
                      </a:lnTo>
                      <a:lnTo>
                        <a:pt x="38" y="76"/>
                      </a:lnTo>
                      <a:lnTo>
                        <a:pt x="37" y="73"/>
                      </a:lnTo>
                      <a:lnTo>
                        <a:pt x="32" y="68"/>
                      </a:lnTo>
                      <a:lnTo>
                        <a:pt x="32" y="66"/>
                      </a:lnTo>
                      <a:lnTo>
                        <a:pt x="33" y="64"/>
                      </a:lnTo>
                      <a:lnTo>
                        <a:pt x="33" y="62"/>
                      </a:lnTo>
                      <a:lnTo>
                        <a:pt x="32" y="61"/>
                      </a:lnTo>
                      <a:lnTo>
                        <a:pt x="28" y="59"/>
                      </a:lnTo>
                      <a:lnTo>
                        <a:pt x="26" y="57"/>
                      </a:lnTo>
                      <a:lnTo>
                        <a:pt x="28" y="57"/>
                      </a:lnTo>
                      <a:lnTo>
                        <a:pt x="30" y="57"/>
                      </a:lnTo>
                      <a:lnTo>
                        <a:pt x="32" y="57"/>
                      </a:lnTo>
                      <a:lnTo>
                        <a:pt x="32" y="54"/>
                      </a:lnTo>
                      <a:lnTo>
                        <a:pt x="30" y="50"/>
                      </a:lnTo>
                      <a:lnTo>
                        <a:pt x="28" y="50"/>
                      </a:lnTo>
                      <a:lnTo>
                        <a:pt x="26" y="50"/>
                      </a:lnTo>
                      <a:lnTo>
                        <a:pt x="23" y="50"/>
                      </a:lnTo>
                      <a:lnTo>
                        <a:pt x="19" y="50"/>
                      </a:lnTo>
                      <a:lnTo>
                        <a:pt x="16" y="50"/>
                      </a:lnTo>
                      <a:lnTo>
                        <a:pt x="14" y="50"/>
                      </a:lnTo>
                      <a:lnTo>
                        <a:pt x="14" y="48"/>
                      </a:lnTo>
                      <a:lnTo>
                        <a:pt x="12" y="45"/>
                      </a:lnTo>
                      <a:lnTo>
                        <a:pt x="11" y="43"/>
                      </a:lnTo>
                      <a:lnTo>
                        <a:pt x="9" y="43"/>
                      </a:lnTo>
                      <a:lnTo>
                        <a:pt x="11" y="42"/>
                      </a:lnTo>
                      <a:lnTo>
                        <a:pt x="12" y="38"/>
                      </a:lnTo>
                      <a:lnTo>
                        <a:pt x="11" y="36"/>
                      </a:lnTo>
                      <a:lnTo>
                        <a:pt x="9" y="35"/>
                      </a:lnTo>
                      <a:lnTo>
                        <a:pt x="9" y="31"/>
                      </a:lnTo>
                      <a:lnTo>
                        <a:pt x="9" y="29"/>
                      </a:lnTo>
                      <a:lnTo>
                        <a:pt x="5" y="26"/>
                      </a:lnTo>
                      <a:lnTo>
                        <a:pt x="0" y="24"/>
                      </a:lnTo>
                      <a:lnTo>
                        <a:pt x="0" y="22"/>
                      </a:lnTo>
                      <a:lnTo>
                        <a:pt x="2" y="21"/>
                      </a:lnTo>
                      <a:lnTo>
                        <a:pt x="5" y="21"/>
                      </a:lnTo>
                      <a:lnTo>
                        <a:pt x="9" y="21"/>
                      </a:lnTo>
                      <a:lnTo>
                        <a:pt x="14" y="21"/>
                      </a:lnTo>
                      <a:lnTo>
                        <a:pt x="19" y="19"/>
                      </a:lnTo>
                      <a:lnTo>
                        <a:pt x="21" y="15"/>
                      </a:lnTo>
                      <a:lnTo>
                        <a:pt x="23" y="14"/>
                      </a:lnTo>
                      <a:lnTo>
                        <a:pt x="19" y="10"/>
                      </a:lnTo>
                      <a:lnTo>
                        <a:pt x="16" y="8"/>
                      </a:lnTo>
                      <a:lnTo>
                        <a:pt x="14" y="8"/>
                      </a:lnTo>
                      <a:lnTo>
                        <a:pt x="16" y="7"/>
                      </a:lnTo>
                      <a:lnTo>
                        <a:pt x="18" y="7"/>
                      </a:lnTo>
                      <a:lnTo>
                        <a:pt x="21" y="8"/>
                      </a:lnTo>
                      <a:lnTo>
                        <a:pt x="26" y="10"/>
                      </a:lnTo>
                      <a:lnTo>
                        <a:pt x="30" y="10"/>
                      </a:lnTo>
                      <a:lnTo>
                        <a:pt x="32" y="8"/>
                      </a:lnTo>
                      <a:lnTo>
                        <a:pt x="33" y="10"/>
                      </a:lnTo>
                      <a:lnTo>
                        <a:pt x="32" y="19"/>
                      </a:lnTo>
                      <a:lnTo>
                        <a:pt x="32" y="22"/>
                      </a:lnTo>
                      <a:lnTo>
                        <a:pt x="33" y="24"/>
                      </a:lnTo>
                      <a:lnTo>
                        <a:pt x="35" y="24"/>
                      </a:lnTo>
                      <a:lnTo>
                        <a:pt x="37" y="21"/>
                      </a:lnTo>
                      <a:lnTo>
                        <a:pt x="38" y="14"/>
                      </a:lnTo>
                      <a:lnTo>
                        <a:pt x="38" y="12"/>
                      </a:lnTo>
                      <a:lnTo>
                        <a:pt x="38" y="10"/>
                      </a:lnTo>
                      <a:lnTo>
                        <a:pt x="38" y="7"/>
                      </a:lnTo>
                      <a:lnTo>
                        <a:pt x="42" y="3"/>
                      </a:lnTo>
                      <a:lnTo>
                        <a:pt x="47" y="1"/>
                      </a:lnTo>
                      <a:lnTo>
                        <a:pt x="52" y="0"/>
                      </a:lnTo>
                      <a:lnTo>
                        <a:pt x="61" y="3"/>
                      </a:lnTo>
                      <a:lnTo>
                        <a:pt x="63" y="5"/>
                      </a:lnTo>
                      <a:lnTo>
                        <a:pt x="61" y="8"/>
                      </a:lnTo>
                      <a:lnTo>
                        <a:pt x="61" y="12"/>
                      </a:lnTo>
                      <a:lnTo>
                        <a:pt x="61" y="19"/>
                      </a:lnTo>
                      <a:lnTo>
                        <a:pt x="59" y="26"/>
                      </a:lnTo>
                      <a:lnTo>
                        <a:pt x="58" y="28"/>
                      </a:lnTo>
                      <a:lnTo>
                        <a:pt x="56" y="29"/>
                      </a:lnTo>
                      <a:lnTo>
                        <a:pt x="51" y="31"/>
                      </a:lnTo>
                      <a:lnTo>
                        <a:pt x="47" y="33"/>
                      </a:lnTo>
                      <a:lnTo>
                        <a:pt x="47" y="36"/>
                      </a:lnTo>
                      <a:lnTo>
                        <a:pt x="51" y="40"/>
                      </a:lnTo>
                      <a:lnTo>
                        <a:pt x="56" y="43"/>
                      </a:lnTo>
                      <a:lnTo>
                        <a:pt x="58" y="45"/>
                      </a:lnTo>
                      <a:lnTo>
                        <a:pt x="56" y="47"/>
                      </a:lnTo>
                      <a:lnTo>
                        <a:pt x="52" y="48"/>
                      </a:lnTo>
                      <a:lnTo>
                        <a:pt x="45" y="52"/>
                      </a:lnTo>
                      <a:lnTo>
                        <a:pt x="45" y="54"/>
                      </a:lnTo>
                      <a:lnTo>
                        <a:pt x="45" y="55"/>
                      </a:lnTo>
                      <a:lnTo>
                        <a:pt x="45" y="59"/>
                      </a:lnTo>
                      <a:lnTo>
                        <a:pt x="45" y="61"/>
                      </a:lnTo>
                      <a:lnTo>
                        <a:pt x="44" y="62"/>
                      </a:lnTo>
                      <a:lnTo>
                        <a:pt x="40" y="62"/>
                      </a:lnTo>
                      <a:lnTo>
                        <a:pt x="38" y="62"/>
                      </a:lnTo>
                      <a:lnTo>
                        <a:pt x="37" y="64"/>
                      </a:lnTo>
                      <a:lnTo>
                        <a:pt x="42" y="66"/>
                      </a:lnTo>
                      <a:lnTo>
                        <a:pt x="45" y="69"/>
                      </a:lnTo>
                      <a:lnTo>
                        <a:pt x="45" y="71"/>
                      </a:lnTo>
                      <a:lnTo>
                        <a:pt x="44" y="75"/>
                      </a:lnTo>
                      <a:lnTo>
                        <a:pt x="42" y="78"/>
                      </a:lnTo>
                      <a:lnTo>
                        <a:pt x="42" y="82"/>
                      </a:lnTo>
                      <a:lnTo>
                        <a:pt x="42" y="85"/>
                      </a:lnTo>
                      <a:lnTo>
                        <a:pt x="40" y="85"/>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grpSp>
          <p:sp>
            <p:nvSpPr>
              <p:cNvPr id="903" name="Google Shape;903;p58"/>
              <p:cNvSpPr/>
              <p:nvPr/>
            </p:nvSpPr>
            <p:spPr>
              <a:xfrm>
                <a:off x="2214" y="1724"/>
                <a:ext cx="108" cy="180"/>
              </a:xfrm>
              <a:custGeom>
                <a:rect b="b" l="l" r="r" t="t"/>
                <a:pathLst>
                  <a:path extrusionOk="0" h="465" w="281">
                    <a:moveTo>
                      <a:pt x="94" y="204"/>
                    </a:moveTo>
                    <a:lnTo>
                      <a:pt x="94" y="204"/>
                    </a:lnTo>
                    <a:lnTo>
                      <a:pt x="92" y="208"/>
                    </a:lnTo>
                    <a:lnTo>
                      <a:pt x="89" y="208"/>
                    </a:lnTo>
                    <a:lnTo>
                      <a:pt x="87" y="208"/>
                    </a:lnTo>
                    <a:lnTo>
                      <a:pt x="82" y="211"/>
                    </a:lnTo>
                    <a:lnTo>
                      <a:pt x="80" y="213"/>
                    </a:lnTo>
                    <a:lnTo>
                      <a:pt x="77" y="215"/>
                    </a:lnTo>
                    <a:lnTo>
                      <a:pt x="70" y="211"/>
                    </a:lnTo>
                    <a:lnTo>
                      <a:pt x="65" y="208"/>
                    </a:lnTo>
                    <a:lnTo>
                      <a:pt x="65" y="209"/>
                    </a:lnTo>
                    <a:lnTo>
                      <a:pt x="66" y="215"/>
                    </a:lnTo>
                    <a:lnTo>
                      <a:pt x="65" y="218"/>
                    </a:lnTo>
                    <a:lnTo>
                      <a:pt x="63" y="218"/>
                    </a:lnTo>
                    <a:lnTo>
                      <a:pt x="59" y="216"/>
                    </a:lnTo>
                    <a:lnTo>
                      <a:pt x="54" y="211"/>
                    </a:lnTo>
                    <a:lnTo>
                      <a:pt x="49" y="209"/>
                    </a:lnTo>
                    <a:lnTo>
                      <a:pt x="47" y="208"/>
                    </a:lnTo>
                    <a:lnTo>
                      <a:pt x="45" y="209"/>
                    </a:lnTo>
                    <a:lnTo>
                      <a:pt x="45" y="211"/>
                    </a:lnTo>
                    <a:lnTo>
                      <a:pt x="45" y="215"/>
                    </a:lnTo>
                    <a:lnTo>
                      <a:pt x="47" y="218"/>
                    </a:lnTo>
                    <a:lnTo>
                      <a:pt x="45" y="218"/>
                    </a:lnTo>
                    <a:lnTo>
                      <a:pt x="42" y="215"/>
                    </a:lnTo>
                    <a:lnTo>
                      <a:pt x="37" y="208"/>
                    </a:lnTo>
                    <a:lnTo>
                      <a:pt x="37" y="204"/>
                    </a:lnTo>
                    <a:lnTo>
                      <a:pt x="37" y="202"/>
                    </a:lnTo>
                    <a:lnTo>
                      <a:pt x="38" y="201"/>
                    </a:lnTo>
                    <a:lnTo>
                      <a:pt x="40" y="201"/>
                    </a:lnTo>
                    <a:lnTo>
                      <a:pt x="42" y="204"/>
                    </a:lnTo>
                    <a:lnTo>
                      <a:pt x="44" y="204"/>
                    </a:lnTo>
                    <a:lnTo>
                      <a:pt x="44" y="199"/>
                    </a:lnTo>
                    <a:lnTo>
                      <a:pt x="44" y="194"/>
                    </a:lnTo>
                    <a:lnTo>
                      <a:pt x="45" y="190"/>
                    </a:lnTo>
                    <a:lnTo>
                      <a:pt x="51" y="183"/>
                    </a:lnTo>
                    <a:lnTo>
                      <a:pt x="54" y="180"/>
                    </a:lnTo>
                    <a:lnTo>
                      <a:pt x="56" y="176"/>
                    </a:lnTo>
                    <a:lnTo>
                      <a:pt x="54" y="171"/>
                    </a:lnTo>
                    <a:lnTo>
                      <a:pt x="52" y="168"/>
                    </a:lnTo>
                    <a:lnTo>
                      <a:pt x="45" y="161"/>
                    </a:lnTo>
                    <a:lnTo>
                      <a:pt x="45" y="157"/>
                    </a:lnTo>
                    <a:lnTo>
                      <a:pt x="45" y="155"/>
                    </a:lnTo>
                    <a:lnTo>
                      <a:pt x="51" y="152"/>
                    </a:lnTo>
                    <a:lnTo>
                      <a:pt x="58" y="152"/>
                    </a:lnTo>
                    <a:lnTo>
                      <a:pt x="52" y="147"/>
                    </a:lnTo>
                    <a:lnTo>
                      <a:pt x="49" y="147"/>
                    </a:lnTo>
                    <a:lnTo>
                      <a:pt x="47" y="147"/>
                    </a:lnTo>
                    <a:lnTo>
                      <a:pt x="45" y="148"/>
                    </a:lnTo>
                    <a:lnTo>
                      <a:pt x="44" y="152"/>
                    </a:lnTo>
                    <a:lnTo>
                      <a:pt x="44" y="154"/>
                    </a:lnTo>
                    <a:lnTo>
                      <a:pt x="42" y="152"/>
                    </a:lnTo>
                    <a:lnTo>
                      <a:pt x="38" y="152"/>
                    </a:lnTo>
                    <a:lnTo>
                      <a:pt x="38" y="154"/>
                    </a:lnTo>
                    <a:lnTo>
                      <a:pt x="37" y="155"/>
                    </a:lnTo>
                    <a:lnTo>
                      <a:pt x="35" y="154"/>
                    </a:lnTo>
                    <a:lnTo>
                      <a:pt x="33" y="154"/>
                    </a:lnTo>
                    <a:lnTo>
                      <a:pt x="32" y="150"/>
                    </a:lnTo>
                    <a:lnTo>
                      <a:pt x="32" y="147"/>
                    </a:lnTo>
                    <a:lnTo>
                      <a:pt x="33" y="143"/>
                    </a:lnTo>
                    <a:lnTo>
                      <a:pt x="30" y="145"/>
                    </a:lnTo>
                    <a:lnTo>
                      <a:pt x="28" y="148"/>
                    </a:lnTo>
                    <a:lnTo>
                      <a:pt x="26" y="150"/>
                    </a:lnTo>
                    <a:lnTo>
                      <a:pt x="30" y="154"/>
                    </a:lnTo>
                    <a:lnTo>
                      <a:pt x="32" y="157"/>
                    </a:lnTo>
                    <a:lnTo>
                      <a:pt x="32" y="159"/>
                    </a:lnTo>
                    <a:lnTo>
                      <a:pt x="32" y="161"/>
                    </a:lnTo>
                    <a:lnTo>
                      <a:pt x="28" y="164"/>
                    </a:lnTo>
                    <a:lnTo>
                      <a:pt x="26" y="168"/>
                    </a:lnTo>
                    <a:lnTo>
                      <a:pt x="25" y="176"/>
                    </a:lnTo>
                    <a:lnTo>
                      <a:pt x="21" y="185"/>
                    </a:lnTo>
                    <a:lnTo>
                      <a:pt x="19" y="187"/>
                    </a:lnTo>
                    <a:lnTo>
                      <a:pt x="18" y="187"/>
                    </a:lnTo>
                    <a:lnTo>
                      <a:pt x="16" y="183"/>
                    </a:lnTo>
                    <a:lnTo>
                      <a:pt x="16" y="180"/>
                    </a:lnTo>
                    <a:lnTo>
                      <a:pt x="19" y="169"/>
                    </a:lnTo>
                    <a:lnTo>
                      <a:pt x="23" y="161"/>
                    </a:lnTo>
                    <a:lnTo>
                      <a:pt x="25" y="159"/>
                    </a:lnTo>
                    <a:lnTo>
                      <a:pt x="21" y="161"/>
                    </a:lnTo>
                    <a:lnTo>
                      <a:pt x="19" y="159"/>
                    </a:lnTo>
                    <a:lnTo>
                      <a:pt x="19" y="157"/>
                    </a:lnTo>
                    <a:lnTo>
                      <a:pt x="19" y="154"/>
                    </a:lnTo>
                    <a:lnTo>
                      <a:pt x="18" y="150"/>
                    </a:lnTo>
                    <a:lnTo>
                      <a:pt x="18" y="148"/>
                    </a:lnTo>
                    <a:lnTo>
                      <a:pt x="21" y="143"/>
                    </a:lnTo>
                    <a:lnTo>
                      <a:pt x="23" y="140"/>
                    </a:lnTo>
                    <a:lnTo>
                      <a:pt x="23" y="136"/>
                    </a:lnTo>
                    <a:lnTo>
                      <a:pt x="21" y="133"/>
                    </a:lnTo>
                    <a:lnTo>
                      <a:pt x="23" y="129"/>
                    </a:lnTo>
                    <a:lnTo>
                      <a:pt x="26" y="128"/>
                    </a:lnTo>
                    <a:lnTo>
                      <a:pt x="26" y="124"/>
                    </a:lnTo>
                    <a:lnTo>
                      <a:pt x="28" y="119"/>
                    </a:lnTo>
                    <a:lnTo>
                      <a:pt x="30" y="114"/>
                    </a:lnTo>
                    <a:lnTo>
                      <a:pt x="32" y="108"/>
                    </a:lnTo>
                    <a:lnTo>
                      <a:pt x="25" y="115"/>
                    </a:lnTo>
                    <a:lnTo>
                      <a:pt x="21" y="119"/>
                    </a:lnTo>
                    <a:lnTo>
                      <a:pt x="19" y="119"/>
                    </a:lnTo>
                    <a:lnTo>
                      <a:pt x="18" y="117"/>
                    </a:lnTo>
                    <a:lnTo>
                      <a:pt x="14" y="117"/>
                    </a:lnTo>
                    <a:lnTo>
                      <a:pt x="11" y="115"/>
                    </a:lnTo>
                    <a:lnTo>
                      <a:pt x="7" y="115"/>
                    </a:lnTo>
                    <a:lnTo>
                      <a:pt x="7" y="114"/>
                    </a:lnTo>
                    <a:lnTo>
                      <a:pt x="11" y="112"/>
                    </a:lnTo>
                    <a:lnTo>
                      <a:pt x="18" y="110"/>
                    </a:lnTo>
                    <a:lnTo>
                      <a:pt x="16" y="108"/>
                    </a:lnTo>
                    <a:lnTo>
                      <a:pt x="9" y="108"/>
                    </a:lnTo>
                    <a:lnTo>
                      <a:pt x="2" y="108"/>
                    </a:lnTo>
                    <a:lnTo>
                      <a:pt x="0" y="108"/>
                    </a:lnTo>
                    <a:lnTo>
                      <a:pt x="0" y="107"/>
                    </a:lnTo>
                    <a:lnTo>
                      <a:pt x="2" y="105"/>
                    </a:lnTo>
                    <a:lnTo>
                      <a:pt x="5" y="105"/>
                    </a:lnTo>
                    <a:lnTo>
                      <a:pt x="11" y="105"/>
                    </a:lnTo>
                    <a:lnTo>
                      <a:pt x="14" y="103"/>
                    </a:lnTo>
                    <a:lnTo>
                      <a:pt x="14" y="100"/>
                    </a:lnTo>
                    <a:lnTo>
                      <a:pt x="11" y="98"/>
                    </a:lnTo>
                    <a:lnTo>
                      <a:pt x="12" y="96"/>
                    </a:lnTo>
                    <a:lnTo>
                      <a:pt x="16" y="94"/>
                    </a:lnTo>
                    <a:lnTo>
                      <a:pt x="18" y="93"/>
                    </a:lnTo>
                    <a:lnTo>
                      <a:pt x="16" y="91"/>
                    </a:lnTo>
                    <a:lnTo>
                      <a:pt x="14" y="89"/>
                    </a:lnTo>
                    <a:lnTo>
                      <a:pt x="16" y="87"/>
                    </a:lnTo>
                    <a:lnTo>
                      <a:pt x="18" y="86"/>
                    </a:lnTo>
                    <a:lnTo>
                      <a:pt x="21" y="81"/>
                    </a:lnTo>
                    <a:lnTo>
                      <a:pt x="21" y="77"/>
                    </a:lnTo>
                    <a:lnTo>
                      <a:pt x="19" y="75"/>
                    </a:lnTo>
                    <a:lnTo>
                      <a:pt x="16" y="74"/>
                    </a:lnTo>
                    <a:lnTo>
                      <a:pt x="14" y="74"/>
                    </a:lnTo>
                    <a:lnTo>
                      <a:pt x="14" y="70"/>
                    </a:lnTo>
                    <a:lnTo>
                      <a:pt x="14" y="61"/>
                    </a:lnTo>
                    <a:lnTo>
                      <a:pt x="16" y="58"/>
                    </a:lnTo>
                    <a:lnTo>
                      <a:pt x="18" y="54"/>
                    </a:lnTo>
                    <a:lnTo>
                      <a:pt x="16" y="51"/>
                    </a:lnTo>
                    <a:lnTo>
                      <a:pt x="14" y="46"/>
                    </a:lnTo>
                    <a:lnTo>
                      <a:pt x="18" y="44"/>
                    </a:lnTo>
                    <a:lnTo>
                      <a:pt x="26" y="44"/>
                    </a:lnTo>
                    <a:lnTo>
                      <a:pt x="30" y="44"/>
                    </a:lnTo>
                    <a:lnTo>
                      <a:pt x="30" y="40"/>
                    </a:lnTo>
                    <a:lnTo>
                      <a:pt x="30" y="39"/>
                    </a:lnTo>
                    <a:lnTo>
                      <a:pt x="28" y="35"/>
                    </a:lnTo>
                    <a:lnTo>
                      <a:pt x="28" y="34"/>
                    </a:lnTo>
                    <a:lnTo>
                      <a:pt x="32" y="34"/>
                    </a:lnTo>
                    <a:lnTo>
                      <a:pt x="33" y="32"/>
                    </a:lnTo>
                    <a:lnTo>
                      <a:pt x="33" y="28"/>
                    </a:lnTo>
                    <a:lnTo>
                      <a:pt x="32" y="25"/>
                    </a:lnTo>
                    <a:lnTo>
                      <a:pt x="30" y="23"/>
                    </a:lnTo>
                    <a:lnTo>
                      <a:pt x="35" y="23"/>
                    </a:lnTo>
                    <a:lnTo>
                      <a:pt x="40" y="25"/>
                    </a:lnTo>
                    <a:lnTo>
                      <a:pt x="42" y="23"/>
                    </a:lnTo>
                    <a:lnTo>
                      <a:pt x="38" y="21"/>
                    </a:lnTo>
                    <a:lnTo>
                      <a:pt x="37" y="16"/>
                    </a:lnTo>
                    <a:lnTo>
                      <a:pt x="40" y="14"/>
                    </a:lnTo>
                    <a:lnTo>
                      <a:pt x="42" y="13"/>
                    </a:lnTo>
                    <a:lnTo>
                      <a:pt x="42" y="9"/>
                    </a:lnTo>
                    <a:lnTo>
                      <a:pt x="40" y="4"/>
                    </a:lnTo>
                    <a:lnTo>
                      <a:pt x="44" y="2"/>
                    </a:lnTo>
                    <a:lnTo>
                      <a:pt x="47" y="4"/>
                    </a:lnTo>
                    <a:lnTo>
                      <a:pt x="52" y="6"/>
                    </a:lnTo>
                    <a:lnTo>
                      <a:pt x="56" y="7"/>
                    </a:lnTo>
                    <a:lnTo>
                      <a:pt x="59" y="6"/>
                    </a:lnTo>
                    <a:lnTo>
                      <a:pt x="61" y="6"/>
                    </a:lnTo>
                    <a:lnTo>
                      <a:pt x="66" y="7"/>
                    </a:lnTo>
                    <a:lnTo>
                      <a:pt x="72" y="7"/>
                    </a:lnTo>
                    <a:lnTo>
                      <a:pt x="79" y="6"/>
                    </a:lnTo>
                    <a:lnTo>
                      <a:pt x="87" y="4"/>
                    </a:lnTo>
                    <a:lnTo>
                      <a:pt x="94" y="2"/>
                    </a:lnTo>
                    <a:lnTo>
                      <a:pt x="98" y="4"/>
                    </a:lnTo>
                    <a:lnTo>
                      <a:pt x="98" y="2"/>
                    </a:lnTo>
                    <a:lnTo>
                      <a:pt x="99" y="0"/>
                    </a:lnTo>
                    <a:lnTo>
                      <a:pt x="106" y="0"/>
                    </a:lnTo>
                    <a:lnTo>
                      <a:pt x="112" y="0"/>
                    </a:lnTo>
                    <a:lnTo>
                      <a:pt x="113" y="2"/>
                    </a:lnTo>
                    <a:lnTo>
                      <a:pt x="112" y="4"/>
                    </a:lnTo>
                    <a:lnTo>
                      <a:pt x="112" y="7"/>
                    </a:lnTo>
                    <a:lnTo>
                      <a:pt x="112" y="9"/>
                    </a:lnTo>
                    <a:lnTo>
                      <a:pt x="112" y="11"/>
                    </a:lnTo>
                    <a:lnTo>
                      <a:pt x="112" y="13"/>
                    </a:lnTo>
                    <a:lnTo>
                      <a:pt x="108" y="18"/>
                    </a:lnTo>
                    <a:lnTo>
                      <a:pt x="98" y="28"/>
                    </a:lnTo>
                    <a:lnTo>
                      <a:pt x="86" y="39"/>
                    </a:lnTo>
                    <a:lnTo>
                      <a:pt x="77" y="46"/>
                    </a:lnTo>
                    <a:lnTo>
                      <a:pt x="75" y="47"/>
                    </a:lnTo>
                    <a:lnTo>
                      <a:pt x="80" y="47"/>
                    </a:lnTo>
                    <a:lnTo>
                      <a:pt x="86" y="47"/>
                    </a:lnTo>
                    <a:lnTo>
                      <a:pt x="84" y="49"/>
                    </a:lnTo>
                    <a:lnTo>
                      <a:pt x="77" y="58"/>
                    </a:lnTo>
                    <a:lnTo>
                      <a:pt x="75" y="60"/>
                    </a:lnTo>
                    <a:lnTo>
                      <a:pt x="79" y="61"/>
                    </a:lnTo>
                    <a:lnTo>
                      <a:pt x="84" y="58"/>
                    </a:lnTo>
                    <a:lnTo>
                      <a:pt x="91" y="56"/>
                    </a:lnTo>
                    <a:lnTo>
                      <a:pt x="99" y="53"/>
                    </a:lnTo>
                    <a:lnTo>
                      <a:pt x="113" y="54"/>
                    </a:lnTo>
                    <a:lnTo>
                      <a:pt x="129" y="54"/>
                    </a:lnTo>
                    <a:lnTo>
                      <a:pt x="139" y="54"/>
                    </a:lnTo>
                    <a:lnTo>
                      <a:pt x="148" y="54"/>
                    </a:lnTo>
                    <a:lnTo>
                      <a:pt x="152" y="56"/>
                    </a:lnTo>
                    <a:lnTo>
                      <a:pt x="153" y="60"/>
                    </a:lnTo>
                    <a:lnTo>
                      <a:pt x="155" y="65"/>
                    </a:lnTo>
                    <a:lnTo>
                      <a:pt x="153" y="70"/>
                    </a:lnTo>
                    <a:lnTo>
                      <a:pt x="148" y="79"/>
                    </a:lnTo>
                    <a:lnTo>
                      <a:pt x="141" y="94"/>
                    </a:lnTo>
                    <a:lnTo>
                      <a:pt x="134" y="112"/>
                    </a:lnTo>
                    <a:lnTo>
                      <a:pt x="127" y="119"/>
                    </a:lnTo>
                    <a:lnTo>
                      <a:pt x="126" y="121"/>
                    </a:lnTo>
                    <a:lnTo>
                      <a:pt x="122" y="122"/>
                    </a:lnTo>
                    <a:lnTo>
                      <a:pt x="117" y="121"/>
                    </a:lnTo>
                    <a:lnTo>
                      <a:pt x="115" y="121"/>
                    </a:lnTo>
                    <a:lnTo>
                      <a:pt x="117" y="122"/>
                    </a:lnTo>
                    <a:lnTo>
                      <a:pt x="119" y="124"/>
                    </a:lnTo>
                    <a:lnTo>
                      <a:pt x="119" y="126"/>
                    </a:lnTo>
                    <a:lnTo>
                      <a:pt x="120" y="128"/>
                    </a:lnTo>
                    <a:lnTo>
                      <a:pt x="120" y="129"/>
                    </a:lnTo>
                    <a:lnTo>
                      <a:pt x="126" y="131"/>
                    </a:lnTo>
                    <a:lnTo>
                      <a:pt x="129" y="133"/>
                    </a:lnTo>
                    <a:lnTo>
                      <a:pt x="127" y="133"/>
                    </a:lnTo>
                    <a:lnTo>
                      <a:pt x="126" y="134"/>
                    </a:lnTo>
                    <a:lnTo>
                      <a:pt x="119" y="136"/>
                    </a:lnTo>
                    <a:lnTo>
                      <a:pt x="115" y="136"/>
                    </a:lnTo>
                    <a:lnTo>
                      <a:pt x="113" y="138"/>
                    </a:lnTo>
                    <a:lnTo>
                      <a:pt x="112" y="140"/>
                    </a:lnTo>
                    <a:lnTo>
                      <a:pt x="108" y="143"/>
                    </a:lnTo>
                    <a:lnTo>
                      <a:pt x="103" y="145"/>
                    </a:lnTo>
                    <a:lnTo>
                      <a:pt x="99" y="147"/>
                    </a:lnTo>
                    <a:lnTo>
                      <a:pt x="105" y="148"/>
                    </a:lnTo>
                    <a:lnTo>
                      <a:pt x="110" y="148"/>
                    </a:lnTo>
                    <a:lnTo>
                      <a:pt x="113" y="148"/>
                    </a:lnTo>
                    <a:lnTo>
                      <a:pt x="117" y="147"/>
                    </a:lnTo>
                    <a:lnTo>
                      <a:pt x="119" y="145"/>
                    </a:lnTo>
                    <a:lnTo>
                      <a:pt x="120" y="143"/>
                    </a:lnTo>
                    <a:lnTo>
                      <a:pt x="126" y="145"/>
                    </a:lnTo>
                    <a:lnTo>
                      <a:pt x="131" y="147"/>
                    </a:lnTo>
                    <a:lnTo>
                      <a:pt x="143" y="152"/>
                    </a:lnTo>
                    <a:lnTo>
                      <a:pt x="148" y="157"/>
                    </a:lnTo>
                    <a:lnTo>
                      <a:pt x="152" y="162"/>
                    </a:lnTo>
                    <a:lnTo>
                      <a:pt x="157" y="168"/>
                    </a:lnTo>
                    <a:lnTo>
                      <a:pt x="160" y="169"/>
                    </a:lnTo>
                    <a:lnTo>
                      <a:pt x="162" y="173"/>
                    </a:lnTo>
                    <a:lnTo>
                      <a:pt x="162" y="180"/>
                    </a:lnTo>
                    <a:lnTo>
                      <a:pt x="164" y="190"/>
                    </a:lnTo>
                    <a:lnTo>
                      <a:pt x="169" y="204"/>
                    </a:lnTo>
                    <a:lnTo>
                      <a:pt x="176" y="216"/>
                    </a:lnTo>
                    <a:lnTo>
                      <a:pt x="178" y="222"/>
                    </a:lnTo>
                    <a:lnTo>
                      <a:pt x="183" y="223"/>
                    </a:lnTo>
                    <a:lnTo>
                      <a:pt x="190" y="225"/>
                    </a:lnTo>
                    <a:lnTo>
                      <a:pt x="195" y="229"/>
                    </a:lnTo>
                    <a:lnTo>
                      <a:pt x="199" y="230"/>
                    </a:lnTo>
                    <a:lnTo>
                      <a:pt x="202" y="235"/>
                    </a:lnTo>
                    <a:lnTo>
                      <a:pt x="204" y="241"/>
                    </a:lnTo>
                    <a:lnTo>
                      <a:pt x="206" y="242"/>
                    </a:lnTo>
                    <a:lnTo>
                      <a:pt x="209" y="244"/>
                    </a:lnTo>
                    <a:lnTo>
                      <a:pt x="213" y="246"/>
                    </a:lnTo>
                    <a:lnTo>
                      <a:pt x="214" y="248"/>
                    </a:lnTo>
                    <a:lnTo>
                      <a:pt x="214" y="251"/>
                    </a:lnTo>
                    <a:lnTo>
                      <a:pt x="214" y="256"/>
                    </a:lnTo>
                    <a:lnTo>
                      <a:pt x="214" y="262"/>
                    </a:lnTo>
                    <a:lnTo>
                      <a:pt x="218" y="265"/>
                    </a:lnTo>
                    <a:lnTo>
                      <a:pt x="223" y="274"/>
                    </a:lnTo>
                    <a:lnTo>
                      <a:pt x="225" y="276"/>
                    </a:lnTo>
                    <a:lnTo>
                      <a:pt x="223" y="277"/>
                    </a:lnTo>
                    <a:lnTo>
                      <a:pt x="220" y="276"/>
                    </a:lnTo>
                    <a:lnTo>
                      <a:pt x="214" y="272"/>
                    </a:lnTo>
                    <a:lnTo>
                      <a:pt x="209" y="270"/>
                    </a:lnTo>
                    <a:lnTo>
                      <a:pt x="206" y="270"/>
                    </a:lnTo>
                    <a:lnTo>
                      <a:pt x="207" y="272"/>
                    </a:lnTo>
                    <a:lnTo>
                      <a:pt x="214" y="277"/>
                    </a:lnTo>
                    <a:lnTo>
                      <a:pt x="223" y="284"/>
                    </a:lnTo>
                    <a:lnTo>
                      <a:pt x="230" y="293"/>
                    </a:lnTo>
                    <a:lnTo>
                      <a:pt x="232" y="300"/>
                    </a:lnTo>
                    <a:lnTo>
                      <a:pt x="232" y="303"/>
                    </a:lnTo>
                    <a:lnTo>
                      <a:pt x="228" y="305"/>
                    </a:lnTo>
                    <a:lnTo>
                      <a:pt x="225" y="309"/>
                    </a:lnTo>
                    <a:lnTo>
                      <a:pt x="221" y="310"/>
                    </a:lnTo>
                    <a:lnTo>
                      <a:pt x="220" y="314"/>
                    </a:lnTo>
                    <a:lnTo>
                      <a:pt x="223" y="316"/>
                    </a:lnTo>
                    <a:lnTo>
                      <a:pt x="227" y="316"/>
                    </a:lnTo>
                    <a:lnTo>
                      <a:pt x="228" y="319"/>
                    </a:lnTo>
                    <a:lnTo>
                      <a:pt x="232" y="319"/>
                    </a:lnTo>
                    <a:lnTo>
                      <a:pt x="235" y="314"/>
                    </a:lnTo>
                    <a:lnTo>
                      <a:pt x="239" y="310"/>
                    </a:lnTo>
                    <a:lnTo>
                      <a:pt x="244" y="309"/>
                    </a:lnTo>
                    <a:lnTo>
                      <a:pt x="251" y="309"/>
                    </a:lnTo>
                    <a:lnTo>
                      <a:pt x="260" y="310"/>
                    </a:lnTo>
                    <a:lnTo>
                      <a:pt x="267" y="314"/>
                    </a:lnTo>
                    <a:lnTo>
                      <a:pt x="274" y="319"/>
                    </a:lnTo>
                    <a:lnTo>
                      <a:pt x="279" y="324"/>
                    </a:lnTo>
                    <a:lnTo>
                      <a:pt x="281" y="333"/>
                    </a:lnTo>
                    <a:lnTo>
                      <a:pt x="281" y="343"/>
                    </a:lnTo>
                    <a:lnTo>
                      <a:pt x="277" y="350"/>
                    </a:lnTo>
                    <a:lnTo>
                      <a:pt x="274" y="356"/>
                    </a:lnTo>
                    <a:lnTo>
                      <a:pt x="270" y="359"/>
                    </a:lnTo>
                    <a:lnTo>
                      <a:pt x="265" y="364"/>
                    </a:lnTo>
                    <a:lnTo>
                      <a:pt x="263" y="366"/>
                    </a:lnTo>
                    <a:lnTo>
                      <a:pt x="265" y="368"/>
                    </a:lnTo>
                    <a:lnTo>
                      <a:pt x="267" y="370"/>
                    </a:lnTo>
                    <a:lnTo>
                      <a:pt x="265" y="371"/>
                    </a:lnTo>
                    <a:lnTo>
                      <a:pt x="261" y="371"/>
                    </a:lnTo>
                    <a:lnTo>
                      <a:pt x="254" y="371"/>
                    </a:lnTo>
                    <a:lnTo>
                      <a:pt x="253" y="371"/>
                    </a:lnTo>
                    <a:lnTo>
                      <a:pt x="249" y="373"/>
                    </a:lnTo>
                    <a:lnTo>
                      <a:pt x="249" y="375"/>
                    </a:lnTo>
                    <a:lnTo>
                      <a:pt x="251" y="375"/>
                    </a:lnTo>
                    <a:lnTo>
                      <a:pt x="253" y="377"/>
                    </a:lnTo>
                    <a:lnTo>
                      <a:pt x="251" y="382"/>
                    </a:lnTo>
                    <a:lnTo>
                      <a:pt x="249" y="383"/>
                    </a:lnTo>
                    <a:lnTo>
                      <a:pt x="247" y="383"/>
                    </a:lnTo>
                    <a:lnTo>
                      <a:pt x="240" y="385"/>
                    </a:lnTo>
                    <a:lnTo>
                      <a:pt x="237" y="385"/>
                    </a:lnTo>
                    <a:lnTo>
                      <a:pt x="237" y="387"/>
                    </a:lnTo>
                    <a:lnTo>
                      <a:pt x="239" y="387"/>
                    </a:lnTo>
                    <a:lnTo>
                      <a:pt x="242" y="390"/>
                    </a:lnTo>
                    <a:lnTo>
                      <a:pt x="242" y="392"/>
                    </a:lnTo>
                    <a:lnTo>
                      <a:pt x="247" y="394"/>
                    </a:lnTo>
                    <a:lnTo>
                      <a:pt x="254" y="394"/>
                    </a:lnTo>
                    <a:lnTo>
                      <a:pt x="261" y="392"/>
                    </a:lnTo>
                    <a:lnTo>
                      <a:pt x="268" y="392"/>
                    </a:lnTo>
                    <a:lnTo>
                      <a:pt x="268" y="394"/>
                    </a:lnTo>
                    <a:lnTo>
                      <a:pt x="268" y="397"/>
                    </a:lnTo>
                    <a:lnTo>
                      <a:pt x="268" y="401"/>
                    </a:lnTo>
                    <a:lnTo>
                      <a:pt x="267" y="404"/>
                    </a:lnTo>
                    <a:lnTo>
                      <a:pt x="260" y="408"/>
                    </a:lnTo>
                    <a:lnTo>
                      <a:pt x="254" y="411"/>
                    </a:lnTo>
                    <a:lnTo>
                      <a:pt x="253" y="415"/>
                    </a:lnTo>
                    <a:lnTo>
                      <a:pt x="251" y="417"/>
                    </a:lnTo>
                    <a:lnTo>
                      <a:pt x="247" y="418"/>
                    </a:lnTo>
                    <a:lnTo>
                      <a:pt x="240" y="420"/>
                    </a:lnTo>
                    <a:lnTo>
                      <a:pt x="234" y="424"/>
                    </a:lnTo>
                    <a:lnTo>
                      <a:pt x="227" y="425"/>
                    </a:lnTo>
                    <a:lnTo>
                      <a:pt x="223" y="425"/>
                    </a:lnTo>
                    <a:lnTo>
                      <a:pt x="218" y="424"/>
                    </a:lnTo>
                    <a:lnTo>
                      <a:pt x="213" y="422"/>
                    </a:lnTo>
                    <a:lnTo>
                      <a:pt x="207" y="422"/>
                    </a:lnTo>
                    <a:lnTo>
                      <a:pt x="199" y="424"/>
                    </a:lnTo>
                    <a:lnTo>
                      <a:pt x="192" y="425"/>
                    </a:lnTo>
                    <a:lnTo>
                      <a:pt x="188" y="425"/>
                    </a:lnTo>
                    <a:lnTo>
                      <a:pt x="186" y="425"/>
                    </a:lnTo>
                    <a:lnTo>
                      <a:pt x="185" y="424"/>
                    </a:lnTo>
                    <a:lnTo>
                      <a:pt x="183" y="424"/>
                    </a:lnTo>
                    <a:lnTo>
                      <a:pt x="181" y="425"/>
                    </a:lnTo>
                    <a:lnTo>
                      <a:pt x="176" y="424"/>
                    </a:lnTo>
                    <a:lnTo>
                      <a:pt x="173" y="422"/>
                    </a:lnTo>
                    <a:lnTo>
                      <a:pt x="171" y="422"/>
                    </a:lnTo>
                    <a:lnTo>
                      <a:pt x="169" y="425"/>
                    </a:lnTo>
                    <a:lnTo>
                      <a:pt x="160" y="427"/>
                    </a:lnTo>
                    <a:lnTo>
                      <a:pt x="152" y="429"/>
                    </a:lnTo>
                    <a:lnTo>
                      <a:pt x="150" y="432"/>
                    </a:lnTo>
                    <a:lnTo>
                      <a:pt x="148" y="434"/>
                    </a:lnTo>
                    <a:lnTo>
                      <a:pt x="143" y="434"/>
                    </a:lnTo>
                    <a:lnTo>
                      <a:pt x="138" y="432"/>
                    </a:lnTo>
                    <a:lnTo>
                      <a:pt x="136" y="434"/>
                    </a:lnTo>
                    <a:lnTo>
                      <a:pt x="134" y="436"/>
                    </a:lnTo>
                    <a:lnTo>
                      <a:pt x="133" y="436"/>
                    </a:lnTo>
                    <a:lnTo>
                      <a:pt x="131" y="436"/>
                    </a:lnTo>
                    <a:lnTo>
                      <a:pt x="126" y="430"/>
                    </a:lnTo>
                    <a:lnTo>
                      <a:pt x="122" y="427"/>
                    </a:lnTo>
                    <a:lnTo>
                      <a:pt x="119" y="427"/>
                    </a:lnTo>
                    <a:lnTo>
                      <a:pt x="113" y="427"/>
                    </a:lnTo>
                    <a:lnTo>
                      <a:pt x="110" y="429"/>
                    </a:lnTo>
                    <a:lnTo>
                      <a:pt x="105" y="432"/>
                    </a:lnTo>
                    <a:lnTo>
                      <a:pt x="101" y="432"/>
                    </a:lnTo>
                    <a:lnTo>
                      <a:pt x="99" y="432"/>
                    </a:lnTo>
                    <a:lnTo>
                      <a:pt x="98" y="432"/>
                    </a:lnTo>
                    <a:lnTo>
                      <a:pt x="96" y="436"/>
                    </a:lnTo>
                    <a:lnTo>
                      <a:pt x="94" y="444"/>
                    </a:lnTo>
                    <a:lnTo>
                      <a:pt x="92" y="451"/>
                    </a:lnTo>
                    <a:lnTo>
                      <a:pt x="89" y="453"/>
                    </a:lnTo>
                    <a:lnTo>
                      <a:pt x="86" y="453"/>
                    </a:lnTo>
                    <a:lnTo>
                      <a:pt x="75" y="446"/>
                    </a:lnTo>
                    <a:lnTo>
                      <a:pt x="70" y="444"/>
                    </a:lnTo>
                    <a:lnTo>
                      <a:pt x="63" y="446"/>
                    </a:lnTo>
                    <a:lnTo>
                      <a:pt x="54" y="448"/>
                    </a:lnTo>
                    <a:lnTo>
                      <a:pt x="51" y="451"/>
                    </a:lnTo>
                    <a:lnTo>
                      <a:pt x="47" y="453"/>
                    </a:lnTo>
                    <a:lnTo>
                      <a:pt x="44" y="457"/>
                    </a:lnTo>
                    <a:lnTo>
                      <a:pt x="40" y="458"/>
                    </a:lnTo>
                    <a:lnTo>
                      <a:pt x="40" y="460"/>
                    </a:lnTo>
                    <a:lnTo>
                      <a:pt x="38" y="464"/>
                    </a:lnTo>
                    <a:lnTo>
                      <a:pt x="37" y="465"/>
                    </a:lnTo>
                    <a:lnTo>
                      <a:pt x="35" y="465"/>
                    </a:lnTo>
                    <a:lnTo>
                      <a:pt x="33" y="465"/>
                    </a:lnTo>
                    <a:lnTo>
                      <a:pt x="30" y="462"/>
                    </a:lnTo>
                    <a:lnTo>
                      <a:pt x="26" y="460"/>
                    </a:lnTo>
                    <a:lnTo>
                      <a:pt x="25" y="460"/>
                    </a:lnTo>
                    <a:lnTo>
                      <a:pt x="23" y="460"/>
                    </a:lnTo>
                    <a:lnTo>
                      <a:pt x="19" y="462"/>
                    </a:lnTo>
                    <a:lnTo>
                      <a:pt x="18" y="462"/>
                    </a:lnTo>
                    <a:lnTo>
                      <a:pt x="18" y="458"/>
                    </a:lnTo>
                    <a:lnTo>
                      <a:pt x="18" y="455"/>
                    </a:lnTo>
                    <a:lnTo>
                      <a:pt x="19" y="453"/>
                    </a:lnTo>
                    <a:lnTo>
                      <a:pt x="23" y="451"/>
                    </a:lnTo>
                    <a:lnTo>
                      <a:pt x="26" y="451"/>
                    </a:lnTo>
                    <a:lnTo>
                      <a:pt x="30" y="451"/>
                    </a:lnTo>
                    <a:lnTo>
                      <a:pt x="33" y="450"/>
                    </a:lnTo>
                    <a:lnTo>
                      <a:pt x="38" y="444"/>
                    </a:lnTo>
                    <a:lnTo>
                      <a:pt x="42" y="439"/>
                    </a:lnTo>
                    <a:lnTo>
                      <a:pt x="47" y="434"/>
                    </a:lnTo>
                    <a:lnTo>
                      <a:pt x="51" y="432"/>
                    </a:lnTo>
                    <a:lnTo>
                      <a:pt x="52" y="430"/>
                    </a:lnTo>
                    <a:lnTo>
                      <a:pt x="52" y="427"/>
                    </a:lnTo>
                    <a:lnTo>
                      <a:pt x="56" y="424"/>
                    </a:lnTo>
                    <a:lnTo>
                      <a:pt x="58" y="422"/>
                    </a:lnTo>
                    <a:lnTo>
                      <a:pt x="58" y="420"/>
                    </a:lnTo>
                    <a:lnTo>
                      <a:pt x="58" y="417"/>
                    </a:lnTo>
                    <a:lnTo>
                      <a:pt x="59" y="413"/>
                    </a:lnTo>
                    <a:lnTo>
                      <a:pt x="61" y="411"/>
                    </a:lnTo>
                    <a:lnTo>
                      <a:pt x="65" y="411"/>
                    </a:lnTo>
                    <a:lnTo>
                      <a:pt x="68" y="410"/>
                    </a:lnTo>
                    <a:lnTo>
                      <a:pt x="70" y="408"/>
                    </a:lnTo>
                    <a:lnTo>
                      <a:pt x="70" y="404"/>
                    </a:lnTo>
                    <a:lnTo>
                      <a:pt x="70" y="403"/>
                    </a:lnTo>
                    <a:lnTo>
                      <a:pt x="70" y="401"/>
                    </a:lnTo>
                    <a:lnTo>
                      <a:pt x="73" y="401"/>
                    </a:lnTo>
                    <a:lnTo>
                      <a:pt x="79" y="401"/>
                    </a:lnTo>
                    <a:lnTo>
                      <a:pt x="89" y="401"/>
                    </a:lnTo>
                    <a:lnTo>
                      <a:pt x="94" y="403"/>
                    </a:lnTo>
                    <a:lnTo>
                      <a:pt x="99" y="403"/>
                    </a:lnTo>
                    <a:lnTo>
                      <a:pt x="106" y="403"/>
                    </a:lnTo>
                    <a:lnTo>
                      <a:pt x="113" y="401"/>
                    </a:lnTo>
                    <a:lnTo>
                      <a:pt x="115" y="397"/>
                    </a:lnTo>
                    <a:lnTo>
                      <a:pt x="117" y="390"/>
                    </a:lnTo>
                    <a:lnTo>
                      <a:pt x="122" y="387"/>
                    </a:lnTo>
                    <a:lnTo>
                      <a:pt x="129" y="382"/>
                    </a:lnTo>
                    <a:lnTo>
                      <a:pt x="131" y="378"/>
                    </a:lnTo>
                    <a:lnTo>
                      <a:pt x="136" y="373"/>
                    </a:lnTo>
                    <a:lnTo>
                      <a:pt x="129" y="377"/>
                    </a:lnTo>
                    <a:lnTo>
                      <a:pt x="124" y="380"/>
                    </a:lnTo>
                    <a:lnTo>
                      <a:pt x="120" y="382"/>
                    </a:lnTo>
                    <a:lnTo>
                      <a:pt x="115" y="383"/>
                    </a:lnTo>
                    <a:lnTo>
                      <a:pt x="113" y="383"/>
                    </a:lnTo>
                    <a:lnTo>
                      <a:pt x="110" y="387"/>
                    </a:lnTo>
                    <a:lnTo>
                      <a:pt x="105" y="390"/>
                    </a:lnTo>
                    <a:lnTo>
                      <a:pt x="101" y="394"/>
                    </a:lnTo>
                    <a:lnTo>
                      <a:pt x="98" y="394"/>
                    </a:lnTo>
                    <a:lnTo>
                      <a:pt x="94" y="392"/>
                    </a:lnTo>
                    <a:lnTo>
                      <a:pt x="91" y="389"/>
                    </a:lnTo>
                    <a:lnTo>
                      <a:pt x="86" y="385"/>
                    </a:lnTo>
                    <a:lnTo>
                      <a:pt x="80" y="383"/>
                    </a:lnTo>
                    <a:lnTo>
                      <a:pt x="77" y="383"/>
                    </a:lnTo>
                    <a:lnTo>
                      <a:pt x="73" y="383"/>
                    </a:lnTo>
                    <a:lnTo>
                      <a:pt x="68" y="385"/>
                    </a:lnTo>
                    <a:lnTo>
                      <a:pt x="68" y="383"/>
                    </a:lnTo>
                    <a:lnTo>
                      <a:pt x="68" y="382"/>
                    </a:lnTo>
                    <a:lnTo>
                      <a:pt x="68" y="377"/>
                    </a:lnTo>
                    <a:lnTo>
                      <a:pt x="65" y="375"/>
                    </a:lnTo>
                    <a:lnTo>
                      <a:pt x="59" y="375"/>
                    </a:lnTo>
                    <a:lnTo>
                      <a:pt x="52" y="378"/>
                    </a:lnTo>
                    <a:lnTo>
                      <a:pt x="45" y="380"/>
                    </a:lnTo>
                    <a:lnTo>
                      <a:pt x="40" y="380"/>
                    </a:lnTo>
                    <a:lnTo>
                      <a:pt x="37" y="377"/>
                    </a:lnTo>
                    <a:lnTo>
                      <a:pt x="37" y="373"/>
                    </a:lnTo>
                    <a:lnTo>
                      <a:pt x="38" y="371"/>
                    </a:lnTo>
                    <a:lnTo>
                      <a:pt x="38" y="370"/>
                    </a:lnTo>
                    <a:lnTo>
                      <a:pt x="35" y="368"/>
                    </a:lnTo>
                    <a:lnTo>
                      <a:pt x="33" y="368"/>
                    </a:lnTo>
                    <a:lnTo>
                      <a:pt x="33" y="366"/>
                    </a:lnTo>
                    <a:lnTo>
                      <a:pt x="35" y="363"/>
                    </a:lnTo>
                    <a:lnTo>
                      <a:pt x="40" y="359"/>
                    </a:lnTo>
                    <a:lnTo>
                      <a:pt x="45" y="357"/>
                    </a:lnTo>
                    <a:lnTo>
                      <a:pt x="52" y="357"/>
                    </a:lnTo>
                    <a:lnTo>
                      <a:pt x="65" y="350"/>
                    </a:lnTo>
                    <a:lnTo>
                      <a:pt x="70" y="347"/>
                    </a:lnTo>
                    <a:lnTo>
                      <a:pt x="73" y="342"/>
                    </a:lnTo>
                    <a:lnTo>
                      <a:pt x="75" y="338"/>
                    </a:lnTo>
                    <a:lnTo>
                      <a:pt x="75" y="336"/>
                    </a:lnTo>
                    <a:lnTo>
                      <a:pt x="75" y="329"/>
                    </a:lnTo>
                    <a:lnTo>
                      <a:pt x="75" y="328"/>
                    </a:lnTo>
                    <a:lnTo>
                      <a:pt x="75" y="324"/>
                    </a:lnTo>
                    <a:lnTo>
                      <a:pt x="77" y="321"/>
                    </a:lnTo>
                    <a:lnTo>
                      <a:pt x="75" y="319"/>
                    </a:lnTo>
                    <a:lnTo>
                      <a:pt x="73" y="317"/>
                    </a:lnTo>
                    <a:lnTo>
                      <a:pt x="75" y="314"/>
                    </a:lnTo>
                    <a:lnTo>
                      <a:pt x="75" y="312"/>
                    </a:lnTo>
                    <a:lnTo>
                      <a:pt x="70" y="314"/>
                    </a:lnTo>
                    <a:lnTo>
                      <a:pt x="63" y="317"/>
                    </a:lnTo>
                    <a:lnTo>
                      <a:pt x="59" y="319"/>
                    </a:lnTo>
                    <a:lnTo>
                      <a:pt x="58" y="319"/>
                    </a:lnTo>
                    <a:lnTo>
                      <a:pt x="54" y="319"/>
                    </a:lnTo>
                    <a:lnTo>
                      <a:pt x="51" y="321"/>
                    </a:lnTo>
                    <a:lnTo>
                      <a:pt x="52" y="316"/>
                    </a:lnTo>
                    <a:lnTo>
                      <a:pt x="56" y="312"/>
                    </a:lnTo>
                    <a:lnTo>
                      <a:pt x="59" y="310"/>
                    </a:lnTo>
                    <a:lnTo>
                      <a:pt x="65" y="307"/>
                    </a:lnTo>
                    <a:lnTo>
                      <a:pt x="70" y="300"/>
                    </a:lnTo>
                    <a:lnTo>
                      <a:pt x="73" y="296"/>
                    </a:lnTo>
                    <a:lnTo>
                      <a:pt x="77" y="295"/>
                    </a:lnTo>
                    <a:lnTo>
                      <a:pt x="80" y="293"/>
                    </a:lnTo>
                    <a:lnTo>
                      <a:pt x="82" y="291"/>
                    </a:lnTo>
                    <a:lnTo>
                      <a:pt x="86" y="291"/>
                    </a:lnTo>
                    <a:lnTo>
                      <a:pt x="87" y="293"/>
                    </a:lnTo>
                    <a:lnTo>
                      <a:pt x="91" y="293"/>
                    </a:lnTo>
                    <a:lnTo>
                      <a:pt x="96" y="291"/>
                    </a:lnTo>
                    <a:lnTo>
                      <a:pt x="99" y="289"/>
                    </a:lnTo>
                    <a:lnTo>
                      <a:pt x="103" y="289"/>
                    </a:lnTo>
                    <a:lnTo>
                      <a:pt x="108" y="293"/>
                    </a:lnTo>
                    <a:lnTo>
                      <a:pt x="110" y="295"/>
                    </a:lnTo>
                    <a:lnTo>
                      <a:pt x="108" y="291"/>
                    </a:lnTo>
                    <a:lnTo>
                      <a:pt x="106" y="288"/>
                    </a:lnTo>
                    <a:lnTo>
                      <a:pt x="108" y="286"/>
                    </a:lnTo>
                    <a:lnTo>
                      <a:pt x="112" y="288"/>
                    </a:lnTo>
                    <a:lnTo>
                      <a:pt x="115" y="289"/>
                    </a:lnTo>
                    <a:lnTo>
                      <a:pt x="119" y="293"/>
                    </a:lnTo>
                    <a:lnTo>
                      <a:pt x="115" y="284"/>
                    </a:lnTo>
                    <a:lnTo>
                      <a:pt x="112" y="279"/>
                    </a:lnTo>
                    <a:lnTo>
                      <a:pt x="112" y="276"/>
                    </a:lnTo>
                    <a:lnTo>
                      <a:pt x="112" y="274"/>
                    </a:lnTo>
                    <a:lnTo>
                      <a:pt x="113" y="272"/>
                    </a:lnTo>
                    <a:lnTo>
                      <a:pt x="115" y="270"/>
                    </a:lnTo>
                    <a:lnTo>
                      <a:pt x="115" y="269"/>
                    </a:lnTo>
                    <a:lnTo>
                      <a:pt x="112" y="267"/>
                    </a:lnTo>
                    <a:lnTo>
                      <a:pt x="110" y="265"/>
                    </a:lnTo>
                    <a:lnTo>
                      <a:pt x="112" y="262"/>
                    </a:lnTo>
                    <a:lnTo>
                      <a:pt x="113" y="260"/>
                    </a:lnTo>
                    <a:lnTo>
                      <a:pt x="117" y="258"/>
                    </a:lnTo>
                    <a:lnTo>
                      <a:pt x="119" y="256"/>
                    </a:lnTo>
                    <a:lnTo>
                      <a:pt x="117" y="255"/>
                    </a:lnTo>
                    <a:lnTo>
                      <a:pt x="117" y="253"/>
                    </a:lnTo>
                    <a:lnTo>
                      <a:pt x="119" y="249"/>
                    </a:lnTo>
                    <a:lnTo>
                      <a:pt x="119" y="246"/>
                    </a:lnTo>
                    <a:lnTo>
                      <a:pt x="117" y="244"/>
                    </a:lnTo>
                    <a:lnTo>
                      <a:pt x="113" y="246"/>
                    </a:lnTo>
                    <a:lnTo>
                      <a:pt x="112" y="246"/>
                    </a:lnTo>
                    <a:lnTo>
                      <a:pt x="110" y="249"/>
                    </a:lnTo>
                    <a:lnTo>
                      <a:pt x="106" y="251"/>
                    </a:lnTo>
                    <a:lnTo>
                      <a:pt x="105" y="248"/>
                    </a:lnTo>
                    <a:lnTo>
                      <a:pt x="99" y="241"/>
                    </a:lnTo>
                    <a:lnTo>
                      <a:pt x="92" y="235"/>
                    </a:lnTo>
                    <a:lnTo>
                      <a:pt x="91" y="232"/>
                    </a:lnTo>
                    <a:lnTo>
                      <a:pt x="91" y="229"/>
                    </a:lnTo>
                    <a:lnTo>
                      <a:pt x="92" y="223"/>
                    </a:lnTo>
                    <a:lnTo>
                      <a:pt x="94" y="216"/>
                    </a:lnTo>
                    <a:lnTo>
                      <a:pt x="101" y="208"/>
                    </a:lnTo>
                    <a:lnTo>
                      <a:pt x="105" y="204"/>
                    </a:lnTo>
                    <a:lnTo>
                      <a:pt x="105" y="202"/>
                    </a:lnTo>
                    <a:lnTo>
                      <a:pt x="101" y="202"/>
                    </a:lnTo>
                    <a:lnTo>
                      <a:pt x="96" y="202"/>
                    </a:lnTo>
                    <a:lnTo>
                      <a:pt x="94" y="204"/>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04" name="Google Shape;904;p58"/>
              <p:cNvSpPr/>
              <p:nvPr/>
            </p:nvSpPr>
            <p:spPr>
              <a:xfrm>
                <a:off x="1528" y="1080"/>
                <a:ext cx="824" cy="599"/>
              </a:xfrm>
              <a:custGeom>
                <a:rect b="b" l="l" r="r" t="t"/>
                <a:pathLst>
                  <a:path extrusionOk="0" h="1546" w="2126">
                    <a:moveTo>
                      <a:pt x="1647" y="926"/>
                    </a:moveTo>
                    <a:lnTo>
                      <a:pt x="1647" y="926"/>
                    </a:lnTo>
                    <a:lnTo>
                      <a:pt x="1654" y="923"/>
                    </a:lnTo>
                    <a:lnTo>
                      <a:pt x="1659" y="921"/>
                    </a:lnTo>
                    <a:lnTo>
                      <a:pt x="1666" y="919"/>
                    </a:lnTo>
                    <a:lnTo>
                      <a:pt x="1671" y="919"/>
                    </a:lnTo>
                    <a:lnTo>
                      <a:pt x="1682" y="921"/>
                    </a:lnTo>
                    <a:lnTo>
                      <a:pt x="1692" y="926"/>
                    </a:lnTo>
                    <a:lnTo>
                      <a:pt x="1704" y="932"/>
                    </a:lnTo>
                    <a:lnTo>
                      <a:pt x="1715" y="937"/>
                    </a:lnTo>
                    <a:lnTo>
                      <a:pt x="1727" y="939"/>
                    </a:lnTo>
                    <a:lnTo>
                      <a:pt x="1741" y="940"/>
                    </a:lnTo>
                    <a:lnTo>
                      <a:pt x="1765" y="937"/>
                    </a:lnTo>
                    <a:lnTo>
                      <a:pt x="1779" y="937"/>
                    </a:lnTo>
                    <a:lnTo>
                      <a:pt x="1781" y="937"/>
                    </a:lnTo>
                    <a:lnTo>
                      <a:pt x="1781" y="939"/>
                    </a:lnTo>
                    <a:lnTo>
                      <a:pt x="1769" y="946"/>
                    </a:lnTo>
                    <a:lnTo>
                      <a:pt x="1760" y="951"/>
                    </a:lnTo>
                    <a:lnTo>
                      <a:pt x="1756" y="954"/>
                    </a:lnTo>
                    <a:lnTo>
                      <a:pt x="1753" y="958"/>
                    </a:lnTo>
                    <a:lnTo>
                      <a:pt x="1751" y="960"/>
                    </a:lnTo>
                    <a:lnTo>
                      <a:pt x="1749" y="961"/>
                    </a:lnTo>
                    <a:lnTo>
                      <a:pt x="1737" y="961"/>
                    </a:lnTo>
                    <a:lnTo>
                      <a:pt x="1729" y="963"/>
                    </a:lnTo>
                    <a:lnTo>
                      <a:pt x="1725" y="965"/>
                    </a:lnTo>
                    <a:lnTo>
                      <a:pt x="1725" y="968"/>
                    </a:lnTo>
                    <a:lnTo>
                      <a:pt x="1725" y="970"/>
                    </a:lnTo>
                    <a:lnTo>
                      <a:pt x="1725" y="973"/>
                    </a:lnTo>
                    <a:lnTo>
                      <a:pt x="1725" y="977"/>
                    </a:lnTo>
                    <a:lnTo>
                      <a:pt x="1722" y="979"/>
                    </a:lnTo>
                    <a:lnTo>
                      <a:pt x="1715" y="980"/>
                    </a:lnTo>
                    <a:lnTo>
                      <a:pt x="1706" y="982"/>
                    </a:lnTo>
                    <a:lnTo>
                      <a:pt x="1697" y="986"/>
                    </a:lnTo>
                    <a:lnTo>
                      <a:pt x="1683" y="993"/>
                    </a:lnTo>
                    <a:lnTo>
                      <a:pt x="1671" y="1003"/>
                    </a:lnTo>
                    <a:lnTo>
                      <a:pt x="1659" y="1015"/>
                    </a:lnTo>
                    <a:lnTo>
                      <a:pt x="1652" y="1020"/>
                    </a:lnTo>
                    <a:lnTo>
                      <a:pt x="1642" y="1024"/>
                    </a:lnTo>
                    <a:lnTo>
                      <a:pt x="1615" y="1031"/>
                    </a:lnTo>
                    <a:lnTo>
                      <a:pt x="1584" y="1036"/>
                    </a:lnTo>
                    <a:lnTo>
                      <a:pt x="1567" y="1041"/>
                    </a:lnTo>
                    <a:lnTo>
                      <a:pt x="1551" y="1047"/>
                    </a:lnTo>
                    <a:lnTo>
                      <a:pt x="1537" y="1050"/>
                    </a:lnTo>
                    <a:lnTo>
                      <a:pt x="1528" y="1052"/>
                    </a:lnTo>
                    <a:lnTo>
                      <a:pt x="1521" y="1052"/>
                    </a:lnTo>
                    <a:lnTo>
                      <a:pt x="1516" y="1050"/>
                    </a:lnTo>
                    <a:lnTo>
                      <a:pt x="1513" y="1048"/>
                    </a:lnTo>
                    <a:lnTo>
                      <a:pt x="1511" y="1048"/>
                    </a:lnTo>
                    <a:lnTo>
                      <a:pt x="1507" y="1050"/>
                    </a:lnTo>
                    <a:lnTo>
                      <a:pt x="1506" y="1055"/>
                    </a:lnTo>
                    <a:lnTo>
                      <a:pt x="1500" y="1060"/>
                    </a:lnTo>
                    <a:lnTo>
                      <a:pt x="1495" y="1064"/>
                    </a:lnTo>
                    <a:lnTo>
                      <a:pt x="1488" y="1067"/>
                    </a:lnTo>
                    <a:lnTo>
                      <a:pt x="1481" y="1069"/>
                    </a:lnTo>
                    <a:lnTo>
                      <a:pt x="1474" y="1069"/>
                    </a:lnTo>
                    <a:lnTo>
                      <a:pt x="1467" y="1067"/>
                    </a:lnTo>
                    <a:lnTo>
                      <a:pt x="1453" y="1064"/>
                    </a:lnTo>
                    <a:lnTo>
                      <a:pt x="1424" y="1045"/>
                    </a:lnTo>
                    <a:lnTo>
                      <a:pt x="1415" y="1040"/>
                    </a:lnTo>
                    <a:lnTo>
                      <a:pt x="1415" y="1041"/>
                    </a:lnTo>
                    <a:lnTo>
                      <a:pt x="1420" y="1048"/>
                    </a:lnTo>
                    <a:lnTo>
                      <a:pt x="1427" y="1057"/>
                    </a:lnTo>
                    <a:lnTo>
                      <a:pt x="1433" y="1062"/>
                    </a:lnTo>
                    <a:lnTo>
                      <a:pt x="1434" y="1067"/>
                    </a:lnTo>
                    <a:lnTo>
                      <a:pt x="1434" y="1071"/>
                    </a:lnTo>
                    <a:lnTo>
                      <a:pt x="1433" y="1074"/>
                    </a:lnTo>
                    <a:lnTo>
                      <a:pt x="1431" y="1076"/>
                    </a:lnTo>
                    <a:lnTo>
                      <a:pt x="1422" y="1078"/>
                    </a:lnTo>
                    <a:lnTo>
                      <a:pt x="1417" y="1078"/>
                    </a:lnTo>
                    <a:lnTo>
                      <a:pt x="1412" y="1080"/>
                    </a:lnTo>
                    <a:lnTo>
                      <a:pt x="1401" y="1088"/>
                    </a:lnTo>
                    <a:lnTo>
                      <a:pt x="1393" y="1101"/>
                    </a:lnTo>
                    <a:lnTo>
                      <a:pt x="1386" y="1114"/>
                    </a:lnTo>
                    <a:lnTo>
                      <a:pt x="1382" y="1123"/>
                    </a:lnTo>
                    <a:lnTo>
                      <a:pt x="1375" y="1134"/>
                    </a:lnTo>
                    <a:lnTo>
                      <a:pt x="1366" y="1142"/>
                    </a:lnTo>
                    <a:lnTo>
                      <a:pt x="1356" y="1153"/>
                    </a:lnTo>
                    <a:lnTo>
                      <a:pt x="1333" y="1170"/>
                    </a:lnTo>
                    <a:lnTo>
                      <a:pt x="1325" y="1175"/>
                    </a:lnTo>
                    <a:lnTo>
                      <a:pt x="1316" y="1179"/>
                    </a:lnTo>
                    <a:lnTo>
                      <a:pt x="1314" y="1177"/>
                    </a:lnTo>
                    <a:lnTo>
                      <a:pt x="1312" y="1175"/>
                    </a:lnTo>
                    <a:lnTo>
                      <a:pt x="1309" y="1174"/>
                    </a:lnTo>
                    <a:lnTo>
                      <a:pt x="1309" y="1175"/>
                    </a:lnTo>
                    <a:lnTo>
                      <a:pt x="1307" y="1175"/>
                    </a:lnTo>
                    <a:lnTo>
                      <a:pt x="1307" y="1179"/>
                    </a:lnTo>
                    <a:lnTo>
                      <a:pt x="1307" y="1182"/>
                    </a:lnTo>
                    <a:lnTo>
                      <a:pt x="1307" y="1184"/>
                    </a:lnTo>
                    <a:lnTo>
                      <a:pt x="1305" y="1186"/>
                    </a:lnTo>
                    <a:lnTo>
                      <a:pt x="1292" y="1193"/>
                    </a:lnTo>
                    <a:lnTo>
                      <a:pt x="1285" y="1195"/>
                    </a:lnTo>
                    <a:lnTo>
                      <a:pt x="1281" y="1195"/>
                    </a:lnTo>
                    <a:lnTo>
                      <a:pt x="1279" y="1193"/>
                    </a:lnTo>
                    <a:lnTo>
                      <a:pt x="1276" y="1193"/>
                    </a:lnTo>
                    <a:lnTo>
                      <a:pt x="1274" y="1193"/>
                    </a:lnTo>
                    <a:lnTo>
                      <a:pt x="1267" y="1193"/>
                    </a:lnTo>
                    <a:lnTo>
                      <a:pt x="1265" y="1196"/>
                    </a:lnTo>
                    <a:lnTo>
                      <a:pt x="1264" y="1198"/>
                    </a:lnTo>
                    <a:lnTo>
                      <a:pt x="1265" y="1200"/>
                    </a:lnTo>
                    <a:lnTo>
                      <a:pt x="1267" y="1202"/>
                    </a:lnTo>
                    <a:lnTo>
                      <a:pt x="1267" y="1205"/>
                    </a:lnTo>
                    <a:lnTo>
                      <a:pt x="1265" y="1207"/>
                    </a:lnTo>
                    <a:lnTo>
                      <a:pt x="1260" y="1203"/>
                    </a:lnTo>
                    <a:lnTo>
                      <a:pt x="1257" y="1202"/>
                    </a:lnTo>
                    <a:lnTo>
                      <a:pt x="1253" y="1202"/>
                    </a:lnTo>
                    <a:lnTo>
                      <a:pt x="1246" y="1210"/>
                    </a:lnTo>
                    <a:lnTo>
                      <a:pt x="1241" y="1215"/>
                    </a:lnTo>
                    <a:lnTo>
                      <a:pt x="1236" y="1217"/>
                    </a:lnTo>
                    <a:lnTo>
                      <a:pt x="1231" y="1217"/>
                    </a:lnTo>
                    <a:lnTo>
                      <a:pt x="1225" y="1215"/>
                    </a:lnTo>
                    <a:lnTo>
                      <a:pt x="1224" y="1214"/>
                    </a:lnTo>
                    <a:lnTo>
                      <a:pt x="1224" y="1212"/>
                    </a:lnTo>
                    <a:lnTo>
                      <a:pt x="1225" y="1207"/>
                    </a:lnTo>
                    <a:lnTo>
                      <a:pt x="1229" y="1200"/>
                    </a:lnTo>
                    <a:lnTo>
                      <a:pt x="1229" y="1195"/>
                    </a:lnTo>
                    <a:lnTo>
                      <a:pt x="1231" y="1189"/>
                    </a:lnTo>
                    <a:lnTo>
                      <a:pt x="1234" y="1188"/>
                    </a:lnTo>
                    <a:lnTo>
                      <a:pt x="1238" y="1184"/>
                    </a:lnTo>
                    <a:lnTo>
                      <a:pt x="1239" y="1181"/>
                    </a:lnTo>
                    <a:lnTo>
                      <a:pt x="1243" y="1177"/>
                    </a:lnTo>
                    <a:lnTo>
                      <a:pt x="1248" y="1174"/>
                    </a:lnTo>
                    <a:lnTo>
                      <a:pt x="1250" y="1170"/>
                    </a:lnTo>
                    <a:lnTo>
                      <a:pt x="1245" y="1170"/>
                    </a:lnTo>
                    <a:lnTo>
                      <a:pt x="1236" y="1170"/>
                    </a:lnTo>
                    <a:lnTo>
                      <a:pt x="1231" y="1168"/>
                    </a:lnTo>
                    <a:lnTo>
                      <a:pt x="1227" y="1168"/>
                    </a:lnTo>
                    <a:lnTo>
                      <a:pt x="1224" y="1168"/>
                    </a:lnTo>
                    <a:lnTo>
                      <a:pt x="1224" y="1170"/>
                    </a:lnTo>
                    <a:lnTo>
                      <a:pt x="1224" y="1172"/>
                    </a:lnTo>
                    <a:lnTo>
                      <a:pt x="1229" y="1174"/>
                    </a:lnTo>
                    <a:lnTo>
                      <a:pt x="1231" y="1175"/>
                    </a:lnTo>
                    <a:lnTo>
                      <a:pt x="1232" y="1179"/>
                    </a:lnTo>
                    <a:lnTo>
                      <a:pt x="1231" y="1181"/>
                    </a:lnTo>
                    <a:lnTo>
                      <a:pt x="1229" y="1184"/>
                    </a:lnTo>
                    <a:lnTo>
                      <a:pt x="1222" y="1188"/>
                    </a:lnTo>
                    <a:lnTo>
                      <a:pt x="1222" y="1191"/>
                    </a:lnTo>
                    <a:lnTo>
                      <a:pt x="1224" y="1193"/>
                    </a:lnTo>
                    <a:lnTo>
                      <a:pt x="1220" y="1198"/>
                    </a:lnTo>
                    <a:lnTo>
                      <a:pt x="1217" y="1202"/>
                    </a:lnTo>
                    <a:lnTo>
                      <a:pt x="1217" y="1203"/>
                    </a:lnTo>
                    <a:lnTo>
                      <a:pt x="1218" y="1207"/>
                    </a:lnTo>
                    <a:lnTo>
                      <a:pt x="1217" y="1210"/>
                    </a:lnTo>
                    <a:lnTo>
                      <a:pt x="1213" y="1215"/>
                    </a:lnTo>
                    <a:lnTo>
                      <a:pt x="1208" y="1215"/>
                    </a:lnTo>
                    <a:lnTo>
                      <a:pt x="1203" y="1215"/>
                    </a:lnTo>
                    <a:lnTo>
                      <a:pt x="1194" y="1217"/>
                    </a:lnTo>
                    <a:lnTo>
                      <a:pt x="1184" y="1217"/>
                    </a:lnTo>
                    <a:lnTo>
                      <a:pt x="1177" y="1217"/>
                    </a:lnTo>
                    <a:lnTo>
                      <a:pt x="1170" y="1217"/>
                    </a:lnTo>
                    <a:lnTo>
                      <a:pt x="1164" y="1217"/>
                    </a:lnTo>
                    <a:lnTo>
                      <a:pt x="1159" y="1221"/>
                    </a:lnTo>
                    <a:lnTo>
                      <a:pt x="1154" y="1221"/>
                    </a:lnTo>
                    <a:lnTo>
                      <a:pt x="1152" y="1221"/>
                    </a:lnTo>
                    <a:lnTo>
                      <a:pt x="1154" y="1222"/>
                    </a:lnTo>
                    <a:lnTo>
                      <a:pt x="1161" y="1226"/>
                    </a:lnTo>
                    <a:lnTo>
                      <a:pt x="1170" y="1231"/>
                    </a:lnTo>
                    <a:lnTo>
                      <a:pt x="1171" y="1235"/>
                    </a:lnTo>
                    <a:lnTo>
                      <a:pt x="1170" y="1235"/>
                    </a:lnTo>
                    <a:lnTo>
                      <a:pt x="1164" y="1235"/>
                    </a:lnTo>
                    <a:lnTo>
                      <a:pt x="1161" y="1235"/>
                    </a:lnTo>
                    <a:lnTo>
                      <a:pt x="1159" y="1236"/>
                    </a:lnTo>
                    <a:lnTo>
                      <a:pt x="1156" y="1243"/>
                    </a:lnTo>
                    <a:lnTo>
                      <a:pt x="1152" y="1247"/>
                    </a:lnTo>
                    <a:lnTo>
                      <a:pt x="1151" y="1250"/>
                    </a:lnTo>
                    <a:lnTo>
                      <a:pt x="1145" y="1252"/>
                    </a:lnTo>
                    <a:lnTo>
                      <a:pt x="1140" y="1250"/>
                    </a:lnTo>
                    <a:lnTo>
                      <a:pt x="1128" y="1249"/>
                    </a:lnTo>
                    <a:lnTo>
                      <a:pt x="1123" y="1249"/>
                    </a:lnTo>
                    <a:lnTo>
                      <a:pt x="1117" y="1249"/>
                    </a:lnTo>
                    <a:lnTo>
                      <a:pt x="1116" y="1252"/>
                    </a:lnTo>
                    <a:lnTo>
                      <a:pt x="1114" y="1255"/>
                    </a:lnTo>
                    <a:lnTo>
                      <a:pt x="1117" y="1259"/>
                    </a:lnTo>
                    <a:lnTo>
                      <a:pt x="1123" y="1266"/>
                    </a:lnTo>
                    <a:lnTo>
                      <a:pt x="1135" y="1278"/>
                    </a:lnTo>
                    <a:lnTo>
                      <a:pt x="1138" y="1287"/>
                    </a:lnTo>
                    <a:lnTo>
                      <a:pt x="1138" y="1289"/>
                    </a:lnTo>
                    <a:lnTo>
                      <a:pt x="1138" y="1290"/>
                    </a:lnTo>
                    <a:lnTo>
                      <a:pt x="1131" y="1290"/>
                    </a:lnTo>
                    <a:lnTo>
                      <a:pt x="1126" y="1290"/>
                    </a:lnTo>
                    <a:lnTo>
                      <a:pt x="1121" y="1292"/>
                    </a:lnTo>
                    <a:lnTo>
                      <a:pt x="1114" y="1294"/>
                    </a:lnTo>
                    <a:lnTo>
                      <a:pt x="1110" y="1294"/>
                    </a:lnTo>
                    <a:lnTo>
                      <a:pt x="1105" y="1292"/>
                    </a:lnTo>
                    <a:lnTo>
                      <a:pt x="1100" y="1292"/>
                    </a:lnTo>
                    <a:lnTo>
                      <a:pt x="1098" y="1292"/>
                    </a:lnTo>
                    <a:lnTo>
                      <a:pt x="1098" y="1294"/>
                    </a:lnTo>
                    <a:lnTo>
                      <a:pt x="1098" y="1296"/>
                    </a:lnTo>
                    <a:lnTo>
                      <a:pt x="1102" y="1299"/>
                    </a:lnTo>
                    <a:lnTo>
                      <a:pt x="1105" y="1301"/>
                    </a:lnTo>
                    <a:lnTo>
                      <a:pt x="1112" y="1303"/>
                    </a:lnTo>
                    <a:lnTo>
                      <a:pt x="1119" y="1304"/>
                    </a:lnTo>
                    <a:lnTo>
                      <a:pt x="1130" y="1304"/>
                    </a:lnTo>
                    <a:lnTo>
                      <a:pt x="1131" y="1306"/>
                    </a:lnTo>
                    <a:lnTo>
                      <a:pt x="1133" y="1308"/>
                    </a:lnTo>
                    <a:lnTo>
                      <a:pt x="1131" y="1313"/>
                    </a:lnTo>
                    <a:lnTo>
                      <a:pt x="1133" y="1323"/>
                    </a:lnTo>
                    <a:lnTo>
                      <a:pt x="1133" y="1329"/>
                    </a:lnTo>
                    <a:lnTo>
                      <a:pt x="1131" y="1332"/>
                    </a:lnTo>
                    <a:lnTo>
                      <a:pt x="1126" y="1339"/>
                    </a:lnTo>
                    <a:lnTo>
                      <a:pt x="1119" y="1344"/>
                    </a:lnTo>
                    <a:lnTo>
                      <a:pt x="1116" y="1350"/>
                    </a:lnTo>
                    <a:lnTo>
                      <a:pt x="1114" y="1355"/>
                    </a:lnTo>
                    <a:lnTo>
                      <a:pt x="1114" y="1358"/>
                    </a:lnTo>
                    <a:lnTo>
                      <a:pt x="1112" y="1360"/>
                    </a:lnTo>
                    <a:lnTo>
                      <a:pt x="1107" y="1356"/>
                    </a:lnTo>
                    <a:lnTo>
                      <a:pt x="1105" y="1356"/>
                    </a:lnTo>
                    <a:lnTo>
                      <a:pt x="1102" y="1355"/>
                    </a:lnTo>
                    <a:lnTo>
                      <a:pt x="1100" y="1358"/>
                    </a:lnTo>
                    <a:lnTo>
                      <a:pt x="1098" y="1363"/>
                    </a:lnTo>
                    <a:lnTo>
                      <a:pt x="1097" y="1370"/>
                    </a:lnTo>
                    <a:lnTo>
                      <a:pt x="1093" y="1374"/>
                    </a:lnTo>
                    <a:lnTo>
                      <a:pt x="1088" y="1377"/>
                    </a:lnTo>
                    <a:lnTo>
                      <a:pt x="1083" y="1379"/>
                    </a:lnTo>
                    <a:lnTo>
                      <a:pt x="1070" y="1381"/>
                    </a:lnTo>
                    <a:lnTo>
                      <a:pt x="1067" y="1383"/>
                    </a:lnTo>
                    <a:lnTo>
                      <a:pt x="1063" y="1386"/>
                    </a:lnTo>
                    <a:lnTo>
                      <a:pt x="1062" y="1388"/>
                    </a:lnTo>
                    <a:lnTo>
                      <a:pt x="1062" y="1390"/>
                    </a:lnTo>
                    <a:lnTo>
                      <a:pt x="1067" y="1391"/>
                    </a:lnTo>
                    <a:lnTo>
                      <a:pt x="1072" y="1395"/>
                    </a:lnTo>
                    <a:lnTo>
                      <a:pt x="1074" y="1397"/>
                    </a:lnTo>
                    <a:lnTo>
                      <a:pt x="1076" y="1402"/>
                    </a:lnTo>
                    <a:lnTo>
                      <a:pt x="1076" y="1405"/>
                    </a:lnTo>
                    <a:lnTo>
                      <a:pt x="1072" y="1405"/>
                    </a:lnTo>
                    <a:lnTo>
                      <a:pt x="1063" y="1403"/>
                    </a:lnTo>
                    <a:lnTo>
                      <a:pt x="1055" y="1400"/>
                    </a:lnTo>
                    <a:lnTo>
                      <a:pt x="1055" y="1402"/>
                    </a:lnTo>
                    <a:lnTo>
                      <a:pt x="1056" y="1407"/>
                    </a:lnTo>
                    <a:lnTo>
                      <a:pt x="1062" y="1410"/>
                    </a:lnTo>
                    <a:lnTo>
                      <a:pt x="1065" y="1412"/>
                    </a:lnTo>
                    <a:lnTo>
                      <a:pt x="1067" y="1412"/>
                    </a:lnTo>
                    <a:lnTo>
                      <a:pt x="1069" y="1412"/>
                    </a:lnTo>
                    <a:lnTo>
                      <a:pt x="1070" y="1410"/>
                    </a:lnTo>
                    <a:lnTo>
                      <a:pt x="1072" y="1412"/>
                    </a:lnTo>
                    <a:lnTo>
                      <a:pt x="1074" y="1414"/>
                    </a:lnTo>
                    <a:lnTo>
                      <a:pt x="1076" y="1419"/>
                    </a:lnTo>
                    <a:lnTo>
                      <a:pt x="1076" y="1428"/>
                    </a:lnTo>
                    <a:lnTo>
                      <a:pt x="1074" y="1437"/>
                    </a:lnTo>
                    <a:lnTo>
                      <a:pt x="1065" y="1459"/>
                    </a:lnTo>
                    <a:lnTo>
                      <a:pt x="1056" y="1480"/>
                    </a:lnTo>
                    <a:lnTo>
                      <a:pt x="1053" y="1489"/>
                    </a:lnTo>
                    <a:lnTo>
                      <a:pt x="1055" y="1496"/>
                    </a:lnTo>
                    <a:lnTo>
                      <a:pt x="1055" y="1501"/>
                    </a:lnTo>
                    <a:lnTo>
                      <a:pt x="1055" y="1504"/>
                    </a:lnTo>
                    <a:lnTo>
                      <a:pt x="1051" y="1506"/>
                    </a:lnTo>
                    <a:lnTo>
                      <a:pt x="1048" y="1508"/>
                    </a:lnTo>
                    <a:lnTo>
                      <a:pt x="1039" y="1513"/>
                    </a:lnTo>
                    <a:lnTo>
                      <a:pt x="1036" y="1515"/>
                    </a:lnTo>
                    <a:lnTo>
                      <a:pt x="1034" y="1518"/>
                    </a:lnTo>
                    <a:lnTo>
                      <a:pt x="1032" y="1520"/>
                    </a:lnTo>
                    <a:lnTo>
                      <a:pt x="1037" y="1518"/>
                    </a:lnTo>
                    <a:lnTo>
                      <a:pt x="1039" y="1518"/>
                    </a:lnTo>
                    <a:lnTo>
                      <a:pt x="1043" y="1520"/>
                    </a:lnTo>
                    <a:lnTo>
                      <a:pt x="1044" y="1522"/>
                    </a:lnTo>
                    <a:lnTo>
                      <a:pt x="1044" y="1529"/>
                    </a:lnTo>
                    <a:lnTo>
                      <a:pt x="1044" y="1534"/>
                    </a:lnTo>
                    <a:lnTo>
                      <a:pt x="1043" y="1539"/>
                    </a:lnTo>
                    <a:lnTo>
                      <a:pt x="1039" y="1543"/>
                    </a:lnTo>
                    <a:lnTo>
                      <a:pt x="1036" y="1545"/>
                    </a:lnTo>
                    <a:lnTo>
                      <a:pt x="1032" y="1546"/>
                    </a:lnTo>
                    <a:lnTo>
                      <a:pt x="1029" y="1546"/>
                    </a:lnTo>
                    <a:lnTo>
                      <a:pt x="1018" y="1541"/>
                    </a:lnTo>
                    <a:lnTo>
                      <a:pt x="1011" y="1534"/>
                    </a:lnTo>
                    <a:lnTo>
                      <a:pt x="1006" y="1531"/>
                    </a:lnTo>
                    <a:lnTo>
                      <a:pt x="1004" y="1531"/>
                    </a:lnTo>
                    <a:lnTo>
                      <a:pt x="1003" y="1531"/>
                    </a:lnTo>
                    <a:lnTo>
                      <a:pt x="994" y="1538"/>
                    </a:lnTo>
                    <a:lnTo>
                      <a:pt x="990" y="1539"/>
                    </a:lnTo>
                    <a:lnTo>
                      <a:pt x="985" y="1541"/>
                    </a:lnTo>
                    <a:lnTo>
                      <a:pt x="982" y="1541"/>
                    </a:lnTo>
                    <a:lnTo>
                      <a:pt x="976" y="1539"/>
                    </a:lnTo>
                    <a:lnTo>
                      <a:pt x="973" y="1538"/>
                    </a:lnTo>
                    <a:lnTo>
                      <a:pt x="971" y="1534"/>
                    </a:lnTo>
                    <a:lnTo>
                      <a:pt x="973" y="1531"/>
                    </a:lnTo>
                    <a:lnTo>
                      <a:pt x="975" y="1525"/>
                    </a:lnTo>
                    <a:lnTo>
                      <a:pt x="980" y="1518"/>
                    </a:lnTo>
                    <a:lnTo>
                      <a:pt x="980" y="1515"/>
                    </a:lnTo>
                    <a:lnTo>
                      <a:pt x="980" y="1513"/>
                    </a:lnTo>
                    <a:lnTo>
                      <a:pt x="975" y="1513"/>
                    </a:lnTo>
                    <a:lnTo>
                      <a:pt x="964" y="1513"/>
                    </a:lnTo>
                    <a:lnTo>
                      <a:pt x="957" y="1513"/>
                    </a:lnTo>
                    <a:lnTo>
                      <a:pt x="949" y="1511"/>
                    </a:lnTo>
                    <a:lnTo>
                      <a:pt x="940" y="1506"/>
                    </a:lnTo>
                    <a:lnTo>
                      <a:pt x="936" y="1504"/>
                    </a:lnTo>
                    <a:lnTo>
                      <a:pt x="936" y="1501"/>
                    </a:lnTo>
                    <a:lnTo>
                      <a:pt x="938" y="1496"/>
                    </a:lnTo>
                    <a:lnTo>
                      <a:pt x="945" y="1487"/>
                    </a:lnTo>
                    <a:lnTo>
                      <a:pt x="949" y="1484"/>
                    </a:lnTo>
                    <a:lnTo>
                      <a:pt x="949" y="1478"/>
                    </a:lnTo>
                    <a:lnTo>
                      <a:pt x="949" y="1475"/>
                    </a:lnTo>
                    <a:lnTo>
                      <a:pt x="947" y="1471"/>
                    </a:lnTo>
                    <a:lnTo>
                      <a:pt x="943" y="1468"/>
                    </a:lnTo>
                    <a:lnTo>
                      <a:pt x="942" y="1468"/>
                    </a:lnTo>
                    <a:lnTo>
                      <a:pt x="942" y="1470"/>
                    </a:lnTo>
                    <a:lnTo>
                      <a:pt x="942" y="1473"/>
                    </a:lnTo>
                    <a:lnTo>
                      <a:pt x="942" y="1477"/>
                    </a:lnTo>
                    <a:lnTo>
                      <a:pt x="940" y="1478"/>
                    </a:lnTo>
                    <a:lnTo>
                      <a:pt x="935" y="1482"/>
                    </a:lnTo>
                    <a:lnTo>
                      <a:pt x="926" y="1485"/>
                    </a:lnTo>
                    <a:lnTo>
                      <a:pt x="917" y="1492"/>
                    </a:lnTo>
                    <a:lnTo>
                      <a:pt x="914" y="1494"/>
                    </a:lnTo>
                    <a:lnTo>
                      <a:pt x="912" y="1494"/>
                    </a:lnTo>
                    <a:lnTo>
                      <a:pt x="908" y="1491"/>
                    </a:lnTo>
                    <a:lnTo>
                      <a:pt x="907" y="1491"/>
                    </a:lnTo>
                    <a:lnTo>
                      <a:pt x="903" y="1489"/>
                    </a:lnTo>
                    <a:lnTo>
                      <a:pt x="898" y="1491"/>
                    </a:lnTo>
                    <a:lnTo>
                      <a:pt x="891" y="1494"/>
                    </a:lnTo>
                    <a:lnTo>
                      <a:pt x="884" y="1499"/>
                    </a:lnTo>
                    <a:lnTo>
                      <a:pt x="879" y="1503"/>
                    </a:lnTo>
                    <a:lnTo>
                      <a:pt x="874" y="1503"/>
                    </a:lnTo>
                    <a:lnTo>
                      <a:pt x="870" y="1503"/>
                    </a:lnTo>
                    <a:lnTo>
                      <a:pt x="867" y="1501"/>
                    </a:lnTo>
                    <a:lnTo>
                      <a:pt x="865" y="1498"/>
                    </a:lnTo>
                    <a:lnTo>
                      <a:pt x="861" y="1491"/>
                    </a:lnTo>
                    <a:lnTo>
                      <a:pt x="861" y="1487"/>
                    </a:lnTo>
                    <a:lnTo>
                      <a:pt x="861" y="1484"/>
                    </a:lnTo>
                    <a:lnTo>
                      <a:pt x="865" y="1482"/>
                    </a:lnTo>
                    <a:lnTo>
                      <a:pt x="867" y="1482"/>
                    </a:lnTo>
                    <a:lnTo>
                      <a:pt x="868" y="1480"/>
                    </a:lnTo>
                    <a:lnTo>
                      <a:pt x="867" y="1478"/>
                    </a:lnTo>
                    <a:lnTo>
                      <a:pt x="865" y="1477"/>
                    </a:lnTo>
                    <a:lnTo>
                      <a:pt x="861" y="1475"/>
                    </a:lnTo>
                    <a:lnTo>
                      <a:pt x="856" y="1475"/>
                    </a:lnTo>
                    <a:lnTo>
                      <a:pt x="853" y="1475"/>
                    </a:lnTo>
                    <a:lnTo>
                      <a:pt x="851" y="1473"/>
                    </a:lnTo>
                    <a:lnTo>
                      <a:pt x="851" y="1470"/>
                    </a:lnTo>
                    <a:lnTo>
                      <a:pt x="853" y="1466"/>
                    </a:lnTo>
                    <a:lnTo>
                      <a:pt x="853" y="1463"/>
                    </a:lnTo>
                    <a:lnTo>
                      <a:pt x="851" y="1461"/>
                    </a:lnTo>
                    <a:lnTo>
                      <a:pt x="841" y="1461"/>
                    </a:lnTo>
                    <a:lnTo>
                      <a:pt x="832" y="1461"/>
                    </a:lnTo>
                    <a:lnTo>
                      <a:pt x="830" y="1459"/>
                    </a:lnTo>
                    <a:lnTo>
                      <a:pt x="830" y="1454"/>
                    </a:lnTo>
                    <a:lnTo>
                      <a:pt x="834" y="1447"/>
                    </a:lnTo>
                    <a:lnTo>
                      <a:pt x="834" y="1442"/>
                    </a:lnTo>
                    <a:lnTo>
                      <a:pt x="832" y="1440"/>
                    </a:lnTo>
                    <a:lnTo>
                      <a:pt x="827" y="1442"/>
                    </a:lnTo>
                    <a:lnTo>
                      <a:pt x="825" y="1442"/>
                    </a:lnTo>
                    <a:lnTo>
                      <a:pt x="823" y="1440"/>
                    </a:lnTo>
                    <a:lnTo>
                      <a:pt x="823" y="1435"/>
                    </a:lnTo>
                    <a:lnTo>
                      <a:pt x="821" y="1428"/>
                    </a:lnTo>
                    <a:lnTo>
                      <a:pt x="820" y="1426"/>
                    </a:lnTo>
                    <a:lnTo>
                      <a:pt x="816" y="1428"/>
                    </a:lnTo>
                    <a:lnTo>
                      <a:pt x="813" y="1428"/>
                    </a:lnTo>
                    <a:lnTo>
                      <a:pt x="813" y="1426"/>
                    </a:lnTo>
                    <a:lnTo>
                      <a:pt x="813" y="1423"/>
                    </a:lnTo>
                    <a:lnTo>
                      <a:pt x="814" y="1419"/>
                    </a:lnTo>
                    <a:lnTo>
                      <a:pt x="813" y="1416"/>
                    </a:lnTo>
                    <a:lnTo>
                      <a:pt x="811" y="1412"/>
                    </a:lnTo>
                    <a:lnTo>
                      <a:pt x="806" y="1409"/>
                    </a:lnTo>
                    <a:lnTo>
                      <a:pt x="797" y="1405"/>
                    </a:lnTo>
                    <a:lnTo>
                      <a:pt x="792" y="1402"/>
                    </a:lnTo>
                    <a:lnTo>
                      <a:pt x="790" y="1397"/>
                    </a:lnTo>
                    <a:lnTo>
                      <a:pt x="790" y="1391"/>
                    </a:lnTo>
                    <a:lnTo>
                      <a:pt x="790" y="1386"/>
                    </a:lnTo>
                    <a:lnTo>
                      <a:pt x="788" y="1383"/>
                    </a:lnTo>
                    <a:lnTo>
                      <a:pt x="785" y="1377"/>
                    </a:lnTo>
                    <a:lnTo>
                      <a:pt x="781" y="1370"/>
                    </a:lnTo>
                    <a:lnTo>
                      <a:pt x="781" y="1369"/>
                    </a:lnTo>
                    <a:lnTo>
                      <a:pt x="781" y="1365"/>
                    </a:lnTo>
                    <a:lnTo>
                      <a:pt x="781" y="1362"/>
                    </a:lnTo>
                    <a:lnTo>
                      <a:pt x="781" y="1360"/>
                    </a:lnTo>
                    <a:lnTo>
                      <a:pt x="776" y="1360"/>
                    </a:lnTo>
                    <a:lnTo>
                      <a:pt x="767" y="1358"/>
                    </a:lnTo>
                    <a:lnTo>
                      <a:pt x="764" y="1356"/>
                    </a:lnTo>
                    <a:lnTo>
                      <a:pt x="760" y="1351"/>
                    </a:lnTo>
                    <a:lnTo>
                      <a:pt x="750" y="1334"/>
                    </a:lnTo>
                    <a:lnTo>
                      <a:pt x="748" y="1329"/>
                    </a:lnTo>
                    <a:lnTo>
                      <a:pt x="748" y="1325"/>
                    </a:lnTo>
                    <a:lnTo>
                      <a:pt x="748" y="1322"/>
                    </a:lnTo>
                    <a:lnTo>
                      <a:pt x="750" y="1320"/>
                    </a:lnTo>
                    <a:lnTo>
                      <a:pt x="748" y="1318"/>
                    </a:lnTo>
                    <a:lnTo>
                      <a:pt x="747" y="1315"/>
                    </a:lnTo>
                    <a:lnTo>
                      <a:pt x="743" y="1311"/>
                    </a:lnTo>
                    <a:lnTo>
                      <a:pt x="745" y="1309"/>
                    </a:lnTo>
                    <a:lnTo>
                      <a:pt x="747" y="1309"/>
                    </a:lnTo>
                    <a:lnTo>
                      <a:pt x="748" y="1308"/>
                    </a:lnTo>
                    <a:lnTo>
                      <a:pt x="748" y="1306"/>
                    </a:lnTo>
                    <a:lnTo>
                      <a:pt x="747" y="1303"/>
                    </a:lnTo>
                    <a:lnTo>
                      <a:pt x="745" y="1301"/>
                    </a:lnTo>
                    <a:lnTo>
                      <a:pt x="755" y="1299"/>
                    </a:lnTo>
                    <a:lnTo>
                      <a:pt x="762" y="1297"/>
                    </a:lnTo>
                    <a:lnTo>
                      <a:pt x="766" y="1297"/>
                    </a:lnTo>
                    <a:lnTo>
                      <a:pt x="767" y="1294"/>
                    </a:lnTo>
                    <a:lnTo>
                      <a:pt x="766" y="1292"/>
                    </a:lnTo>
                    <a:lnTo>
                      <a:pt x="766" y="1290"/>
                    </a:lnTo>
                    <a:lnTo>
                      <a:pt x="766" y="1289"/>
                    </a:lnTo>
                    <a:lnTo>
                      <a:pt x="769" y="1287"/>
                    </a:lnTo>
                    <a:lnTo>
                      <a:pt x="774" y="1287"/>
                    </a:lnTo>
                    <a:lnTo>
                      <a:pt x="781" y="1287"/>
                    </a:lnTo>
                    <a:lnTo>
                      <a:pt x="783" y="1285"/>
                    </a:lnTo>
                    <a:lnTo>
                      <a:pt x="781" y="1283"/>
                    </a:lnTo>
                    <a:lnTo>
                      <a:pt x="780" y="1282"/>
                    </a:lnTo>
                    <a:lnTo>
                      <a:pt x="773" y="1278"/>
                    </a:lnTo>
                    <a:lnTo>
                      <a:pt x="773" y="1276"/>
                    </a:lnTo>
                    <a:lnTo>
                      <a:pt x="776" y="1273"/>
                    </a:lnTo>
                    <a:lnTo>
                      <a:pt x="780" y="1273"/>
                    </a:lnTo>
                    <a:lnTo>
                      <a:pt x="785" y="1273"/>
                    </a:lnTo>
                    <a:lnTo>
                      <a:pt x="794" y="1280"/>
                    </a:lnTo>
                    <a:lnTo>
                      <a:pt x="801" y="1283"/>
                    </a:lnTo>
                    <a:lnTo>
                      <a:pt x="802" y="1283"/>
                    </a:lnTo>
                    <a:lnTo>
                      <a:pt x="802" y="1278"/>
                    </a:lnTo>
                    <a:lnTo>
                      <a:pt x="801" y="1275"/>
                    </a:lnTo>
                    <a:lnTo>
                      <a:pt x="797" y="1269"/>
                    </a:lnTo>
                    <a:lnTo>
                      <a:pt x="794" y="1266"/>
                    </a:lnTo>
                    <a:lnTo>
                      <a:pt x="788" y="1264"/>
                    </a:lnTo>
                    <a:lnTo>
                      <a:pt x="785" y="1264"/>
                    </a:lnTo>
                    <a:lnTo>
                      <a:pt x="780" y="1266"/>
                    </a:lnTo>
                    <a:lnTo>
                      <a:pt x="774" y="1268"/>
                    </a:lnTo>
                    <a:lnTo>
                      <a:pt x="769" y="1271"/>
                    </a:lnTo>
                    <a:lnTo>
                      <a:pt x="764" y="1273"/>
                    </a:lnTo>
                    <a:lnTo>
                      <a:pt x="762" y="1273"/>
                    </a:lnTo>
                    <a:lnTo>
                      <a:pt x="760" y="1268"/>
                    </a:lnTo>
                    <a:lnTo>
                      <a:pt x="759" y="1266"/>
                    </a:lnTo>
                    <a:lnTo>
                      <a:pt x="757" y="1266"/>
                    </a:lnTo>
                    <a:lnTo>
                      <a:pt x="748" y="1280"/>
                    </a:lnTo>
                    <a:lnTo>
                      <a:pt x="743" y="1289"/>
                    </a:lnTo>
                    <a:lnTo>
                      <a:pt x="738" y="1294"/>
                    </a:lnTo>
                    <a:lnTo>
                      <a:pt x="733" y="1296"/>
                    </a:lnTo>
                    <a:lnTo>
                      <a:pt x="731" y="1294"/>
                    </a:lnTo>
                    <a:lnTo>
                      <a:pt x="729" y="1290"/>
                    </a:lnTo>
                    <a:lnTo>
                      <a:pt x="727" y="1285"/>
                    </a:lnTo>
                    <a:lnTo>
                      <a:pt x="727" y="1273"/>
                    </a:lnTo>
                    <a:lnTo>
                      <a:pt x="727" y="1266"/>
                    </a:lnTo>
                    <a:lnTo>
                      <a:pt x="726" y="1262"/>
                    </a:lnTo>
                    <a:lnTo>
                      <a:pt x="724" y="1261"/>
                    </a:lnTo>
                    <a:lnTo>
                      <a:pt x="722" y="1254"/>
                    </a:lnTo>
                    <a:lnTo>
                      <a:pt x="722" y="1249"/>
                    </a:lnTo>
                    <a:lnTo>
                      <a:pt x="720" y="1245"/>
                    </a:lnTo>
                    <a:lnTo>
                      <a:pt x="717" y="1240"/>
                    </a:lnTo>
                    <a:lnTo>
                      <a:pt x="713" y="1238"/>
                    </a:lnTo>
                    <a:lnTo>
                      <a:pt x="712" y="1235"/>
                    </a:lnTo>
                    <a:lnTo>
                      <a:pt x="712" y="1231"/>
                    </a:lnTo>
                    <a:lnTo>
                      <a:pt x="712" y="1228"/>
                    </a:lnTo>
                    <a:lnTo>
                      <a:pt x="712" y="1224"/>
                    </a:lnTo>
                    <a:lnTo>
                      <a:pt x="708" y="1217"/>
                    </a:lnTo>
                    <a:lnTo>
                      <a:pt x="701" y="1214"/>
                    </a:lnTo>
                    <a:lnTo>
                      <a:pt x="693" y="1212"/>
                    </a:lnTo>
                    <a:lnTo>
                      <a:pt x="691" y="1210"/>
                    </a:lnTo>
                    <a:lnTo>
                      <a:pt x="689" y="1210"/>
                    </a:lnTo>
                    <a:lnTo>
                      <a:pt x="689" y="1205"/>
                    </a:lnTo>
                    <a:lnTo>
                      <a:pt x="687" y="1200"/>
                    </a:lnTo>
                    <a:lnTo>
                      <a:pt x="684" y="1195"/>
                    </a:lnTo>
                    <a:lnTo>
                      <a:pt x="679" y="1191"/>
                    </a:lnTo>
                    <a:lnTo>
                      <a:pt x="673" y="1184"/>
                    </a:lnTo>
                    <a:lnTo>
                      <a:pt x="672" y="1179"/>
                    </a:lnTo>
                    <a:lnTo>
                      <a:pt x="672" y="1172"/>
                    </a:lnTo>
                    <a:lnTo>
                      <a:pt x="675" y="1163"/>
                    </a:lnTo>
                    <a:lnTo>
                      <a:pt x="680" y="1156"/>
                    </a:lnTo>
                    <a:lnTo>
                      <a:pt x="687" y="1149"/>
                    </a:lnTo>
                    <a:lnTo>
                      <a:pt x="696" y="1142"/>
                    </a:lnTo>
                    <a:lnTo>
                      <a:pt x="706" y="1135"/>
                    </a:lnTo>
                    <a:lnTo>
                      <a:pt x="686" y="1135"/>
                    </a:lnTo>
                    <a:lnTo>
                      <a:pt x="672" y="1134"/>
                    </a:lnTo>
                    <a:lnTo>
                      <a:pt x="666" y="1132"/>
                    </a:lnTo>
                    <a:lnTo>
                      <a:pt x="663" y="1128"/>
                    </a:lnTo>
                    <a:lnTo>
                      <a:pt x="663" y="1123"/>
                    </a:lnTo>
                    <a:lnTo>
                      <a:pt x="665" y="1118"/>
                    </a:lnTo>
                    <a:lnTo>
                      <a:pt x="672" y="1097"/>
                    </a:lnTo>
                    <a:lnTo>
                      <a:pt x="673" y="1090"/>
                    </a:lnTo>
                    <a:lnTo>
                      <a:pt x="673" y="1085"/>
                    </a:lnTo>
                    <a:lnTo>
                      <a:pt x="673" y="1081"/>
                    </a:lnTo>
                    <a:lnTo>
                      <a:pt x="677" y="1080"/>
                    </a:lnTo>
                    <a:lnTo>
                      <a:pt x="686" y="1074"/>
                    </a:lnTo>
                    <a:lnTo>
                      <a:pt x="689" y="1073"/>
                    </a:lnTo>
                    <a:lnTo>
                      <a:pt x="693" y="1069"/>
                    </a:lnTo>
                    <a:lnTo>
                      <a:pt x="693" y="1067"/>
                    </a:lnTo>
                    <a:lnTo>
                      <a:pt x="687" y="1064"/>
                    </a:lnTo>
                    <a:lnTo>
                      <a:pt x="682" y="1059"/>
                    </a:lnTo>
                    <a:lnTo>
                      <a:pt x="682" y="1057"/>
                    </a:lnTo>
                    <a:lnTo>
                      <a:pt x="684" y="1057"/>
                    </a:lnTo>
                    <a:lnTo>
                      <a:pt x="686" y="1055"/>
                    </a:lnTo>
                    <a:lnTo>
                      <a:pt x="686" y="1052"/>
                    </a:lnTo>
                    <a:lnTo>
                      <a:pt x="684" y="1050"/>
                    </a:lnTo>
                    <a:lnTo>
                      <a:pt x="686" y="1048"/>
                    </a:lnTo>
                    <a:lnTo>
                      <a:pt x="693" y="1045"/>
                    </a:lnTo>
                    <a:lnTo>
                      <a:pt x="703" y="1043"/>
                    </a:lnTo>
                    <a:lnTo>
                      <a:pt x="708" y="1041"/>
                    </a:lnTo>
                    <a:lnTo>
                      <a:pt x="712" y="1038"/>
                    </a:lnTo>
                    <a:lnTo>
                      <a:pt x="715" y="1036"/>
                    </a:lnTo>
                    <a:lnTo>
                      <a:pt x="720" y="1036"/>
                    </a:lnTo>
                    <a:lnTo>
                      <a:pt x="729" y="1038"/>
                    </a:lnTo>
                    <a:lnTo>
                      <a:pt x="740" y="1040"/>
                    </a:lnTo>
                    <a:lnTo>
                      <a:pt x="747" y="1040"/>
                    </a:lnTo>
                    <a:lnTo>
                      <a:pt x="754" y="1038"/>
                    </a:lnTo>
                    <a:lnTo>
                      <a:pt x="762" y="1033"/>
                    </a:lnTo>
                    <a:lnTo>
                      <a:pt x="762" y="1031"/>
                    </a:lnTo>
                    <a:lnTo>
                      <a:pt x="762" y="1029"/>
                    </a:lnTo>
                    <a:lnTo>
                      <a:pt x="759" y="1024"/>
                    </a:lnTo>
                    <a:lnTo>
                      <a:pt x="759" y="1019"/>
                    </a:lnTo>
                    <a:lnTo>
                      <a:pt x="759" y="1013"/>
                    </a:lnTo>
                    <a:lnTo>
                      <a:pt x="762" y="1000"/>
                    </a:lnTo>
                    <a:lnTo>
                      <a:pt x="767" y="987"/>
                    </a:lnTo>
                    <a:lnTo>
                      <a:pt x="773" y="975"/>
                    </a:lnTo>
                    <a:lnTo>
                      <a:pt x="774" y="970"/>
                    </a:lnTo>
                    <a:lnTo>
                      <a:pt x="774" y="965"/>
                    </a:lnTo>
                    <a:lnTo>
                      <a:pt x="773" y="963"/>
                    </a:lnTo>
                    <a:lnTo>
                      <a:pt x="767" y="968"/>
                    </a:lnTo>
                    <a:lnTo>
                      <a:pt x="766" y="972"/>
                    </a:lnTo>
                    <a:lnTo>
                      <a:pt x="762" y="975"/>
                    </a:lnTo>
                    <a:lnTo>
                      <a:pt x="759" y="975"/>
                    </a:lnTo>
                    <a:lnTo>
                      <a:pt x="757" y="973"/>
                    </a:lnTo>
                    <a:lnTo>
                      <a:pt x="754" y="968"/>
                    </a:lnTo>
                    <a:lnTo>
                      <a:pt x="755" y="963"/>
                    </a:lnTo>
                    <a:lnTo>
                      <a:pt x="757" y="956"/>
                    </a:lnTo>
                    <a:lnTo>
                      <a:pt x="755" y="953"/>
                    </a:lnTo>
                    <a:lnTo>
                      <a:pt x="754" y="951"/>
                    </a:lnTo>
                    <a:lnTo>
                      <a:pt x="747" y="947"/>
                    </a:lnTo>
                    <a:lnTo>
                      <a:pt x="734" y="946"/>
                    </a:lnTo>
                    <a:lnTo>
                      <a:pt x="724" y="944"/>
                    </a:lnTo>
                    <a:lnTo>
                      <a:pt x="717" y="942"/>
                    </a:lnTo>
                    <a:lnTo>
                      <a:pt x="713" y="937"/>
                    </a:lnTo>
                    <a:lnTo>
                      <a:pt x="710" y="933"/>
                    </a:lnTo>
                    <a:lnTo>
                      <a:pt x="705" y="930"/>
                    </a:lnTo>
                    <a:lnTo>
                      <a:pt x="700" y="926"/>
                    </a:lnTo>
                    <a:lnTo>
                      <a:pt x="693" y="923"/>
                    </a:lnTo>
                    <a:lnTo>
                      <a:pt x="680" y="921"/>
                    </a:lnTo>
                    <a:lnTo>
                      <a:pt x="666" y="919"/>
                    </a:lnTo>
                    <a:lnTo>
                      <a:pt x="653" y="913"/>
                    </a:lnTo>
                    <a:lnTo>
                      <a:pt x="647" y="909"/>
                    </a:lnTo>
                    <a:lnTo>
                      <a:pt x="644" y="906"/>
                    </a:lnTo>
                    <a:lnTo>
                      <a:pt x="644" y="902"/>
                    </a:lnTo>
                    <a:lnTo>
                      <a:pt x="646" y="899"/>
                    </a:lnTo>
                    <a:lnTo>
                      <a:pt x="651" y="897"/>
                    </a:lnTo>
                    <a:lnTo>
                      <a:pt x="659" y="895"/>
                    </a:lnTo>
                    <a:lnTo>
                      <a:pt x="682" y="895"/>
                    </a:lnTo>
                    <a:lnTo>
                      <a:pt x="705" y="899"/>
                    </a:lnTo>
                    <a:lnTo>
                      <a:pt x="715" y="900"/>
                    </a:lnTo>
                    <a:lnTo>
                      <a:pt x="724" y="906"/>
                    </a:lnTo>
                    <a:lnTo>
                      <a:pt x="738" y="913"/>
                    </a:lnTo>
                    <a:lnTo>
                      <a:pt x="752" y="916"/>
                    </a:lnTo>
                    <a:lnTo>
                      <a:pt x="760" y="918"/>
                    </a:lnTo>
                    <a:lnTo>
                      <a:pt x="762" y="916"/>
                    </a:lnTo>
                    <a:lnTo>
                      <a:pt x="760" y="914"/>
                    </a:lnTo>
                    <a:lnTo>
                      <a:pt x="757" y="909"/>
                    </a:lnTo>
                    <a:lnTo>
                      <a:pt x="754" y="904"/>
                    </a:lnTo>
                    <a:lnTo>
                      <a:pt x="755" y="899"/>
                    </a:lnTo>
                    <a:lnTo>
                      <a:pt x="760" y="892"/>
                    </a:lnTo>
                    <a:lnTo>
                      <a:pt x="760" y="890"/>
                    </a:lnTo>
                    <a:lnTo>
                      <a:pt x="754" y="888"/>
                    </a:lnTo>
                    <a:lnTo>
                      <a:pt x="738" y="883"/>
                    </a:lnTo>
                    <a:lnTo>
                      <a:pt x="727" y="879"/>
                    </a:lnTo>
                    <a:lnTo>
                      <a:pt x="722" y="876"/>
                    </a:lnTo>
                    <a:lnTo>
                      <a:pt x="717" y="871"/>
                    </a:lnTo>
                    <a:lnTo>
                      <a:pt x="717" y="869"/>
                    </a:lnTo>
                    <a:lnTo>
                      <a:pt x="719" y="865"/>
                    </a:lnTo>
                    <a:lnTo>
                      <a:pt x="722" y="860"/>
                    </a:lnTo>
                    <a:lnTo>
                      <a:pt x="720" y="859"/>
                    </a:lnTo>
                    <a:lnTo>
                      <a:pt x="717" y="857"/>
                    </a:lnTo>
                    <a:lnTo>
                      <a:pt x="712" y="855"/>
                    </a:lnTo>
                    <a:lnTo>
                      <a:pt x="708" y="855"/>
                    </a:lnTo>
                    <a:lnTo>
                      <a:pt x="705" y="853"/>
                    </a:lnTo>
                    <a:lnTo>
                      <a:pt x="706" y="850"/>
                    </a:lnTo>
                    <a:lnTo>
                      <a:pt x="712" y="846"/>
                    </a:lnTo>
                    <a:lnTo>
                      <a:pt x="712" y="845"/>
                    </a:lnTo>
                    <a:lnTo>
                      <a:pt x="710" y="841"/>
                    </a:lnTo>
                    <a:lnTo>
                      <a:pt x="705" y="838"/>
                    </a:lnTo>
                    <a:lnTo>
                      <a:pt x="696" y="836"/>
                    </a:lnTo>
                    <a:lnTo>
                      <a:pt x="687" y="834"/>
                    </a:lnTo>
                    <a:lnTo>
                      <a:pt x="679" y="836"/>
                    </a:lnTo>
                    <a:lnTo>
                      <a:pt x="672" y="841"/>
                    </a:lnTo>
                    <a:lnTo>
                      <a:pt x="668" y="845"/>
                    </a:lnTo>
                    <a:lnTo>
                      <a:pt x="665" y="848"/>
                    </a:lnTo>
                    <a:lnTo>
                      <a:pt x="659" y="857"/>
                    </a:lnTo>
                    <a:lnTo>
                      <a:pt x="654" y="860"/>
                    </a:lnTo>
                    <a:lnTo>
                      <a:pt x="647" y="860"/>
                    </a:lnTo>
                    <a:lnTo>
                      <a:pt x="642" y="860"/>
                    </a:lnTo>
                    <a:lnTo>
                      <a:pt x="630" y="857"/>
                    </a:lnTo>
                    <a:lnTo>
                      <a:pt x="623" y="855"/>
                    </a:lnTo>
                    <a:lnTo>
                      <a:pt x="618" y="857"/>
                    </a:lnTo>
                    <a:lnTo>
                      <a:pt x="614" y="859"/>
                    </a:lnTo>
                    <a:lnTo>
                      <a:pt x="611" y="859"/>
                    </a:lnTo>
                    <a:lnTo>
                      <a:pt x="607" y="855"/>
                    </a:lnTo>
                    <a:lnTo>
                      <a:pt x="606" y="853"/>
                    </a:lnTo>
                    <a:lnTo>
                      <a:pt x="600" y="845"/>
                    </a:lnTo>
                    <a:lnTo>
                      <a:pt x="595" y="838"/>
                    </a:lnTo>
                    <a:lnTo>
                      <a:pt x="593" y="836"/>
                    </a:lnTo>
                    <a:lnTo>
                      <a:pt x="597" y="834"/>
                    </a:lnTo>
                    <a:lnTo>
                      <a:pt x="607" y="832"/>
                    </a:lnTo>
                    <a:lnTo>
                      <a:pt x="612" y="831"/>
                    </a:lnTo>
                    <a:lnTo>
                      <a:pt x="616" y="829"/>
                    </a:lnTo>
                    <a:lnTo>
                      <a:pt x="616" y="825"/>
                    </a:lnTo>
                    <a:lnTo>
                      <a:pt x="614" y="820"/>
                    </a:lnTo>
                    <a:lnTo>
                      <a:pt x="604" y="808"/>
                    </a:lnTo>
                    <a:lnTo>
                      <a:pt x="602" y="803"/>
                    </a:lnTo>
                    <a:lnTo>
                      <a:pt x="600" y="798"/>
                    </a:lnTo>
                    <a:lnTo>
                      <a:pt x="600" y="792"/>
                    </a:lnTo>
                    <a:lnTo>
                      <a:pt x="604" y="789"/>
                    </a:lnTo>
                    <a:lnTo>
                      <a:pt x="609" y="785"/>
                    </a:lnTo>
                    <a:lnTo>
                      <a:pt x="616" y="784"/>
                    </a:lnTo>
                    <a:lnTo>
                      <a:pt x="623" y="782"/>
                    </a:lnTo>
                    <a:lnTo>
                      <a:pt x="630" y="778"/>
                    </a:lnTo>
                    <a:lnTo>
                      <a:pt x="633" y="773"/>
                    </a:lnTo>
                    <a:lnTo>
                      <a:pt x="635" y="768"/>
                    </a:lnTo>
                    <a:lnTo>
                      <a:pt x="635" y="763"/>
                    </a:lnTo>
                    <a:lnTo>
                      <a:pt x="633" y="758"/>
                    </a:lnTo>
                    <a:lnTo>
                      <a:pt x="626" y="752"/>
                    </a:lnTo>
                    <a:lnTo>
                      <a:pt x="618" y="749"/>
                    </a:lnTo>
                    <a:lnTo>
                      <a:pt x="611" y="747"/>
                    </a:lnTo>
                    <a:lnTo>
                      <a:pt x="607" y="744"/>
                    </a:lnTo>
                    <a:lnTo>
                      <a:pt x="609" y="738"/>
                    </a:lnTo>
                    <a:lnTo>
                      <a:pt x="611" y="735"/>
                    </a:lnTo>
                    <a:lnTo>
                      <a:pt x="614" y="730"/>
                    </a:lnTo>
                    <a:lnTo>
                      <a:pt x="616" y="724"/>
                    </a:lnTo>
                    <a:lnTo>
                      <a:pt x="614" y="721"/>
                    </a:lnTo>
                    <a:lnTo>
                      <a:pt x="607" y="716"/>
                    </a:lnTo>
                    <a:lnTo>
                      <a:pt x="597" y="712"/>
                    </a:lnTo>
                    <a:lnTo>
                      <a:pt x="592" y="707"/>
                    </a:lnTo>
                    <a:lnTo>
                      <a:pt x="592" y="704"/>
                    </a:lnTo>
                    <a:lnTo>
                      <a:pt x="593" y="702"/>
                    </a:lnTo>
                    <a:lnTo>
                      <a:pt x="595" y="698"/>
                    </a:lnTo>
                    <a:lnTo>
                      <a:pt x="597" y="695"/>
                    </a:lnTo>
                    <a:lnTo>
                      <a:pt x="597" y="691"/>
                    </a:lnTo>
                    <a:lnTo>
                      <a:pt x="592" y="688"/>
                    </a:lnTo>
                    <a:lnTo>
                      <a:pt x="586" y="684"/>
                    </a:lnTo>
                    <a:lnTo>
                      <a:pt x="585" y="681"/>
                    </a:lnTo>
                    <a:lnTo>
                      <a:pt x="581" y="676"/>
                    </a:lnTo>
                    <a:lnTo>
                      <a:pt x="579" y="674"/>
                    </a:lnTo>
                    <a:lnTo>
                      <a:pt x="576" y="674"/>
                    </a:lnTo>
                    <a:lnTo>
                      <a:pt x="558" y="679"/>
                    </a:lnTo>
                    <a:lnTo>
                      <a:pt x="550" y="681"/>
                    </a:lnTo>
                    <a:lnTo>
                      <a:pt x="546" y="681"/>
                    </a:lnTo>
                    <a:lnTo>
                      <a:pt x="546" y="679"/>
                    </a:lnTo>
                    <a:lnTo>
                      <a:pt x="550" y="676"/>
                    </a:lnTo>
                    <a:lnTo>
                      <a:pt x="560" y="665"/>
                    </a:lnTo>
                    <a:lnTo>
                      <a:pt x="565" y="658"/>
                    </a:lnTo>
                    <a:lnTo>
                      <a:pt x="569" y="653"/>
                    </a:lnTo>
                    <a:lnTo>
                      <a:pt x="569" y="650"/>
                    </a:lnTo>
                    <a:lnTo>
                      <a:pt x="567" y="646"/>
                    </a:lnTo>
                    <a:lnTo>
                      <a:pt x="560" y="639"/>
                    </a:lnTo>
                    <a:lnTo>
                      <a:pt x="532" y="622"/>
                    </a:lnTo>
                    <a:lnTo>
                      <a:pt x="518" y="613"/>
                    </a:lnTo>
                    <a:lnTo>
                      <a:pt x="506" y="604"/>
                    </a:lnTo>
                    <a:lnTo>
                      <a:pt x="503" y="601"/>
                    </a:lnTo>
                    <a:lnTo>
                      <a:pt x="501" y="597"/>
                    </a:lnTo>
                    <a:lnTo>
                      <a:pt x="501" y="594"/>
                    </a:lnTo>
                    <a:lnTo>
                      <a:pt x="503" y="592"/>
                    </a:lnTo>
                    <a:lnTo>
                      <a:pt x="508" y="587"/>
                    </a:lnTo>
                    <a:lnTo>
                      <a:pt x="510" y="583"/>
                    </a:lnTo>
                    <a:lnTo>
                      <a:pt x="508" y="580"/>
                    </a:lnTo>
                    <a:lnTo>
                      <a:pt x="503" y="576"/>
                    </a:lnTo>
                    <a:lnTo>
                      <a:pt x="487" y="570"/>
                    </a:lnTo>
                    <a:lnTo>
                      <a:pt x="464" y="559"/>
                    </a:lnTo>
                    <a:lnTo>
                      <a:pt x="454" y="554"/>
                    </a:lnTo>
                    <a:lnTo>
                      <a:pt x="445" y="552"/>
                    </a:lnTo>
                    <a:lnTo>
                      <a:pt x="440" y="552"/>
                    </a:lnTo>
                    <a:lnTo>
                      <a:pt x="435" y="552"/>
                    </a:lnTo>
                    <a:lnTo>
                      <a:pt x="430" y="552"/>
                    </a:lnTo>
                    <a:lnTo>
                      <a:pt x="424" y="550"/>
                    </a:lnTo>
                    <a:lnTo>
                      <a:pt x="421" y="545"/>
                    </a:lnTo>
                    <a:lnTo>
                      <a:pt x="414" y="542"/>
                    </a:lnTo>
                    <a:lnTo>
                      <a:pt x="407" y="540"/>
                    </a:lnTo>
                    <a:lnTo>
                      <a:pt x="388" y="538"/>
                    </a:lnTo>
                    <a:lnTo>
                      <a:pt x="367" y="536"/>
                    </a:lnTo>
                    <a:lnTo>
                      <a:pt x="355" y="535"/>
                    </a:lnTo>
                    <a:lnTo>
                      <a:pt x="344" y="533"/>
                    </a:lnTo>
                    <a:lnTo>
                      <a:pt x="336" y="531"/>
                    </a:lnTo>
                    <a:lnTo>
                      <a:pt x="330" y="531"/>
                    </a:lnTo>
                    <a:lnTo>
                      <a:pt x="325" y="535"/>
                    </a:lnTo>
                    <a:lnTo>
                      <a:pt x="322" y="538"/>
                    </a:lnTo>
                    <a:lnTo>
                      <a:pt x="320" y="542"/>
                    </a:lnTo>
                    <a:lnTo>
                      <a:pt x="316" y="543"/>
                    </a:lnTo>
                    <a:lnTo>
                      <a:pt x="311" y="543"/>
                    </a:lnTo>
                    <a:lnTo>
                      <a:pt x="306" y="540"/>
                    </a:lnTo>
                    <a:lnTo>
                      <a:pt x="299" y="535"/>
                    </a:lnTo>
                    <a:lnTo>
                      <a:pt x="294" y="533"/>
                    </a:lnTo>
                    <a:lnTo>
                      <a:pt x="290" y="535"/>
                    </a:lnTo>
                    <a:lnTo>
                      <a:pt x="287" y="538"/>
                    </a:lnTo>
                    <a:lnTo>
                      <a:pt x="283" y="542"/>
                    </a:lnTo>
                    <a:lnTo>
                      <a:pt x="278" y="545"/>
                    </a:lnTo>
                    <a:lnTo>
                      <a:pt x="271" y="549"/>
                    </a:lnTo>
                    <a:lnTo>
                      <a:pt x="261" y="549"/>
                    </a:lnTo>
                    <a:lnTo>
                      <a:pt x="252" y="547"/>
                    </a:lnTo>
                    <a:lnTo>
                      <a:pt x="249" y="545"/>
                    </a:lnTo>
                    <a:lnTo>
                      <a:pt x="247" y="542"/>
                    </a:lnTo>
                    <a:lnTo>
                      <a:pt x="249" y="538"/>
                    </a:lnTo>
                    <a:lnTo>
                      <a:pt x="250" y="536"/>
                    </a:lnTo>
                    <a:lnTo>
                      <a:pt x="249" y="535"/>
                    </a:lnTo>
                    <a:lnTo>
                      <a:pt x="245" y="535"/>
                    </a:lnTo>
                    <a:lnTo>
                      <a:pt x="236" y="538"/>
                    </a:lnTo>
                    <a:lnTo>
                      <a:pt x="228" y="542"/>
                    </a:lnTo>
                    <a:lnTo>
                      <a:pt x="221" y="542"/>
                    </a:lnTo>
                    <a:lnTo>
                      <a:pt x="217" y="542"/>
                    </a:lnTo>
                    <a:lnTo>
                      <a:pt x="215" y="538"/>
                    </a:lnTo>
                    <a:lnTo>
                      <a:pt x="210" y="535"/>
                    </a:lnTo>
                    <a:lnTo>
                      <a:pt x="207" y="533"/>
                    </a:lnTo>
                    <a:lnTo>
                      <a:pt x="202" y="535"/>
                    </a:lnTo>
                    <a:lnTo>
                      <a:pt x="198" y="535"/>
                    </a:lnTo>
                    <a:lnTo>
                      <a:pt x="198" y="538"/>
                    </a:lnTo>
                    <a:lnTo>
                      <a:pt x="200" y="542"/>
                    </a:lnTo>
                    <a:lnTo>
                      <a:pt x="210" y="552"/>
                    </a:lnTo>
                    <a:lnTo>
                      <a:pt x="215" y="556"/>
                    </a:lnTo>
                    <a:lnTo>
                      <a:pt x="215" y="557"/>
                    </a:lnTo>
                    <a:lnTo>
                      <a:pt x="215" y="559"/>
                    </a:lnTo>
                    <a:lnTo>
                      <a:pt x="210" y="557"/>
                    </a:lnTo>
                    <a:lnTo>
                      <a:pt x="196" y="554"/>
                    </a:lnTo>
                    <a:lnTo>
                      <a:pt x="158" y="543"/>
                    </a:lnTo>
                    <a:lnTo>
                      <a:pt x="127" y="535"/>
                    </a:lnTo>
                    <a:lnTo>
                      <a:pt x="118" y="529"/>
                    </a:lnTo>
                    <a:lnTo>
                      <a:pt x="116" y="528"/>
                    </a:lnTo>
                    <a:lnTo>
                      <a:pt x="114" y="526"/>
                    </a:lnTo>
                    <a:lnTo>
                      <a:pt x="114" y="523"/>
                    </a:lnTo>
                    <a:lnTo>
                      <a:pt x="118" y="521"/>
                    </a:lnTo>
                    <a:lnTo>
                      <a:pt x="128" y="517"/>
                    </a:lnTo>
                    <a:lnTo>
                      <a:pt x="139" y="512"/>
                    </a:lnTo>
                    <a:lnTo>
                      <a:pt x="141" y="512"/>
                    </a:lnTo>
                    <a:lnTo>
                      <a:pt x="141" y="510"/>
                    </a:lnTo>
                    <a:lnTo>
                      <a:pt x="134" y="507"/>
                    </a:lnTo>
                    <a:lnTo>
                      <a:pt x="121" y="505"/>
                    </a:lnTo>
                    <a:lnTo>
                      <a:pt x="88" y="500"/>
                    </a:lnTo>
                    <a:lnTo>
                      <a:pt x="73" y="496"/>
                    </a:lnTo>
                    <a:lnTo>
                      <a:pt x="61" y="491"/>
                    </a:lnTo>
                    <a:lnTo>
                      <a:pt x="55" y="488"/>
                    </a:lnTo>
                    <a:lnTo>
                      <a:pt x="54" y="486"/>
                    </a:lnTo>
                    <a:lnTo>
                      <a:pt x="54" y="482"/>
                    </a:lnTo>
                    <a:lnTo>
                      <a:pt x="54" y="481"/>
                    </a:lnTo>
                    <a:lnTo>
                      <a:pt x="62" y="475"/>
                    </a:lnTo>
                    <a:lnTo>
                      <a:pt x="74" y="472"/>
                    </a:lnTo>
                    <a:lnTo>
                      <a:pt x="92" y="467"/>
                    </a:lnTo>
                    <a:lnTo>
                      <a:pt x="111" y="465"/>
                    </a:lnTo>
                    <a:lnTo>
                      <a:pt x="151" y="460"/>
                    </a:lnTo>
                    <a:lnTo>
                      <a:pt x="217" y="456"/>
                    </a:lnTo>
                    <a:lnTo>
                      <a:pt x="228" y="455"/>
                    </a:lnTo>
                    <a:lnTo>
                      <a:pt x="235" y="453"/>
                    </a:lnTo>
                    <a:lnTo>
                      <a:pt x="238" y="449"/>
                    </a:lnTo>
                    <a:lnTo>
                      <a:pt x="236" y="444"/>
                    </a:lnTo>
                    <a:lnTo>
                      <a:pt x="233" y="441"/>
                    </a:lnTo>
                    <a:lnTo>
                      <a:pt x="226" y="439"/>
                    </a:lnTo>
                    <a:lnTo>
                      <a:pt x="217" y="441"/>
                    </a:lnTo>
                    <a:lnTo>
                      <a:pt x="207" y="442"/>
                    </a:lnTo>
                    <a:lnTo>
                      <a:pt x="182" y="448"/>
                    </a:lnTo>
                    <a:lnTo>
                      <a:pt x="167" y="449"/>
                    </a:lnTo>
                    <a:lnTo>
                      <a:pt x="153" y="449"/>
                    </a:lnTo>
                    <a:lnTo>
                      <a:pt x="127" y="449"/>
                    </a:lnTo>
                    <a:lnTo>
                      <a:pt x="108" y="448"/>
                    </a:lnTo>
                    <a:lnTo>
                      <a:pt x="101" y="446"/>
                    </a:lnTo>
                    <a:lnTo>
                      <a:pt x="94" y="444"/>
                    </a:lnTo>
                    <a:lnTo>
                      <a:pt x="88" y="441"/>
                    </a:lnTo>
                    <a:lnTo>
                      <a:pt x="85" y="435"/>
                    </a:lnTo>
                    <a:lnTo>
                      <a:pt x="80" y="432"/>
                    </a:lnTo>
                    <a:lnTo>
                      <a:pt x="76" y="430"/>
                    </a:lnTo>
                    <a:lnTo>
                      <a:pt x="67" y="432"/>
                    </a:lnTo>
                    <a:lnTo>
                      <a:pt x="59" y="432"/>
                    </a:lnTo>
                    <a:lnTo>
                      <a:pt x="54" y="430"/>
                    </a:lnTo>
                    <a:lnTo>
                      <a:pt x="50" y="427"/>
                    </a:lnTo>
                    <a:lnTo>
                      <a:pt x="45" y="423"/>
                    </a:lnTo>
                    <a:lnTo>
                      <a:pt x="41" y="422"/>
                    </a:lnTo>
                    <a:lnTo>
                      <a:pt x="33" y="422"/>
                    </a:lnTo>
                    <a:lnTo>
                      <a:pt x="24" y="418"/>
                    </a:lnTo>
                    <a:lnTo>
                      <a:pt x="17" y="416"/>
                    </a:lnTo>
                    <a:lnTo>
                      <a:pt x="10" y="409"/>
                    </a:lnTo>
                    <a:lnTo>
                      <a:pt x="3" y="402"/>
                    </a:lnTo>
                    <a:lnTo>
                      <a:pt x="0" y="397"/>
                    </a:lnTo>
                    <a:lnTo>
                      <a:pt x="0" y="390"/>
                    </a:lnTo>
                    <a:lnTo>
                      <a:pt x="5" y="383"/>
                    </a:lnTo>
                    <a:lnTo>
                      <a:pt x="13" y="378"/>
                    </a:lnTo>
                    <a:lnTo>
                      <a:pt x="27" y="373"/>
                    </a:lnTo>
                    <a:lnTo>
                      <a:pt x="48" y="368"/>
                    </a:lnTo>
                    <a:lnTo>
                      <a:pt x="73" y="362"/>
                    </a:lnTo>
                    <a:lnTo>
                      <a:pt x="97" y="359"/>
                    </a:lnTo>
                    <a:lnTo>
                      <a:pt x="113" y="355"/>
                    </a:lnTo>
                    <a:lnTo>
                      <a:pt x="123" y="350"/>
                    </a:lnTo>
                    <a:lnTo>
                      <a:pt x="130" y="347"/>
                    </a:lnTo>
                    <a:lnTo>
                      <a:pt x="135" y="343"/>
                    </a:lnTo>
                    <a:lnTo>
                      <a:pt x="141" y="340"/>
                    </a:lnTo>
                    <a:lnTo>
                      <a:pt x="149" y="338"/>
                    </a:lnTo>
                    <a:lnTo>
                      <a:pt x="163" y="334"/>
                    </a:lnTo>
                    <a:lnTo>
                      <a:pt x="179" y="333"/>
                    </a:lnTo>
                    <a:lnTo>
                      <a:pt x="195" y="333"/>
                    </a:lnTo>
                    <a:lnTo>
                      <a:pt x="221" y="334"/>
                    </a:lnTo>
                    <a:lnTo>
                      <a:pt x="233" y="334"/>
                    </a:lnTo>
                    <a:lnTo>
                      <a:pt x="243" y="334"/>
                    </a:lnTo>
                    <a:lnTo>
                      <a:pt x="252" y="329"/>
                    </a:lnTo>
                    <a:lnTo>
                      <a:pt x="261" y="322"/>
                    </a:lnTo>
                    <a:lnTo>
                      <a:pt x="269" y="314"/>
                    </a:lnTo>
                    <a:lnTo>
                      <a:pt x="275" y="303"/>
                    </a:lnTo>
                    <a:lnTo>
                      <a:pt x="276" y="293"/>
                    </a:lnTo>
                    <a:lnTo>
                      <a:pt x="278" y="284"/>
                    </a:lnTo>
                    <a:lnTo>
                      <a:pt x="276" y="277"/>
                    </a:lnTo>
                    <a:lnTo>
                      <a:pt x="275" y="270"/>
                    </a:lnTo>
                    <a:lnTo>
                      <a:pt x="269" y="267"/>
                    </a:lnTo>
                    <a:lnTo>
                      <a:pt x="262" y="267"/>
                    </a:lnTo>
                    <a:lnTo>
                      <a:pt x="243" y="268"/>
                    </a:lnTo>
                    <a:lnTo>
                      <a:pt x="222" y="268"/>
                    </a:lnTo>
                    <a:lnTo>
                      <a:pt x="212" y="267"/>
                    </a:lnTo>
                    <a:lnTo>
                      <a:pt x="203" y="265"/>
                    </a:lnTo>
                    <a:lnTo>
                      <a:pt x="196" y="261"/>
                    </a:lnTo>
                    <a:lnTo>
                      <a:pt x="191" y="258"/>
                    </a:lnTo>
                    <a:lnTo>
                      <a:pt x="189" y="254"/>
                    </a:lnTo>
                    <a:lnTo>
                      <a:pt x="189" y="253"/>
                    </a:lnTo>
                    <a:lnTo>
                      <a:pt x="193" y="246"/>
                    </a:lnTo>
                    <a:lnTo>
                      <a:pt x="202" y="240"/>
                    </a:lnTo>
                    <a:lnTo>
                      <a:pt x="212" y="235"/>
                    </a:lnTo>
                    <a:lnTo>
                      <a:pt x="238" y="221"/>
                    </a:lnTo>
                    <a:lnTo>
                      <a:pt x="264" y="207"/>
                    </a:lnTo>
                    <a:lnTo>
                      <a:pt x="276" y="200"/>
                    </a:lnTo>
                    <a:lnTo>
                      <a:pt x="290" y="193"/>
                    </a:lnTo>
                    <a:lnTo>
                      <a:pt x="304" y="188"/>
                    </a:lnTo>
                    <a:lnTo>
                      <a:pt x="320" y="185"/>
                    </a:lnTo>
                    <a:lnTo>
                      <a:pt x="336" y="183"/>
                    </a:lnTo>
                    <a:lnTo>
                      <a:pt x="353" y="183"/>
                    </a:lnTo>
                    <a:lnTo>
                      <a:pt x="370" y="185"/>
                    </a:lnTo>
                    <a:lnTo>
                      <a:pt x="388" y="188"/>
                    </a:lnTo>
                    <a:lnTo>
                      <a:pt x="398" y="192"/>
                    </a:lnTo>
                    <a:lnTo>
                      <a:pt x="405" y="190"/>
                    </a:lnTo>
                    <a:lnTo>
                      <a:pt x="412" y="186"/>
                    </a:lnTo>
                    <a:lnTo>
                      <a:pt x="416" y="183"/>
                    </a:lnTo>
                    <a:lnTo>
                      <a:pt x="417" y="176"/>
                    </a:lnTo>
                    <a:lnTo>
                      <a:pt x="417" y="169"/>
                    </a:lnTo>
                    <a:lnTo>
                      <a:pt x="414" y="162"/>
                    </a:lnTo>
                    <a:lnTo>
                      <a:pt x="409" y="153"/>
                    </a:lnTo>
                    <a:lnTo>
                      <a:pt x="405" y="148"/>
                    </a:lnTo>
                    <a:lnTo>
                      <a:pt x="405" y="145"/>
                    </a:lnTo>
                    <a:lnTo>
                      <a:pt x="405" y="141"/>
                    </a:lnTo>
                    <a:lnTo>
                      <a:pt x="410" y="136"/>
                    </a:lnTo>
                    <a:lnTo>
                      <a:pt x="421" y="131"/>
                    </a:lnTo>
                    <a:lnTo>
                      <a:pt x="437" y="126"/>
                    </a:lnTo>
                    <a:lnTo>
                      <a:pt x="458" y="122"/>
                    </a:lnTo>
                    <a:lnTo>
                      <a:pt x="485" y="117"/>
                    </a:lnTo>
                    <a:lnTo>
                      <a:pt x="522" y="113"/>
                    </a:lnTo>
                    <a:lnTo>
                      <a:pt x="557" y="108"/>
                    </a:lnTo>
                    <a:lnTo>
                      <a:pt x="585" y="103"/>
                    </a:lnTo>
                    <a:lnTo>
                      <a:pt x="625" y="94"/>
                    </a:lnTo>
                    <a:lnTo>
                      <a:pt x="637" y="92"/>
                    </a:lnTo>
                    <a:lnTo>
                      <a:pt x="649" y="94"/>
                    </a:lnTo>
                    <a:lnTo>
                      <a:pt x="658" y="99"/>
                    </a:lnTo>
                    <a:lnTo>
                      <a:pt x="668" y="108"/>
                    </a:lnTo>
                    <a:lnTo>
                      <a:pt x="672" y="115"/>
                    </a:lnTo>
                    <a:lnTo>
                      <a:pt x="673" y="120"/>
                    </a:lnTo>
                    <a:lnTo>
                      <a:pt x="675" y="134"/>
                    </a:lnTo>
                    <a:lnTo>
                      <a:pt x="675" y="146"/>
                    </a:lnTo>
                    <a:lnTo>
                      <a:pt x="672" y="157"/>
                    </a:lnTo>
                    <a:lnTo>
                      <a:pt x="670" y="166"/>
                    </a:lnTo>
                    <a:lnTo>
                      <a:pt x="680" y="150"/>
                    </a:lnTo>
                    <a:lnTo>
                      <a:pt x="687" y="141"/>
                    </a:lnTo>
                    <a:lnTo>
                      <a:pt x="694" y="136"/>
                    </a:lnTo>
                    <a:lnTo>
                      <a:pt x="701" y="132"/>
                    </a:lnTo>
                    <a:lnTo>
                      <a:pt x="708" y="129"/>
                    </a:lnTo>
                    <a:lnTo>
                      <a:pt x="717" y="129"/>
                    </a:lnTo>
                    <a:lnTo>
                      <a:pt x="726" y="129"/>
                    </a:lnTo>
                    <a:lnTo>
                      <a:pt x="741" y="131"/>
                    </a:lnTo>
                    <a:lnTo>
                      <a:pt x="754" y="134"/>
                    </a:lnTo>
                    <a:lnTo>
                      <a:pt x="764" y="139"/>
                    </a:lnTo>
                    <a:lnTo>
                      <a:pt x="771" y="139"/>
                    </a:lnTo>
                    <a:lnTo>
                      <a:pt x="771" y="138"/>
                    </a:lnTo>
                    <a:lnTo>
                      <a:pt x="767" y="134"/>
                    </a:lnTo>
                    <a:lnTo>
                      <a:pt x="767" y="131"/>
                    </a:lnTo>
                    <a:lnTo>
                      <a:pt x="771" y="129"/>
                    </a:lnTo>
                    <a:lnTo>
                      <a:pt x="773" y="127"/>
                    </a:lnTo>
                    <a:lnTo>
                      <a:pt x="783" y="127"/>
                    </a:lnTo>
                    <a:lnTo>
                      <a:pt x="794" y="129"/>
                    </a:lnTo>
                    <a:lnTo>
                      <a:pt x="802" y="131"/>
                    </a:lnTo>
                    <a:lnTo>
                      <a:pt x="807" y="131"/>
                    </a:lnTo>
                    <a:lnTo>
                      <a:pt x="809" y="129"/>
                    </a:lnTo>
                    <a:lnTo>
                      <a:pt x="807" y="127"/>
                    </a:lnTo>
                    <a:lnTo>
                      <a:pt x="795" y="120"/>
                    </a:lnTo>
                    <a:lnTo>
                      <a:pt x="771" y="103"/>
                    </a:lnTo>
                    <a:lnTo>
                      <a:pt x="764" y="96"/>
                    </a:lnTo>
                    <a:lnTo>
                      <a:pt x="760" y="92"/>
                    </a:lnTo>
                    <a:lnTo>
                      <a:pt x="760" y="91"/>
                    </a:lnTo>
                    <a:lnTo>
                      <a:pt x="762" y="89"/>
                    </a:lnTo>
                    <a:lnTo>
                      <a:pt x="769" y="85"/>
                    </a:lnTo>
                    <a:lnTo>
                      <a:pt x="780" y="85"/>
                    </a:lnTo>
                    <a:lnTo>
                      <a:pt x="797" y="85"/>
                    </a:lnTo>
                    <a:lnTo>
                      <a:pt x="814" y="87"/>
                    </a:lnTo>
                    <a:lnTo>
                      <a:pt x="830" y="91"/>
                    </a:lnTo>
                    <a:lnTo>
                      <a:pt x="858" y="98"/>
                    </a:lnTo>
                    <a:lnTo>
                      <a:pt x="884" y="108"/>
                    </a:lnTo>
                    <a:lnTo>
                      <a:pt x="900" y="112"/>
                    </a:lnTo>
                    <a:lnTo>
                      <a:pt x="915" y="115"/>
                    </a:lnTo>
                    <a:lnTo>
                      <a:pt x="931" y="119"/>
                    </a:lnTo>
                    <a:lnTo>
                      <a:pt x="943" y="122"/>
                    </a:lnTo>
                    <a:lnTo>
                      <a:pt x="952" y="127"/>
                    </a:lnTo>
                    <a:lnTo>
                      <a:pt x="959" y="132"/>
                    </a:lnTo>
                    <a:lnTo>
                      <a:pt x="964" y="136"/>
                    </a:lnTo>
                    <a:lnTo>
                      <a:pt x="969" y="139"/>
                    </a:lnTo>
                    <a:lnTo>
                      <a:pt x="976" y="143"/>
                    </a:lnTo>
                    <a:lnTo>
                      <a:pt x="985" y="143"/>
                    </a:lnTo>
                    <a:lnTo>
                      <a:pt x="990" y="141"/>
                    </a:lnTo>
                    <a:lnTo>
                      <a:pt x="992" y="139"/>
                    </a:lnTo>
                    <a:lnTo>
                      <a:pt x="994" y="138"/>
                    </a:lnTo>
                    <a:lnTo>
                      <a:pt x="994" y="134"/>
                    </a:lnTo>
                    <a:lnTo>
                      <a:pt x="994" y="129"/>
                    </a:lnTo>
                    <a:lnTo>
                      <a:pt x="992" y="122"/>
                    </a:lnTo>
                    <a:lnTo>
                      <a:pt x="989" y="115"/>
                    </a:lnTo>
                    <a:lnTo>
                      <a:pt x="990" y="108"/>
                    </a:lnTo>
                    <a:lnTo>
                      <a:pt x="992" y="106"/>
                    </a:lnTo>
                    <a:lnTo>
                      <a:pt x="994" y="105"/>
                    </a:lnTo>
                    <a:lnTo>
                      <a:pt x="999" y="103"/>
                    </a:lnTo>
                    <a:lnTo>
                      <a:pt x="1004" y="101"/>
                    </a:lnTo>
                    <a:lnTo>
                      <a:pt x="1013" y="99"/>
                    </a:lnTo>
                    <a:lnTo>
                      <a:pt x="1016" y="98"/>
                    </a:lnTo>
                    <a:lnTo>
                      <a:pt x="1016" y="96"/>
                    </a:lnTo>
                    <a:lnTo>
                      <a:pt x="1013" y="92"/>
                    </a:lnTo>
                    <a:lnTo>
                      <a:pt x="999" y="87"/>
                    </a:lnTo>
                    <a:lnTo>
                      <a:pt x="982" y="80"/>
                    </a:lnTo>
                    <a:lnTo>
                      <a:pt x="962" y="73"/>
                    </a:lnTo>
                    <a:lnTo>
                      <a:pt x="950" y="68"/>
                    </a:lnTo>
                    <a:lnTo>
                      <a:pt x="949" y="66"/>
                    </a:lnTo>
                    <a:lnTo>
                      <a:pt x="950" y="65"/>
                    </a:lnTo>
                    <a:lnTo>
                      <a:pt x="966" y="65"/>
                    </a:lnTo>
                    <a:lnTo>
                      <a:pt x="1056" y="68"/>
                    </a:lnTo>
                    <a:lnTo>
                      <a:pt x="1090" y="72"/>
                    </a:lnTo>
                    <a:lnTo>
                      <a:pt x="1103" y="73"/>
                    </a:lnTo>
                    <a:lnTo>
                      <a:pt x="1116" y="77"/>
                    </a:lnTo>
                    <a:lnTo>
                      <a:pt x="1128" y="79"/>
                    </a:lnTo>
                    <a:lnTo>
                      <a:pt x="1138" y="80"/>
                    </a:lnTo>
                    <a:lnTo>
                      <a:pt x="1154" y="80"/>
                    </a:lnTo>
                    <a:lnTo>
                      <a:pt x="1159" y="79"/>
                    </a:lnTo>
                    <a:lnTo>
                      <a:pt x="1159" y="77"/>
                    </a:lnTo>
                    <a:lnTo>
                      <a:pt x="1154" y="73"/>
                    </a:lnTo>
                    <a:lnTo>
                      <a:pt x="1144" y="72"/>
                    </a:lnTo>
                    <a:lnTo>
                      <a:pt x="1114" y="66"/>
                    </a:lnTo>
                    <a:lnTo>
                      <a:pt x="1084" y="63"/>
                    </a:lnTo>
                    <a:lnTo>
                      <a:pt x="1053" y="59"/>
                    </a:lnTo>
                    <a:lnTo>
                      <a:pt x="1018" y="58"/>
                    </a:lnTo>
                    <a:lnTo>
                      <a:pt x="983" y="58"/>
                    </a:lnTo>
                    <a:lnTo>
                      <a:pt x="950" y="58"/>
                    </a:lnTo>
                    <a:lnTo>
                      <a:pt x="926" y="58"/>
                    </a:lnTo>
                    <a:lnTo>
                      <a:pt x="917" y="56"/>
                    </a:lnTo>
                    <a:lnTo>
                      <a:pt x="912" y="52"/>
                    </a:lnTo>
                    <a:lnTo>
                      <a:pt x="912" y="51"/>
                    </a:lnTo>
                    <a:lnTo>
                      <a:pt x="914" y="49"/>
                    </a:lnTo>
                    <a:lnTo>
                      <a:pt x="917" y="45"/>
                    </a:lnTo>
                    <a:lnTo>
                      <a:pt x="926" y="44"/>
                    </a:lnTo>
                    <a:lnTo>
                      <a:pt x="938" y="42"/>
                    </a:lnTo>
                    <a:lnTo>
                      <a:pt x="969" y="38"/>
                    </a:lnTo>
                    <a:lnTo>
                      <a:pt x="1006" y="33"/>
                    </a:lnTo>
                    <a:lnTo>
                      <a:pt x="1023" y="32"/>
                    </a:lnTo>
                    <a:lnTo>
                      <a:pt x="1039" y="30"/>
                    </a:lnTo>
                    <a:lnTo>
                      <a:pt x="1055" y="32"/>
                    </a:lnTo>
                    <a:lnTo>
                      <a:pt x="1069" y="33"/>
                    </a:lnTo>
                    <a:lnTo>
                      <a:pt x="1081" y="35"/>
                    </a:lnTo>
                    <a:lnTo>
                      <a:pt x="1093" y="40"/>
                    </a:lnTo>
                    <a:lnTo>
                      <a:pt x="1112" y="49"/>
                    </a:lnTo>
                    <a:lnTo>
                      <a:pt x="1123" y="52"/>
                    </a:lnTo>
                    <a:lnTo>
                      <a:pt x="1135" y="56"/>
                    </a:lnTo>
                    <a:lnTo>
                      <a:pt x="1147" y="56"/>
                    </a:lnTo>
                    <a:lnTo>
                      <a:pt x="1159" y="56"/>
                    </a:lnTo>
                    <a:lnTo>
                      <a:pt x="1180" y="52"/>
                    </a:lnTo>
                    <a:lnTo>
                      <a:pt x="1194" y="49"/>
                    </a:lnTo>
                    <a:lnTo>
                      <a:pt x="1199" y="47"/>
                    </a:lnTo>
                    <a:lnTo>
                      <a:pt x="1208" y="45"/>
                    </a:lnTo>
                    <a:lnTo>
                      <a:pt x="1224" y="42"/>
                    </a:lnTo>
                    <a:lnTo>
                      <a:pt x="1229" y="42"/>
                    </a:lnTo>
                    <a:lnTo>
                      <a:pt x="1232" y="40"/>
                    </a:lnTo>
                    <a:lnTo>
                      <a:pt x="1229" y="38"/>
                    </a:lnTo>
                    <a:lnTo>
                      <a:pt x="1220" y="37"/>
                    </a:lnTo>
                    <a:lnTo>
                      <a:pt x="1208" y="35"/>
                    </a:lnTo>
                    <a:lnTo>
                      <a:pt x="1199" y="32"/>
                    </a:lnTo>
                    <a:lnTo>
                      <a:pt x="1192" y="28"/>
                    </a:lnTo>
                    <a:lnTo>
                      <a:pt x="1189" y="25"/>
                    </a:lnTo>
                    <a:lnTo>
                      <a:pt x="1189" y="19"/>
                    </a:lnTo>
                    <a:lnTo>
                      <a:pt x="1191" y="18"/>
                    </a:lnTo>
                    <a:lnTo>
                      <a:pt x="1196" y="16"/>
                    </a:lnTo>
                    <a:lnTo>
                      <a:pt x="1204" y="14"/>
                    </a:lnTo>
                    <a:lnTo>
                      <a:pt x="1218" y="14"/>
                    </a:lnTo>
                    <a:lnTo>
                      <a:pt x="1227" y="11"/>
                    </a:lnTo>
                    <a:lnTo>
                      <a:pt x="1238" y="11"/>
                    </a:lnTo>
                    <a:lnTo>
                      <a:pt x="1255" y="14"/>
                    </a:lnTo>
                    <a:lnTo>
                      <a:pt x="1264" y="16"/>
                    </a:lnTo>
                    <a:lnTo>
                      <a:pt x="1269" y="16"/>
                    </a:lnTo>
                    <a:lnTo>
                      <a:pt x="1269" y="14"/>
                    </a:lnTo>
                    <a:lnTo>
                      <a:pt x="1269" y="12"/>
                    </a:lnTo>
                    <a:lnTo>
                      <a:pt x="1271" y="9"/>
                    </a:lnTo>
                    <a:lnTo>
                      <a:pt x="1278" y="7"/>
                    </a:lnTo>
                    <a:lnTo>
                      <a:pt x="1288" y="5"/>
                    </a:lnTo>
                    <a:lnTo>
                      <a:pt x="1309" y="5"/>
                    </a:lnTo>
                    <a:lnTo>
                      <a:pt x="1332" y="5"/>
                    </a:lnTo>
                    <a:lnTo>
                      <a:pt x="1351" y="5"/>
                    </a:lnTo>
                    <a:lnTo>
                      <a:pt x="1387" y="2"/>
                    </a:lnTo>
                    <a:lnTo>
                      <a:pt x="1408" y="0"/>
                    </a:lnTo>
                    <a:lnTo>
                      <a:pt x="1434" y="0"/>
                    </a:lnTo>
                    <a:lnTo>
                      <a:pt x="1467" y="2"/>
                    </a:lnTo>
                    <a:lnTo>
                      <a:pt x="1507" y="5"/>
                    </a:lnTo>
                    <a:lnTo>
                      <a:pt x="1565" y="11"/>
                    </a:lnTo>
                    <a:lnTo>
                      <a:pt x="1617" y="18"/>
                    </a:lnTo>
                    <a:lnTo>
                      <a:pt x="1638" y="21"/>
                    </a:lnTo>
                    <a:lnTo>
                      <a:pt x="1652" y="25"/>
                    </a:lnTo>
                    <a:lnTo>
                      <a:pt x="1655" y="25"/>
                    </a:lnTo>
                    <a:lnTo>
                      <a:pt x="1655" y="26"/>
                    </a:lnTo>
                    <a:lnTo>
                      <a:pt x="1654" y="28"/>
                    </a:lnTo>
                    <a:lnTo>
                      <a:pt x="1650" y="30"/>
                    </a:lnTo>
                    <a:lnTo>
                      <a:pt x="1612" y="33"/>
                    </a:lnTo>
                    <a:lnTo>
                      <a:pt x="1561" y="35"/>
                    </a:lnTo>
                    <a:lnTo>
                      <a:pt x="1511" y="38"/>
                    </a:lnTo>
                    <a:lnTo>
                      <a:pt x="1473" y="40"/>
                    </a:lnTo>
                    <a:lnTo>
                      <a:pt x="1417" y="45"/>
                    </a:lnTo>
                    <a:lnTo>
                      <a:pt x="1408" y="47"/>
                    </a:lnTo>
                    <a:lnTo>
                      <a:pt x="1406" y="49"/>
                    </a:lnTo>
                    <a:lnTo>
                      <a:pt x="1412" y="51"/>
                    </a:lnTo>
                    <a:lnTo>
                      <a:pt x="1427" y="52"/>
                    </a:lnTo>
                    <a:lnTo>
                      <a:pt x="1445" y="52"/>
                    </a:lnTo>
                    <a:lnTo>
                      <a:pt x="1460" y="52"/>
                    </a:lnTo>
                    <a:lnTo>
                      <a:pt x="1487" y="47"/>
                    </a:lnTo>
                    <a:lnTo>
                      <a:pt x="1500" y="44"/>
                    </a:lnTo>
                    <a:lnTo>
                      <a:pt x="1518" y="42"/>
                    </a:lnTo>
                    <a:lnTo>
                      <a:pt x="1537" y="42"/>
                    </a:lnTo>
                    <a:lnTo>
                      <a:pt x="1561" y="44"/>
                    </a:lnTo>
                    <a:lnTo>
                      <a:pt x="1586" y="44"/>
                    </a:lnTo>
                    <a:lnTo>
                      <a:pt x="1607" y="44"/>
                    </a:lnTo>
                    <a:lnTo>
                      <a:pt x="1626" y="42"/>
                    </a:lnTo>
                    <a:lnTo>
                      <a:pt x="1640" y="38"/>
                    </a:lnTo>
                    <a:lnTo>
                      <a:pt x="1654" y="37"/>
                    </a:lnTo>
                    <a:lnTo>
                      <a:pt x="1664" y="35"/>
                    </a:lnTo>
                    <a:lnTo>
                      <a:pt x="1673" y="37"/>
                    </a:lnTo>
                    <a:lnTo>
                      <a:pt x="1682" y="40"/>
                    </a:lnTo>
                    <a:lnTo>
                      <a:pt x="1685" y="42"/>
                    </a:lnTo>
                    <a:lnTo>
                      <a:pt x="1687" y="45"/>
                    </a:lnTo>
                    <a:lnTo>
                      <a:pt x="1687" y="49"/>
                    </a:lnTo>
                    <a:lnTo>
                      <a:pt x="1685" y="51"/>
                    </a:lnTo>
                    <a:lnTo>
                      <a:pt x="1680" y="56"/>
                    </a:lnTo>
                    <a:lnTo>
                      <a:pt x="1673" y="59"/>
                    </a:lnTo>
                    <a:lnTo>
                      <a:pt x="1668" y="63"/>
                    </a:lnTo>
                    <a:lnTo>
                      <a:pt x="1666" y="65"/>
                    </a:lnTo>
                    <a:lnTo>
                      <a:pt x="1683" y="63"/>
                    </a:lnTo>
                    <a:lnTo>
                      <a:pt x="1699" y="59"/>
                    </a:lnTo>
                    <a:lnTo>
                      <a:pt x="1715" y="59"/>
                    </a:lnTo>
                    <a:lnTo>
                      <a:pt x="1730" y="59"/>
                    </a:lnTo>
                    <a:lnTo>
                      <a:pt x="1744" y="63"/>
                    </a:lnTo>
                    <a:lnTo>
                      <a:pt x="1770" y="68"/>
                    </a:lnTo>
                    <a:lnTo>
                      <a:pt x="1795" y="73"/>
                    </a:lnTo>
                    <a:lnTo>
                      <a:pt x="1802" y="77"/>
                    </a:lnTo>
                    <a:lnTo>
                      <a:pt x="1803" y="79"/>
                    </a:lnTo>
                    <a:lnTo>
                      <a:pt x="1803" y="80"/>
                    </a:lnTo>
                    <a:lnTo>
                      <a:pt x="1798" y="84"/>
                    </a:lnTo>
                    <a:lnTo>
                      <a:pt x="1788" y="89"/>
                    </a:lnTo>
                    <a:lnTo>
                      <a:pt x="1758" y="99"/>
                    </a:lnTo>
                    <a:lnTo>
                      <a:pt x="1727" y="106"/>
                    </a:lnTo>
                    <a:lnTo>
                      <a:pt x="1702" y="112"/>
                    </a:lnTo>
                    <a:lnTo>
                      <a:pt x="1676" y="113"/>
                    </a:lnTo>
                    <a:lnTo>
                      <a:pt x="1622" y="113"/>
                    </a:lnTo>
                    <a:lnTo>
                      <a:pt x="1568" y="113"/>
                    </a:lnTo>
                    <a:lnTo>
                      <a:pt x="1542" y="113"/>
                    </a:lnTo>
                    <a:lnTo>
                      <a:pt x="1518" y="117"/>
                    </a:lnTo>
                    <a:lnTo>
                      <a:pt x="1467" y="124"/>
                    </a:lnTo>
                    <a:lnTo>
                      <a:pt x="1424" y="132"/>
                    </a:lnTo>
                    <a:lnTo>
                      <a:pt x="1408" y="136"/>
                    </a:lnTo>
                    <a:lnTo>
                      <a:pt x="1398" y="141"/>
                    </a:lnTo>
                    <a:lnTo>
                      <a:pt x="1396" y="143"/>
                    </a:lnTo>
                    <a:lnTo>
                      <a:pt x="1394" y="146"/>
                    </a:lnTo>
                    <a:lnTo>
                      <a:pt x="1396" y="148"/>
                    </a:lnTo>
                    <a:lnTo>
                      <a:pt x="1399" y="152"/>
                    </a:lnTo>
                    <a:lnTo>
                      <a:pt x="1403" y="152"/>
                    </a:lnTo>
                    <a:lnTo>
                      <a:pt x="1408" y="152"/>
                    </a:lnTo>
                    <a:lnTo>
                      <a:pt x="1424" y="150"/>
                    </a:lnTo>
                    <a:lnTo>
                      <a:pt x="1474" y="138"/>
                    </a:lnTo>
                    <a:lnTo>
                      <a:pt x="1506" y="132"/>
                    </a:lnTo>
                    <a:lnTo>
                      <a:pt x="1541" y="127"/>
                    </a:lnTo>
                    <a:lnTo>
                      <a:pt x="1577" y="122"/>
                    </a:lnTo>
                    <a:lnTo>
                      <a:pt x="1612" y="122"/>
                    </a:lnTo>
                    <a:lnTo>
                      <a:pt x="1642" y="124"/>
                    </a:lnTo>
                    <a:lnTo>
                      <a:pt x="1661" y="126"/>
                    </a:lnTo>
                    <a:lnTo>
                      <a:pt x="1671" y="127"/>
                    </a:lnTo>
                    <a:lnTo>
                      <a:pt x="1675" y="129"/>
                    </a:lnTo>
                    <a:lnTo>
                      <a:pt x="1675" y="131"/>
                    </a:lnTo>
                    <a:lnTo>
                      <a:pt x="1675" y="132"/>
                    </a:lnTo>
                    <a:lnTo>
                      <a:pt x="1675" y="134"/>
                    </a:lnTo>
                    <a:lnTo>
                      <a:pt x="1668" y="139"/>
                    </a:lnTo>
                    <a:lnTo>
                      <a:pt x="1647" y="148"/>
                    </a:lnTo>
                    <a:lnTo>
                      <a:pt x="1636" y="153"/>
                    </a:lnTo>
                    <a:lnTo>
                      <a:pt x="1633" y="157"/>
                    </a:lnTo>
                    <a:lnTo>
                      <a:pt x="1635" y="159"/>
                    </a:lnTo>
                    <a:lnTo>
                      <a:pt x="1642" y="159"/>
                    </a:lnTo>
                    <a:lnTo>
                      <a:pt x="1662" y="155"/>
                    </a:lnTo>
                    <a:lnTo>
                      <a:pt x="1689" y="150"/>
                    </a:lnTo>
                    <a:lnTo>
                      <a:pt x="1699" y="146"/>
                    </a:lnTo>
                    <a:lnTo>
                      <a:pt x="1704" y="141"/>
                    </a:lnTo>
                    <a:lnTo>
                      <a:pt x="1708" y="136"/>
                    </a:lnTo>
                    <a:lnTo>
                      <a:pt x="1708" y="131"/>
                    </a:lnTo>
                    <a:lnTo>
                      <a:pt x="1711" y="127"/>
                    </a:lnTo>
                    <a:lnTo>
                      <a:pt x="1716" y="124"/>
                    </a:lnTo>
                    <a:lnTo>
                      <a:pt x="1727" y="120"/>
                    </a:lnTo>
                    <a:lnTo>
                      <a:pt x="1746" y="119"/>
                    </a:lnTo>
                    <a:lnTo>
                      <a:pt x="1765" y="120"/>
                    </a:lnTo>
                    <a:lnTo>
                      <a:pt x="1772" y="122"/>
                    </a:lnTo>
                    <a:lnTo>
                      <a:pt x="1777" y="124"/>
                    </a:lnTo>
                    <a:lnTo>
                      <a:pt x="1783" y="127"/>
                    </a:lnTo>
                    <a:lnTo>
                      <a:pt x="1786" y="131"/>
                    </a:lnTo>
                    <a:lnTo>
                      <a:pt x="1788" y="136"/>
                    </a:lnTo>
                    <a:lnTo>
                      <a:pt x="1788" y="139"/>
                    </a:lnTo>
                    <a:lnTo>
                      <a:pt x="1786" y="145"/>
                    </a:lnTo>
                    <a:lnTo>
                      <a:pt x="1784" y="150"/>
                    </a:lnTo>
                    <a:lnTo>
                      <a:pt x="1776" y="162"/>
                    </a:lnTo>
                    <a:lnTo>
                      <a:pt x="1763" y="174"/>
                    </a:lnTo>
                    <a:lnTo>
                      <a:pt x="1748" y="188"/>
                    </a:lnTo>
                    <a:lnTo>
                      <a:pt x="1734" y="199"/>
                    </a:lnTo>
                    <a:lnTo>
                      <a:pt x="1727" y="207"/>
                    </a:lnTo>
                    <a:lnTo>
                      <a:pt x="1725" y="211"/>
                    </a:lnTo>
                    <a:lnTo>
                      <a:pt x="1727" y="213"/>
                    </a:lnTo>
                    <a:lnTo>
                      <a:pt x="1729" y="213"/>
                    </a:lnTo>
                    <a:lnTo>
                      <a:pt x="1737" y="209"/>
                    </a:lnTo>
                    <a:lnTo>
                      <a:pt x="1749" y="204"/>
                    </a:lnTo>
                    <a:lnTo>
                      <a:pt x="1767" y="195"/>
                    </a:lnTo>
                    <a:lnTo>
                      <a:pt x="1786" y="183"/>
                    </a:lnTo>
                    <a:lnTo>
                      <a:pt x="1805" y="171"/>
                    </a:lnTo>
                    <a:lnTo>
                      <a:pt x="1821" y="160"/>
                    </a:lnTo>
                    <a:lnTo>
                      <a:pt x="1835" y="153"/>
                    </a:lnTo>
                    <a:lnTo>
                      <a:pt x="1845" y="150"/>
                    </a:lnTo>
                    <a:lnTo>
                      <a:pt x="1852" y="148"/>
                    </a:lnTo>
                    <a:lnTo>
                      <a:pt x="1857" y="148"/>
                    </a:lnTo>
                    <a:lnTo>
                      <a:pt x="1857" y="150"/>
                    </a:lnTo>
                    <a:lnTo>
                      <a:pt x="1854" y="153"/>
                    </a:lnTo>
                    <a:lnTo>
                      <a:pt x="1850" y="157"/>
                    </a:lnTo>
                    <a:lnTo>
                      <a:pt x="1850" y="159"/>
                    </a:lnTo>
                    <a:lnTo>
                      <a:pt x="1852" y="159"/>
                    </a:lnTo>
                    <a:lnTo>
                      <a:pt x="1863" y="160"/>
                    </a:lnTo>
                    <a:lnTo>
                      <a:pt x="1884" y="159"/>
                    </a:lnTo>
                    <a:lnTo>
                      <a:pt x="1894" y="159"/>
                    </a:lnTo>
                    <a:lnTo>
                      <a:pt x="1904" y="162"/>
                    </a:lnTo>
                    <a:lnTo>
                      <a:pt x="1913" y="162"/>
                    </a:lnTo>
                    <a:lnTo>
                      <a:pt x="1918" y="160"/>
                    </a:lnTo>
                    <a:lnTo>
                      <a:pt x="1924" y="155"/>
                    </a:lnTo>
                    <a:lnTo>
                      <a:pt x="1927" y="150"/>
                    </a:lnTo>
                    <a:lnTo>
                      <a:pt x="1932" y="143"/>
                    </a:lnTo>
                    <a:lnTo>
                      <a:pt x="1941" y="136"/>
                    </a:lnTo>
                    <a:lnTo>
                      <a:pt x="1953" y="132"/>
                    </a:lnTo>
                    <a:lnTo>
                      <a:pt x="1971" y="129"/>
                    </a:lnTo>
                    <a:lnTo>
                      <a:pt x="1995" y="129"/>
                    </a:lnTo>
                    <a:lnTo>
                      <a:pt x="2023" y="131"/>
                    </a:lnTo>
                    <a:lnTo>
                      <a:pt x="2051" y="134"/>
                    </a:lnTo>
                    <a:lnTo>
                      <a:pt x="2079" y="138"/>
                    </a:lnTo>
                    <a:lnTo>
                      <a:pt x="2101" y="143"/>
                    </a:lnTo>
                    <a:lnTo>
                      <a:pt x="2119" y="148"/>
                    </a:lnTo>
                    <a:lnTo>
                      <a:pt x="2124" y="152"/>
                    </a:lnTo>
                    <a:lnTo>
                      <a:pt x="2126" y="153"/>
                    </a:lnTo>
                    <a:lnTo>
                      <a:pt x="2126" y="157"/>
                    </a:lnTo>
                    <a:lnTo>
                      <a:pt x="2120" y="159"/>
                    </a:lnTo>
                    <a:lnTo>
                      <a:pt x="2099" y="169"/>
                    </a:lnTo>
                    <a:lnTo>
                      <a:pt x="2082" y="180"/>
                    </a:lnTo>
                    <a:lnTo>
                      <a:pt x="2073" y="183"/>
                    </a:lnTo>
                    <a:lnTo>
                      <a:pt x="2065" y="186"/>
                    </a:lnTo>
                    <a:lnTo>
                      <a:pt x="2054" y="188"/>
                    </a:lnTo>
                    <a:lnTo>
                      <a:pt x="2044" y="188"/>
                    </a:lnTo>
                    <a:lnTo>
                      <a:pt x="2032" y="190"/>
                    </a:lnTo>
                    <a:lnTo>
                      <a:pt x="2028" y="190"/>
                    </a:lnTo>
                    <a:lnTo>
                      <a:pt x="2028" y="192"/>
                    </a:lnTo>
                    <a:lnTo>
                      <a:pt x="2028" y="195"/>
                    </a:lnTo>
                    <a:lnTo>
                      <a:pt x="2033" y="199"/>
                    </a:lnTo>
                    <a:lnTo>
                      <a:pt x="2039" y="202"/>
                    </a:lnTo>
                    <a:lnTo>
                      <a:pt x="2040" y="206"/>
                    </a:lnTo>
                    <a:lnTo>
                      <a:pt x="2040" y="207"/>
                    </a:lnTo>
                    <a:lnTo>
                      <a:pt x="2039" y="209"/>
                    </a:lnTo>
                    <a:lnTo>
                      <a:pt x="2028" y="211"/>
                    </a:lnTo>
                    <a:lnTo>
                      <a:pt x="2002" y="213"/>
                    </a:lnTo>
                    <a:lnTo>
                      <a:pt x="1981" y="216"/>
                    </a:lnTo>
                    <a:lnTo>
                      <a:pt x="1962" y="218"/>
                    </a:lnTo>
                    <a:lnTo>
                      <a:pt x="1953" y="216"/>
                    </a:lnTo>
                    <a:lnTo>
                      <a:pt x="1943" y="216"/>
                    </a:lnTo>
                    <a:lnTo>
                      <a:pt x="1934" y="214"/>
                    </a:lnTo>
                    <a:lnTo>
                      <a:pt x="1927" y="214"/>
                    </a:lnTo>
                    <a:lnTo>
                      <a:pt x="1915" y="220"/>
                    </a:lnTo>
                    <a:lnTo>
                      <a:pt x="1908" y="221"/>
                    </a:lnTo>
                    <a:lnTo>
                      <a:pt x="1899" y="225"/>
                    </a:lnTo>
                    <a:lnTo>
                      <a:pt x="1887" y="225"/>
                    </a:lnTo>
                    <a:lnTo>
                      <a:pt x="1873" y="225"/>
                    </a:lnTo>
                    <a:lnTo>
                      <a:pt x="1857" y="225"/>
                    </a:lnTo>
                    <a:lnTo>
                      <a:pt x="1875" y="227"/>
                    </a:lnTo>
                    <a:lnTo>
                      <a:pt x="1906" y="228"/>
                    </a:lnTo>
                    <a:lnTo>
                      <a:pt x="1920" y="228"/>
                    </a:lnTo>
                    <a:lnTo>
                      <a:pt x="1932" y="228"/>
                    </a:lnTo>
                    <a:lnTo>
                      <a:pt x="1943" y="227"/>
                    </a:lnTo>
                    <a:lnTo>
                      <a:pt x="1955" y="227"/>
                    </a:lnTo>
                    <a:lnTo>
                      <a:pt x="1976" y="228"/>
                    </a:lnTo>
                    <a:lnTo>
                      <a:pt x="1985" y="230"/>
                    </a:lnTo>
                    <a:lnTo>
                      <a:pt x="1990" y="232"/>
                    </a:lnTo>
                    <a:lnTo>
                      <a:pt x="1990" y="233"/>
                    </a:lnTo>
                    <a:lnTo>
                      <a:pt x="1990" y="235"/>
                    </a:lnTo>
                    <a:lnTo>
                      <a:pt x="1985" y="239"/>
                    </a:lnTo>
                    <a:lnTo>
                      <a:pt x="1964" y="247"/>
                    </a:lnTo>
                    <a:lnTo>
                      <a:pt x="1939" y="253"/>
                    </a:lnTo>
                    <a:lnTo>
                      <a:pt x="1927" y="254"/>
                    </a:lnTo>
                    <a:lnTo>
                      <a:pt x="1913" y="254"/>
                    </a:lnTo>
                    <a:lnTo>
                      <a:pt x="1899" y="253"/>
                    </a:lnTo>
                    <a:lnTo>
                      <a:pt x="1887" y="251"/>
                    </a:lnTo>
                    <a:lnTo>
                      <a:pt x="1880" y="249"/>
                    </a:lnTo>
                    <a:lnTo>
                      <a:pt x="1873" y="251"/>
                    </a:lnTo>
                    <a:lnTo>
                      <a:pt x="1861" y="253"/>
                    </a:lnTo>
                    <a:lnTo>
                      <a:pt x="1849" y="260"/>
                    </a:lnTo>
                    <a:lnTo>
                      <a:pt x="1840" y="267"/>
                    </a:lnTo>
                    <a:lnTo>
                      <a:pt x="1835" y="274"/>
                    </a:lnTo>
                    <a:lnTo>
                      <a:pt x="1835" y="275"/>
                    </a:lnTo>
                    <a:lnTo>
                      <a:pt x="1835" y="277"/>
                    </a:lnTo>
                    <a:lnTo>
                      <a:pt x="1835" y="279"/>
                    </a:lnTo>
                    <a:lnTo>
                      <a:pt x="1838" y="279"/>
                    </a:lnTo>
                    <a:lnTo>
                      <a:pt x="1850" y="277"/>
                    </a:lnTo>
                    <a:lnTo>
                      <a:pt x="1866" y="272"/>
                    </a:lnTo>
                    <a:lnTo>
                      <a:pt x="1882" y="267"/>
                    </a:lnTo>
                    <a:lnTo>
                      <a:pt x="1915" y="261"/>
                    </a:lnTo>
                    <a:lnTo>
                      <a:pt x="1929" y="261"/>
                    </a:lnTo>
                    <a:lnTo>
                      <a:pt x="1938" y="261"/>
                    </a:lnTo>
                    <a:lnTo>
                      <a:pt x="1941" y="263"/>
                    </a:lnTo>
                    <a:lnTo>
                      <a:pt x="1941" y="265"/>
                    </a:lnTo>
                    <a:lnTo>
                      <a:pt x="1941" y="267"/>
                    </a:lnTo>
                    <a:lnTo>
                      <a:pt x="1939" y="270"/>
                    </a:lnTo>
                    <a:lnTo>
                      <a:pt x="1929" y="280"/>
                    </a:lnTo>
                    <a:lnTo>
                      <a:pt x="1918" y="286"/>
                    </a:lnTo>
                    <a:lnTo>
                      <a:pt x="1906" y="289"/>
                    </a:lnTo>
                    <a:lnTo>
                      <a:pt x="1889" y="291"/>
                    </a:lnTo>
                    <a:lnTo>
                      <a:pt x="1878" y="293"/>
                    </a:lnTo>
                    <a:lnTo>
                      <a:pt x="1871" y="294"/>
                    </a:lnTo>
                    <a:lnTo>
                      <a:pt x="1868" y="298"/>
                    </a:lnTo>
                    <a:lnTo>
                      <a:pt x="1866" y="303"/>
                    </a:lnTo>
                    <a:lnTo>
                      <a:pt x="1866" y="308"/>
                    </a:lnTo>
                    <a:lnTo>
                      <a:pt x="1870" y="312"/>
                    </a:lnTo>
                    <a:lnTo>
                      <a:pt x="1873" y="315"/>
                    </a:lnTo>
                    <a:lnTo>
                      <a:pt x="1880" y="319"/>
                    </a:lnTo>
                    <a:lnTo>
                      <a:pt x="1887" y="321"/>
                    </a:lnTo>
                    <a:lnTo>
                      <a:pt x="1887" y="322"/>
                    </a:lnTo>
                    <a:lnTo>
                      <a:pt x="1887" y="324"/>
                    </a:lnTo>
                    <a:lnTo>
                      <a:pt x="1885" y="327"/>
                    </a:lnTo>
                    <a:lnTo>
                      <a:pt x="1880" y="331"/>
                    </a:lnTo>
                    <a:lnTo>
                      <a:pt x="1868" y="341"/>
                    </a:lnTo>
                    <a:lnTo>
                      <a:pt x="1857" y="348"/>
                    </a:lnTo>
                    <a:lnTo>
                      <a:pt x="1854" y="350"/>
                    </a:lnTo>
                    <a:lnTo>
                      <a:pt x="1849" y="352"/>
                    </a:lnTo>
                    <a:lnTo>
                      <a:pt x="1838" y="350"/>
                    </a:lnTo>
                    <a:lnTo>
                      <a:pt x="1831" y="352"/>
                    </a:lnTo>
                    <a:lnTo>
                      <a:pt x="1826" y="354"/>
                    </a:lnTo>
                    <a:lnTo>
                      <a:pt x="1819" y="361"/>
                    </a:lnTo>
                    <a:lnTo>
                      <a:pt x="1816" y="369"/>
                    </a:lnTo>
                    <a:lnTo>
                      <a:pt x="1810" y="381"/>
                    </a:lnTo>
                    <a:lnTo>
                      <a:pt x="1805" y="394"/>
                    </a:lnTo>
                    <a:lnTo>
                      <a:pt x="1793" y="416"/>
                    </a:lnTo>
                    <a:lnTo>
                      <a:pt x="1788" y="425"/>
                    </a:lnTo>
                    <a:lnTo>
                      <a:pt x="1786" y="432"/>
                    </a:lnTo>
                    <a:lnTo>
                      <a:pt x="1786" y="435"/>
                    </a:lnTo>
                    <a:lnTo>
                      <a:pt x="1788" y="437"/>
                    </a:lnTo>
                    <a:lnTo>
                      <a:pt x="1790" y="437"/>
                    </a:lnTo>
                    <a:lnTo>
                      <a:pt x="1793" y="437"/>
                    </a:lnTo>
                    <a:lnTo>
                      <a:pt x="1798" y="435"/>
                    </a:lnTo>
                    <a:lnTo>
                      <a:pt x="1802" y="430"/>
                    </a:lnTo>
                    <a:lnTo>
                      <a:pt x="1805" y="420"/>
                    </a:lnTo>
                    <a:lnTo>
                      <a:pt x="1809" y="415"/>
                    </a:lnTo>
                    <a:lnTo>
                      <a:pt x="1816" y="413"/>
                    </a:lnTo>
                    <a:lnTo>
                      <a:pt x="1828" y="413"/>
                    </a:lnTo>
                    <a:lnTo>
                      <a:pt x="1845" y="418"/>
                    </a:lnTo>
                    <a:lnTo>
                      <a:pt x="1877" y="432"/>
                    </a:lnTo>
                    <a:lnTo>
                      <a:pt x="1887" y="435"/>
                    </a:lnTo>
                    <a:lnTo>
                      <a:pt x="1892" y="439"/>
                    </a:lnTo>
                    <a:lnTo>
                      <a:pt x="1892" y="442"/>
                    </a:lnTo>
                    <a:lnTo>
                      <a:pt x="1889" y="442"/>
                    </a:lnTo>
                    <a:lnTo>
                      <a:pt x="1866" y="439"/>
                    </a:lnTo>
                    <a:lnTo>
                      <a:pt x="1842" y="434"/>
                    </a:lnTo>
                    <a:lnTo>
                      <a:pt x="1835" y="432"/>
                    </a:lnTo>
                    <a:lnTo>
                      <a:pt x="1830" y="434"/>
                    </a:lnTo>
                    <a:lnTo>
                      <a:pt x="1830" y="435"/>
                    </a:lnTo>
                    <a:lnTo>
                      <a:pt x="1833" y="441"/>
                    </a:lnTo>
                    <a:lnTo>
                      <a:pt x="1856" y="455"/>
                    </a:lnTo>
                    <a:lnTo>
                      <a:pt x="1870" y="462"/>
                    </a:lnTo>
                    <a:lnTo>
                      <a:pt x="1878" y="465"/>
                    </a:lnTo>
                    <a:lnTo>
                      <a:pt x="1885" y="463"/>
                    </a:lnTo>
                    <a:lnTo>
                      <a:pt x="1891" y="460"/>
                    </a:lnTo>
                    <a:lnTo>
                      <a:pt x="1894" y="456"/>
                    </a:lnTo>
                    <a:lnTo>
                      <a:pt x="1899" y="455"/>
                    </a:lnTo>
                    <a:lnTo>
                      <a:pt x="1903" y="455"/>
                    </a:lnTo>
                    <a:lnTo>
                      <a:pt x="1911" y="460"/>
                    </a:lnTo>
                    <a:lnTo>
                      <a:pt x="1917" y="467"/>
                    </a:lnTo>
                    <a:lnTo>
                      <a:pt x="1922" y="475"/>
                    </a:lnTo>
                    <a:lnTo>
                      <a:pt x="1922" y="482"/>
                    </a:lnTo>
                    <a:lnTo>
                      <a:pt x="1920" y="489"/>
                    </a:lnTo>
                    <a:lnTo>
                      <a:pt x="1917" y="496"/>
                    </a:lnTo>
                    <a:lnTo>
                      <a:pt x="1911" y="500"/>
                    </a:lnTo>
                    <a:lnTo>
                      <a:pt x="1904" y="502"/>
                    </a:lnTo>
                    <a:lnTo>
                      <a:pt x="1896" y="498"/>
                    </a:lnTo>
                    <a:lnTo>
                      <a:pt x="1877" y="491"/>
                    </a:lnTo>
                    <a:lnTo>
                      <a:pt x="1866" y="488"/>
                    </a:lnTo>
                    <a:lnTo>
                      <a:pt x="1856" y="486"/>
                    </a:lnTo>
                    <a:lnTo>
                      <a:pt x="1845" y="486"/>
                    </a:lnTo>
                    <a:lnTo>
                      <a:pt x="1835" y="488"/>
                    </a:lnTo>
                    <a:lnTo>
                      <a:pt x="1823" y="493"/>
                    </a:lnTo>
                    <a:lnTo>
                      <a:pt x="1812" y="498"/>
                    </a:lnTo>
                    <a:lnTo>
                      <a:pt x="1803" y="505"/>
                    </a:lnTo>
                    <a:lnTo>
                      <a:pt x="1796" y="505"/>
                    </a:lnTo>
                    <a:lnTo>
                      <a:pt x="1791" y="503"/>
                    </a:lnTo>
                    <a:lnTo>
                      <a:pt x="1788" y="500"/>
                    </a:lnTo>
                    <a:lnTo>
                      <a:pt x="1784" y="496"/>
                    </a:lnTo>
                    <a:lnTo>
                      <a:pt x="1781" y="493"/>
                    </a:lnTo>
                    <a:lnTo>
                      <a:pt x="1776" y="491"/>
                    </a:lnTo>
                    <a:lnTo>
                      <a:pt x="1769" y="495"/>
                    </a:lnTo>
                    <a:lnTo>
                      <a:pt x="1765" y="500"/>
                    </a:lnTo>
                    <a:lnTo>
                      <a:pt x="1765" y="502"/>
                    </a:lnTo>
                    <a:lnTo>
                      <a:pt x="1769" y="505"/>
                    </a:lnTo>
                    <a:lnTo>
                      <a:pt x="1776" y="507"/>
                    </a:lnTo>
                    <a:lnTo>
                      <a:pt x="1783" y="509"/>
                    </a:lnTo>
                    <a:lnTo>
                      <a:pt x="1790" y="512"/>
                    </a:lnTo>
                    <a:lnTo>
                      <a:pt x="1795" y="517"/>
                    </a:lnTo>
                    <a:lnTo>
                      <a:pt x="1795" y="519"/>
                    </a:lnTo>
                    <a:lnTo>
                      <a:pt x="1795" y="523"/>
                    </a:lnTo>
                    <a:lnTo>
                      <a:pt x="1796" y="526"/>
                    </a:lnTo>
                    <a:lnTo>
                      <a:pt x="1798" y="529"/>
                    </a:lnTo>
                    <a:lnTo>
                      <a:pt x="1805" y="531"/>
                    </a:lnTo>
                    <a:lnTo>
                      <a:pt x="1816" y="533"/>
                    </a:lnTo>
                    <a:lnTo>
                      <a:pt x="1826" y="533"/>
                    </a:lnTo>
                    <a:lnTo>
                      <a:pt x="1850" y="533"/>
                    </a:lnTo>
                    <a:lnTo>
                      <a:pt x="1859" y="535"/>
                    </a:lnTo>
                    <a:lnTo>
                      <a:pt x="1863" y="536"/>
                    </a:lnTo>
                    <a:lnTo>
                      <a:pt x="1864" y="540"/>
                    </a:lnTo>
                    <a:lnTo>
                      <a:pt x="1866" y="543"/>
                    </a:lnTo>
                    <a:lnTo>
                      <a:pt x="1863" y="547"/>
                    </a:lnTo>
                    <a:lnTo>
                      <a:pt x="1856" y="550"/>
                    </a:lnTo>
                    <a:lnTo>
                      <a:pt x="1852" y="552"/>
                    </a:lnTo>
                    <a:lnTo>
                      <a:pt x="1852" y="554"/>
                    </a:lnTo>
                    <a:lnTo>
                      <a:pt x="1856" y="557"/>
                    </a:lnTo>
                    <a:lnTo>
                      <a:pt x="1866" y="563"/>
                    </a:lnTo>
                    <a:lnTo>
                      <a:pt x="1880" y="570"/>
                    </a:lnTo>
                    <a:lnTo>
                      <a:pt x="1878" y="571"/>
                    </a:lnTo>
                    <a:lnTo>
                      <a:pt x="1875" y="571"/>
                    </a:lnTo>
                    <a:lnTo>
                      <a:pt x="1871" y="573"/>
                    </a:lnTo>
                    <a:lnTo>
                      <a:pt x="1871" y="576"/>
                    </a:lnTo>
                    <a:lnTo>
                      <a:pt x="1877" y="582"/>
                    </a:lnTo>
                    <a:lnTo>
                      <a:pt x="1880" y="590"/>
                    </a:lnTo>
                    <a:lnTo>
                      <a:pt x="1882" y="597"/>
                    </a:lnTo>
                    <a:lnTo>
                      <a:pt x="1880" y="603"/>
                    </a:lnTo>
                    <a:lnTo>
                      <a:pt x="1875" y="608"/>
                    </a:lnTo>
                    <a:lnTo>
                      <a:pt x="1870" y="611"/>
                    </a:lnTo>
                    <a:lnTo>
                      <a:pt x="1863" y="611"/>
                    </a:lnTo>
                    <a:lnTo>
                      <a:pt x="1857" y="610"/>
                    </a:lnTo>
                    <a:lnTo>
                      <a:pt x="1852" y="604"/>
                    </a:lnTo>
                    <a:lnTo>
                      <a:pt x="1849" y="603"/>
                    </a:lnTo>
                    <a:lnTo>
                      <a:pt x="1847" y="601"/>
                    </a:lnTo>
                    <a:lnTo>
                      <a:pt x="1844" y="603"/>
                    </a:lnTo>
                    <a:lnTo>
                      <a:pt x="1840" y="604"/>
                    </a:lnTo>
                    <a:lnTo>
                      <a:pt x="1835" y="610"/>
                    </a:lnTo>
                    <a:lnTo>
                      <a:pt x="1831" y="617"/>
                    </a:lnTo>
                    <a:lnTo>
                      <a:pt x="1828" y="625"/>
                    </a:lnTo>
                    <a:lnTo>
                      <a:pt x="1830" y="634"/>
                    </a:lnTo>
                    <a:lnTo>
                      <a:pt x="1831" y="637"/>
                    </a:lnTo>
                    <a:lnTo>
                      <a:pt x="1835" y="639"/>
                    </a:lnTo>
                    <a:lnTo>
                      <a:pt x="1838" y="641"/>
                    </a:lnTo>
                    <a:lnTo>
                      <a:pt x="1845" y="643"/>
                    </a:lnTo>
                    <a:lnTo>
                      <a:pt x="1857" y="644"/>
                    </a:lnTo>
                    <a:lnTo>
                      <a:pt x="1868" y="646"/>
                    </a:lnTo>
                    <a:lnTo>
                      <a:pt x="1877" y="648"/>
                    </a:lnTo>
                    <a:lnTo>
                      <a:pt x="1882" y="651"/>
                    </a:lnTo>
                    <a:lnTo>
                      <a:pt x="1885" y="655"/>
                    </a:lnTo>
                    <a:lnTo>
                      <a:pt x="1885" y="658"/>
                    </a:lnTo>
                    <a:lnTo>
                      <a:pt x="1882" y="662"/>
                    </a:lnTo>
                    <a:lnTo>
                      <a:pt x="1875" y="665"/>
                    </a:lnTo>
                    <a:lnTo>
                      <a:pt x="1864" y="669"/>
                    </a:lnTo>
                    <a:lnTo>
                      <a:pt x="1857" y="669"/>
                    </a:lnTo>
                    <a:lnTo>
                      <a:pt x="1852" y="669"/>
                    </a:lnTo>
                    <a:lnTo>
                      <a:pt x="1847" y="665"/>
                    </a:lnTo>
                    <a:lnTo>
                      <a:pt x="1838" y="660"/>
                    </a:lnTo>
                    <a:lnTo>
                      <a:pt x="1831" y="657"/>
                    </a:lnTo>
                    <a:lnTo>
                      <a:pt x="1821" y="655"/>
                    </a:lnTo>
                    <a:lnTo>
                      <a:pt x="1809" y="655"/>
                    </a:lnTo>
                    <a:lnTo>
                      <a:pt x="1798" y="658"/>
                    </a:lnTo>
                    <a:lnTo>
                      <a:pt x="1788" y="664"/>
                    </a:lnTo>
                    <a:lnTo>
                      <a:pt x="1781" y="669"/>
                    </a:lnTo>
                    <a:lnTo>
                      <a:pt x="1776" y="674"/>
                    </a:lnTo>
                    <a:lnTo>
                      <a:pt x="1776" y="679"/>
                    </a:lnTo>
                    <a:lnTo>
                      <a:pt x="1776" y="681"/>
                    </a:lnTo>
                    <a:lnTo>
                      <a:pt x="1779" y="683"/>
                    </a:lnTo>
                    <a:lnTo>
                      <a:pt x="1788" y="684"/>
                    </a:lnTo>
                    <a:lnTo>
                      <a:pt x="1810" y="686"/>
                    </a:lnTo>
                    <a:lnTo>
                      <a:pt x="1821" y="686"/>
                    </a:lnTo>
                    <a:lnTo>
                      <a:pt x="1831" y="690"/>
                    </a:lnTo>
                    <a:lnTo>
                      <a:pt x="1838" y="693"/>
                    </a:lnTo>
                    <a:lnTo>
                      <a:pt x="1842" y="698"/>
                    </a:lnTo>
                    <a:lnTo>
                      <a:pt x="1844" y="700"/>
                    </a:lnTo>
                    <a:lnTo>
                      <a:pt x="1844" y="704"/>
                    </a:lnTo>
                    <a:lnTo>
                      <a:pt x="1838" y="712"/>
                    </a:lnTo>
                    <a:lnTo>
                      <a:pt x="1833" y="719"/>
                    </a:lnTo>
                    <a:lnTo>
                      <a:pt x="1828" y="721"/>
                    </a:lnTo>
                    <a:lnTo>
                      <a:pt x="1824" y="721"/>
                    </a:lnTo>
                    <a:lnTo>
                      <a:pt x="1821" y="721"/>
                    </a:lnTo>
                    <a:lnTo>
                      <a:pt x="1816" y="719"/>
                    </a:lnTo>
                    <a:lnTo>
                      <a:pt x="1810" y="719"/>
                    </a:lnTo>
                    <a:lnTo>
                      <a:pt x="1802" y="721"/>
                    </a:lnTo>
                    <a:lnTo>
                      <a:pt x="1791" y="728"/>
                    </a:lnTo>
                    <a:lnTo>
                      <a:pt x="1786" y="731"/>
                    </a:lnTo>
                    <a:lnTo>
                      <a:pt x="1779" y="733"/>
                    </a:lnTo>
                    <a:lnTo>
                      <a:pt x="1774" y="733"/>
                    </a:lnTo>
                    <a:lnTo>
                      <a:pt x="1767" y="733"/>
                    </a:lnTo>
                    <a:lnTo>
                      <a:pt x="1755" y="730"/>
                    </a:lnTo>
                    <a:lnTo>
                      <a:pt x="1743" y="724"/>
                    </a:lnTo>
                    <a:lnTo>
                      <a:pt x="1730" y="718"/>
                    </a:lnTo>
                    <a:lnTo>
                      <a:pt x="1718" y="712"/>
                    </a:lnTo>
                    <a:lnTo>
                      <a:pt x="1706" y="709"/>
                    </a:lnTo>
                    <a:lnTo>
                      <a:pt x="1701" y="711"/>
                    </a:lnTo>
                    <a:lnTo>
                      <a:pt x="1696" y="711"/>
                    </a:lnTo>
                    <a:lnTo>
                      <a:pt x="1676" y="721"/>
                    </a:lnTo>
                    <a:lnTo>
                      <a:pt x="1664" y="730"/>
                    </a:lnTo>
                    <a:lnTo>
                      <a:pt x="1657" y="733"/>
                    </a:lnTo>
                    <a:lnTo>
                      <a:pt x="1650" y="735"/>
                    </a:lnTo>
                    <a:lnTo>
                      <a:pt x="1643" y="737"/>
                    </a:lnTo>
                    <a:lnTo>
                      <a:pt x="1635" y="737"/>
                    </a:lnTo>
                    <a:lnTo>
                      <a:pt x="1655" y="742"/>
                    </a:lnTo>
                    <a:lnTo>
                      <a:pt x="1668" y="745"/>
                    </a:lnTo>
                    <a:lnTo>
                      <a:pt x="1673" y="751"/>
                    </a:lnTo>
                    <a:lnTo>
                      <a:pt x="1675" y="754"/>
                    </a:lnTo>
                    <a:lnTo>
                      <a:pt x="1675" y="758"/>
                    </a:lnTo>
                    <a:lnTo>
                      <a:pt x="1673" y="761"/>
                    </a:lnTo>
                    <a:lnTo>
                      <a:pt x="1676" y="766"/>
                    </a:lnTo>
                    <a:lnTo>
                      <a:pt x="1683" y="771"/>
                    </a:lnTo>
                    <a:lnTo>
                      <a:pt x="1690" y="775"/>
                    </a:lnTo>
                    <a:lnTo>
                      <a:pt x="1692" y="780"/>
                    </a:lnTo>
                    <a:lnTo>
                      <a:pt x="1692" y="784"/>
                    </a:lnTo>
                    <a:lnTo>
                      <a:pt x="1692" y="785"/>
                    </a:lnTo>
                    <a:lnTo>
                      <a:pt x="1692" y="789"/>
                    </a:lnTo>
                    <a:lnTo>
                      <a:pt x="1697" y="794"/>
                    </a:lnTo>
                    <a:lnTo>
                      <a:pt x="1706" y="799"/>
                    </a:lnTo>
                    <a:lnTo>
                      <a:pt x="1723" y="806"/>
                    </a:lnTo>
                    <a:lnTo>
                      <a:pt x="1743" y="812"/>
                    </a:lnTo>
                    <a:lnTo>
                      <a:pt x="1758" y="817"/>
                    </a:lnTo>
                    <a:lnTo>
                      <a:pt x="1763" y="818"/>
                    </a:lnTo>
                    <a:lnTo>
                      <a:pt x="1767" y="822"/>
                    </a:lnTo>
                    <a:lnTo>
                      <a:pt x="1769" y="825"/>
                    </a:lnTo>
                    <a:lnTo>
                      <a:pt x="1767" y="831"/>
                    </a:lnTo>
                    <a:lnTo>
                      <a:pt x="1767" y="836"/>
                    </a:lnTo>
                    <a:lnTo>
                      <a:pt x="1770" y="836"/>
                    </a:lnTo>
                    <a:lnTo>
                      <a:pt x="1779" y="834"/>
                    </a:lnTo>
                    <a:lnTo>
                      <a:pt x="1788" y="831"/>
                    </a:lnTo>
                    <a:lnTo>
                      <a:pt x="1790" y="831"/>
                    </a:lnTo>
                    <a:lnTo>
                      <a:pt x="1788" y="832"/>
                    </a:lnTo>
                    <a:lnTo>
                      <a:pt x="1784" y="838"/>
                    </a:lnTo>
                    <a:lnTo>
                      <a:pt x="1779" y="843"/>
                    </a:lnTo>
                    <a:lnTo>
                      <a:pt x="1776" y="845"/>
                    </a:lnTo>
                    <a:lnTo>
                      <a:pt x="1769" y="848"/>
                    </a:lnTo>
                    <a:lnTo>
                      <a:pt x="1767" y="848"/>
                    </a:lnTo>
                    <a:lnTo>
                      <a:pt x="1765" y="850"/>
                    </a:lnTo>
                    <a:lnTo>
                      <a:pt x="1767" y="857"/>
                    </a:lnTo>
                    <a:lnTo>
                      <a:pt x="1769" y="860"/>
                    </a:lnTo>
                    <a:lnTo>
                      <a:pt x="1769" y="862"/>
                    </a:lnTo>
                    <a:lnTo>
                      <a:pt x="1774" y="860"/>
                    </a:lnTo>
                    <a:lnTo>
                      <a:pt x="1779" y="859"/>
                    </a:lnTo>
                    <a:lnTo>
                      <a:pt x="1784" y="853"/>
                    </a:lnTo>
                    <a:lnTo>
                      <a:pt x="1790" y="850"/>
                    </a:lnTo>
                    <a:lnTo>
                      <a:pt x="1793" y="848"/>
                    </a:lnTo>
                    <a:lnTo>
                      <a:pt x="1795" y="848"/>
                    </a:lnTo>
                    <a:lnTo>
                      <a:pt x="1796" y="850"/>
                    </a:lnTo>
                    <a:lnTo>
                      <a:pt x="1796" y="857"/>
                    </a:lnTo>
                    <a:lnTo>
                      <a:pt x="1796" y="867"/>
                    </a:lnTo>
                    <a:lnTo>
                      <a:pt x="1798" y="878"/>
                    </a:lnTo>
                    <a:lnTo>
                      <a:pt x="1802" y="899"/>
                    </a:lnTo>
                    <a:lnTo>
                      <a:pt x="1803" y="907"/>
                    </a:lnTo>
                    <a:lnTo>
                      <a:pt x="1803" y="913"/>
                    </a:lnTo>
                    <a:lnTo>
                      <a:pt x="1800" y="918"/>
                    </a:lnTo>
                    <a:lnTo>
                      <a:pt x="1793" y="918"/>
                    </a:lnTo>
                    <a:lnTo>
                      <a:pt x="1781" y="916"/>
                    </a:lnTo>
                    <a:lnTo>
                      <a:pt x="1772" y="914"/>
                    </a:lnTo>
                    <a:lnTo>
                      <a:pt x="1767" y="913"/>
                    </a:lnTo>
                    <a:lnTo>
                      <a:pt x="1760" y="916"/>
                    </a:lnTo>
                    <a:lnTo>
                      <a:pt x="1755" y="918"/>
                    </a:lnTo>
                    <a:lnTo>
                      <a:pt x="1748" y="918"/>
                    </a:lnTo>
                    <a:lnTo>
                      <a:pt x="1739" y="916"/>
                    </a:lnTo>
                    <a:lnTo>
                      <a:pt x="1730" y="913"/>
                    </a:lnTo>
                    <a:lnTo>
                      <a:pt x="1722" y="909"/>
                    </a:lnTo>
                    <a:lnTo>
                      <a:pt x="1715" y="904"/>
                    </a:lnTo>
                    <a:lnTo>
                      <a:pt x="1709" y="897"/>
                    </a:lnTo>
                    <a:lnTo>
                      <a:pt x="1706" y="890"/>
                    </a:lnTo>
                    <a:lnTo>
                      <a:pt x="1704" y="876"/>
                    </a:lnTo>
                    <a:lnTo>
                      <a:pt x="1701" y="869"/>
                    </a:lnTo>
                    <a:lnTo>
                      <a:pt x="1694" y="862"/>
                    </a:lnTo>
                    <a:lnTo>
                      <a:pt x="1682" y="859"/>
                    </a:lnTo>
                    <a:lnTo>
                      <a:pt x="1669" y="853"/>
                    </a:lnTo>
                    <a:lnTo>
                      <a:pt x="1659" y="848"/>
                    </a:lnTo>
                    <a:lnTo>
                      <a:pt x="1647" y="845"/>
                    </a:lnTo>
                    <a:lnTo>
                      <a:pt x="1628" y="841"/>
                    </a:lnTo>
                    <a:lnTo>
                      <a:pt x="1610" y="841"/>
                    </a:lnTo>
                    <a:lnTo>
                      <a:pt x="1605" y="841"/>
                    </a:lnTo>
                    <a:lnTo>
                      <a:pt x="1605" y="843"/>
                    </a:lnTo>
                    <a:lnTo>
                      <a:pt x="1607" y="845"/>
                    </a:lnTo>
                    <a:lnTo>
                      <a:pt x="1612" y="846"/>
                    </a:lnTo>
                    <a:lnTo>
                      <a:pt x="1631" y="852"/>
                    </a:lnTo>
                    <a:lnTo>
                      <a:pt x="1643" y="853"/>
                    </a:lnTo>
                    <a:lnTo>
                      <a:pt x="1652" y="855"/>
                    </a:lnTo>
                    <a:lnTo>
                      <a:pt x="1659" y="859"/>
                    </a:lnTo>
                    <a:lnTo>
                      <a:pt x="1662" y="862"/>
                    </a:lnTo>
                    <a:lnTo>
                      <a:pt x="1662" y="867"/>
                    </a:lnTo>
                    <a:lnTo>
                      <a:pt x="1657" y="871"/>
                    </a:lnTo>
                    <a:lnTo>
                      <a:pt x="1650" y="874"/>
                    </a:lnTo>
                    <a:lnTo>
                      <a:pt x="1638" y="879"/>
                    </a:lnTo>
                    <a:lnTo>
                      <a:pt x="1605" y="890"/>
                    </a:lnTo>
                    <a:lnTo>
                      <a:pt x="1601" y="890"/>
                    </a:lnTo>
                    <a:lnTo>
                      <a:pt x="1598" y="890"/>
                    </a:lnTo>
                    <a:lnTo>
                      <a:pt x="1591" y="885"/>
                    </a:lnTo>
                    <a:lnTo>
                      <a:pt x="1586" y="879"/>
                    </a:lnTo>
                    <a:lnTo>
                      <a:pt x="1584" y="881"/>
                    </a:lnTo>
                    <a:lnTo>
                      <a:pt x="1579" y="890"/>
                    </a:lnTo>
                    <a:lnTo>
                      <a:pt x="1570" y="904"/>
                    </a:lnTo>
                    <a:lnTo>
                      <a:pt x="1567" y="911"/>
                    </a:lnTo>
                    <a:lnTo>
                      <a:pt x="1563" y="916"/>
                    </a:lnTo>
                    <a:lnTo>
                      <a:pt x="1565" y="919"/>
                    </a:lnTo>
                    <a:lnTo>
                      <a:pt x="1568" y="921"/>
                    </a:lnTo>
                    <a:lnTo>
                      <a:pt x="1581" y="919"/>
                    </a:lnTo>
                    <a:lnTo>
                      <a:pt x="1605" y="918"/>
                    </a:lnTo>
                    <a:lnTo>
                      <a:pt x="1626" y="916"/>
                    </a:lnTo>
                    <a:lnTo>
                      <a:pt x="1631" y="916"/>
                    </a:lnTo>
                    <a:lnTo>
                      <a:pt x="1635" y="916"/>
                    </a:lnTo>
                    <a:lnTo>
                      <a:pt x="1635" y="918"/>
                    </a:lnTo>
                    <a:lnTo>
                      <a:pt x="1635" y="919"/>
                    </a:lnTo>
                    <a:lnTo>
                      <a:pt x="1628" y="925"/>
                    </a:lnTo>
                    <a:lnTo>
                      <a:pt x="1624" y="926"/>
                    </a:lnTo>
                    <a:lnTo>
                      <a:pt x="1622" y="926"/>
                    </a:lnTo>
                    <a:lnTo>
                      <a:pt x="1617" y="925"/>
                    </a:lnTo>
                    <a:lnTo>
                      <a:pt x="1614" y="923"/>
                    </a:lnTo>
                    <a:lnTo>
                      <a:pt x="1608" y="925"/>
                    </a:lnTo>
                    <a:lnTo>
                      <a:pt x="1603" y="926"/>
                    </a:lnTo>
                    <a:lnTo>
                      <a:pt x="1595" y="932"/>
                    </a:lnTo>
                    <a:lnTo>
                      <a:pt x="1588" y="939"/>
                    </a:lnTo>
                    <a:lnTo>
                      <a:pt x="1584" y="942"/>
                    </a:lnTo>
                    <a:lnTo>
                      <a:pt x="1584" y="946"/>
                    </a:lnTo>
                    <a:lnTo>
                      <a:pt x="1584" y="949"/>
                    </a:lnTo>
                    <a:lnTo>
                      <a:pt x="1588" y="949"/>
                    </a:lnTo>
                    <a:lnTo>
                      <a:pt x="1591" y="947"/>
                    </a:lnTo>
                    <a:lnTo>
                      <a:pt x="1596" y="946"/>
                    </a:lnTo>
                    <a:lnTo>
                      <a:pt x="1601" y="942"/>
                    </a:lnTo>
                    <a:lnTo>
                      <a:pt x="1608" y="935"/>
                    </a:lnTo>
                    <a:lnTo>
                      <a:pt x="1614" y="933"/>
                    </a:lnTo>
                    <a:lnTo>
                      <a:pt x="1619" y="932"/>
                    </a:lnTo>
                    <a:lnTo>
                      <a:pt x="1624" y="932"/>
                    </a:lnTo>
                    <a:lnTo>
                      <a:pt x="1635" y="932"/>
                    </a:lnTo>
                    <a:lnTo>
                      <a:pt x="1642" y="930"/>
                    </a:lnTo>
                    <a:lnTo>
                      <a:pt x="1647" y="926"/>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05" name="Google Shape;905;p58"/>
              <p:cNvSpPr/>
              <p:nvPr/>
            </p:nvSpPr>
            <p:spPr>
              <a:xfrm>
                <a:off x="925" y="2213"/>
                <a:ext cx="413" cy="312"/>
              </a:xfrm>
              <a:custGeom>
                <a:rect b="b" l="l" r="r" t="t"/>
                <a:pathLst>
                  <a:path extrusionOk="0" h="806" w="1066">
                    <a:moveTo>
                      <a:pt x="981" y="665"/>
                    </a:moveTo>
                    <a:lnTo>
                      <a:pt x="918" y="665"/>
                    </a:lnTo>
                    <a:lnTo>
                      <a:pt x="918" y="690"/>
                    </a:lnTo>
                    <a:lnTo>
                      <a:pt x="901" y="690"/>
                    </a:lnTo>
                    <a:lnTo>
                      <a:pt x="906" y="691"/>
                    </a:lnTo>
                    <a:lnTo>
                      <a:pt x="908" y="695"/>
                    </a:lnTo>
                    <a:lnTo>
                      <a:pt x="911" y="700"/>
                    </a:lnTo>
                    <a:lnTo>
                      <a:pt x="915" y="704"/>
                    </a:lnTo>
                    <a:lnTo>
                      <a:pt x="920" y="707"/>
                    </a:lnTo>
                    <a:lnTo>
                      <a:pt x="925" y="711"/>
                    </a:lnTo>
                    <a:lnTo>
                      <a:pt x="927" y="712"/>
                    </a:lnTo>
                    <a:lnTo>
                      <a:pt x="928" y="718"/>
                    </a:lnTo>
                    <a:lnTo>
                      <a:pt x="930" y="721"/>
                    </a:lnTo>
                    <a:lnTo>
                      <a:pt x="932" y="723"/>
                    </a:lnTo>
                    <a:lnTo>
                      <a:pt x="935" y="725"/>
                    </a:lnTo>
                    <a:lnTo>
                      <a:pt x="937" y="725"/>
                    </a:lnTo>
                    <a:lnTo>
                      <a:pt x="937" y="726"/>
                    </a:lnTo>
                    <a:lnTo>
                      <a:pt x="935" y="738"/>
                    </a:lnTo>
                    <a:lnTo>
                      <a:pt x="892" y="738"/>
                    </a:lnTo>
                    <a:lnTo>
                      <a:pt x="874" y="775"/>
                    </a:lnTo>
                    <a:lnTo>
                      <a:pt x="880" y="782"/>
                    </a:lnTo>
                    <a:lnTo>
                      <a:pt x="876" y="787"/>
                    </a:lnTo>
                    <a:lnTo>
                      <a:pt x="876" y="791"/>
                    </a:lnTo>
                    <a:lnTo>
                      <a:pt x="876" y="796"/>
                    </a:lnTo>
                    <a:lnTo>
                      <a:pt x="876" y="799"/>
                    </a:lnTo>
                    <a:lnTo>
                      <a:pt x="876" y="803"/>
                    </a:lnTo>
                    <a:lnTo>
                      <a:pt x="873" y="806"/>
                    </a:lnTo>
                    <a:lnTo>
                      <a:pt x="862" y="794"/>
                    </a:lnTo>
                    <a:lnTo>
                      <a:pt x="854" y="784"/>
                    </a:lnTo>
                    <a:lnTo>
                      <a:pt x="840" y="765"/>
                    </a:lnTo>
                    <a:lnTo>
                      <a:pt x="831" y="756"/>
                    </a:lnTo>
                    <a:lnTo>
                      <a:pt x="822" y="747"/>
                    </a:lnTo>
                    <a:lnTo>
                      <a:pt x="812" y="742"/>
                    </a:lnTo>
                    <a:lnTo>
                      <a:pt x="798" y="737"/>
                    </a:lnTo>
                    <a:lnTo>
                      <a:pt x="784" y="737"/>
                    </a:lnTo>
                    <a:lnTo>
                      <a:pt x="772" y="738"/>
                    </a:lnTo>
                    <a:lnTo>
                      <a:pt x="761" y="744"/>
                    </a:lnTo>
                    <a:lnTo>
                      <a:pt x="753" y="749"/>
                    </a:lnTo>
                    <a:lnTo>
                      <a:pt x="744" y="754"/>
                    </a:lnTo>
                    <a:lnTo>
                      <a:pt x="733" y="758"/>
                    </a:lnTo>
                    <a:lnTo>
                      <a:pt x="721" y="758"/>
                    </a:lnTo>
                    <a:lnTo>
                      <a:pt x="706" y="754"/>
                    </a:lnTo>
                    <a:lnTo>
                      <a:pt x="664" y="738"/>
                    </a:lnTo>
                    <a:lnTo>
                      <a:pt x="619" y="718"/>
                    </a:lnTo>
                    <a:lnTo>
                      <a:pt x="596" y="705"/>
                    </a:lnTo>
                    <a:lnTo>
                      <a:pt x="577" y="695"/>
                    </a:lnTo>
                    <a:lnTo>
                      <a:pt x="559" y="684"/>
                    </a:lnTo>
                    <a:lnTo>
                      <a:pt x="547" y="674"/>
                    </a:lnTo>
                    <a:lnTo>
                      <a:pt x="537" y="665"/>
                    </a:lnTo>
                    <a:lnTo>
                      <a:pt x="528" y="660"/>
                    </a:lnTo>
                    <a:lnTo>
                      <a:pt x="519" y="657"/>
                    </a:lnTo>
                    <a:lnTo>
                      <a:pt x="511" y="655"/>
                    </a:lnTo>
                    <a:lnTo>
                      <a:pt x="502" y="653"/>
                    </a:lnTo>
                    <a:lnTo>
                      <a:pt x="493" y="650"/>
                    </a:lnTo>
                    <a:lnTo>
                      <a:pt x="483" y="643"/>
                    </a:lnTo>
                    <a:lnTo>
                      <a:pt x="472" y="634"/>
                    </a:lnTo>
                    <a:lnTo>
                      <a:pt x="462" y="624"/>
                    </a:lnTo>
                    <a:lnTo>
                      <a:pt x="451" y="617"/>
                    </a:lnTo>
                    <a:lnTo>
                      <a:pt x="436" y="604"/>
                    </a:lnTo>
                    <a:lnTo>
                      <a:pt x="422" y="592"/>
                    </a:lnTo>
                    <a:lnTo>
                      <a:pt x="415" y="585"/>
                    </a:lnTo>
                    <a:lnTo>
                      <a:pt x="408" y="575"/>
                    </a:lnTo>
                    <a:lnTo>
                      <a:pt x="404" y="564"/>
                    </a:lnTo>
                    <a:lnTo>
                      <a:pt x="404" y="554"/>
                    </a:lnTo>
                    <a:lnTo>
                      <a:pt x="408" y="545"/>
                    </a:lnTo>
                    <a:lnTo>
                      <a:pt x="411" y="536"/>
                    </a:lnTo>
                    <a:lnTo>
                      <a:pt x="415" y="528"/>
                    </a:lnTo>
                    <a:lnTo>
                      <a:pt x="418" y="519"/>
                    </a:lnTo>
                    <a:lnTo>
                      <a:pt x="418" y="510"/>
                    </a:lnTo>
                    <a:lnTo>
                      <a:pt x="413" y="500"/>
                    </a:lnTo>
                    <a:lnTo>
                      <a:pt x="410" y="489"/>
                    </a:lnTo>
                    <a:lnTo>
                      <a:pt x="406" y="481"/>
                    </a:lnTo>
                    <a:lnTo>
                      <a:pt x="404" y="472"/>
                    </a:lnTo>
                    <a:lnTo>
                      <a:pt x="401" y="462"/>
                    </a:lnTo>
                    <a:lnTo>
                      <a:pt x="396" y="449"/>
                    </a:lnTo>
                    <a:lnTo>
                      <a:pt x="385" y="436"/>
                    </a:lnTo>
                    <a:lnTo>
                      <a:pt x="370" y="416"/>
                    </a:lnTo>
                    <a:lnTo>
                      <a:pt x="347" y="394"/>
                    </a:lnTo>
                    <a:lnTo>
                      <a:pt x="333" y="378"/>
                    </a:lnTo>
                    <a:lnTo>
                      <a:pt x="323" y="368"/>
                    </a:lnTo>
                    <a:lnTo>
                      <a:pt x="314" y="352"/>
                    </a:lnTo>
                    <a:lnTo>
                      <a:pt x="310" y="347"/>
                    </a:lnTo>
                    <a:lnTo>
                      <a:pt x="305" y="341"/>
                    </a:lnTo>
                    <a:lnTo>
                      <a:pt x="298" y="336"/>
                    </a:lnTo>
                    <a:lnTo>
                      <a:pt x="286" y="329"/>
                    </a:lnTo>
                    <a:lnTo>
                      <a:pt x="279" y="326"/>
                    </a:lnTo>
                    <a:lnTo>
                      <a:pt x="276" y="321"/>
                    </a:lnTo>
                    <a:lnTo>
                      <a:pt x="272" y="317"/>
                    </a:lnTo>
                    <a:lnTo>
                      <a:pt x="272" y="314"/>
                    </a:lnTo>
                    <a:lnTo>
                      <a:pt x="272" y="305"/>
                    </a:lnTo>
                    <a:lnTo>
                      <a:pt x="274" y="298"/>
                    </a:lnTo>
                    <a:lnTo>
                      <a:pt x="277" y="289"/>
                    </a:lnTo>
                    <a:lnTo>
                      <a:pt x="277" y="282"/>
                    </a:lnTo>
                    <a:lnTo>
                      <a:pt x="276" y="279"/>
                    </a:lnTo>
                    <a:lnTo>
                      <a:pt x="272" y="275"/>
                    </a:lnTo>
                    <a:lnTo>
                      <a:pt x="269" y="272"/>
                    </a:lnTo>
                    <a:lnTo>
                      <a:pt x="262" y="268"/>
                    </a:lnTo>
                    <a:lnTo>
                      <a:pt x="249" y="263"/>
                    </a:lnTo>
                    <a:lnTo>
                      <a:pt x="241" y="256"/>
                    </a:lnTo>
                    <a:lnTo>
                      <a:pt x="237" y="251"/>
                    </a:lnTo>
                    <a:lnTo>
                      <a:pt x="234" y="244"/>
                    </a:lnTo>
                    <a:lnTo>
                      <a:pt x="229" y="232"/>
                    </a:lnTo>
                    <a:lnTo>
                      <a:pt x="225" y="227"/>
                    </a:lnTo>
                    <a:lnTo>
                      <a:pt x="216" y="220"/>
                    </a:lnTo>
                    <a:lnTo>
                      <a:pt x="206" y="211"/>
                    </a:lnTo>
                    <a:lnTo>
                      <a:pt x="195" y="200"/>
                    </a:lnTo>
                    <a:lnTo>
                      <a:pt x="187" y="188"/>
                    </a:lnTo>
                    <a:lnTo>
                      <a:pt x="176" y="173"/>
                    </a:lnTo>
                    <a:lnTo>
                      <a:pt x="169" y="157"/>
                    </a:lnTo>
                    <a:lnTo>
                      <a:pt x="161" y="141"/>
                    </a:lnTo>
                    <a:lnTo>
                      <a:pt x="155" y="124"/>
                    </a:lnTo>
                    <a:lnTo>
                      <a:pt x="150" y="108"/>
                    </a:lnTo>
                    <a:lnTo>
                      <a:pt x="141" y="84"/>
                    </a:lnTo>
                    <a:lnTo>
                      <a:pt x="136" y="70"/>
                    </a:lnTo>
                    <a:lnTo>
                      <a:pt x="133" y="65"/>
                    </a:lnTo>
                    <a:lnTo>
                      <a:pt x="128" y="63"/>
                    </a:lnTo>
                    <a:lnTo>
                      <a:pt x="119" y="58"/>
                    </a:lnTo>
                    <a:lnTo>
                      <a:pt x="110" y="54"/>
                    </a:lnTo>
                    <a:lnTo>
                      <a:pt x="107" y="54"/>
                    </a:lnTo>
                    <a:lnTo>
                      <a:pt x="101" y="54"/>
                    </a:lnTo>
                    <a:lnTo>
                      <a:pt x="89" y="47"/>
                    </a:lnTo>
                    <a:lnTo>
                      <a:pt x="86" y="46"/>
                    </a:lnTo>
                    <a:lnTo>
                      <a:pt x="82" y="46"/>
                    </a:lnTo>
                    <a:lnTo>
                      <a:pt x="81" y="47"/>
                    </a:lnTo>
                    <a:lnTo>
                      <a:pt x="79" y="51"/>
                    </a:lnTo>
                    <a:lnTo>
                      <a:pt x="79" y="61"/>
                    </a:lnTo>
                    <a:lnTo>
                      <a:pt x="81" y="75"/>
                    </a:lnTo>
                    <a:lnTo>
                      <a:pt x="84" y="91"/>
                    </a:lnTo>
                    <a:lnTo>
                      <a:pt x="89" y="106"/>
                    </a:lnTo>
                    <a:lnTo>
                      <a:pt x="94" y="120"/>
                    </a:lnTo>
                    <a:lnTo>
                      <a:pt x="101" y="133"/>
                    </a:lnTo>
                    <a:lnTo>
                      <a:pt x="114" y="150"/>
                    </a:lnTo>
                    <a:lnTo>
                      <a:pt x="128" y="167"/>
                    </a:lnTo>
                    <a:lnTo>
                      <a:pt x="141" y="185"/>
                    </a:lnTo>
                    <a:lnTo>
                      <a:pt x="147" y="195"/>
                    </a:lnTo>
                    <a:lnTo>
                      <a:pt x="150" y="206"/>
                    </a:lnTo>
                    <a:lnTo>
                      <a:pt x="155" y="216"/>
                    </a:lnTo>
                    <a:lnTo>
                      <a:pt x="161" y="227"/>
                    </a:lnTo>
                    <a:lnTo>
                      <a:pt x="173" y="242"/>
                    </a:lnTo>
                    <a:lnTo>
                      <a:pt x="185" y="256"/>
                    </a:lnTo>
                    <a:lnTo>
                      <a:pt x="190" y="265"/>
                    </a:lnTo>
                    <a:lnTo>
                      <a:pt x="195" y="275"/>
                    </a:lnTo>
                    <a:lnTo>
                      <a:pt x="201" y="293"/>
                    </a:lnTo>
                    <a:lnTo>
                      <a:pt x="204" y="305"/>
                    </a:lnTo>
                    <a:lnTo>
                      <a:pt x="208" y="317"/>
                    </a:lnTo>
                    <a:lnTo>
                      <a:pt x="216" y="336"/>
                    </a:lnTo>
                    <a:lnTo>
                      <a:pt x="222" y="347"/>
                    </a:lnTo>
                    <a:lnTo>
                      <a:pt x="225" y="354"/>
                    </a:lnTo>
                    <a:lnTo>
                      <a:pt x="225" y="361"/>
                    </a:lnTo>
                    <a:lnTo>
                      <a:pt x="227" y="366"/>
                    </a:lnTo>
                    <a:lnTo>
                      <a:pt x="227" y="373"/>
                    </a:lnTo>
                    <a:lnTo>
                      <a:pt x="227" y="376"/>
                    </a:lnTo>
                    <a:lnTo>
                      <a:pt x="230" y="382"/>
                    </a:lnTo>
                    <a:lnTo>
                      <a:pt x="234" y="383"/>
                    </a:lnTo>
                    <a:lnTo>
                      <a:pt x="237" y="383"/>
                    </a:lnTo>
                    <a:lnTo>
                      <a:pt x="242" y="382"/>
                    </a:lnTo>
                    <a:lnTo>
                      <a:pt x="244" y="380"/>
                    </a:lnTo>
                    <a:lnTo>
                      <a:pt x="248" y="382"/>
                    </a:lnTo>
                    <a:lnTo>
                      <a:pt x="253" y="385"/>
                    </a:lnTo>
                    <a:lnTo>
                      <a:pt x="256" y="394"/>
                    </a:lnTo>
                    <a:lnTo>
                      <a:pt x="267" y="409"/>
                    </a:lnTo>
                    <a:lnTo>
                      <a:pt x="272" y="422"/>
                    </a:lnTo>
                    <a:lnTo>
                      <a:pt x="272" y="425"/>
                    </a:lnTo>
                    <a:lnTo>
                      <a:pt x="270" y="429"/>
                    </a:lnTo>
                    <a:lnTo>
                      <a:pt x="267" y="434"/>
                    </a:lnTo>
                    <a:lnTo>
                      <a:pt x="262" y="439"/>
                    </a:lnTo>
                    <a:lnTo>
                      <a:pt x="255" y="441"/>
                    </a:lnTo>
                    <a:lnTo>
                      <a:pt x="251" y="441"/>
                    </a:lnTo>
                    <a:lnTo>
                      <a:pt x="248" y="437"/>
                    </a:lnTo>
                    <a:lnTo>
                      <a:pt x="244" y="429"/>
                    </a:lnTo>
                    <a:lnTo>
                      <a:pt x="239" y="420"/>
                    </a:lnTo>
                    <a:lnTo>
                      <a:pt x="230" y="408"/>
                    </a:lnTo>
                    <a:lnTo>
                      <a:pt x="218" y="395"/>
                    </a:lnTo>
                    <a:lnTo>
                      <a:pt x="199" y="382"/>
                    </a:lnTo>
                    <a:lnTo>
                      <a:pt x="190" y="375"/>
                    </a:lnTo>
                    <a:lnTo>
                      <a:pt x="183" y="368"/>
                    </a:lnTo>
                    <a:lnTo>
                      <a:pt x="178" y="362"/>
                    </a:lnTo>
                    <a:lnTo>
                      <a:pt x="175" y="355"/>
                    </a:lnTo>
                    <a:lnTo>
                      <a:pt x="173" y="350"/>
                    </a:lnTo>
                    <a:lnTo>
                      <a:pt x="171" y="343"/>
                    </a:lnTo>
                    <a:lnTo>
                      <a:pt x="173" y="333"/>
                    </a:lnTo>
                    <a:lnTo>
                      <a:pt x="175" y="322"/>
                    </a:lnTo>
                    <a:lnTo>
                      <a:pt x="175" y="312"/>
                    </a:lnTo>
                    <a:lnTo>
                      <a:pt x="173" y="307"/>
                    </a:lnTo>
                    <a:lnTo>
                      <a:pt x="171" y="301"/>
                    </a:lnTo>
                    <a:lnTo>
                      <a:pt x="168" y="296"/>
                    </a:lnTo>
                    <a:lnTo>
                      <a:pt x="164" y="291"/>
                    </a:lnTo>
                    <a:lnTo>
                      <a:pt x="152" y="282"/>
                    </a:lnTo>
                    <a:lnTo>
                      <a:pt x="141" y="275"/>
                    </a:lnTo>
                    <a:lnTo>
                      <a:pt x="119" y="263"/>
                    </a:lnTo>
                    <a:lnTo>
                      <a:pt x="100" y="251"/>
                    </a:lnTo>
                    <a:lnTo>
                      <a:pt x="91" y="244"/>
                    </a:lnTo>
                    <a:lnTo>
                      <a:pt x="82" y="234"/>
                    </a:lnTo>
                    <a:lnTo>
                      <a:pt x="77" y="227"/>
                    </a:lnTo>
                    <a:lnTo>
                      <a:pt x="77" y="223"/>
                    </a:lnTo>
                    <a:lnTo>
                      <a:pt x="79" y="223"/>
                    </a:lnTo>
                    <a:lnTo>
                      <a:pt x="84" y="223"/>
                    </a:lnTo>
                    <a:lnTo>
                      <a:pt x="89" y="223"/>
                    </a:lnTo>
                    <a:lnTo>
                      <a:pt x="96" y="221"/>
                    </a:lnTo>
                    <a:lnTo>
                      <a:pt x="98" y="220"/>
                    </a:lnTo>
                    <a:lnTo>
                      <a:pt x="101" y="216"/>
                    </a:lnTo>
                    <a:lnTo>
                      <a:pt x="103" y="213"/>
                    </a:lnTo>
                    <a:lnTo>
                      <a:pt x="103" y="207"/>
                    </a:lnTo>
                    <a:lnTo>
                      <a:pt x="103" y="195"/>
                    </a:lnTo>
                    <a:lnTo>
                      <a:pt x="100" y="185"/>
                    </a:lnTo>
                    <a:lnTo>
                      <a:pt x="94" y="174"/>
                    </a:lnTo>
                    <a:lnTo>
                      <a:pt x="86" y="167"/>
                    </a:lnTo>
                    <a:lnTo>
                      <a:pt x="68" y="152"/>
                    </a:lnTo>
                    <a:lnTo>
                      <a:pt x="60" y="145"/>
                    </a:lnTo>
                    <a:lnTo>
                      <a:pt x="53" y="136"/>
                    </a:lnTo>
                    <a:lnTo>
                      <a:pt x="47" y="127"/>
                    </a:lnTo>
                    <a:lnTo>
                      <a:pt x="42" y="119"/>
                    </a:lnTo>
                    <a:lnTo>
                      <a:pt x="35" y="94"/>
                    </a:lnTo>
                    <a:lnTo>
                      <a:pt x="23" y="59"/>
                    </a:lnTo>
                    <a:lnTo>
                      <a:pt x="14" y="37"/>
                    </a:lnTo>
                    <a:lnTo>
                      <a:pt x="0" y="9"/>
                    </a:lnTo>
                    <a:lnTo>
                      <a:pt x="44" y="5"/>
                    </a:lnTo>
                    <a:lnTo>
                      <a:pt x="84" y="0"/>
                    </a:lnTo>
                    <a:lnTo>
                      <a:pt x="81" y="11"/>
                    </a:lnTo>
                    <a:lnTo>
                      <a:pt x="213" y="65"/>
                    </a:lnTo>
                    <a:lnTo>
                      <a:pt x="314" y="65"/>
                    </a:lnTo>
                    <a:lnTo>
                      <a:pt x="314" y="44"/>
                    </a:lnTo>
                    <a:lnTo>
                      <a:pt x="371" y="44"/>
                    </a:lnTo>
                    <a:lnTo>
                      <a:pt x="394" y="65"/>
                    </a:lnTo>
                    <a:lnTo>
                      <a:pt x="427" y="99"/>
                    </a:lnTo>
                    <a:lnTo>
                      <a:pt x="432" y="106"/>
                    </a:lnTo>
                    <a:lnTo>
                      <a:pt x="436" y="113"/>
                    </a:lnTo>
                    <a:lnTo>
                      <a:pt x="441" y="133"/>
                    </a:lnTo>
                    <a:lnTo>
                      <a:pt x="446" y="141"/>
                    </a:lnTo>
                    <a:lnTo>
                      <a:pt x="453" y="150"/>
                    </a:lnTo>
                    <a:lnTo>
                      <a:pt x="462" y="157"/>
                    </a:lnTo>
                    <a:lnTo>
                      <a:pt x="474" y="164"/>
                    </a:lnTo>
                    <a:lnTo>
                      <a:pt x="481" y="166"/>
                    </a:lnTo>
                    <a:lnTo>
                      <a:pt x="486" y="167"/>
                    </a:lnTo>
                    <a:lnTo>
                      <a:pt x="491" y="166"/>
                    </a:lnTo>
                    <a:lnTo>
                      <a:pt x="495" y="164"/>
                    </a:lnTo>
                    <a:lnTo>
                      <a:pt x="498" y="157"/>
                    </a:lnTo>
                    <a:lnTo>
                      <a:pt x="502" y="150"/>
                    </a:lnTo>
                    <a:lnTo>
                      <a:pt x="504" y="140"/>
                    </a:lnTo>
                    <a:lnTo>
                      <a:pt x="509" y="133"/>
                    </a:lnTo>
                    <a:lnTo>
                      <a:pt x="512" y="129"/>
                    </a:lnTo>
                    <a:lnTo>
                      <a:pt x="518" y="127"/>
                    </a:lnTo>
                    <a:lnTo>
                      <a:pt x="523" y="127"/>
                    </a:lnTo>
                    <a:lnTo>
                      <a:pt x="530" y="127"/>
                    </a:lnTo>
                    <a:lnTo>
                      <a:pt x="537" y="131"/>
                    </a:lnTo>
                    <a:lnTo>
                      <a:pt x="544" y="133"/>
                    </a:lnTo>
                    <a:lnTo>
                      <a:pt x="554" y="141"/>
                    </a:lnTo>
                    <a:lnTo>
                      <a:pt x="565" y="153"/>
                    </a:lnTo>
                    <a:lnTo>
                      <a:pt x="573" y="166"/>
                    </a:lnTo>
                    <a:lnTo>
                      <a:pt x="587" y="195"/>
                    </a:lnTo>
                    <a:lnTo>
                      <a:pt x="596" y="209"/>
                    </a:lnTo>
                    <a:lnTo>
                      <a:pt x="605" y="221"/>
                    </a:lnTo>
                    <a:lnTo>
                      <a:pt x="613" y="234"/>
                    </a:lnTo>
                    <a:lnTo>
                      <a:pt x="620" y="246"/>
                    </a:lnTo>
                    <a:lnTo>
                      <a:pt x="629" y="270"/>
                    </a:lnTo>
                    <a:lnTo>
                      <a:pt x="634" y="281"/>
                    </a:lnTo>
                    <a:lnTo>
                      <a:pt x="643" y="291"/>
                    </a:lnTo>
                    <a:lnTo>
                      <a:pt x="648" y="294"/>
                    </a:lnTo>
                    <a:lnTo>
                      <a:pt x="657" y="298"/>
                    </a:lnTo>
                    <a:lnTo>
                      <a:pt x="666" y="300"/>
                    </a:lnTo>
                    <a:lnTo>
                      <a:pt x="674" y="303"/>
                    </a:lnTo>
                    <a:lnTo>
                      <a:pt x="681" y="305"/>
                    </a:lnTo>
                    <a:lnTo>
                      <a:pt x="686" y="308"/>
                    </a:lnTo>
                    <a:lnTo>
                      <a:pt x="692" y="312"/>
                    </a:lnTo>
                    <a:lnTo>
                      <a:pt x="693" y="312"/>
                    </a:lnTo>
                    <a:lnTo>
                      <a:pt x="697" y="308"/>
                    </a:lnTo>
                    <a:lnTo>
                      <a:pt x="700" y="308"/>
                    </a:lnTo>
                    <a:lnTo>
                      <a:pt x="697" y="324"/>
                    </a:lnTo>
                    <a:lnTo>
                      <a:pt x="692" y="338"/>
                    </a:lnTo>
                    <a:lnTo>
                      <a:pt x="686" y="355"/>
                    </a:lnTo>
                    <a:lnTo>
                      <a:pt x="681" y="383"/>
                    </a:lnTo>
                    <a:lnTo>
                      <a:pt x="679" y="413"/>
                    </a:lnTo>
                    <a:lnTo>
                      <a:pt x="679" y="430"/>
                    </a:lnTo>
                    <a:lnTo>
                      <a:pt x="679" y="439"/>
                    </a:lnTo>
                    <a:lnTo>
                      <a:pt x="678" y="448"/>
                    </a:lnTo>
                    <a:lnTo>
                      <a:pt x="676" y="453"/>
                    </a:lnTo>
                    <a:lnTo>
                      <a:pt x="676" y="455"/>
                    </a:lnTo>
                    <a:lnTo>
                      <a:pt x="678" y="458"/>
                    </a:lnTo>
                    <a:lnTo>
                      <a:pt x="679" y="465"/>
                    </a:lnTo>
                    <a:lnTo>
                      <a:pt x="681" y="491"/>
                    </a:lnTo>
                    <a:lnTo>
                      <a:pt x="685" y="500"/>
                    </a:lnTo>
                    <a:lnTo>
                      <a:pt x="686" y="503"/>
                    </a:lnTo>
                    <a:lnTo>
                      <a:pt x="688" y="505"/>
                    </a:lnTo>
                    <a:lnTo>
                      <a:pt x="690" y="505"/>
                    </a:lnTo>
                    <a:lnTo>
                      <a:pt x="692" y="509"/>
                    </a:lnTo>
                    <a:lnTo>
                      <a:pt x="693" y="521"/>
                    </a:lnTo>
                    <a:lnTo>
                      <a:pt x="699" y="535"/>
                    </a:lnTo>
                    <a:lnTo>
                      <a:pt x="702" y="543"/>
                    </a:lnTo>
                    <a:lnTo>
                      <a:pt x="709" y="552"/>
                    </a:lnTo>
                    <a:lnTo>
                      <a:pt x="718" y="566"/>
                    </a:lnTo>
                    <a:lnTo>
                      <a:pt x="725" y="578"/>
                    </a:lnTo>
                    <a:lnTo>
                      <a:pt x="733" y="601"/>
                    </a:lnTo>
                    <a:lnTo>
                      <a:pt x="739" y="610"/>
                    </a:lnTo>
                    <a:lnTo>
                      <a:pt x="742" y="617"/>
                    </a:lnTo>
                    <a:lnTo>
                      <a:pt x="749" y="622"/>
                    </a:lnTo>
                    <a:lnTo>
                      <a:pt x="760" y="625"/>
                    </a:lnTo>
                    <a:lnTo>
                      <a:pt x="772" y="627"/>
                    </a:lnTo>
                    <a:lnTo>
                      <a:pt x="779" y="632"/>
                    </a:lnTo>
                    <a:lnTo>
                      <a:pt x="786" y="636"/>
                    </a:lnTo>
                    <a:lnTo>
                      <a:pt x="787" y="641"/>
                    </a:lnTo>
                    <a:lnTo>
                      <a:pt x="793" y="648"/>
                    </a:lnTo>
                    <a:lnTo>
                      <a:pt x="794" y="650"/>
                    </a:lnTo>
                    <a:lnTo>
                      <a:pt x="798" y="651"/>
                    </a:lnTo>
                    <a:lnTo>
                      <a:pt x="807" y="648"/>
                    </a:lnTo>
                    <a:lnTo>
                      <a:pt x="814" y="643"/>
                    </a:lnTo>
                    <a:lnTo>
                      <a:pt x="822" y="639"/>
                    </a:lnTo>
                    <a:lnTo>
                      <a:pt x="836" y="637"/>
                    </a:lnTo>
                    <a:lnTo>
                      <a:pt x="850" y="634"/>
                    </a:lnTo>
                    <a:lnTo>
                      <a:pt x="855" y="631"/>
                    </a:lnTo>
                    <a:lnTo>
                      <a:pt x="859" y="629"/>
                    </a:lnTo>
                    <a:lnTo>
                      <a:pt x="866" y="627"/>
                    </a:lnTo>
                    <a:lnTo>
                      <a:pt x="876" y="625"/>
                    </a:lnTo>
                    <a:lnTo>
                      <a:pt x="883" y="627"/>
                    </a:lnTo>
                    <a:lnTo>
                      <a:pt x="885" y="629"/>
                    </a:lnTo>
                    <a:lnTo>
                      <a:pt x="887" y="634"/>
                    </a:lnTo>
                    <a:lnTo>
                      <a:pt x="887" y="636"/>
                    </a:lnTo>
                    <a:lnTo>
                      <a:pt x="888" y="637"/>
                    </a:lnTo>
                    <a:lnTo>
                      <a:pt x="895" y="637"/>
                    </a:lnTo>
                    <a:lnTo>
                      <a:pt x="901" y="636"/>
                    </a:lnTo>
                    <a:lnTo>
                      <a:pt x="906" y="632"/>
                    </a:lnTo>
                    <a:lnTo>
                      <a:pt x="906" y="629"/>
                    </a:lnTo>
                    <a:lnTo>
                      <a:pt x="906" y="625"/>
                    </a:lnTo>
                    <a:lnTo>
                      <a:pt x="902" y="624"/>
                    </a:lnTo>
                    <a:lnTo>
                      <a:pt x="899" y="622"/>
                    </a:lnTo>
                    <a:lnTo>
                      <a:pt x="899" y="620"/>
                    </a:lnTo>
                    <a:lnTo>
                      <a:pt x="901" y="618"/>
                    </a:lnTo>
                    <a:lnTo>
                      <a:pt x="908" y="615"/>
                    </a:lnTo>
                    <a:lnTo>
                      <a:pt x="916" y="608"/>
                    </a:lnTo>
                    <a:lnTo>
                      <a:pt x="920" y="604"/>
                    </a:lnTo>
                    <a:lnTo>
                      <a:pt x="923" y="601"/>
                    </a:lnTo>
                    <a:lnTo>
                      <a:pt x="925" y="594"/>
                    </a:lnTo>
                    <a:lnTo>
                      <a:pt x="927" y="587"/>
                    </a:lnTo>
                    <a:lnTo>
                      <a:pt x="928" y="582"/>
                    </a:lnTo>
                    <a:lnTo>
                      <a:pt x="928" y="578"/>
                    </a:lnTo>
                    <a:lnTo>
                      <a:pt x="932" y="575"/>
                    </a:lnTo>
                    <a:lnTo>
                      <a:pt x="934" y="573"/>
                    </a:lnTo>
                    <a:lnTo>
                      <a:pt x="935" y="570"/>
                    </a:lnTo>
                    <a:lnTo>
                      <a:pt x="935" y="559"/>
                    </a:lnTo>
                    <a:lnTo>
                      <a:pt x="934" y="547"/>
                    </a:lnTo>
                    <a:lnTo>
                      <a:pt x="935" y="540"/>
                    </a:lnTo>
                    <a:lnTo>
                      <a:pt x="939" y="535"/>
                    </a:lnTo>
                    <a:lnTo>
                      <a:pt x="939" y="530"/>
                    </a:lnTo>
                    <a:lnTo>
                      <a:pt x="941" y="524"/>
                    </a:lnTo>
                    <a:lnTo>
                      <a:pt x="942" y="521"/>
                    </a:lnTo>
                    <a:lnTo>
                      <a:pt x="948" y="519"/>
                    </a:lnTo>
                    <a:lnTo>
                      <a:pt x="953" y="516"/>
                    </a:lnTo>
                    <a:lnTo>
                      <a:pt x="967" y="512"/>
                    </a:lnTo>
                    <a:lnTo>
                      <a:pt x="982" y="509"/>
                    </a:lnTo>
                    <a:lnTo>
                      <a:pt x="993" y="507"/>
                    </a:lnTo>
                    <a:lnTo>
                      <a:pt x="996" y="505"/>
                    </a:lnTo>
                    <a:lnTo>
                      <a:pt x="1002" y="502"/>
                    </a:lnTo>
                    <a:lnTo>
                      <a:pt x="1012" y="500"/>
                    </a:lnTo>
                    <a:lnTo>
                      <a:pt x="1019" y="500"/>
                    </a:lnTo>
                    <a:lnTo>
                      <a:pt x="1026" y="500"/>
                    </a:lnTo>
                    <a:lnTo>
                      <a:pt x="1036" y="503"/>
                    </a:lnTo>
                    <a:lnTo>
                      <a:pt x="1043" y="507"/>
                    </a:lnTo>
                    <a:lnTo>
                      <a:pt x="1047" y="507"/>
                    </a:lnTo>
                    <a:lnTo>
                      <a:pt x="1049" y="507"/>
                    </a:lnTo>
                    <a:lnTo>
                      <a:pt x="1052" y="505"/>
                    </a:lnTo>
                    <a:lnTo>
                      <a:pt x="1052" y="503"/>
                    </a:lnTo>
                    <a:lnTo>
                      <a:pt x="1047" y="502"/>
                    </a:lnTo>
                    <a:lnTo>
                      <a:pt x="1045" y="502"/>
                    </a:lnTo>
                    <a:lnTo>
                      <a:pt x="1049" y="500"/>
                    </a:lnTo>
                    <a:lnTo>
                      <a:pt x="1054" y="498"/>
                    </a:lnTo>
                    <a:lnTo>
                      <a:pt x="1056" y="500"/>
                    </a:lnTo>
                    <a:lnTo>
                      <a:pt x="1057" y="502"/>
                    </a:lnTo>
                    <a:lnTo>
                      <a:pt x="1061" y="505"/>
                    </a:lnTo>
                    <a:lnTo>
                      <a:pt x="1063" y="507"/>
                    </a:lnTo>
                    <a:lnTo>
                      <a:pt x="1064" y="509"/>
                    </a:lnTo>
                    <a:lnTo>
                      <a:pt x="1064" y="512"/>
                    </a:lnTo>
                    <a:lnTo>
                      <a:pt x="1064" y="517"/>
                    </a:lnTo>
                    <a:lnTo>
                      <a:pt x="1066" y="521"/>
                    </a:lnTo>
                    <a:lnTo>
                      <a:pt x="1064" y="526"/>
                    </a:lnTo>
                    <a:lnTo>
                      <a:pt x="1056" y="538"/>
                    </a:lnTo>
                    <a:lnTo>
                      <a:pt x="1049" y="547"/>
                    </a:lnTo>
                    <a:lnTo>
                      <a:pt x="1045" y="554"/>
                    </a:lnTo>
                    <a:lnTo>
                      <a:pt x="1042" y="566"/>
                    </a:lnTo>
                    <a:lnTo>
                      <a:pt x="1042" y="575"/>
                    </a:lnTo>
                    <a:lnTo>
                      <a:pt x="1040" y="578"/>
                    </a:lnTo>
                    <a:lnTo>
                      <a:pt x="1036" y="580"/>
                    </a:lnTo>
                    <a:lnTo>
                      <a:pt x="1031" y="585"/>
                    </a:lnTo>
                    <a:lnTo>
                      <a:pt x="1031" y="587"/>
                    </a:lnTo>
                    <a:lnTo>
                      <a:pt x="1033" y="589"/>
                    </a:lnTo>
                    <a:lnTo>
                      <a:pt x="1038" y="589"/>
                    </a:lnTo>
                    <a:lnTo>
                      <a:pt x="1042" y="587"/>
                    </a:lnTo>
                    <a:lnTo>
                      <a:pt x="1043" y="589"/>
                    </a:lnTo>
                    <a:lnTo>
                      <a:pt x="1036" y="596"/>
                    </a:lnTo>
                    <a:lnTo>
                      <a:pt x="1033" y="601"/>
                    </a:lnTo>
                    <a:lnTo>
                      <a:pt x="1035" y="601"/>
                    </a:lnTo>
                    <a:lnTo>
                      <a:pt x="1038" y="599"/>
                    </a:lnTo>
                    <a:lnTo>
                      <a:pt x="1040" y="601"/>
                    </a:lnTo>
                    <a:lnTo>
                      <a:pt x="1040" y="603"/>
                    </a:lnTo>
                    <a:lnTo>
                      <a:pt x="1036" y="615"/>
                    </a:lnTo>
                    <a:lnTo>
                      <a:pt x="1033" y="631"/>
                    </a:lnTo>
                    <a:lnTo>
                      <a:pt x="1029" y="644"/>
                    </a:lnTo>
                    <a:lnTo>
                      <a:pt x="1028" y="648"/>
                    </a:lnTo>
                    <a:lnTo>
                      <a:pt x="1026" y="646"/>
                    </a:lnTo>
                    <a:lnTo>
                      <a:pt x="1024" y="639"/>
                    </a:lnTo>
                    <a:lnTo>
                      <a:pt x="1021" y="636"/>
                    </a:lnTo>
                    <a:lnTo>
                      <a:pt x="1019" y="634"/>
                    </a:lnTo>
                    <a:lnTo>
                      <a:pt x="1019" y="629"/>
                    </a:lnTo>
                    <a:lnTo>
                      <a:pt x="1022" y="624"/>
                    </a:lnTo>
                    <a:lnTo>
                      <a:pt x="1021" y="620"/>
                    </a:lnTo>
                    <a:lnTo>
                      <a:pt x="1019" y="620"/>
                    </a:lnTo>
                    <a:lnTo>
                      <a:pt x="1017" y="622"/>
                    </a:lnTo>
                    <a:lnTo>
                      <a:pt x="1010" y="637"/>
                    </a:lnTo>
                    <a:lnTo>
                      <a:pt x="1007" y="637"/>
                    </a:lnTo>
                    <a:lnTo>
                      <a:pt x="1003" y="639"/>
                    </a:lnTo>
                    <a:lnTo>
                      <a:pt x="998" y="648"/>
                    </a:lnTo>
                    <a:lnTo>
                      <a:pt x="995" y="657"/>
                    </a:lnTo>
                    <a:lnTo>
                      <a:pt x="995" y="660"/>
                    </a:lnTo>
                    <a:lnTo>
                      <a:pt x="993" y="662"/>
                    </a:lnTo>
                    <a:lnTo>
                      <a:pt x="989" y="660"/>
                    </a:lnTo>
                    <a:lnTo>
                      <a:pt x="986" y="657"/>
                    </a:lnTo>
                    <a:lnTo>
                      <a:pt x="984" y="657"/>
                    </a:lnTo>
                    <a:lnTo>
                      <a:pt x="982" y="658"/>
                    </a:lnTo>
                    <a:lnTo>
                      <a:pt x="981" y="665"/>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06" name="Google Shape;906;p58"/>
              <p:cNvSpPr/>
              <p:nvPr/>
            </p:nvSpPr>
            <p:spPr>
              <a:xfrm>
                <a:off x="1514" y="2679"/>
                <a:ext cx="532" cy="656"/>
              </a:xfrm>
              <a:custGeom>
                <a:rect b="b" l="l" r="r" t="t"/>
                <a:pathLst>
                  <a:path extrusionOk="0" h="1694" w="1372">
                    <a:moveTo>
                      <a:pt x="716" y="1694"/>
                    </a:moveTo>
                    <a:lnTo>
                      <a:pt x="716" y="1694"/>
                    </a:lnTo>
                    <a:lnTo>
                      <a:pt x="714" y="1681"/>
                    </a:lnTo>
                    <a:lnTo>
                      <a:pt x="714" y="1675"/>
                    </a:lnTo>
                    <a:lnTo>
                      <a:pt x="717" y="1668"/>
                    </a:lnTo>
                    <a:lnTo>
                      <a:pt x="721" y="1662"/>
                    </a:lnTo>
                    <a:lnTo>
                      <a:pt x="724" y="1659"/>
                    </a:lnTo>
                    <a:lnTo>
                      <a:pt x="726" y="1654"/>
                    </a:lnTo>
                    <a:lnTo>
                      <a:pt x="726" y="1648"/>
                    </a:lnTo>
                    <a:lnTo>
                      <a:pt x="723" y="1641"/>
                    </a:lnTo>
                    <a:lnTo>
                      <a:pt x="709" y="1621"/>
                    </a:lnTo>
                    <a:lnTo>
                      <a:pt x="703" y="1615"/>
                    </a:lnTo>
                    <a:lnTo>
                      <a:pt x="695" y="1610"/>
                    </a:lnTo>
                    <a:lnTo>
                      <a:pt x="688" y="1603"/>
                    </a:lnTo>
                    <a:lnTo>
                      <a:pt x="683" y="1598"/>
                    </a:lnTo>
                    <a:lnTo>
                      <a:pt x="677" y="1593"/>
                    </a:lnTo>
                    <a:lnTo>
                      <a:pt x="667" y="1587"/>
                    </a:lnTo>
                    <a:lnTo>
                      <a:pt x="662" y="1582"/>
                    </a:lnTo>
                    <a:lnTo>
                      <a:pt x="656" y="1579"/>
                    </a:lnTo>
                    <a:lnTo>
                      <a:pt x="651" y="1570"/>
                    </a:lnTo>
                    <a:lnTo>
                      <a:pt x="648" y="1567"/>
                    </a:lnTo>
                    <a:lnTo>
                      <a:pt x="644" y="1565"/>
                    </a:lnTo>
                    <a:lnTo>
                      <a:pt x="641" y="1565"/>
                    </a:lnTo>
                    <a:lnTo>
                      <a:pt x="636" y="1568"/>
                    </a:lnTo>
                    <a:lnTo>
                      <a:pt x="630" y="1572"/>
                    </a:lnTo>
                    <a:lnTo>
                      <a:pt x="627" y="1572"/>
                    </a:lnTo>
                    <a:lnTo>
                      <a:pt x="625" y="1570"/>
                    </a:lnTo>
                    <a:lnTo>
                      <a:pt x="625" y="1565"/>
                    </a:lnTo>
                    <a:lnTo>
                      <a:pt x="623" y="1560"/>
                    </a:lnTo>
                    <a:lnTo>
                      <a:pt x="622" y="1553"/>
                    </a:lnTo>
                    <a:lnTo>
                      <a:pt x="618" y="1546"/>
                    </a:lnTo>
                    <a:lnTo>
                      <a:pt x="611" y="1537"/>
                    </a:lnTo>
                    <a:lnTo>
                      <a:pt x="602" y="1532"/>
                    </a:lnTo>
                    <a:lnTo>
                      <a:pt x="597" y="1530"/>
                    </a:lnTo>
                    <a:lnTo>
                      <a:pt x="592" y="1532"/>
                    </a:lnTo>
                    <a:lnTo>
                      <a:pt x="587" y="1533"/>
                    </a:lnTo>
                    <a:lnTo>
                      <a:pt x="583" y="1535"/>
                    </a:lnTo>
                    <a:lnTo>
                      <a:pt x="578" y="1537"/>
                    </a:lnTo>
                    <a:lnTo>
                      <a:pt x="575" y="1535"/>
                    </a:lnTo>
                    <a:lnTo>
                      <a:pt x="571" y="1530"/>
                    </a:lnTo>
                    <a:lnTo>
                      <a:pt x="576" y="1525"/>
                    </a:lnTo>
                    <a:lnTo>
                      <a:pt x="578" y="1521"/>
                    </a:lnTo>
                    <a:lnTo>
                      <a:pt x="582" y="1516"/>
                    </a:lnTo>
                    <a:lnTo>
                      <a:pt x="589" y="1513"/>
                    </a:lnTo>
                    <a:lnTo>
                      <a:pt x="592" y="1511"/>
                    </a:lnTo>
                    <a:lnTo>
                      <a:pt x="595" y="1507"/>
                    </a:lnTo>
                    <a:lnTo>
                      <a:pt x="601" y="1499"/>
                    </a:lnTo>
                    <a:lnTo>
                      <a:pt x="608" y="1485"/>
                    </a:lnTo>
                    <a:lnTo>
                      <a:pt x="623" y="1462"/>
                    </a:lnTo>
                    <a:lnTo>
                      <a:pt x="641" y="1441"/>
                    </a:lnTo>
                    <a:lnTo>
                      <a:pt x="658" y="1424"/>
                    </a:lnTo>
                    <a:lnTo>
                      <a:pt x="676" y="1412"/>
                    </a:lnTo>
                    <a:lnTo>
                      <a:pt x="691" y="1403"/>
                    </a:lnTo>
                    <a:lnTo>
                      <a:pt x="698" y="1398"/>
                    </a:lnTo>
                    <a:lnTo>
                      <a:pt x="703" y="1392"/>
                    </a:lnTo>
                    <a:lnTo>
                      <a:pt x="709" y="1385"/>
                    </a:lnTo>
                    <a:lnTo>
                      <a:pt x="710" y="1377"/>
                    </a:lnTo>
                    <a:lnTo>
                      <a:pt x="710" y="1368"/>
                    </a:lnTo>
                    <a:lnTo>
                      <a:pt x="710" y="1358"/>
                    </a:lnTo>
                    <a:lnTo>
                      <a:pt x="707" y="1347"/>
                    </a:lnTo>
                    <a:lnTo>
                      <a:pt x="703" y="1335"/>
                    </a:lnTo>
                    <a:lnTo>
                      <a:pt x="698" y="1326"/>
                    </a:lnTo>
                    <a:lnTo>
                      <a:pt x="695" y="1321"/>
                    </a:lnTo>
                    <a:lnTo>
                      <a:pt x="693" y="1319"/>
                    </a:lnTo>
                    <a:lnTo>
                      <a:pt x="690" y="1321"/>
                    </a:lnTo>
                    <a:lnTo>
                      <a:pt x="684" y="1325"/>
                    </a:lnTo>
                    <a:lnTo>
                      <a:pt x="681" y="1326"/>
                    </a:lnTo>
                    <a:lnTo>
                      <a:pt x="676" y="1325"/>
                    </a:lnTo>
                    <a:lnTo>
                      <a:pt x="679" y="1319"/>
                    </a:lnTo>
                    <a:lnTo>
                      <a:pt x="683" y="1311"/>
                    </a:lnTo>
                    <a:lnTo>
                      <a:pt x="686" y="1288"/>
                    </a:lnTo>
                    <a:lnTo>
                      <a:pt x="688" y="1276"/>
                    </a:lnTo>
                    <a:lnTo>
                      <a:pt x="688" y="1265"/>
                    </a:lnTo>
                    <a:lnTo>
                      <a:pt x="686" y="1257"/>
                    </a:lnTo>
                    <a:lnTo>
                      <a:pt x="683" y="1250"/>
                    </a:lnTo>
                    <a:lnTo>
                      <a:pt x="679" y="1248"/>
                    </a:lnTo>
                    <a:lnTo>
                      <a:pt x="676" y="1246"/>
                    </a:lnTo>
                    <a:lnTo>
                      <a:pt x="672" y="1246"/>
                    </a:lnTo>
                    <a:lnTo>
                      <a:pt x="669" y="1248"/>
                    </a:lnTo>
                    <a:lnTo>
                      <a:pt x="663" y="1253"/>
                    </a:lnTo>
                    <a:lnTo>
                      <a:pt x="660" y="1255"/>
                    </a:lnTo>
                    <a:lnTo>
                      <a:pt x="655" y="1255"/>
                    </a:lnTo>
                    <a:lnTo>
                      <a:pt x="649" y="1255"/>
                    </a:lnTo>
                    <a:lnTo>
                      <a:pt x="648" y="1253"/>
                    </a:lnTo>
                    <a:lnTo>
                      <a:pt x="646" y="1250"/>
                    </a:lnTo>
                    <a:lnTo>
                      <a:pt x="646" y="1243"/>
                    </a:lnTo>
                    <a:lnTo>
                      <a:pt x="644" y="1222"/>
                    </a:lnTo>
                    <a:lnTo>
                      <a:pt x="641" y="1206"/>
                    </a:lnTo>
                    <a:lnTo>
                      <a:pt x="637" y="1189"/>
                    </a:lnTo>
                    <a:lnTo>
                      <a:pt x="636" y="1182"/>
                    </a:lnTo>
                    <a:lnTo>
                      <a:pt x="632" y="1178"/>
                    </a:lnTo>
                    <a:lnTo>
                      <a:pt x="627" y="1175"/>
                    </a:lnTo>
                    <a:lnTo>
                      <a:pt x="623" y="1171"/>
                    </a:lnTo>
                    <a:lnTo>
                      <a:pt x="615" y="1171"/>
                    </a:lnTo>
                    <a:lnTo>
                      <a:pt x="609" y="1171"/>
                    </a:lnTo>
                    <a:lnTo>
                      <a:pt x="608" y="1173"/>
                    </a:lnTo>
                    <a:lnTo>
                      <a:pt x="604" y="1175"/>
                    </a:lnTo>
                    <a:lnTo>
                      <a:pt x="597" y="1177"/>
                    </a:lnTo>
                    <a:lnTo>
                      <a:pt x="580" y="1177"/>
                    </a:lnTo>
                    <a:lnTo>
                      <a:pt x="571" y="1175"/>
                    </a:lnTo>
                    <a:lnTo>
                      <a:pt x="564" y="1171"/>
                    </a:lnTo>
                    <a:lnTo>
                      <a:pt x="561" y="1170"/>
                    </a:lnTo>
                    <a:lnTo>
                      <a:pt x="559" y="1168"/>
                    </a:lnTo>
                    <a:lnTo>
                      <a:pt x="559" y="1166"/>
                    </a:lnTo>
                    <a:lnTo>
                      <a:pt x="561" y="1159"/>
                    </a:lnTo>
                    <a:lnTo>
                      <a:pt x="561" y="1154"/>
                    </a:lnTo>
                    <a:lnTo>
                      <a:pt x="559" y="1147"/>
                    </a:lnTo>
                    <a:lnTo>
                      <a:pt x="562" y="1137"/>
                    </a:lnTo>
                    <a:lnTo>
                      <a:pt x="564" y="1130"/>
                    </a:lnTo>
                    <a:lnTo>
                      <a:pt x="564" y="1123"/>
                    </a:lnTo>
                    <a:lnTo>
                      <a:pt x="562" y="1116"/>
                    </a:lnTo>
                    <a:lnTo>
                      <a:pt x="561" y="1109"/>
                    </a:lnTo>
                    <a:lnTo>
                      <a:pt x="555" y="1096"/>
                    </a:lnTo>
                    <a:lnTo>
                      <a:pt x="552" y="1086"/>
                    </a:lnTo>
                    <a:lnTo>
                      <a:pt x="557" y="1081"/>
                    </a:lnTo>
                    <a:lnTo>
                      <a:pt x="561" y="1077"/>
                    </a:lnTo>
                    <a:lnTo>
                      <a:pt x="561" y="1074"/>
                    </a:lnTo>
                    <a:lnTo>
                      <a:pt x="559" y="1067"/>
                    </a:lnTo>
                    <a:lnTo>
                      <a:pt x="557" y="1063"/>
                    </a:lnTo>
                    <a:lnTo>
                      <a:pt x="559" y="1060"/>
                    </a:lnTo>
                    <a:lnTo>
                      <a:pt x="562" y="1053"/>
                    </a:lnTo>
                    <a:lnTo>
                      <a:pt x="566" y="1044"/>
                    </a:lnTo>
                    <a:lnTo>
                      <a:pt x="568" y="1039"/>
                    </a:lnTo>
                    <a:lnTo>
                      <a:pt x="568" y="1034"/>
                    </a:lnTo>
                    <a:lnTo>
                      <a:pt x="569" y="1023"/>
                    </a:lnTo>
                    <a:lnTo>
                      <a:pt x="573" y="1002"/>
                    </a:lnTo>
                    <a:lnTo>
                      <a:pt x="575" y="992"/>
                    </a:lnTo>
                    <a:lnTo>
                      <a:pt x="571" y="982"/>
                    </a:lnTo>
                    <a:lnTo>
                      <a:pt x="569" y="976"/>
                    </a:lnTo>
                    <a:lnTo>
                      <a:pt x="566" y="973"/>
                    </a:lnTo>
                    <a:lnTo>
                      <a:pt x="562" y="969"/>
                    </a:lnTo>
                    <a:lnTo>
                      <a:pt x="555" y="966"/>
                    </a:lnTo>
                    <a:lnTo>
                      <a:pt x="550" y="962"/>
                    </a:lnTo>
                    <a:lnTo>
                      <a:pt x="545" y="959"/>
                    </a:lnTo>
                    <a:lnTo>
                      <a:pt x="542" y="954"/>
                    </a:lnTo>
                    <a:lnTo>
                      <a:pt x="542" y="948"/>
                    </a:lnTo>
                    <a:lnTo>
                      <a:pt x="542" y="936"/>
                    </a:lnTo>
                    <a:lnTo>
                      <a:pt x="545" y="924"/>
                    </a:lnTo>
                    <a:lnTo>
                      <a:pt x="545" y="919"/>
                    </a:lnTo>
                    <a:lnTo>
                      <a:pt x="542" y="917"/>
                    </a:lnTo>
                    <a:lnTo>
                      <a:pt x="536" y="915"/>
                    </a:lnTo>
                    <a:lnTo>
                      <a:pt x="529" y="915"/>
                    </a:lnTo>
                    <a:lnTo>
                      <a:pt x="510" y="917"/>
                    </a:lnTo>
                    <a:lnTo>
                      <a:pt x="491" y="917"/>
                    </a:lnTo>
                    <a:lnTo>
                      <a:pt x="488" y="915"/>
                    </a:lnTo>
                    <a:lnTo>
                      <a:pt x="484" y="912"/>
                    </a:lnTo>
                    <a:lnTo>
                      <a:pt x="482" y="907"/>
                    </a:lnTo>
                    <a:lnTo>
                      <a:pt x="481" y="901"/>
                    </a:lnTo>
                    <a:lnTo>
                      <a:pt x="477" y="886"/>
                    </a:lnTo>
                    <a:lnTo>
                      <a:pt x="475" y="867"/>
                    </a:lnTo>
                    <a:lnTo>
                      <a:pt x="474" y="847"/>
                    </a:lnTo>
                    <a:lnTo>
                      <a:pt x="472" y="830"/>
                    </a:lnTo>
                    <a:lnTo>
                      <a:pt x="467" y="814"/>
                    </a:lnTo>
                    <a:lnTo>
                      <a:pt x="465" y="809"/>
                    </a:lnTo>
                    <a:lnTo>
                      <a:pt x="461" y="804"/>
                    </a:lnTo>
                    <a:lnTo>
                      <a:pt x="454" y="799"/>
                    </a:lnTo>
                    <a:lnTo>
                      <a:pt x="447" y="797"/>
                    </a:lnTo>
                    <a:lnTo>
                      <a:pt x="442" y="795"/>
                    </a:lnTo>
                    <a:lnTo>
                      <a:pt x="439" y="797"/>
                    </a:lnTo>
                    <a:lnTo>
                      <a:pt x="434" y="797"/>
                    </a:lnTo>
                    <a:lnTo>
                      <a:pt x="430" y="797"/>
                    </a:lnTo>
                    <a:lnTo>
                      <a:pt x="425" y="795"/>
                    </a:lnTo>
                    <a:lnTo>
                      <a:pt x="418" y="790"/>
                    </a:lnTo>
                    <a:lnTo>
                      <a:pt x="413" y="785"/>
                    </a:lnTo>
                    <a:lnTo>
                      <a:pt x="409" y="783"/>
                    </a:lnTo>
                    <a:lnTo>
                      <a:pt x="406" y="783"/>
                    </a:lnTo>
                    <a:lnTo>
                      <a:pt x="402" y="783"/>
                    </a:lnTo>
                    <a:lnTo>
                      <a:pt x="399" y="781"/>
                    </a:lnTo>
                    <a:lnTo>
                      <a:pt x="394" y="778"/>
                    </a:lnTo>
                    <a:lnTo>
                      <a:pt x="387" y="773"/>
                    </a:lnTo>
                    <a:lnTo>
                      <a:pt x="378" y="766"/>
                    </a:lnTo>
                    <a:lnTo>
                      <a:pt x="369" y="762"/>
                    </a:lnTo>
                    <a:lnTo>
                      <a:pt x="353" y="757"/>
                    </a:lnTo>
                    <a:lnTo>
                      <a:pt x="338" y="750"/>
                    </a:lnTo>
                    <a:lnTo>
                      <a:pt x="329" y="745"/>
                    </a:lnTo>
                    <a:lnTo>
                      <a:pt x="320" y="736"/>
                    </a:lnTo>
                    <a:lnTo>
                      <a:pt x="312" y="727"/>
                    </a:lnTo>
                    <a:lnTo>
                      <a:pt x="305" y="717"/>
                    </a:lnTo>
                    <a:lnTo>
                      <a:pt x="299" y="706"/>
                    </a:lnTo>
                    <a:lnTo>
                      <a:pt x="298" y="694"/>
                    </a:lnTo>
                    <a:lnTo>
                      <a:pt x="296" y="684"/>
                    </a:lnTo>
                    <a:lnTo>
                      <a:pt x="298" y="672"/>
                    </a:lnTo>
                    <a:lnTo>
                      <a:pt x="299" y="661"/>
                    </a:lnTo>
                    <a:lnTo>
                      <a:pt x="303" y="649"/>
                    </a:lnTo>
                    <a:lnTo>
                      <a:pt x="303" y="644"/>
                    </a:lnTo>
                    <a:lnTo>
                      <a:pt x="303" y="640"/>
                    </a:lnTo>
                    <a:lnTo>
                      <a:pt x="301" y="637"/>
                    </a:lnTo>
                    <a:lnTo>
                      <a:pt x="299" y="635"/>
                    </a:lnTo>
                    <a:lnTo>
                      <a:pt x="293" y="633"/>
                    </a:lnTo>
                    <a:lnTo>
                      <a:pt x="282" y="635"/>
                    </a:lnTo>
                    <a:lnTo>
                      <a:pt x="270" y="639"/>
                    </a:lnTo>
                    <a:lnTo>
                      <a:pt x="254" y="646"/>
                    </a:lnTo>
                    <a:lnTo>
                      <a:pt x="240" y="654"/>
                    </a:lnTo>
                    <a:lnTo>
                      <a:pt x="225" y="665"/>
                    </a:lnTo>
                    <a:lnTo>
                      <a:pt x="204" y="684"/>
                    </a:lnTo>
                    <a:lnTo>
                      <a:pt x="197" y="689"/>
                    </a:lnTo>
                    <a:lnTo>
                      <a:pt x="190" y="694"/>
                    </a:lnTo>
                    <a:lnTo>
                      <a:pt x="185" y="696"/>
                    </a:lnTo>
                    <a:lnTo>
                      <a:pt x="176" y="694"/>
                    </a:lnTo>
                    <a:lnTo>
                      <a:pt x="165" y="693"/>
                    </a:lnTo>
                    <a:lnTo>
                      <a:pt x="151" y="687"/>
                    </a:lnTo>
                    <a:lnTo>
                      <a:pt x="146" y="687"/>
                    </a:lnTo>
                    <a:lnTo>
                      <a:pt x="141" y="687"/>
                    </a:lnTo>
                    <a:lnTo>
                      <a:pt x="136" y="689"/>
                    </a:lnTo>
                    <a:lnTo>
                      <a:pt x="129" y="693"/>
                    </a:lnTo>
                    <a:lnTo>
                      <a:pt x="125" y="693"/>
                    </a:lnTo>
                    <a:lnTo>
                      <a:pt x="120" y="691"/>
                    </a:lnTo>
                    <a:lnTo>
                      <a:pt x="118" y="689"/>
                    </a:lnTo>
                    <a:lnTo>
                      <a:pt x="117" y="687"/>
                    </a:lnTo>
                    <a:lnTo>
                      <a:pt x="113" y="677"/>
                    </a:lnTo>
                    <a:lnTo>
                      <a:pt x="113" y="666"/>
                    </a:lnTo>
                    <a:lnTo>
                      <a:pt x="113" y="654"/>
                    </a:lnTo>
                    <a:lnTo>
                      <a:pt x="113" y="635"/>
                    </a:lnTo>
                    <a:lnTo>
                      <a:pt x="111" y="630"/>
                    </a:lnTo>
                    <a:lnTo>
                      <a:pt x="110" y="632"/>
                    </a:lnTo>
                    <a:lnTo>
                      <a:pt x="104" y="637"/>
                    </a:lnTo>
                    <a:lnTo>
                      <a:pt x="98" y="644"/>
                    </a:lnTo>
                    <a:lnTo>
                      <a:pt x="89" y="647"/>
                    </a:lnTo>
                    <a:lnTo>
                      <a:pt x="78" y="651"/>
                    </a:lnTo>
                    <a:lnTo>
                      <a:pt x="70" y="652"/>
                    </a:lnTo>
                    <a:lnTo>
                      <a:pt x="63" y="651"/>
                    </a:lnTo>
                    <a:lnTo>
                      <a:pt x="59" y="649"/>
                    </a:lnTo>
                    <a:lnTo>
                      <a:pt x="57" y="647"/>
                    </a:lnTo>
                    <a:lnTo>
                      <a:pt x="56" y="642"/>
                    </a:lnTo>
                    <a:lnTo>
                      <a:pt x="56" y="639"/>
                    </a:lnTo>
                    <a:lnTo>
                      <a:pt x="54" y="630"/>
                    </a:lnTo>
                    <a:lnTo>
                      <a:pt x="50" y="625"/>
                    </a:lnTo>
                    <a:lnTo>
                      <a:pt x="45" y="623"/>
                    </a:lnTo>
                    <a:lnTo>
                      <a:pt x="40" y="623"/>
                    </a:lnTo>
                    <a:lnTo>
                      <a:pt x="35" y="623"/>
                    </a:lnTo>
                    <a:lnTo>
                      <a:pt x="30" y="621"/>
                    </a:lnTo>
                    <a:lnTo>
                      <a:pt x="28" y="618"/>
                    </a:lnTo>
                    <a:lnTo>
                      <a:pt x="28" y="612"/>
                    </a:lnTo>
                    <a:lnTo>
                      <a:pt x="28" y="609"/>
                    </a:lnTo>
                    <a:lnTo>
                      <a:pt x="28" y="604"/>
                    </a:lnTo>
                    <a:lnTo>
                      <a:pt x="23" y="593"/>
                    </a:lnTo>
                    <a:lnTo>
                      <a:pt x="9" y="565"/>
                    </a:lnTo>
                    <a:lnTo>
                      <a:pt x="3" y="550"/>
                    </a:lnTo>
                    <a:lnTo>
                      <a:pt x="2" y="543"/>
                    </a:lnTo>
                    <a:lnTo>
                      <a:pt x="0" y="536"/>
                    </a:lnTo>
                    <a:lnTo>
                      <a:pt x="2" y="527"/>
                    </a:lnTo>
                    <a:lnTo>
                      <a:pt x="3" y="520"/>
                    </a:lnTo>
                    <a:lnTo>
                      <a:pt x="9" y="515"/>
                    </a:lnTo>
                    <a:lnTo>
                      <a:pt x="14" y="508"/>
                    </a:lnTo>
                    <a:lnTo>
                      <a:pt x="21" y="501"/>
                    </a:lnTo>
                    <a:lnTo>
                      <a:pt x="24" y="492"/>
                    </a:lnTo>
                    <a:lnTo>
                      <a:pt x="28" y="484"/>
                    </a:lnTo>
                    <a:lnTo>
                      <a:pt x="30" y="473"/>
                    </a:lnTo>
                    <a:lnTo>
                      <a:pt x="31" y="463"/>
                    </a:lnTo>
                    <a:lnTo>
                      <a:pt x="35" y="452"/>
                    </a:lnTo>
                    <a:lnTo>
                      <a:pt x="40" y="444"/>
                    </a:lnTo>
                    <a:lnTo>
                      <a:pt x="49" y="433"/>
                    </a:lnTo>
                    <a:lnTo>
                      <a:pt x="57" y="426"/>
                    </a:lnTo>
                    <a:lnTo>
                      <a:pt x="66" y="421"/>
                    </a:lnTo>
                    <a:lnTo>
                      <a:pt x="78" y="416"/>
                    </a:lnTo>
                    <a:lnTo>
                      <a:pt x="91" y="412"/>
                    </a:lnTo>
                    <a:lnTo>
                      <a:pt x="98" y="409"/>
                    </a:lnTo>
                    <a:lnTo>
                      <a:pt x="106" y="402"/>
                    </a:lnTo>
                    <a:lnTo>
                      <a:pt x="115" y="397"/>
                    </a:lnTo>
                    <a:lnTo>
                      <a:pt x="120" y="397"/>
                    </a:lnTo>
                    <a:lnTo>
                      <a:pt x="124" y="397"/>
                    </a:lnTo>
                    <a:lnTo>
                      <a:pt x="125" y="400"/>
                    </a:lnTo>
                    <a:lnTo>
                      <a:pt x="127" y="402"/>
                    </a:lnTo>
                    <a:lnTo>
                      <a:pt x="131" y="404"/>
                    </a:lnTo>
                    <a:lnTo>
                      <a:pt x="134" y="404"/>
                    </a:lnTo>
                    <a:lnTo>
                      <a:pt x="139" y="402"/>
                    </a:lnTo>
                    <a:lnTo>
                      <a:pt x="141" y="384"/>
                    </a:lnTo>
                    <a:lnTo>
                      <a:pt x="146" y="355"/>
                    </a:lnTo>
                    <a:lnTo>
                      <a:pt x="151" y="323"/>
                    </a:lnTo>
                    <a:lnTo>
                      <a:pt x="155" y="296"/>
                    </a:lnTo>
                    <a:lnTo>
                      <a:pt x="157" y="287"/>
                    </a:lnTo>
                    <a:lnTo>
                      <a:pt x="157" y="280"/>
                    </a:lnTo>
                    <a:lnTo>
                      <a:pt x="155" y="269"/>
                    </a:lnTo>
                    <a:lnTo>
                      <a:pt x="151" y="261"/>
                    </a:lnTo>
                    <a:lnTo>
                      <a:pt x="151" y="257"/>
                    </a:lnTo>
                    <a:lnTo>
                      <a:pt x="151" y="252"/>
                    </a:lnTo>
                    <a:lnTo>
                      <a:pt x="151" y="247"/>
                    </a:lnTo>
                    <a:lnTo>
                      <a:pt x="151" y="245"/>
                    </a:lnTo>
                    <a:lnTo>
                      <a:pt x="146" y="242"/>
                    </a:lnTo>
                    <a:lnTo>
                      <a:pt x="143" y="238"/>
                    </a:lnTo>
                    <a:lnTo>
                      <a:pt x="139" y="233"/>
                    </a:lnTo>
                    <a:lnTo>
                      <a:pt x="136" y="222"/>
                    </a:lnTo>
                    <a:lnTo>
                      <a:pt x="134" y="207"/>
                    </a:lnTo>
                    <a:lnTo>
                      <a:pt x="134" y="202"/>
                    </a:lnTo>
                    <a:lnTo>
                      <a:pt x="136" y="200"/>
                    </a:lnTo>
                    <a:lnTo>
                      <a:pt x="138" y="196"/>
                    </a:lnTo>
                    <a:lnTo>
                      <a:pt x="141" y="196"/>
                    </a:lnTo>
                    <a:lnTo>
                      <a:pt x="146" y="195"/>
                    </a:lnTo>
                    <a:lnTo>
                      <a:pt x="151" y="193"/>
                    </a:lnTo>
                    <a:lnTo>
                      <a:pt x="153" y="193"/>
                    </a:lnTo>
                    <a:lnTo>
                      <a:pt x="157" y="193"/>
                    </a:lnTo>
                    <a:lnTo>
                      <a:pt x="165" y="198"/>
                    </a:lnTo>
                    <a:lnTo>
                      <a:pt x="167" y="196"/>
                    </a:lnTo>
                    <a:lnTo>
                      <a:pt x="167" y="189"/>
                    </a:lnTo>
                    <a:lnTo>
                      <a:pt x="164" y="182"/>
                    </a:lnTo>
                    <a:lnTo>
                      <a:pt x="160" y="179"/>
                    </a:lnTo>
                    <a:lnTo>
                      <a:pt x="158" y="179"/>
                    </a:lnTo>
                    <a:lnTo>
                      <a:pt x="143" y="179"/>
                    </a:lnTo>
                    <a:lnTo>
                      <a:pt x="141" y="149"/>
                    </a:lnTo>
                    <a:lnTo>
                      <a:pt x="200" y="149"/>
                    </a:lnTo>
                    <a:lnTo>
                      <a:pt x="198" y="144"/>
                    </a:lnTo>
                    <a:lnTo>
                      <a:pt x="198" y="139"/>
                    </a:lnTo>
                    <a:lnTo>
                      <a:pt x="200" y="139"/>
                    </a:lnTo>
                    <a:lnTo>
                      <a:pt x="205" y="146"/>
                    </a:lnTo>
                    <a:lnTo>
                      <a:pt x="209" y="149"/>
                    </a:lnTo>
                    <a:lnTo>
                      <a:pt x="211" y="149"/>
                    </a:lnTo>
                    <a:lnTo>
                      <a:pt x="214" y="146"/>
                    </a:lnTo>
                    <a:lnTo>
                      <a:pt x="218" y="142"/>
                    </a:lnTo>
                    <a:lnTo>
                      <a:pt x="221" y="135"/>
                    </a:lnTo>
                    <a:lnTo>
                      <a:pt x="225" y="132"/>
                    </a:lnTo>
                    <a:lnTo>
                      <a:pt x="226" y="132"/>
                    </a:lnTo>
                    <a:lnTo>
                      <a:pt x="233" y="142"/>
                    </a:lnTo>
                    <a:lnTo>
                      <a:pt x="237" y="151"/>
                    </a:lnTo>
                    <a:lnTo>
                      <a:pt x="239" y="158"/>
                    </a:lnTo>
                    <a:lnTo>
                      <a:pt x="239" y="165"/>
                    </a:lnTo>
                    <a:lnTo>
                      <a:pt x="239" y="170"/>
                    </a:lnTo>
                    <a:lnTo>
                      <a:pt x="239" y="174"/>
                    </a:lnTo>
                    <a:lnTo>
                      <a:pt x="242" y="174"/>
                    </a:lnTo>
                    <a:lnTo>
                      <a:pt x="247" y="172"/>
                    </a:lnTo>
                    <a:lnTo>
                      <a:pt x="251" y="179"/>
                    </a:lnTo>
                    <a:lnTo>
                      <a:pt x="256" y="184"/>
                    </a:lnTo>
                    <a:lnTo>
                      <a:pt x="261" y="186"/>
                    </a:lnTo>
                    <a:lnTo>
                      <a:pt x="268" y="188"/>
                    </a:lnTo>
                    <a:lnTo>
                      <a:pt x="279" y="189"/>
                    </a:lnTo>
                    <a:lnTo>
                      <a:pt x="291" y="193"/>
                    </a:lnTo>
                    <a:lnTo>
                      <a:pt x="296" y="193"/>
                    </a:lnTo>
                    <a:lnTo>
                      <a:pt x="299" y="191"/>
                    </a:lnTo>
                    <a:lnTo>
                      <a:pt x="303" y="188"/>
                    </a:lnTo>
                    <a:lnTo>
                      <a:pt x="306" y="184"/>
                    </a:lnTo>
                    <a:lnTo>
                      <a:pt x="310" y="179"/>
                    </a:lnTo>
                    <a:lnTo>
                      <a:pt x="315" y="174"/>
                    </a:lnTo>
                    <a:lnTo>
                      <a:pt x="322" y="168"/>
                    </a:lnTo>
                    <a:lnTo>
                      <a:pt x="331" y="167"/>
                    </a:lnTo>
                    <a:lnTo>
                      <a:pt x="340" y="163"/>
                    </a:lnTo>
                    <a:lnTo>
                      <a:pt x="343" y="160"/>
                    </a:lnTo>
                    <a:lnTo>
                      <a:pt x="345" y="156"/>
                    </a:lnTo>
                    <a:lnTo>
                      <a:pt x="346" y="153"/>
                    </a:lnTo>
                    <a:lnTo>
                      <a:pt x="348" y="144"/>
                    </a:lnTo>
                    <a:lnTo>
                      <a:pt x="350" y="141"/>
                    </a:lnTo>
                    <a:lnTo>
                      <a:pt x="357" y="135"/>
                    </a:lnTo>
                    <a:lnTo>
                      <a:pt x="362" y="132"/>
                    </a:lnTo>
                    <a:lnTo>
                      <a:pt x="367" y="128"/>
                    </a:lnTo>
                    <a:lnTo>
                      <a:pt x="369" y="125"/>
                    </a:lnTo>
                    <a:lnTo>
                      <a:pt x="369" y="121"/>
                    </a:lnTo>
                    <a:lnTo>
                      <a:pt x="369" y="118"/>
                    </a:lnTo>
                    <a:lnTo>
                      <a:pt x="366" y="118"/>
                    </a:lnTo>
                    <a:lnTo>
                      <a:pt x="362" y="116"/>
                    </a:lnTo>
                    <a:lnTo>
                      <a:pt x="357" y="118"/>
                    </a:lnTo>
                    <a:lnTo>
                      <a:pt x="353" y="118"/>
                    </a:lnTo>
                    <a:lnTo>
                      <a:pt x="352" y="118"/>
                    </a:lnTo>
                    <a:lnTo>
                      <a:pt x="348" y="113"/>
                    </a:lnTo>
                    <a:lnTo>
                      <a:pt x="345" y="106"/>
                    </a:lnTo>
                    <a:lnTo>
                      <a:pt x="341" y="95"/>
                    </a:lnTo>
                    <a:lnTo>
                      <a:pt x="336" y="74"/>
                    </a:lnTo>
                    <a:lnTo>
                      <a:pt x="333" y="64"/>
                    </a:lnTo>
                    <a:lnTo>
                      <a:pt x="327" y="55"/>
                    </a:lnTo>
                    <a:lnTo>
                      <a:pt x="324" y="50"/>
                    </a:lnTo>
                    <a:lnTo>
                      <a:pt x="324" y="48"/>
                    </a:lnTo>
                    <a:lnTo>
                      <a:pt x="326" y="48"/>
                    </a:lnTo>
                    <a:lnTo>
                      <a:pt x="331" y="47"/>
                    </a:lnTo>
                    <a:lnTo>
                      <a:pt x="338" y="48"/>
                    </a:lnTo>
                    <a:lnTo>
                      <a:pt x="357" y="55"/>
                    </a:lnTo>
                    <a:lnTo>
                      <a:pt x="380" y="66"/>
                    </a:lnTo>
                    <a:lnTo>
                      <a:pt x="387" y="69"/>
                    </a:lnTo>
                    <a:lnTo>
                      <a:pt x="392" y="69"/>
                    </a:lnTo>
                    <a:lnTo>
                      <a:pt x="394" y="66"/>
                    </a:lnTo>
                    <a:lnTo>
                      <a:pt x="394" y="61"/>
                    </a:lnTo>
                    <a:lnTo>
                      <a:pt x="394" y="55"/>
                    </a:lnTo>
                    <a:lnTo>
                      <a:pt x="395" y="52"/>
                    </a:lnTo>
                    <a:lnTo>
                      <a:pt x="397" y="48"/>
                    </a:lnTo>
                    <a:lnTo>
                      <a:pt x="402" y="47"/>
                    </a:lnTo>
                    <a:lnTo>
                      <a:pt x="411" y="47"/>
                    </a:lnTo>
                    <a:lnTo>
                      <a:pt x="421" y="45"/>
                    </a:lnTo>
                    <a:lnTo>
                      <a:pt x="434" y="41"/>
                    </a:lnTo>
                    <a:lnTo>
                      <a:pt x="444" y="36"/>
                    </a:lnTo>
                    <a:lnTo>
                      <a:pt x="454" y="29"/>
                    </a:lnTo>
                    <a:lnTo>
                      <a:pt x="461" y="20"/>
                    </a:lnTo>
                    <a:lnTo>
                      <a:pt x="463" y="17"/>
                    </a:lnTo>
                    <a:lnTo>
                      <a:pt x="463" y="12"/>
                    </a:lnTo>
                    <a:lnTo>
                      <a:pt x="463" y="8"/>
                    </a:lnTo>
                    <a:lnTo>
                      <a:pt x="463" y="3"/>
                    </a:lnTo>
                    <a:lnTo>
                      <a:pt x="468" y="3"/>
                    </a:lnTo>
                    <a:lnTo>
                      <a:pt x="477" y="1"/>
                    </a:lnTo>
                    <a:lnTo>
                      <a:pt x="481" y="0"/>
                    </a:lnTo>
                    <a:lnTo>
                      <a:pt x="482" y="1"/>
                    </a:lnTo>
                    <a:lnTo>
                      <a:pt x="486" y="3"/>
                    </a:lnTo>
                    <a:lnTo>
                      <a:pt x="488" y="5"/>
                    </a:lnTo>
                    <a:lnTo>
                      <a:pt x="489" y="10"/>
                    </a:lnTo>
                    <a:lnTo>
                      <a:pt x="489" y="14"/>
                    </a:lnTo>
                    <a:lnTo>
                      <a:pt x="488" y="19"/>
                    </a:lnTo>
                    <a:lnTo>
                      <a:pt x="486" y="24"/>
                    </a:lnTo>
                    <a:lnTo>
                      <a:pt x="484" y="29"/>
                    </a:lnTo>
                    <a:lnTo>
                      <a:pt x="486" y="33"/>
                    </a:lnTo>
                    <a:lnTo>
                      <a:pt x="495" y="40"/>
                    </a:lnTo>
                    <a:lnTo>
                      <a:pt x="498" y="41"/>
                    </a:lnTo>
                    <a:lnTo>
                      <a:pt x="501" y="47"/>
                    </a:lnTo>
                    <a:lnTo>
                      <a:pt x="501" y="54"/>
                    </a:lnTo>
                    <a:lnTo>
                      <a:pt x="500" y="62"/>
                    </a:lnTo>
                    <a:lnTo>
                      <a:pt x="495" y="76"/>
                    </a:lnTo>
                    <a:lnTo>
                      <a:pt x="489" y="104"/>
                    </a:lnTo>
                    <a:lnTo>
                      <a:pt x="488" y="113"/>
                    </a:lnTo>
                    <a:lnTo>
                      <a:pt x="488" y="118"/>
                    </a:lnTo>
                    <a:lnTo>
                      <a:pt x="489" y="121"/>
                    </a:lnTo>
                    <a:lnTo>
                      <a:pt x="491" y="123"/>
                    </a:lnTo>
                    <a:lnTo>
                      <a:pt x="495" y="127"/>
                    </a:lnTo>
                    <a:lnTo>
                      <a:pt x="496" y="132"/>
                    </a:lnTo>
                    <a:lnTo>
                      <a:pt x="496" y="139"/>
                    </a:lnTo>
                    <a:lnTo>
                      <a:pt x="498" y="146"/>
                    </a:lnTo>
                    <a:lnTo>
                      <a:pt x="501" y="151"/>
                    </a:lnTo>
                    <a:lnTo>
                      <a:pt x="505" y="158"/>
                    </a:lnTo>
                    <a:lnTo>
                      <a:pt x="512" y="163"/>
                    </a:lnTo>
                    <a:lnTo>
                      <a:pt x="517" y="167"/>
                    </a:lnTo>
                    <a:lnTo>
                      <a:pt x="524" y="170"/>
                    </a:lnTo>
                    <a:lnTo>
                      <a:pt x="529" y="172"/>
                    </a:lnTo>
                    <a:lnTo>
                      <a:pt x="535" y="170"/>
                    </a:lnTo>
                    <a:lnTo>
                      <a:pt x="538" y="168"/>
                    </a:lnTo>
                    <a:lnTo>
                      <a:pt x="540" y="167"/>
                    </a:lnTo>
                    <a:lnTo>
                      <a:pt x="542" y="162"/>
                    </a:lnTo>
                    <a:lnTo>
                      <a:pt x="545" y="160"/>
                    </a:lnTo>
                    <a:lnTo>
                      <a:pt x="547" y="158"/>
                    </a:lnTo>
                    <a:lnTo>
                      <a:pt x="552" y="160"/>
                    </a:lnTo>
                    <a:lnTo>
                      <a:pt x="557" y="160"/>
                    </a:lnTo>
                    <a:lnTo>
                      <a:pt x="561" y="158"/>
                    </a:lnTo>
                    <a:lnTo>
                      <a:pt x="569" y="151"/>
                    </a:lnTo>
                    <a:lnTo>
                      <a:pt x="576" y="144"/>
                    </a:lnTo>
                    <a:lnTo>
                      <a:pt x="580" y="142"/>
                    </a:lnTo>
                    <a:lnTo>
                      <a:pt x="585" y="139"/>
                    </a:lnTo>
                    <a:lnTo>
                      <a:pt x="590" y="139"/>
                    </a:lnTo>
                    <a:lnTo>
                      <a:pt x="594" y="141"/>
                    </a:lnTo>
                    <a:lnTo>
                      <a:pt x="601" y="142"/>
                    </a:lnTo>
                    <a:lnTo>
                      <a:pt x="611" y="141"/>
                    </a:lnTo>
                    <a:lnTo>
                      <a:pt x="618" y="142"/>
                    </a:lnTo>
                    <a:lnTo>
                      <a:pt x="627" y="146"/>
                    </a:lnTo>
                    <a:lnTo>
                      <a:pt x="630" y="146"/>
                    </a:lnTo>
                    <a:lnTo>
                      <a:pt x="632" y="144"/>
                    </a:lnTo>
                    <a:lnTo>
                      <a:pt x="632" y="142"/>
                    </a:lnTo>
                    <a:lnTo>
                      <a:pt x="630" y="137"/>
                    </a:lnTo>
                    <a:lnTo>
                      <a:pt x="627" y="128"/>
                    </a:lnTo>
                    <a:lnTo>
                      <a:pt x="627" y="121"/>
                    </a:lnTo>
                    <a:lnTo>
                      <a:pt x="627" y="120"/>
                    </a:lnTo>
                    <a:lnTo>
                      <a:pt x="629" y="120"/>
                    </a:lnTo>
                    <a:lnTo>
                      <a:pt x="632" y="120"/>
                    </a:lnTo>
                    <a:lnTo>
                      <a:pt x="636" y="121"/>
                    </a:lnTo>
                    <a:lnTo>
                      <a:pt x="641" y="123"/>
                    </a:lnTo>
                    <a:lnTo>
                      <a:pt x="646" y="121"/>
                    </a:lnTo>
                    <a:lnTo>
                      <a:pt x="655" y="116"/>
                    </a:lnTo>
                    <a:lnTo>
                      <a:pt x="662" y="113"/>
                    </a:lnTo>
                    <a:lnTo>
                      <a:pt x="663" y="111"/>
                    </a:lnTo>
                    <a:lnTo>
                      <a:pt x="665" y="113"/>
                    </a:lnTo>
                    <a:lnTo>
                      <a:pt x="667" y="118"/>
                    </a:lnTo>
                    <a:lnTo>
                      <a:pt x="670" y="120"/>
                    </a:lnTo>
                    <a:lnTo>
                      <a:pt x="674" y="121"/>
                    </a:lnTo>
                    <a:lnTo>
                      <a:pt x="677" y="125"/>
                    </a:lnTo>
                    <a:lnTo>
                      <a:pt x="684" y="130"/>
                    </a:lnTo>
                    <a:lnTo>
                      <a:pt x="690" y="134"/>
                    </a:lnTo>
                    <a:lnTo>
                      <a:pt x="695" y="132"/>
                    </a:lnTo>
                    <a:lnTo>
                      <a:pt x="700" y="128"/>
                    </a:lnTo>
                    <a:lnTo>
                      <a:pt x="702" y="125"/>
                    </a:lnTo>
                    <a:lnTo>
                      <a:pt x="705" y="123"/>
                    </a:lnTo>
                    <a:lnTo>
                      <a:pt x="707" y="125"/>
                    </a:lnTo>
                    <a:lnTo>
                      <a:pt x="709" y="125"/>
                    </a:lnTo>
                    <a:lnTo>
                      <a:pt x="712" y="128"/>
                    </a:lnTo>
                    <a:lnTo>
                      <a:pt x="714" y="128"/>
                    </a:lnTo>
                    <a:lnTo>
                      <a:pt x="717" y="127"/>
                    </a:lnTo>
                    <a:lnTo>
                      <a:pt x="719" y="125"/>
                    </a:lnTo>
                    <a:lnTo>
                      <a:pt x="721" y="123"/>
                    </a:lnTo>
                    <a:lnTo>
                      <a:pt x="723" y="127"/>
                    </a:lnTo>
                    <a:lnTo>
                      <a:pt x="726" y="130"/>
                    </a:lnTo>
                    <a:lnTo>
                      <a:pt x="730" y="130"/>
                    </a:lnTo>
                    <a:lnTo>
                      <a:pt x="735" y="130"/>
                    </a:lnTo>
                    <a:lnTo>
                      <a:pt x="740" y="128"/>
                    </a:lnTo>
                    <a:lnTo>
                      <a:pt x="743" y="125"/>
                    </a:lnTo>
                    <a:lnTo>
                      <a:pt x="749" y="111"/>
                    </a:lnTo>
                    <a:lnTo>
                      <a:pt x="756" y="95"/>
                    </a:lnTo>
                    <a:lnTo>
                      <a:pt x="761" y="81"/>
                    </a:lnTo>
                    <a:lnTo>
                      <a:pt x="778" y="52"/>
                    </a:lnTo>
                    <a:lnTo>
                      <a:pt x="784" y="47"/>
                    </a:lnTo>
                    <a:lnTo>
                      <a:pt x="784" y="41"/>
                    </a:lnTo>
                    <a:lnTo>
                      <a:pt x="784" y="40"/>
                    </a:lnTo>
                    <a:lnTo>
                      <a:pt x="785" y="38"/>
                    </a:lnTo>
                    <a:lnTo>
                      <a:pt x="787" y="38"/>
                    </a:lnTo>
                    <a:lnTo>
                      <a:pt x="791" y="41"/>
                    </a:lnTo>
                    <a:lnTo>
                      <a:pt x="796" y="54"/>
                    </a:lnTo>
                    <a:lnTo>
                      <a:pt x="797" y="57"/>
                    </a:lnTo>
                    <a:lnTo>
                      <a:pt x="799" y="59"/>
                    </a:lnTo>
                    <a:lnTo>
                      <a:pt x="801" y="59"/>
                    </a:lnTo>
                    <a:lnTo>
                      <a:pt x="801" y="64"/>
                    </a:lnTo>
                    <a:lnTo>
                      <a:pt x="803" y="83"/>
                    </a:lnTo>
                    <a:lnTo>
                      <a:pt x="804" y="101"/>
                    </a:lnTo>
                    <a:lnTo>
                      <a:pt x="808" y="108"/>
                    </a:lnTo>
                    <a:lnTo>
                      <a:pt x="808" y="111"/>
                    </a:lnTo>
                    <a:lnTo>
                      <a:pt x="808" y="115"/>
                    </a:lnTo>
                    <a:lnTo>
                      <a:pt x="810" y="118"/>
                    </a:lnTo>
                    <a:lnTo>
                      <a:pt x="811" y="120"/>
                    </a:lnTo>
                    <a:lnTo>
                      <a:pt x="813" y="123"/>
                    </a:lnTo>
                    <a:lnTo>
                      <a:pt x="815" y="127"/>
                    </a:lnTo>
                    <a:lnTo>
                      <a:pt x="815" y="130"/>
                    </a:lnTo>
                    <a:lnTo>
                      <a:pt x="815" y="132"/>
                    </a:lnTo>
                    <a:lnTo>
                      <a:pt x="817" y="134"/>
                    </a:lnTo>
                    <a:lnTo>
                      <a:pt x="818" y="139"/>
                    </a:lnTo>
                    <a:lnTo>
                      <a:pt x="818" y="142"/>
                    </a:lnTo>
                    <a:lnTo>
                      <a:pt x="820" y="146"/>
                    </a:lnTo>
                    <a:lnTo>
                      <a:pt x="824" y="148"/>
                    </a:lnTo>
                    <a:lnTo>
                      <a:pt x="831" y="148"/>
                    </a:lnTo>
                    <a:lnTo>
                      <a:pt x="834" y="148"/>
                    </a:lnTo>
                    <a:lnTo>
                      <a:pt x="838" y="151"/>
                    </a:lnTo>
                    <a:lnTo>
                      <a:pt x="841" y="156"/>
                    </a:lnTo>
                    <a:lnTo>
                      <a:pt x="843" y="163"/>
                    </a:lnTo>
                    <a:lnTo>
                      <a:pt x="843" y="168"/>
                    </a:lnTo>
                    <a:lnTo>
                      <a:pt x="843" y="174"/>
                    </a:lnTo>
                    <a:lnTo>
                      <a:pt x="841" y="179"/>
                    </a:lnTo>
                    <a:lnTo>
                      <a:pt x="838" y="181"/>
                    </a:lnTo>
                    <a:lnTo>
                      <a:pt x="832" y="184"/>
                    </a:lnTo>
                    <a:lnTo>
                      <a:pt x="829" y="189"/>
                    </a:lnTo>
                    <a:lnTo>
                      <a:pt x="820" y="202"/>
                    </a:lnTo>
                    <a:lnTo>
                      <a:pt x="811" y="215"/>
                    </a:lnTo>
                    <a:lnTo>
                      <a:pt x="806" y="221"/>
                    </a:lnTo>
                    <a:lnTo>
                      <a:pt x="799" y="224"/>
                    </a:lnTo>
                    <a:lnTo>
                      <a:pt x="794" y="228"/>
                    </a:lnTo>
                    <a:lnTo>
                      <a:pt x="791" y="229"/>
                    </a:lnTo>
                    <a:lnTo>
                      <a:pt x="789" y="233"/>
                    </a:lnTo>
                    <a:lnTo>
                      <a:pt x="789" y="236"/>
                    </a:lnTo>
                    <a:lnTo>
                      <a:pt x="787" y="242"/>
                    </a:lnTo>
                    <a:lnTo>
                      <a:pt x="787" y="247"/>
                    </a:lnTo>
                    <a:lnTo>
                      <a:pt x="785" y="250"/>
                    </a:lnTo>
                    <a:lnTo>
                      <a:pt x="784" y="254"/>
                    </a:lnTo>
                    <a:lnTo>
                      <a:pt x="791" y="250"/>
                    </a:lnTo>
                    <a:lnTo>
                      <a:pt x="794" y="250"/>
                    </a:lnTo>
                    <a:lnTo>
                      <a:pt x="797" y="252"/>
                    </a:lnTo>
                    <a:lnTo>
                      <a:pt x="799" y="256"/>
                    </a:lnTo>
                    <a:lnTo>
                      <a:pt x="797" y="262"/>
                    </a:lnTo>
                    <a:lnTo>
                      <a:pt x="796" y="269"/>
                    </a:lnTo>
                    <a:lnTo>
                      <a:pt x="796" y="271"/>
                    </a:lnTo>
                    <a:lnTo>
                      <a:pt x="801" y="268"/>
                    </a:lnTo>
                    <a:lnTo>
                      <a:pt x="803" y="266"/>
                    </a:lnTo>
                    <a:lnTo>
                      <a:pt x="806" y="264"/>
                    </a:lnTo>
                    <a:lnTo>
                      <a:pt x="810" y="264"/>
                    </a:lnTo>
                    <a:lnTo>
                      <a:pt x="811" y="269"/>
                    </a:lnTo>
                    <a:lnTo>
                      <a:pt x="811" y="275"/>
                    </a:lnTo>
                    <a:lnTo>
                      <a:pt x="811" y="271"/>
                    </a:lnTo>
                    <a:lnTo>
                      <a:pt x="810" y="264"/>
                    </a:lnTo>
                    <a:lnTo>
                      <a:pt x="810" y="254"/>
                    </a:lnTo>
                    <a:lnTo>
                      <a:pt x="811" y="243"/>
                    </a:lnTo>
                    <a:lnTo>
                      <a:pt x="815" y="235"/>
                    </a:lnTo>
                    <a:lnTo>
                      <a:pt x="818" y="231"/>
                    </a:lnTo>
                    <a:lnTo>
                      <a:pt x="824" y="229"/>
                    </a:lnTo>
                    <a:lnTo>
                      <a:pt x="827" y="228"/>
                    </a:lnTo>
                    <a:lnTo>
                      <a:pt x="834" y="229"/>
                    </a:lnTo>
                    <a:lnTo>
                      <a:pt x="853" y="231"/>
                    </a:lnTo>
                    <a:lnTo>
                      <a:pt x="862" y="231"/>
                    </a:lnTo>
                    <a:lnTo>
                      <a:pt x="869" y="229"/>
                    </a:lnTo>
                    <a:lnTo>
                      <a:pt x="885" y="235"/>
                    </a:lnTo>
                    <a:lnTo>
                      <a:pt x="893" y="238"/>
                    </a:lnTo>
                    <a:lnTo>
                      <a:pt x="895" y="240"/>
                    </a:lnTo>
                    <a:lnTo>
                      <a:pt x="895" y="243"/>
                    </a:lnTo>
                    <a:lnTo>
                      <a:pt x="895" y="249"/>
                    </a:lnTo>
                    <a:lnTo>
                      <a:pt x="891" y="256"/>
                    </a:lnTo>
                    <a:lnTo>
                      <a:pt x="885" y="268"/>
                    </a:lnTo>
                    <a:lnTo>
                      <a:pt x="881" y="275"/>
                    </a:lnTo>
                    <a:lnTo>
                      <a:pt x="883" y="282"/>
                    </a:lnTo>
                    <a:lnTo>
                      <a:pt x="885" y="285"/>
                    </a:lnTo>
                    <a:lnTo>
                      <a:pt x="888" y="285"/>
                    </a:lnTo>
                    <a:lnTo>
                      <a:pt x="895" y="273"/>
                    </a:lnTo>
                    <a:lnTo>
                      <a:pt x="900" y="264"/>
                    </a:lnTo>
                    <a:lnTo>
                      <a:pt x="907" y="257"/>
                    </a:lnTo>
                    <a:lnTo>
                      <a:pt x="916" y="252"/>
                    </a:lnTo>
                    <a:lnTo>
                      <a:pt x="921" y="252"/>
                    </a:lnTo>
                    <a:lnTo>
                      <a:pt x="926" y="250"/>
                    </a:lnTo>
                    <a:lnTo>
                      <a:pt x="944" y="254"/>
                    </a:lnTo>
                    <a:lnTo>
                      <a:pt x="952" y="257"/>
                    </a:lnTo>
                    <a:lnTo>
                      <a:pt x="959" y="261"/>
                    </a:lnTo>
                    <a:lnTo>
                      <a:pt x="968" y="261"/>
                    </a:lnTo>
                    <a:lnTo>
                      <a:pt x="973" y="262"/>
                    </a:lnTo>
                    <a:lnTo>
                      <a:pt x="977" y="264"/>
                    </a:lnTo>
                    <a:lnTo>
                      <a:pt x="984" y="269"/>
                    </a:lnTo>
                    <a:lnTo>
                      <a:pt x="992" y="276"/>
                    </a:lnTo>
                    <a:lnTo>
                      <a:pt x="999" y="280"/>
                    </a:lnTo>
                    <a:lnTo>
                      <a:pt x="1008" y="283"/>
                    </a:lnTo>
                    <a:lnTo>
                      <a:pt x="1015" y="285"/>
                    </a:lnTo>
                    <a:lnTo>
                      <a:pt x="1022" y="289"/>
                    </a:lnTo>
                    <a:lnTo>
                      <a:pt x="1026" y="292"/>
                    </a:lnTo>
                    <a:lnTo>
                      <a:pt x="1027" y="296"/>
                    </a:lnTo>
                    <a:lnTo>
                      <a:pt x="1031" y="304"/>
                    </a:lnTo>
                    <a:lnTo>
                      <a:pt x="1033" y="308"/>
                    </a:lnTo>
                    <a:lnTo>
                      <a:pt x="1034" y="313"/>
                    </a:lnTo>
                    <a:lnTo>
                      <a:pt x="1036" y="316"/>
                    </a:lnTo>
                    <a:lnTo>
                      <a:pt x="1036" y="320"/>
                    </a:lnTo>
                    <a:lnTo>
                      <a:pt x="1033" y="330"/>
                    </a:lnTo>
                    <a:lnTo>
                      <a:pt x="1029" y="343"/>
                    </a:lnTo>
                    <a:lnTo>
                      <a:pt x="1027" y="348"/>
                    </a:lnTo>
                    <a:lnTo>
                      <a:pt x="1029" y="351"/>
                    </a:lnTo>
                    <a:lnTo>
                      <a:pt x="1031" y="351"/>
                    </a:lnTo>
                    <a:lnTo>
                      <a:pt x="1033" y="351"/>
                    </a:lnTo>
                    <a:lnTo>
                      <a:pt x="1036" y="350"/>
                    </a:lnTo>
                    <a:lnTo>
                      <a:pt x="1046" y="337"/>
                    </a:lnTo>
                    <a:lnTo>
                      <a:pt x="1053" y="332"/>
                    </a:lnTo>
                    <a:lnTo>
                      <a:pt x="1062" y="327"/>
                    </a:lnTo>
                    <a:lnTo>
                      <a:pt x="1069" y="323"/>
                    </a:lnTo>
                    <a:lnTo>
                      <a:pt x="1073" y="323"/>
                    </a:lnTo>
                    <a:lnTo>
                      <a:pt x="1078" y="325"/>
                    </a:lnTo>
                    <a:lnTo>
                      <a:pt x="1095" y="332"/>
                    </a:lnTo>
                    <a:lnTo>
                      <a:pt x="1114" y="339"/>
                    </a:lnTo>
                    <a:lnTo>
                      <a:pt x="1125" y="341"/>
                    </a:lnTo>
                    <a:lnTo>
                      <a:pt x="1137" y="343"/>
                    </a:lnTo>
                    <a:lnTo>
                      <a:pt x="1149" y="343"/>
                    </a:lnTo>
                    <a:lnTo>
                      <a:pt x="1161" y="341"/>
                    </a:lnTo>
                    <a:lnTo>
                      <a:pt x="1175" y="339"/>
                    </a:lnTo>
                    <a:lnTo>
                      <a:pt x="1186" y="341"/>
                    </a:lnTo>
                    <a:lnTo>
                      <a:pt x="1194" y="343"/>
                    </a:lnTo>
                    <a:lnTo>
                      <a:pt x="1203" y="346"/>
                    </a:lnTo>
                    <a:lnTo>
                      <a:pt x="1210" y="353"/>
                    </a:lnTo>
                    <a:lnTo>
                      <a:pt x="1219" y="358"/>
                    </a:lnTo>
                    <a:lnTo>
                      <a:pt x="1236" y="374"/>
                    </a:lnTo>
                    <a:lnTo>
                      <a:pt x="1245" y="383"/>
                    </a:lnTo>
                    <a:lnTo>
                      <a:pt x="1250" y="390"/>
                    </a:lnTo>
                    <a:lnTo>
                      <a:pt x="1255" y="400"/>
                    </a:lnTo>
                    <a:lnTo>
                      <a:pt x="1259" y="405"/>
                    </a:lnTo>
                    <a:lnTo>
                      <a:pt x="1264" y="410"/>
                    </a:lnTo>
                    <a:lnTo>
                      <a:pt x="1273" y="417"/>
                    </a:lnTo>
                    <a:lnTo>
                      <a:pt x="1285" y="426"/>
                    </a:lnTo>
                    <a:lnTo>
                      <a:pt x="1299" y="433"/>
                    </a:lnTo>
                    <a:lnTo>
                      <a:pt x="1308" y="437"/>
                    </a:lnTo>
                    <a:lnTo>
                      <a:pt x="1316" y="437"/>
                    </a:lnTo>
                    <a:lnTo>
                      <a:pt x="1323" y="437"/>
                    </a:lnTo>
                    <a:lnTo>
                      <a:pt x="1329" y="435"/>
                    </a:lnTo>
                    <a:lnTo>
                      <a:pt x="1334" y="435"/>
                    </a:lnTo>
                    <a:lnTo>
                      <a:pt x="1339" y="438"/>
                    </a:lnTo>
                    <a:lnTo>
                      <a:pt x="1346" y="444"/>
                    </a:lnTo>
                    <a:lnTo>
                      <a:pt x="1353" y="451"/>
                    </a:lnTo>
                    <a:lnTo>
                      <a:pt x="1358" y="459"/>
                    </a:lnTo>
                    <a:lnTo>
                      <a:pt x="1362" y="468"/>
                    </a:lnTo>
                    <a:lnTo>
                      <a:pt x="1365" y="478"/>
                    </a:lnTo>
                    <a:lnTo>
                      <a:pt x="1369" y="501"/>
                    </a:lnTo>
                    <a:lnTo>
                      <a:pt x="1372" y="529"/>
                    </a:lnTo>
                    <a:lnTo>
                      <a:pt x="1372" y="543"/>
                    </a:lnTo>
                    <a:lnTo>
                      <a:pt x="1372" y="555"/>
                    </a:lnTo>
                    <a:lnTo>
                      <a:pt x="1370" y="567"/>
                    </a:lnTo>
                    <a:lnTo>
                      <a:pt x="1367" y="579"/>
                    </a:lnTo>
                    <a:lnTo>
                      <a:pt x="1360" y="592"/>
                    </a:lnTo>
                    <a:lnTo>
                      <a:pt x="1353" y="605"/>
                    </a:lnTo>
                    <a:lnTo>
                      <a:pt x="1336" y="639"/>
                    </a:lnTo>
                    <a:lnTo>
                      <a:pt x="1325" y="654"/>
                    </a:lnTo>
                    <a:lnTo>
                      <a:pt x="1316" y="665"/>
                    </a:lnTo>
                    <a:lnTo>
                      <a:pt x="1302" y="679"/>
                    </a:lnTo>
                    <a:lnTo>
                      <a:pt x="1297" y="686"/>
                    </a:lnTo>
                    <a:lnTo>
                      <a:pt x="1292" y="693"/>
                    </a:lnTo>
                    <a:lnTo>
                      <a:pt x="1285" y="705"/>
                    </a:lnTo>
                    <a:lnTo>
                      <a:pt x="1278" y="720"/>
                    </a:lnTo>
                    <a:lnTo>
                      <a:pt x="1266" y="750"/>
                    </a:lnTo>
                    <a:lnTo>
                      <a:pt x="1261" y="762"/>
                    </a:lnTo>
                    <a:lnTo>
                      <a:pt x="1257" y="769"/>
                    </a:lnTo>
                    <a:lnTo>
                      <a:pt x="1252" y="774"/>
                    </a:lnTo>
                    <a:lnTo>
                      <a:pt x="1248" y="774"/>
                    </a:lnTo>
                    <a:lnTo>
                      <a:pt x="1243" y="771"/>
                    </a:lnTo>
                    <a:lnTo>
                      <a:pt x="1238" y="762"/>
                    </a:lnTo>
                    <a:lnTo>
                      <a:pt x="1236" y="759"/>
                    </a:lnTo>
                    <a:lnTo>
                      <a:pt x="1233" y="757"/>
                    </a:lnTo>
                    <a:lnTo>
                      <a:pt x="1231" y="759"/>
                    </a:lnTo>
                    <a:lnTo>
                      <a:pt x="1231" y="760"/>
                    </a:lnTo>
                    <a:lnTo>
                      <a:pt x="1228" y="771"/>
                    </a:lnTo>
                    <a:lnTo>
                      <a:pt x="1226" y="785"/>
                    </a:lnTo>
                    <a:lnTo>
                      <a:pt x="1222" y="847"/>
                    </a:lnTo>
                    <a:lnTo>
                      <a:pt x="1222" y="858"/>
                    </a:lnTo>
                    <a:lnTo>
                      <a:pt x="1222" y="865"/>
                    </a:lnTo>
                    <a:lnTo>
                      <a:pt x="1226" y="879"/>
                    </a:lnTo>
                    <a:lnTo>
                      <a:pt x="1228" y="888"/>
                    </a:lnTo>
                    <a:lnTo>
                      <a:pt x="1229" y="896"/>
                    </a:lnTo>
                    <a:lnTo>
                      <a:pt x="1228" y="907"/>
                    </a:lnTo>
                    <a:lnTo>
                      <a:pt x="1226" y="917"/>
                    </a:lnTo>
                    <a:lnTo>
                      <a:pt x="1222" y="931"/>
                    </a:lnTo>
                    <a:lnTo>
                      <a:pt x="1221" y="943"/>
                    </a:lnTo>
                    <a:lnTo>
                      <a:pt x="1221" y="968"/>
                    </a:lnTo>
                    <a:lnTo>
                      <a:pt x="1221" y="976"/>
                    </a:lnTo>
                    <a:lnTo>
                      <a:pt x="1219" y="985"/>
                    </a:lnTo>
                    <a:lnTo>
                      <a:pt x="1215" y="992"/>
                    </a:lnTo>
                    <a:lnTo>
                      <a:pt x="1210" y="997"/>
                    </a:lnTo>
                    <a:lnTo>
                      <a:pt x="1205" y="1001"/>
                    </a:lnTo>
                    <a:lnTo>
                      <a:pt x="1203" y="1008"/>
                    </a:lnTo>
                    <a:lnTo>
                      <a:pt x="1201" y="1015"/>
                    </a:lnTo>
                    <a:lnTo>
                      <a:pt x="1203" y="1023"/>
                    </a:lnTo>
                    <a:lnTo>
                      <a:pt x="1203" y="1034"/>
                    </a:lnTo>
                    <a:lnTo>
                      <a:pt x="1201" y="1044"/>
                    </a:lnTo>
                    <a:lnTo>
                      <a:pt x="1198" y="1058"/>
                    </a:lnTo>
                    <a:lnTo>
                      <a:pt x="1193" y="1072"/>
                    </a:lnTo>
                    <a:lnTo>
                      <a:pt x="1177" y="1098"/>
                    </a:lnTo>
                    <a:lnTo>
                      <a:pt x="1163" y="1119"/>
                    </a:lnTo>
                    <a:lnTo>
                      <a:pt x="1158" y="1128"/>
                    </a:lnTo>
                    <a:lnTo>
                      <a:pt x="1154" y="1135"/>
                    </a:lnTo>
                    <a:lnTo>
                      <a:pt x="1153" y="1143"/>
                    </a:lnTo>
                    <a:lnTo>
                      <a:pt x="1154" y="1152"/>
                    </a:lnTo>
                    <a:lnTo>
                      <a:pt x="1156" y="1156"/>
                    </a:lnTo>
                    <a:lnTo>
                      <a:pt x="1156" y="1159"/>
                    </a:lnTo>
                    <a:lnTo>
                      <a:pt x="1153" y="1166"/>
                    </a:lnTo>
                    <a:lnTo>
                      <a:pt x="1147" y="1173"/>
                    </a:lnTo>
                    <a:lnTo>
                      <a:pt x="1140" y="1178"/>
                    </a:lnTo>
                    <a:lnTo>
                      <a:pt x="1128" y="1189"/>
                    </a:lnTo>
                    <a:lnTo>
                      <a:pt x="1125" y="1194"/>
                    </a:lnTo>
                    <a:lnTo>
                      <a:pt x="1125" y="1197"/>
                    </a:lnTo>
                    <a:lnTo>
                      <a:pt x="1125" y="1201"/>
                    </a:lnTo>
                    <a:lnTo>
                      <a:pt x="1127" y="1204"/>
                    </a:lnTo>
                    <a:lnTo>
                      <a:pt x="1125" y="1208"/>
                    </a:lnTo>
                    <a:lnTo>
                      <a:pt x="1120" y="1210"/>
                    </a:lnTo>
                    <a:lnTo>
                      <a:pt x="1113" y="1210"/>
                    </a:lnTo>
                    <a:lnTo>
                      <a:pt x="1095" y="1210"/>
                    </a:lnTo>
                    <a:lnTo>
                      <a:pt x="1085" y="1210"/>
                    </a:lnTo>
                    <a:lnTo>
                      <a:pt x="1074" y="1211"/>
                    </a:lnTo>
                    <a:lnTo>
                      <a:pt x="1064" y="1213"/>
                    </a:lnTo>
                    <a:lnTo>
                      <a:pt x="1059" y="1213"/>
                    </a:lnTo>
                    <a:lnTo>
                      <a:pt x="1055" y="1213"/>
                    </a:lnTo>
                    <a:lnTo>
                      <a:pt x="1052" y="1211"/>
                    </a:lnTo>
                    <a:lnTo>
                      <a:pt x="1048" y="1210"/>
                    </a:lnTo>
                    <a:lnTo>
                      <a:pt x="1045" y="1210"/>
                    </a:lnTo>
                    <a:lnTo>
                      <a:pt x="1038" y="1211"/>
                    </a:lnTo>
                    <a:lnTo>
                      <a:pt x="1031" y="1215"/>
                    </a:lnTo>
                    <a:lnTo>
                      <a:pt x="1026" y="1218"/>
                    </a:lnTo>
                    <a:lnTo>
                      <a:pt x="1013" y="1231"/>
                    </a:lnTo>
                    <a:lnTo>
                      <a:pt x="1005" y="1239"/>
                    </a:lnTo>
                    <a:lnTo>
                      <a:pt x="994" y="1246"/>
                    </a:lnTo>
                    <a:lnTo>
                      <a:pt x="979" y="1255"/>
                    </a:lnTo>
                    <a:lnTo>
                      <a:pt x="958" y="1265"/>
                    </a:lnTo>
                    <a:lnTo>
                      <a:pt x="949" y="1271"/>
                    </a:lnTo>
                    <a:lnTo>
                      <a:pt x="939" y="1276"/>
                    </a:lnTo>
                    <a:lnTo>
                      <a:pt x="928" y="1285"/>
                    </a:lnTo>
                    <a:lnTo>
                      <a:pt x="918" y="1295"/>
                    </a:lnTo>
                    <a:lnTo>
                      <a:pt x="907" y="1305"/>
                    </a:lnTo>
                    <a:lnTo>
                      <a:pt x="900" y="1318"/>
                    </a:lnTo>
                    <a:lnTo>
                      <a:pt x="895" y="1332"/>
                    </a:lnTo>
                    <a:lnTo>
                      <a:pt x="891" y="1345"/>
                    </a:lnTo>
                    <a:lnTo>
                      <a:pt x="891" y="1359"/>
                    </a:lnTo>
                    <a:lnTo>
                      <a:pt x="891" y="1373"/>
                    </a:lnTo>
                    <a:lnTo>
                      <a:pt x="893" y="1399"/>
                    </a:lnTo>
                    <a:lnTo>
                      <a:pt x="893" y="1412"/>
                    </a:lnTo>
                    <a:lnTo>
                      <a:pt x="891" y="1424"/>
                    </a:lnTo>
                    <a:lnTo>
                      <a:pt x="890" y="1436"/>
                    </a:lnTo>
                    <a:lnTo>
                      <a:pt x="885" y="1448"/>
                    </a:lnTo>
                    <a:lnTo>
                      <a:pt x="879" y="1457"/>
                    </a:lnTo>
                    <a:lnTo>
                      <a:pt x="876" y="1462"/>
                    </a:lnTo>
                    <a:lnTo>
                      <a:pt x="869" y="1469"/>
                    </a:lnTo>
                    <a:lnTo>
                      <a:pt x="864" y="1474"/>
                    </a:lnTo>
                    <a:lnTo>
                      <a:pt x="858" y="1480"/>
                    </a:lnTo>
                    <a:lnTo>
                      <a:pt x="853" y="1488"/>
                    </a:lnTo>
                    <a:lnTo>
                      <a:pt x="846" y="1502"/>
                    </a:lnTo>
                    <a:lnTo>
                      <a:pt x="832" y="1533"/>
                    </a:lnTo>
                    <a:lnTo>
                      <a:pt x="822" y="1560"/>
                    </a:lnTo>
                    <a:lnTo>
                      <a:pt x="810" y="1580"/>
                    </a:lnTo>
                    <a:lnTo>
                      <a:pt x="803" y="1589"/>
                    </a:lnTo>
                    <a:lnTo>
                      <a:pt x="796" y="1598"/>
                    </a:lnTo>
                    <a:lnTo>
                      <a:pt x="775" y="1615"/>
                    </a:lnTo>
                    <a:lnTo>
                      <a:pt x="763" y="1626"/>
                    </a:lnTo>
                    <a:lnTo>
                      <a:pt x="759" y="1633"/>
                    </a:lnTo>
                    <a:lnTo>
                      <a:pt x="756" y="1640"/>
                    </a:lnTo>
                    <a:lnTo>
                      <a:pt x="749" y="1661"/>
                    </a:lnTo>
                    <a:lnTo>
                      <a:pt x="747" y="1668"/>
                    </a:lnTo>
                    <a:lnTo>
                      <a:pt x="743" y="1671"/>
                    </a:lnTo>
                    <a:lnTo>
                      <a:pt x="735" y="1678"/>
                    </a:lnTo>
                    <a:lnTo>
                      <a:pt x="724" y="1683"/>
                    </a:lnTo>
                    <a:lnTo>
                      <a:pt x="719" y="1687"/>
                    </a:lnTo>
                    <a:lnTo>
                      <a:pt x="716" y="1694"/>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07" name="Google Shape;907;p58"/>
              <p:cNvSpPr/>
              <p:nvPr/>
            </p:nvSpPr>
            <p:spPr>
              <a:xfrm>
                <a:off x="1573" y="2925"/>
                <a:ext cx="164" cy="223"/>
              </a:xfrm>
              <a:custGeom>
                <a:rect b="b" l="l" r="r" t="t"/>
                <a:pathLst>
                  <a:path extrusionOk="0" h="573" w="424">
                    <a:moveTo>
                      <a:pt x="0" y="54"/>
                    </a:moveTo>
                    <a:lnTo>
                      <a:pt x="0" y="54"/>
                    </a:lnTo>
                    <a:lnTo>
                      <a:pt x="14" y="60"/>
                    </a:lnTo>
                    <a:lnTo>
                      <a:pt x="25" y="61"/>
                    </a:lnTo>
                    <a:lnTo>
                      <a:pt x="34" y="63"/>
                    </a:lnTo>
                    <a:lnTo>
                      <a:pt x="39" y="61"/>
                    </a:lnTo>
                    <a:lnTo>
                      <a:pt x="46" y="56"/>
                    </a:lnTo>
                    <a:lnTo>
                      <a:pt x="53" y="51"/>
                    </a:lnTo>
                    <a:lnTo>
                      <a:pt x="74" y="32"/>
                    </a:lnTo>
                    <a:lnTo>
                      <a:pt x="89" y="21"/>
                    </a:lnTo>
                    <a:lnTo>
                      <a:pt x="103" y="13"/>
                    </a:lnTo>
                    <a:lnTo>
                      <a:pt x="119" y="6"/>
                    </a:lnTo>
                    <a:lnTo>
                      <a:pt x="131" y="2"/>
                    </a:lnTo>
                    <a:lnTo>
                      <a:pt x="142" y="0"/>
                    </a:lnTo>
                    <a:lnTo>
                      <a:pt x="148" y="2"/>
                    </a:lnTo>
                    <a:lnTo>
                      <a:pt x="150" y="4"/>
                    </a:lnTo>
                    <a:lnTo>
                      <a:pt x="152" y="7"/>
                    </a:lnTo>
                    <a:lnTo>
                      <a:pt x="152" y="11"/>
                    </a:lnTo>
                    <a:lnTo>
                      <a:pt x="152" y="16"/>
                    </a:lnTo>
                    <a:lnTo>
                      <a:pt x="148" y="28"/>
                    </a:lnTo>
                    <a:lnTo>
                      <a:pt x="147" y="39"/>
                    </a:lnTo>
                    <a:lnTo>
                      <a:pt x="145" y="51"/>
                    </a:lnTo>
                    <a:lnTo>
                      <a:pt x="147" y="61"/>
                    </a:lnTo>
                    <a:lnTo>
                      <a:pt x="148" y="73"/>
                    </a:lnTo>
                    <a:lnTo>
                      <a:pt x="154" y="84"/>
                    </a:lnTo>
                    <a:lnTo>
                      <a:pt x="161" y="94"/>
                    </a:lnTo>
                    <a:lnTo>
                      <a:pt x="169" y="103"/>
                    </a:lnTo>
                    <a:lnTo>
                      <a:pt x="178" y="112"/>
                    </a:lnTo>
                    <a:lnTo>
                      <a:pt x="187" y="117"/>
                    </a:lnTo>
                    <a:lnTo>
                      <a:pt x="202" y="124"/>
                    </a:lnTo>
                    <a:lnTo>
                      <a:pt x="218" y="129"/>
                    </a:lnTo>
                    <a:lnTo>
                      <a:pt x="227" y="133"/>
                    </a:lnTo>
                    <a:lnTo>
                      <a:pt x="236" y="140"/>
                    </a:lnTo>
                    <a:lnTo>
                      <a:pt x="243" y="145"/>
                    </a:lnTo>
                    <a:lnTo>
                      <a:pt x="248" y="148"/>
                    </a:lnTo>
                    <a:lnTo>
                      <a:pt x="251" y="150"/>
                    </a:lnTo>
                    <a:lnTo>
                      <a:pt x="255" y="150"/>
                    </a:lnTo>
                    <a:lnTo>
                      <a:pt x="258" y="150"/>
                    </a:lnTo>
                    <a:lnTo>
                      <a:pt x="262" y="152"/>
                    </a:lnTo>
                    <a:lnTo>
                      <a:pt x="267" y="157"/>
                    </a:lnTo>
                    <a:lnTo>
                      <a:pt x="274" y="162"/>
                    </a:lnTo>
                    <a:lnTo>
                      <a:pt x="279" y="164"/>
                    </a:lnTo>
                    <a:lnTo>
                      <a:pt x="283" y="164"/>
                    </a:lnTo>
                    <a:lnTo>
                      <a:pt x="288" y="164"/>
                    </a:lnTo>
                    <a:lnTo>
                      <a:pt x="291" y="162"/>
                    </a:lnTo>
                    <a:lnTo>
                      <a:pt x="296" y="164"/>
                    </a:lnTo>
                    <a:lnTo>
                      <a:pt x="303" y="166"/>
                    </a:lnTo>
                    <a:lnTo>
                      <a:pt x="310" y="171"/>
                    </a:lnTo>
                    <a:lnTo>
                      <a:pt x="314" y="176"/>
                    </a:lnTo>
                    <a:lnTo>
                      <a:pt x="316" y="181"/>
                    </a:lnTo>
                    <a:lnTo>
                      <a:pt x="321" y="197"/>
                    </a:lnTo>
                    <a:lnTo>
                      <a:pt x="323" y="214"/>
                    </a:lnTo>
                    <a:lnTo>
                      <a:pt x="324" y="234"/>
                    </a:lnTo>
                    <a:lnTo>
                      <a:pt x="326" y="253"/>
                    </a:lnTo>
                    <a:lnTo>
                      <a:pt x="330" y="268"/>
                    </a:lnTo>
                    <a:lnTo>
                      <a:pt x="331" y="274"/>
                    </a:lnTo>
                    <a:lnTo>
                      <a:pt x="333" y="279"/>
                    </a:lnTo>
                    <a:lnTo>
                      <a:pt x="337" y="282"/>
                    </a:lnTo>
                    <a:lnTo>
                      <a:pt x="340" y="284"/>
                    </a:lnTo>
                    <a:lnTo>
                      <a:pt x="359" y="284"/>
                    </a:lnTo>
                    <a:lnTo>
                      <a:pt x="378" y="282"/>
                    </a:lnTo>
                    <a:lnTo>
                      <a:pt x="385" y="282"/>
                    </a:lnTo>
                    <a:lnTo>
                      <a:pt x="391" y="284"/>
                    </a:lnTo>
                    <a:lnTo>
                      <a:pt x="394" y="286"/>
                    </a:lnTo>
                    <a:lnTo>
                      <a:pt x="394" y="291"/>
                    </a:lnTo>
                    <a:lnTo>
                      <a:pt x="391" y="303"/>
                    </a:lnTo>
                    <a:lnTo>
                      <a:pt x="391" y="315"/>
                    </a:lnTo>
                    <a:lnTo>
                      <a:pt x="391" y="321"/>
                    </a:lnTo>
                    <a:lnTo>
                      <a:pt x="394" y="326"/>
                    </a:lnTo>
                    <a:lnTo>
                      <a:pt x="399" y="329"/>
                    </a:lnTo>
                    <a:lnTo>
                      <a:pt x="404" y="333"/>
                    </a:lnTo>
                    <a:lnTo>
                      <a:pt x="411" y="336"/>
                    </a:lnTo>
                    <a:lnTo>
                      <a:pt x="415" y="340"/>
                    </a:lnTo>
                    <a:lnTo>
                      <a:pt x="418" y="343"/>
                    </a:lnTo>
                    <a:lnTo>
                      <a:pt x="420" y="349"/>
                    </a:lnTo>
                    <a:lnTo>
                      <a:pt x="424" y="359"/>
                    </a:lnTo>
                    <a:lnTo>
                      <a:pt x="422" y="369"/>
                    </a:lnTo>
                    <a:lnTo>
                      <a:pt x="418" y="390"/>
                    </a:lnTo>
                    <a:lnTo>
                      <a:pt x="417" y="401"/>
                    </a:lnTo>
                    <a:lnTo>
                      <a:pt x="417" y="406"/>
                    </a:lnTo>
                    <a:lnTo>
                      <a:pt x="415" y="411"/>
                    </a:lnTo>
                    <a:lnTo>
                      <a:pt x="411" y="420"/>
                    </a:lnTo>
                    <a:lnTo>
                      <a:pt x="408" y="427"/>
                    </a:lnTo>
                    <a:lnTo>
                      <a:pt x="406" y="430"/>
                    </a:lnTo>
                    <a:lnTo>
                      <a:pt x="408" y="434"/>
                    </a:lnTo>
                    <a:lnTo>
                      <a:pt x="410" y="441"/>
                    </a:lnTo>
                    <a:lnTo>
                      <a:pt x="410" y="444"/>
                    </a:lnTo>
                    <a:lnTo>
                      <a:pt x="406" y="448"/>
                    </a:lnTo>
                    <a:lnTo>
                      <a:pt x="401" y="453"/>
                    </a:lnTo>
                    <a:lnTo>
                      <a:pt x="401" y="444"/>
                    </a:lnTo>
                    <a:lnTo>
                      <a:pt x="401" y="441"/>
                    </a:lnTo>
                    <a:lnTo>
                      <a:pt x="399" y="436"/>
                    </a:lnTo>
                    <a:lnTo>
                      <a:pt x="391" y="430"/>
                    </a:lnTo>
                    <a:lnTo>
                      <a:pt x="378" y="423"/>
                    </a:lnTo>
                    <a:lnTo>
                      <a:pt x="368" y="418"/>
                    </a:lnTo>
                    <a:lnTo>
                      <a:pt x="361" y="416"/>
                    </a:lnTo>
                    <a:lnTo>
                      <a:pt x="350" y="416"/>
                    </a:lnTo>
                    <a:lnTo>
                      <a:pt x="340" y="416"/>
                    </a:lnTo>
                    <a:lnTo>
                      <a:pt x="326" y="420"/>
                    </a:lnTo>
                    <a:lnTo>
                      <a:pt x="302" y="423"/>
                    </a:lnTo>
                    <a:lnTo>
                      <a:pt x="286" y="427"/>
                    </a:lnTo>
                    <a:lnTo>
                      <a:pt x="281" y="429"/>
                    </a:lnTo>
                    <a:lnTo>
                      <a:pt x="277" y="430"/>
                    </a:lnTo>
                    <a:lnTo>
                      <a:pt x="274" y="436"/>
                    </a:lnTo>
                    <a:lnTo>
                      <a:pt x="270" y="441"/>
                    </a:lnTo>
                    <a:lnTo>
                      <a:pt x="262" y="462"/>
                    </a:lnTo>
                    <a:lnTo>
                      <a:pt x="258" y="470"/>
                    </a:lnTo>
                    <a:lnTo>
                      <a:pt x="256" y="484"/>
                    </a:lnTo>
                    <a:lnTo>
                      <a:pt x="255" y="502"/>
                    </a:lnTo>
                    <a:lnTo>
                      <a:pt x="251" y="517"/>
                    </a:lnTo>
                    <a:lnTo>
                      <a:pt x="246" y="533"/>
                    </a:lnTo>
                    <a:lnTo>
                      <a:pt x="243" y="545"/>
                    </a:lnTo>
                    <a:lnTo>
                      <a:pt x="239" y="537"/>
                    </a:lnTo>
                    <a:lnTo>
                      <a:pt x="237" y="535"/>
                    </a:lnTo>
                    <a:lnTo>
                      <a:pt x="234" y="533"/>
                    </a:lnTo>
                    <a:lnTo>
                      <a:pt x="204" y="533"/>
                    </a:lnTo>
                    <a:lnTo>
                      <a:pt x="201" y="533"/>
                    </a:lnTo>
                    <a:lnTo>
                      <a:pt x="199" y="535"/>
                    </a:lnTo>
                    <a:lnTo>
                      <a:pt x="194" y="542"/>
                    </a:lnTo>
                    <a:lnTo>
                      <a:pt x="189" y="552"/>
                    </a:lnTo>
                    <a:lnTo>
                      <a:pt x="185" y="570"/>
                    </a:lnTo>
                    <a:lnTo>
                      <a:pt x="182" y="557"/>
                    </a:lnTo>
                    <a:lnTo>
                      <a:pt x="178" y="551"/>
                    </a:lnTo>
                    <a:lnTo>
                      <a:pt x="175" y="544"/>
                    </a:lnTo>
                    <a:lnTo>
                      <a:pt x="169" y="540"/>
                    </a:lnTo>
                    <a:lnTo>
                      <a:pt x="166" y="538"/>
                    </a:lnTo>
                    <a:lnTo>
                      <a:pt x="159" y="538"/>
                    </a:lnTo>
                    <a:lnTo>
                      <a:pt x="147" y="540"/>
                    </a:lnTo>
                    <a:lnTo>
                      <a:pt x="140" y="540"/>
                    </a:lnTo>
                    <a:lnTo>
                      <a:pt x="135" y="538"/>
                    </a:lnTo>
                    <a:lnTo>
                      <a:pt x="129" y="535"/>
                    </a:lnTo>
                    <a:lnTo>
                      <a:pt x="128" y="531"/>
                    </a:lnTo>
                    <a:lnTo>
                      <a:pt x="122" y="526"/>
                    </a:lnTo>
                    <a:lnTo>
                      <a:pt x="119" y="524"/>
                    </a:lnTo>
                    <a:lnTo>
                      <a:pt x="117" y="524"/>
                    </a:lnTo>
                    <a:lnTo>
                      <a:pt x="115" y="524"/>
                    </a:lnTo>
                    <a:lnTo>
                      <a:pt x="115" y="526"/>
                    </a:lnTo>
                    <a:lnTo>
                      <a:pt x="114" y="531"/>
                    </a:lnTo>
                    <a:lnTo>
                      <a:pt x="112" y="537"/>
                    </a:lnTo>
                    <a:lnTo>
                      <a:pt x="110" y="538"/>
                    </a:lnTo>
                    <a:lnTo>
                      <a:pt x="107" y="542"/>
                    </a:lnTo>
                    <a:lnTo>
                      <a:pt x="101" y="544"/>
                    </a:lnTo>
                    <a:lnTo>
                      <a:pt x="100" y="547"/>
                    </a:lnTo>
                    <a:lnTo>
                      <a:pt x="95" y="554"/>
                    </a:lnTo>
                    <a:lnTo>
                      <a:pt x="91" y="563"/>
                    </a:lnTo>
                    <a:lnTo>
                      <a:pt x="88" y="566"/>
                    </a:lnTo>
                    <a:lnTo>
                      <a:pt x="82" y="570"/>
                    </a:lnTo>
                    <a:lnTo>
                      <a:pt x="74" y="573"/>
                    </a:lnTo>
                    <a:lnTo>
                      <a:pt x="67" y="573"/>
                    </a:lnTo>
                    <a:lnTo>
                      <a:pt x="63" y="571"/>
                    </a:lnTo>
                    <a:lnTo>
                      <a:pt x="61" y="568"/>
                    </a:lnTo>
                    <a:lnTo>
                      <a:pt x="60" y="557"/>
                    </a:lnTo>
                    <a:lnTo>
                      <a:pt x="51" y="512"/>
                    </a:lnTo>
                    <a:lnTo>
                      <a:pt x="46" y="495"/>
                    </a:lnTo>
                    <a:lnTo>
                      <a:pt x="44" y="490"/>
                    </a:lnTo>
                    <a:lnTo>
                      <a:pt x="41" y="486"/>
                    </a:lnTo>
                    <a:lnTo>
                      <a:pt x="37" y="486"/>
                    </a:lnTo>
                    <a:lnTo>
                      <a:pt x="35" y="483"/>
                    </a:lnTo>
                    <a:lnTo>
                      <a:pt x="37" y="479"/>
                    </a:lnTo>
                    <a:lnTo>
                      <a:pt x="37" y="474"/>
                    </a:lnTo>
                    <a:lnTo>
                      <a:pt x="37" y="472"/>
                    </a:lnTo>
                    <a:lnTo>
                      <a:pt x="35" y="470"/>
                    </a:lnTo>
                    <a:lnTo>
                      <a:pt x="30" y="467"/>
                    </a:lnTo>
                    <a:lnTo>
                      <a:pt x="28" y="462"/>
                    </a:lnTo>
                    <a:lnTo>
                      <a:pt x="30" y="455"/>
                    </a:lnTo>
                    <a:lnTo>
                      <a:pt x="35" y="448"/>
                    </a:lnTo>
                    <a:lnTo>
                      <a:pt x="37" y="444"/>
                    </a:lnTo>
                    <a:lnTo>
                      <a:pt x="37" y="443"/>
                    </a:lnTo>
                    <a:lnTo>
                      <a:pt x="34" y="437"/>
                    </a:lnTo>
                    <a:lnTo>
                      <a:pt x="32" y="436"/>
                    </a:lnTo>
                    <a:lnTo>
                      <a:pt x="32" y="434"/>
                    </a:lnTo>
                    <a:lnTo>
                      <a:pt x="32" y="430"/>
                    </a:lnTo>
                    <a:lnTo>
                      <a:pt x="35" y="427"/>
                    </a:lnTo>
                    <a:lnTo>
                      <a:pt x="37" y="422"/>
                    </a:lnTo>
                    <a:lnTo>
                      <a:pt x="39" y="418"/>
                    </a:lnTo>
                    <a:lnTo>
                      <a:pt x="35" y="415"/>
                    </a:lnTo>
                    <a:lnTo>
                      <a:pt x="28" y="410"/>
                    </a:lnTo>
                    <a:lnTo>
                      <a:pt x="25" y="401"/>
                    </a:lnTo>
                    <a:lnTo>
                      <a:pt x="20" y="389"/>
                    </a:lnTo>
                    <a:lnTo>
                      <a:pt x="16" y="375"/>
                    </a:lnTo>
                    <a:lnTo>
                      <a:pt x="16" y="369"/>
                    </a:lnTo>
                    <a:lnTo>
                      <a:pt x="16" y="366"/>
                    </a:lnTo>
                    <a:lnTo>
                      <a:pt x="16" y="362"/>
                    </a:lnTo>
                    <a:lnTo>
                      <a:pt x="16" y="361"/>
                    </a:lnTo>
                    <a:lnTo>
                      <a:pt x="13" y="357"/>
                    </a:lnTo>
                    <a:lnTo>
                      <a:pt x="7" y="350"/>
                    </a:lnTo>
                    <a:lnTo>
                      <a:pt x="4" y="343"/>
                    </a:lnTo>
                    <a:lnTo>
                      <a:pt x="2" y="335"/>
                    </a:lnTo>
                    <a:lnTo>
                      <a:pt x="4" y="329"/>
                    </a:lnTo>
                    <a:lnTo>
                      <a:pt x="7" y="322"/>
                    </a:lnTo>
                    <a:lnTo>
                      <a:pt x="16" y="307"/>
                    </a:lnTo>
                    <a:lnTo>
                      <a:pt x="20" y="298"/>
                    </a:lnTo>
                    <a:lnTo>
                      <a:pt x="20" y="289"/>
                    </a:lnTo>
                    <a:lnTo>
                      <a:pt x="20" y="286"/>
                    </a:lnTo>
                    <a:lnTo>
                      <a:pt x="18" y="282"/>
                    </a:lnTo>
                    <a:lnTo>
                      <a:pt x="16" y="279"/>
                    </a:lnTo>
                    <a:lnTo>
                      <a:pt x="11" y="277"/>
                    </a:lnTo>
                    <a:lnTo>
                      <a:pt x="6" y="272"/>
                    </a:lnTo>
                    <a:lnTo>
                      <a:pt x="4" y="267"/>
                    </a:lnTo>
                    <a:lnTo>
                      <a:pt x="4" y="262"/>
                    </a:lnTo>
                    <a:lnTo>
                      <a:pt x="6" y="256"/>
                    </a:lnTo>
                    <a:lnTo>
                      <a:pt x="9" y="249"/>
                    </a:lnTo>
                    <a:lnTo>
                      <a:pt x="11" y="244"/>
                    </a:lnTo>
                    <a:lnTo>
                      <a:pt x="11" y="237"/>
                    </a:lnTo>
                    <a:lnTo>
                      <a:pt x="9" y="230"/>
                    </a:lnTo>
                    <a:lnTo>
                      <a:pt x="6" y="225"/>
                    </a:lnTo>
                    <a:lnTo>
                      <a:pt x="6" y="220"/>
                    </a:lnTo>
                    <a:lnTo>
                      <a:pt x="9" y="214"/>
                    </a:lnTo>
                    <a:lnTo>
                      <a:pt x="13" y="209"/>
                    </a:lnTo>
                    <a:lnTo>
                      <a:pt x="18" y="204"/>
                    </a:lnTo>
                    <a:lnTo>
                      <a:pt x="21" y="199"/>
                    </a:lnTo>
                    <a:lnTo>
                      <a:pt x="23" y="192"/>
                    </a:lnTo>
                    <a:lnTo>
                      <a:pt x="23" y="183"/>
                    </a:lnTo>
                    <a:lnTo>
                      <a:pt x="21" y="173"/>
                    </a:lnTo>
                    <a:lnTo>
                      <a:pt x="21" y="162"/>
                    </a:lnTo>
                    <a:lnTo>
                      <a:pt x="25" y="143"/>
                    </a:lnTo>
                    <a:lnTo>
                      <a:pt x="30" y="129"/>
                    </a:lnTo>
                    <a:lnTo>
                      <a:pt x="32" y="124"/>
                    </a:lnTo>
                    <a:lnTo>
                      <a:pt x="0" y="54"/>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08" name="Google Shape;908;p58"/>
              <p:cNvSpPr/>
              <p:nvPr/>
            </p:nvSpPr>
            <p:spPr>
              <a:xfrm>
                <a:off x="1489" y="3055"/>
                <a:ext cx="117" cy="667"/>
              </a:xfrm>
              <a:custGeom>
                <a:rect b="b" l="l" r="r" t="t"/>
                <a:pathLst>
                  <a:path extrusionOk="0" h="1722" w="303">
                    <a:moveTo>
                      <a:pt x="217" y="0"/>
                    </a:moveTo>
                    <a:lnTo>
                      <a:pt x="217" y="0"/>
                    </a:lnTo>
                    <a:lnTo>
                      <a:pt x="219" y="8"/>
                    </a:lnTo>
                    <a:lnTo>
                      <a:pt x="222" y="15"/>
                    </a:lnTo>
                    <a:lnTo>
                      <a:pt x="228" y="22"/>
                    </a:lnTo>
                    <a:lnTo>
                      <a:pt x="231" y="26"/>
                    </a:lnTo>
                    <a:lnTo>
                      <a:pt x="231" y="27"/>
                    </a:lnTo>
                    <a:lnTo>
                      <a:pt x="231" y="31"/>
                    </a:lnTo>
                    <a:lnTo>
                      <a:pt x="231" y="34"/>
                    </a:lnTo>
                    <a:lnTo>
                      <a:pt x="231" y="40"/>
                    </a:lnTo>
                    <a:lnTo>
                      <a:pt x="235" y="54"/>
                    </a:lnTo>
                    <a:lnTo>
                      <a:pt x="240" y="66"/>
                    </a:lnTo>
                    <a:lnTo>
                      <a:pt x="243" y="75"/>
                    </a:lnTo>
                    <a:lnTo>
                      <a:pt x="250" y="80"/>
                    </a:lnTo>
                    <a:lnTo>
                      <a:pt x="254" y="83"/>
                    </a:lnTo>
                    <a:lnTo>
                      <a:pt x="252" y="87"/>
                    </a:lnTo>
                    <a:lnTo>
                      <a:pt x="250" y="92"/>
                    </a:lnTo>
                    <a:lnTo>
                      <a:pt x="247" y="95"/>
                    </a:lnTo>
                    <a:lnTo>
                      <a:pt x="247" y="99"/>
                    </a:lnTo>
                    <a:lnTo>
                      <a:pt x="247" y="101"/>
                    </a:lnTo>
                    <a:lnTo>
                      <a:pt x="249" y="102"/>
                    </a:lnTo>
                    <a:lnTo>
                      <a:pt x="252" y="108"/>
                    </a:lnTo>
                    <a:lnTo>
                      <a:pt x="252" y="109"/>
                    </a:lnTo>
                    <a:lnTo>
                      <a:pt x="250" y="113"/>
                    </a:lnTo>
                    <a:lnTo>
                      <a:pt x="245" y="120"/>
                    </a:lnTo>
                    <a:lnTo>
                      <a:pt x="243" y="127"/>
                    </a:lnTo>
                    <a:lnTo>
                      <a:pt x="245" y="132"/>
                    </a:lnTo>
                    <a:lnTo>
                      <a:pt x="250" y="135"/>
                    </a:lnTo>
                    <a:lnTo>
                      <a:pt x="252" y="137"/>
                    </a:lnTo>
                    <a:lnTo>
                      <a:pt x="252" y="139"/>
                    </a:lnTo>
                    <a:lnTo>
                      <a:pt x="252" y="144"/>
                    </a:lnTo>
                    <a:lnTo>
                      <a:pt x="250" y="148"/>
                    </a:lnTo>
                    <a:lnTo>
                      <a:pt x="252" y="151"/>
                    </a:lnTo>
                    <a:lnTo>
                      <a:pt x="256" y="151"/>
                    </a:lnTo>
                    <a:lnTo>
                      <a:pt x="259" y="155"/>
                    </a:lnTo>
                    <a:lnTo>
                      <a:pt x="261" y="160"/>
                    </a:lnTo>
                    <a:lnTo>
                      <a:pt x="266" y="177"/>
                    </a:lnTo>
                    <a:lnTo>
                      <a:pt x="275" y="222"/>
                    </a:lnTo>
                    <a:lnTo>
                      <a:pt x="276" y="233"/>
                    </a:lnTo>
                    <a:lnTo>
                      <a:pt x="278" y="236"/>
                    </a:lnTo>
                    <a:lnTo>
                      <a:pt x="282" y="238"/>
                    </a:lnTo>
                    <a:lnTo>
                      <a:pt x="289" y="238"/>
                    </a:lnTo>
                    <a:lnTo>
                      <a:pt x="297" y="235"/>
                    </a:lnTo>
                    <a:lnTo>
                      <a:pt x="303" y="240"/>
                    </a:lnTo>
                    <a:lnTo>
                      <a:pt x="303" y="245"/>
                    </a:lnTo>
                    <a:lnTo>
                      <a:pt x="301" y="256"/>
                    </a:lnTo>
                    <a:lnTo>
                      <a:pt x="301" y="266"/>
                    </a:lnTo>
                    <a:lnTo>
                      <a:pt x="297" y="276"/>
                    </a:lnTo>
                    <a:lnTo>
                      <a:pt x="294" y="287"/>
                    </a:lnTo>
                    <a:lnTo>
                      <a:pt x="290" y="290"/>
                    </a:lnTo>
                    <a:lnTo>
                      <a:pt x="287" y="292"/>
                    </a:lnTo>
                    <a:lnTo>
                      <a:pt x="276" y="297"/>
                    </a:lnTo>
                    <a:lnTo>
                      <a:pt x="264" y="304"/>
                    </a:lnTo>
                    <a:lnTo>
                      <a:pt x="259" y="310"/>
                    </a:lnTo>
                    <a:lnTo>
                      <a:pt x="256" y="315"/>
                    </a:lnTo>
                    <a:lnTo>
                      <a:pt x="254" y="322"/>
                    </a:lnTo>
                    <a:lnTo>
                      <a:pt x="254" y="329"/>
                    </a:lnTo>
                    <a:lnTo>
                      <a:pt x="256" y="334"/>
                    </a:lnTo>
                    <a:lnTo>
                      <a:pt x="254" y="343"/>
                    </a:lnTo>
                    <a:lnTo>
                      <a:pt x="252" y="365"/>
                    </a:lnTo>
                    <a:lnTo>
                      <a:pt x="252" y="390"/>
                    </a:lnTo>
                    <a:lnTo>
                      <a:pt x="254" y="400"/>
                    </a:lnTo>
                    <a:lnTo>
                      <a:pt x="256" y="409"/>
                    </a:lnTo>
                    <a:lnTo>
                      <a:pt x="261" y="417"/>
                    </a:lnTo>
                    <a:lnTo>
                      <a:pt x="261" y="423"/>
                    </a:lnTo>
                    <a:lnTo>
                      <a:pt x="259" y="424"/>
                    </a:lnTo>
                    <a:lnTo>
                      <a:pt x="256" y="424"/>
                    </a:lnTo>
                    <a:lnTo>
                      <a:pt x="250" y="426"/>
                    </a:lnTo>
                    <a:lnTo>
                      <a:pt x="245" y="428"/>
                    </a:lnTo>
                    <a:lnTo>
                      <a:pt x="240" y="433"/>
                    </a:lnTo>
                    <a:lnTo>
                      <a:pt x="235" y="444"/>
                    </a:lnTo>
                    <a:lnTo>
                      <a:pt x="226" y="470"/>
                    </a:lnTo>
                    <a:lnTo>
                      <a:pt x="224" y="471"/>
                    </a:lnTo>
                    <a:lnTo>
                      <a:pt x="219" y="473"/>
                    </a:lnTo>
                    <a:lnTo>
                      <a:pt x="217" y="477"/>
                    </a:lnTo>
                    <a:lnTo>
                      <a:pt x="214" y="482"/>
                    </a:lnTo>
                    <a:lnTo>
                      <a:pt x="210" y="496"/>
                    </a:lnTo>
                    <a:lnTo>
                      <a:pt x="209" y="510"/>
                    </a:lnTo>
                    <a:lnTo>
                      <a:pt x="205" y="515"/>
                    </a:lnTo>
                    <a:lnTo>
                      <a:pt x="203" y="518"/>
                    </a:lnTo>
                    <a:lnTo>
                      <a:pt x="200" y="524"/>
                    </a:lnTo>
                    <a:lnTo>
                      <a:pt x="200" y="529"/>
                    </a:lnTo>
                    <a:lnTo>
                      <a:pt x="202" y="543"/>
                    </a:lnTo>
                    <a:lnTo>
                      <a:pt x="205" y="557"/>
                    </a:lnTo>
                    <a:lnTo>
                      <a:pt x="205" y="564"/>
                    </a:lnTo>
                    <a:lnTo>
                      <a:pt x="203" y="569"/>
                    </a:lnTo>
                    <a:lnTo>
                      <a:pt x="202" y="572"/>
                    </a:lnTo>
                    <a:lnTo>
                      <a:pt x="198" y="572"/>
                    </a:lnTo>
                    <a:lnTo>
                      <a:pt x="195" y="576"/>
                    </a:lnTo>
                    <a:lnTo>
                      <a:pt x="191" y="585"/>
                    </a:lnTo>
                    <a:lnTo>
                      <a:pt x="182" y="612"/>
                    </a:lnTo>
                    <a:lnTo>
                      <a:pt x="181" y="623"/>
                    </a:lnTo>
                    <a:lnTo>
                      <a:pt x="181" y="626"/>
                    </a:lnTo>
                    <a:lnTo>
                      <a:pt x="181" y="630"/>
                    </a:lnTo>
                    <a:lnTo>
                      <a:pt x="186" y="640"/>
                    </a:lnTo>
                    <a:lnTo>
                      <a:pt x="189" y="653"/>
                    </a:lnTo>
                    <a:lnTo>
                      <a:pt x="198" y="679"/>
                    </a:lnTo>
                    <a:lnTo>
                      <a:pt x="198" y="684"/>
                    </a:lnTo>
                    <a:lnTo>
                      <a:pt x="198" y="689"/>
                    </a:lnTo>
                    <a:lnTo>
                      <a:pt x="196" y="698"/>
                    </a:lnTo>
                    <a:lnTo>
                      <a:pt x="196" y="701"/>
                    </a:lnTo>
                    <a:lnTo>
                      <a:pt x="196" y="703"/>
                    </a:lnTo>
                    <a:lnTo>
                      <a:pt x="198" y="705"/>
                    </a:lnTo>
                    <a:lnTo>
                      <a:pt x="203" y="705"/>
                    </a:lnTo>
                    <a:lnTo>
                      <a:pt x="207" y="705"/>
                    </a:lnTo>
                    <a:lnTo>
                      <a:pt x="209" y="707"/>
                    </a:lnTo>
                    <a:lnTo>
                      <a:pt x="209" y="708"/>
                    </a:lnTo>
                    <a:lnTo>
                      <a:pt x="207" y="712"/>
                    </a:lnTo>
                    <a:lnTo>
                      <a:pt x="205" y="722"/>
                    </a:lnTo>
                    <a:lnTo>
                      <a:pt x="205" y="729"/>
                    </a:lnTo>
                    <a:lnTo>
                      <a:pt x="205" y="736"/>
                    </a:lnTo>
                    <a:lnTo>
                      <a:pt x="207" y="743"/>
                    </a:lnTo>
                    <a:lnTo>
                      <a:pt x="205" y="747"/>
                    </a:lnTo>
                    <a:lnTo>
                      <a:pt x="202" y="754"/>
                    </a:lnTo>
                    <a:lnTo>
                      <a:pt x="198" y="757"/>
                    </a:lnTo>
                    <a:lnTo>
                      <a:pt x="195" y="762"/>
                    </a:lnTo>
                    <a:lnTo>
                      <a:pt x="191" y="771"/>
                    </a:lnTo>
                    <a:lnTo>
                      <a:pt x="189" y="781"/>
                    </a:lnTo>
                    <a:lnTo>
                      <a:pt x="188" y="804"/>
                    </a:lnTo>
                    <a:lnTo>
                      <a:pt x="188" y="818"/>
                    </a:lnTo>
                    <a:lnTo>
                      <a:pt x="189" y="828"/>
                    </a:lnTo>
                    <a:lnTo>
                      <a:pt x="188" y="834"/>
                    </a:lnTo>
                    <a:lnTo>
                      <a:pt x="184" y="839"/>
                    </a:lnTo>
                    <a:lnTo>
                      <a:pt x="179" y="844"/>
                    </a:lnTo>
                    <a:lnTo>
                      <a:pt x="175" y="849"/>
                    </a:lnTo>
                    <a:lnTo>
                      <a:pt x="168" y="853"/>
                    </a:lnTo>
                    <a:lnTo>
                      <a:pt x="165" y="855"/>
                    </a:lnTo>
                    <a:lnTo>
                      <a:pt x="162" y="860"/>
                    </a:lnTo>
                    <a:lnTo>
                      <a:pt x="162" y="870"/>
                    </a:lnTo>
                    <a:lnTo>
                      <a:pt x="162" y="884"/>
                    </a:lnTo>
                    <a:lnTo>
                      <a:pt x="162" y="896"/>
                    </a:lnTo>
                    <a:lnTo>
                      <a:pt x="160" y="908"/>
                    </a:lnTo>
                    <a:lnTo>
                      <a:pt x="160" y="915"/>
                    </a:lnTo>
                    <a:lnTo>
                      <a:pt x="162" y="922"/>
                    </a:lnTo>
                    <a:lnTo>
                      <a:pt x="167" y="936"/>
                    </a:lnTo>
                    <a:lnTo>
                      <a:pt x="168" y="943"/>
                    </a:lnTo>
                    <a:lnTo>
                      <a:pt x="168" y="950"/>
                    </a:lnTo>
                    <a:lnTo>
                      <a:pt x="168" y="957"/>
                    </a:lnTo>
                    <a:lnTo>
                      <a:pt x="163" y="961"/>
                    </a:lnTo>
                    <a:lnTo>
                      <a:pt x="156" y="968"/>
                    </a:lnTo>
                    <a:lnTo>
                      <a:pt x="153" y="975"/>
                    </a:lnTo>
                    <a:lnTo>
                      <a:pt x="151" y="980"/>
                    </a:lnTo>
                    <a:lnTo>
                      <a:pt x="151" y="985"/>
                    </a:lnTo>
                    <a:lnTo>
                      <a:pt x="151" y="996"/>
                    </a:lnTo>
                    <a:lnTo>
                      <a:pt x="149" y="999"/>
                    </a:lnTo>
                    <a:lnTo>
                      <a:pt x="146" y="1003"/>
                    </a:lnTo>
                    <a:lnTo>
                      <a:pt x="142" y="1008"/>
                    </a:lnTo>
                    <a:lnTo>
                      <a:pt x="141" y="1013"/>
                    </a:lnTo>
                    <a:lnTo>
                      <a:pt x="142" y="1023"/>
                    </a:lnTo>
                    <a:lnTo>
                      <a:pt x="142" y="1030"/>
                    </a:lnTo>
                    <a:lnTo>
                      <a:pt x="142" y="1037"/>
                    </a:lnTo>
                    <a:lnTo>
                      <a:pt x="141" y="1043"/>
                    </a:lnTo>
                    <a:lnTo>
                      <a:pt x="137" y="1048"/>
                    </a:lnTo>
                    <a:lnTo>
                      <a:pt x="130" y="1055"/>
                    </a:lnTo>
                    <a:lnTo>
                      <a:pt x="130" y="1056"/>
                    </a:lnTo>
                    <a:lnTo>
                      <a:pt x="132" y="1058"/>
                    </a:lnTo>
                    <a:lnTo>
                      <a:pt x="134" y="1065"/>
                    </a:lnTo>
                    <a:lnTo>
                      <a:pt x="135" y="1070"/>
                    </a:lnTo>
                    <a:lnTo>
                      <a:pt x="135" y="1081"/>
                    </a:lnTo>
                    <a:lnTo>
                      <a:pt x="135" y="1098"/>
                    </a:lnTo>
                    <a:lnTo>
                      <a:pt x="137" y="1110"/>
                    </a:lnTo>
                    <a:lnTo>
                      <a:pt x="139" y="1119"/>
                    </a:lnTo>
                    <a:lnTo>
                      <a:pt x="139" y="1123"/>
                    </a:lnTo>
                    <a:lnTo>
                      <a:pt x="139" y="1126"/>
                    </a:lnTo>
                    <a:lnTo>
                      <a:pt x="137" y="1128"/>
                    </a:lnTo>
                    <a:lnTo>
                      <a:pt x="135" y="1128"/>
                    </a:lnTo>
                    <a:lnTo>
                      <a:pt x="132" y="1126"/>
                    </a:lnTo>
                    <a:lnTo>
                      <a:pt x="130" y="1126"/>
                    </a:lnTo>
                    <a:lnTo>
                      <a:pt x="128" y="1128"/>
                    </a:lnTo>
                    <a:lnTo>
                      <a:pt x="125" y="1142"/>
                    </a:lnTo>
                    <a:lnTo>
                      <a:pt x="125" y="1152"/>
                    </a:lnTo>
                    <a:lnTo>
                      <a:pt x="125" y="1159"/>
                    </a:lnTo>
                    <a:lnTo>
                      <a:pt x="127" y="1164"/>
                    </a:lnTo>
                    <a:lnTo>
                      <a:pt x="128" y="1166"/>
                    </a:lnTo>
                    <a:lnTo>
                      <a:pt x="134" y="1170"/>
                    </a:lnTo>
                    <a:lnTo>
                      <a:pt x="139" y="1173"/>
                    </a:lnTo>
                    <a:lnTo>
                      <a:pt x="141" y="1177"/>
                    </a:lnTo>
                    <a:lnTo>
                      <a:pt x="141" y="1182"/>
                    </a:lnTo>
                    <a:lnTo>
                      <a:pt x="137" y="1192"/>
                    </a:lnTo>
                    <a:lnTo>
                      <a:pt x="137" y="1203"/>
                    </a:lnTo>
                    <a:lnTo>
                      <a:pt x="137" y="1206"/>
                    </a:lnTo>
                    <a:lnTo>
                      <a:pt x="141" y="1210"/>
                    </a:lnTo>
                    <a:lnTo>
                      <a:pt x="142" y="1211"/>
                    </a:lnTo>
                    <a:lnTo>
                      <a:pt x="142" y="1217"/>
                    </a:lnTo>
                    <a:lnTo>
                      <a:pt x="137" y="1227"/>
                    </a:lnTo>
                    <a:lnTo>
                      <a:pt x="135" y="1232"/>
                    </a:lnTo>
                    <a:lnTo>
                      <a:pt x="135" y="1236"/>
                    </a:lnTo>
                    <a:lnTo>
                      <a:pt x="139" y="1238"/>
                    </a:lnTo>
                    <a:lnTo>
                      <a:pt x="144" y="1238"/>
                    </a:lnTo>
                    <a:lnTo>
                      <a:pt x="153" y="1236"/>
                    </a:lnTo>
                    <a:lnTo>
                      <a:pt x="158" y="1238"/>
                    </a:lnTo>
                    <a:lnTo>
                      <a:pt x="162" y="1241"/>
                    </a:lnTo>
                    <a:lnTo>
                      <a:pt x="162" y="1245"/>
                    </a:lnTo>
                    <a:lnTo>
                      <a:pt x="160" y="1250"/>
                    </a:lnTo>
                    <a:lnTo>
                      <a:pt x="156" y="1253"/>
                    </a:lnTo>
                    <a:lnTo>
                      <a:pt x="151" y="1255"/>
                    </a:lnTo>
                    <a:lnTo>
                      <a:pt x="144" y="1255"/>
                    </a:lnTo>
                    <a:lnTo>
                      <a:pt x="134" y="1253"/>
                    </a:lnTo>
                    <a:lnTo>
                      <a:pt x="130" y="1255"/>
                    </a:lnTo>
                    <a:lnTo>
                      <a:pt x="128" y="1257"/>
                    </a:lnTo>
                    <a:lnTo>
                      <a:pt x="128" y="1258"/>
                    </a:lnTo>
                    <a:lnTo>
                      <a:pt x="130" y="1260"/>
                    </a:lnTo>
                    <a:lnTo>
                      <a:pt x="134" y="1262"/>
                    </a:lnTo>
                    <a:lnTo>
                      <a:pt x="139" y="1264"/>
                    </a:lnTo>
                    <a:lnTo>
                      <a:pt x="144" y="1265"/>
                    </a:lnTo>
                    <a:lnTo>
                      <a:pt x="148" y="1267"/>
                    </a:lnTo>
                    <a:lnTo>
                      <a:pt x="151" y="1271"/>
                    </a:lnTo>
                    <a:lnTo>
                      <a:pt x="153" y="1276"/>
                    </a:lnTo>
                    <a:lnTo>
                      <a:pt x="153" y="1279"/>
                    </a:lnTo>
                    <a:lnTo>
                      <a:pt x="151" y="1285"/>
                    </a:lnTo>
                    <a:lnTo>
                      <a:pt x="148" y="1288"/>
                    </a:lnTo>
                    <a:lnTo>
                      <a:pt x="142" y="1292"/>
                    </a:lnTo>
                    <a:lnTo>
                      <a:pt x="139" y="1295"/>
                    </a:lnTo>
                    <a:lnTo>
                      <a:pt x="137" y="1298"/>
                    </a:lnTo>
                    <a:lnTo>
                      <a:pt x="137" y="1302"/>
                    </a:lnTo>
                    <a:lnTo>
                      <a:pt x="139" y="1305"/>
                    </a:lnTo>
                    <a:lnTo>
                      <a:pt x="142" y="1312"/>
                    </a:lnTo>
                    <a:lnTo>
                      <a:pt x="142" y="1316"/>
                    </a:lnTo>
                    <a:lnTo>
                      <a:pt x="139" y="1319"/>
                    </a:lnTo>
                    <a:lnTo>
                      <a:pt x="137" y="1323"/>
                    </a:lnTo>
                    <a:lnTo>
                      <a:pt x="137" y="1326"/>
                    </a:lnTo>
                    <a:lnTo>
                      <a:pt x="141" y="1335"/>
                    </a:lnTo>
                    <a:lnTo>
                      <a:pt x="142" y="1339"/>
                    </a:lnTo>
                    <a:lnTo>
                      <a:pt x="142" y="1344"/>
                    </a:lnTo>
                    <a:lnTo>
                      <a:pt x="142" y="1349"/>
                    </a:lnTo>
                    <a:lnTo>
                      <a:pt x="139" y="1352"/>
                    </a:lnTo>
                    <a:lnTo>
                      <a:pt x="134" y="1358"/>
                    </a:lnTo>
                    <a:lnTo>
                      <a:pt x="132" y="1361"/>
                    </a:lnTo>
                    <a:lnTo>
                      <a:pt x="132" y="1365"/>
                    </a:lnTo>
                    <a:lnTo>
                      <a:pt x="134" y="1366"/>
                    </a:lnTo>
                    <a:lnTo>
                      <a:pt x="135" y="1370"/>
                    </a:lnTo>
                    <a:lnTo>
                      <a:pt x="135" y="1372"/>
                    </a:lnTo>
                    <a:lnTo>
                      <a:pt x="134" y="1375"/>
                    </a:lnTo>
                    <a:lnTo>
                      <a:pt x="128" y="1380"/>
                    </a:lnTo>
                    <a:lnTo>
                      <a:pt x="120" y="1389"/>
                    </a:lnTo>
                    <a:lnTo>
                      <a:pt x="116" y="1396"/>
                    </a:lnTo>
                    <a:lnTo>
                      <a:pt x="116" y="1401"/>
                    </a:lnTo>
                    <a:lnTo>
                      <a:pt x="116" y="1403"/>
                    </a:lnTo>
                    <a:lnTo>
                      <a:pt x="113" y="1406"/>
                    </a:lnTo>
                    <a:lnTo>
                      <a:pt x="111" y="1410"/>
                    </a:lnTo>
                    <a:lnTo>
                      <a:pt x="113" y="1413"/>
                    </a:lnTo>
                    <a:lnTo>
                      <a:pt x="118" y="1422"/>
                    </a:lnTo>
                    <a:lnTo>
                      <a:pt x="120" y="1426"/>
                    </a:lnTo>
                    <a:lnTo>
                      <a:pt x="121" y="1429"/>
                    </a:lnTo>
                    <a:lnTo>
                      <a:pt x="120" y="1433"/>
                    </a:lnTo>
                    <a:lnTo>
                      <a:pt x="118" y="1438"/>
                    </a:lnTo>
                    <a:lnTo>
                      <a:pt x="113" y="1441"/>
                    </a:lnTo>
                    <a:lnTo>
                      <a:pt x="108" y="1448"/>
                    </a:lnTo>
                    <a:lnTo>
                      <a:pt x="101" y="1466"/>
                    </a:lnTo>
                    <a:lnTo>
                      <a:pt x="94" y="1480"/>
                    </a:lnTo>
                    <a:lnTo>
                      <a:pt x="90" y="1483"/>
                    </a:lnTo>
                    <a:lnTo>
                      <a:pt x="87" y="1483"/>
                    </a:lnTo>
                    <a:lnTo>
                      <a:pt x="80" y="1483"/>
                    </a:lnTo>
                    <a:lnTo>
                      <a:pt x="78" y="1485"/>
                    </a:lnTo>
                    <a:lnTo>
                      <a:pt x="76" y="1487"/>
                    </a:lnTo>
                    <a:lnTo>
                      <a:pt x="76" y="1492"/>
                    </a:lnTo>
                    <a:lnTo>
                      <a:pt x="78" y="1502"/>
                    </a:lnTo>
                    <a:lnTo>
                      <a:pt x="78" y="1507"/>
                    </a:lnTo>
                    <a:lnTo>
                      <a:pt x="78" y="1511"/>
                    </a:lnTo>
                    <a:lnTo>
                      <a:pt x="76" y="1523"/>
                    </a:lnTo>
                    <a:lnTo>
                      <a:pt x="78" y="1527"/>
                    </a:lnTo>
                    <a:lnTo>
                      <a:pt x="80" y="1528"/>
                    </a:lnTo>
                    <a:lnTo>
                      <a:pt x="83" y="1534"/>
                    </a:lnTo>
                    <a:lnTo>
                      <a:pt x="85" y="1539"/>
                    </a:lnTo>
                    <a:lnTo>
                      <a:pt x="87" y="1546"/>
                    </a:lnTo>
                    <a:lnTo>
                      <a:pt x="88" y="1553"/>
                    </a:lnTo>
                    <a:lnTo>
                      <a:pt x="90" y="1556"/>
                    </a:lnTo>
                    <a:lnTo>
                      <a:pt x="92" y="1558"/>
                    </a:lnTo>
                    <a:lnTo>
                      <a:pt x="95" y="1556"/>
                    </a:lnTo>
                    <a:lnTo>
                      <a:pt x="102" y="1551"/>
                    </a:lnTo>
                    <a:lnTo>
                      <a:pt x="108" y="1549"/>
                    </a:lnTo>
                    <a:lnTo>
                      <a:pt x="113" y="1549"/>
                    </a:lnTo>
                    <a:lnTo>
                      <a:pt x="114" y="1549"/>
                    </a:lnTo>
                    <a:lnTo>
                      <a:pt x="116" y="1551"/>
                    </a:lnTo>
                    <a:lnTo>
                      <a:pt x="118" y="1558"/>
                    </a:lnTo>
                    <a:lnTo>
                      <a:pt x="118" y="1575"/>
                    </a:lnTo>
                    <a:lnTo>
                      <a:pt x="118" y="1596"/>
                    </a:lnTo>
                    <a:lnTo>
                      <a:pt x="120" y="1603"/>
                    </a:lnTo>
                    <a:lnTo>
                      <a:pt x="121" y="1607"/>
                    </a:lnTo>
                    <a:lnTo>
                      <a:pt x="123" y="1607"/>
                    </a:lnTo>
                    <a:lnTo>
                      <a:pt x="127" y="1610"/>
                    </a:lnTo>
                    <a:lnTo>
                      <a:pt x="128" y="1612"/>
                    </a:lnTo>
                    <a:lnTo>
                      <a:pt x="130" y="1617"/>
                    </a:lnTo>
                    <a:lnTo>
                      <a:pt x="132" y="1621"/>
                    </a:lnTo>
                    <a:lnTo>
                      <a:pt x="132" y="1622"/>
                    </a:lnTo>
                    <a:lnTo>
                      <a:pt x="135" y="1622"/>
                    </a:lnTo>
                    <a:lnTo>
                      <a:pt x="141" y="1624"/>
                    </a:lnTo>
                    <a:lnTo>
                      <a:pt x="200" y="1624"/>
                    </a:lnTo>
                    <a:lnTo>
                      <a:pt x="207" y="1626"/>
                    </a:lnTo>
                    <a:lnTo>
                      <a:pt x="215" y="1628"/>
                    </a:lnTo>
                    <a:lnTo>
                      <a:pt x="233" y="1631"/>
                    </a:lnTo>
                    <a:lnTo>
                      <a:pt x="247" y="1635"/>
                    </a:lnTo>
                    <a:lnTo>
                      <a:pt x="252" y="1638"/>
                    </a:lnTo>
                    <a:lnTo>
                      <a:pt x="256" y="1643"/>
                    </a:lnTo>
                    <a:lnTo>
                      <a:pt x="249" y="1640"/>
                    </a:lnTo>
                    <a:lnTo>
                      <a:pt x="236" y="1636"/>
                    </a:lnTo>
                    <a:lnTo>
                      <a:pt x="228" y="1636"/>
                    </a:lnTo>
                    <a:lnTo>
                      <a:pt x="224" y="1636"/>
                    </a:lnTo>
                    <a:lnTo>
                      <a:pt x="219" y="1638"/>
                    </a:lnTo>
                    <a:lnTo>
                      <a:pt x="215" y="1645"/>
                    </a:lnTo>
                    <a:lnTo>
                      <a:pt x="210" y="1648"/>
                    </a:lnTo>
                    <a:lnTo>
                      <a:pt x="207" y="1648"/>
                    </a:lnTo>
                    <a:lnTo>
                      <a:pt x="203" y="1648"/>
                    </a:lnTo>
                    <a:lnTo>
                      <a:pt x="200" y="1648"/>
                    </a:lnTo>
                    <a:lnTo>
                      <a:pt x="196" y="1652"/>
                    </a:lnTo>
                    <a:lnTo>
                      <a:pt x="193" y="1655"/>
                    </a:lnTo>
                    <a:lnTo>
                      <a:pt x="188" y="1657"/>
                    </a:lnTo>
                    <a:lnTo>
                      <a:pt x="181" y="1657"/>
                    </a:lnTo>
                    <a:lnTo>
                      <a:pt x="177" y="1659"/>
                    </a:lnTo>
                    <a:lnTo>
                      <a:pt x="175" y="1661"/>
                    </a:lnTo>
                    <a:lnTo>
                      <a:pt x="174" y="1664"/>
                    </a:lnTo>
                    <a:lnTo>
                      <a:pt x="174" y="1669"/>
                    </a:lnTo>
                    <a:lnTo>
                      <a:pt x="172" y="1678"/>
                    </a:lnTo>
                    <a:lnTo>
                      <a:pt x="170" y="1682"/>
                    </a:lnTo>
                    <a:lnTo>
                      <a:pt x="168" y="1688"/>
                    </a:lnTo>
                    <a:lnTo>
                      <a:pt x="167" y="1699"/>
                    </a:lnTo>
                    <a:lnTo>
                      <a:pt x="167" y="1711"/>
                    </a:lnTo>
                    <a:lnTo>
                      <a:pt x="165" y="1718"/>
                    </a:lnTo>
                    <a:lnTo>
                      <a:pt x="162" y="1720"/>
                    </a:lnTo>
                    <a:lnTo>
                      <a:pt x="155" y="1722"/>
                    </a:lnTo>
                    <a:lnTo>
                      <a:pt x="146" y="1722"/>
                    </a:lnTo>
                    <a:lnTo>
                      <a:pt x="141" y="1718"/>
                    </a:lnTo>
                    <a:lnTo>
                      <a:pt x="137" y="1715"/>
                    </a:lnTo>
                    <a:lnTo>
                      <a:pt x="134" y="1715"/>
                    </a:lnTo>
                    <a:lnTo>
                      <a:pt x="128" y="1711"/>
                    </a:lnTo>
                    <a:lnTo>
                      <a:pt x="123" y="1706"/>
                    </a:lnTo>
                    <a:lnTo>
                      <a:pt x="118" y="1699"/>
                    </a:lnTo>
                    <a:lnTo>
                      <a:pt x="116" y="1695"/>
                    </a:lnTo>
                    <a:lnTo>
                      <a:pt x="116" y="1692"/>
                    </a:lnTo>
                    <a:lnTo>
                      <a:pt x="121" y="1690"/>
                    </a:lnTo>
                    <a:lnTo>
                      <a:pt x="127" y="1690"/>
                    </a:lnTo>
                    <a:lnTo>
                      <a:pt x="130" y="1692"/>
                    </a:lnTo>
                    <a:lnTo>
                      <a:pt x="132" y="1690"/>
                    </a:lnTo>
                    <a:lnTo>
                      <a:pt x="132" y="1688"/>
                    </a:lnTo>
                    <a:lnTo>
                      <a:pt x="135" y="1690"/>
                    </a:lnTo>
                    <a:lnTo>
                      <a:pt x="137" y="1692"/>
                    </a:lnTo>
                    <a:lnTo>
                      <a:pt x="139" y="1690"/>
                    </a:lnTo>
                    <a:lnTo>
                      <a:pt x="141" y="1687"/>
                    </a:lnTo>
                    <a:lnTo>
                      <a:pt x="144" y="1685"/>
                    </a:lnTo>
                    <a:lnTo>
                      <a:pt x="153" y="1680"/>
                    </a:lnTo>
                    <a:lnTo>
                      <a:pt x="158" y="1675"/>
                    </a:lnTo>
                    <a:lnTo>
                      <a:pt x="160" y="1669"/>
                    </a:lnTo>
                    <a:lnTo>
                      <a:pt x="160" y="1666"/>
                    </a:lnTo>
                    <a:lnTo>
                      <a:pt x="158" y="1664"/>
                    </a:lnTo>
                    <a:lnTo>
                      <a:pt x="155" y="1664"/>
                    </a:lnTo>
                    <a:lnTo>
                      <a:pt x="151" y="1666"/>
                    </a:lnTo>
                    <a:lnTo>
                      <a:pt x="146" y="1669"/>
                    </a:lnTo>
                    <a:lnTo>
                      <a:pt x="139" y="1673"/>
                    </a:lnTo>
                    <a:lnTo>
                      <a:pt x="134" y="1676"/>
                    </a:lnTo>
                    <a:lnTo>
                      <a:pt x="132" y="1680"/>
                    </a:lnTo>
                    <a:lnTo>
                      <a:pt x="128" y="1682"/>
                    </a:lnTo>
                    <a:lnTo>
                      <a:pt x="120" y="1678"/>
                    </a:lnTo>
                    <a:lnTo>
                      <a:pt x="114" y="1678"/>
                    </a:lnTo>
                    <a:lnTo>
                      <a:pt x="118" y="1680"/>
                    </a:lnTo>
                    <a:lnTo>
                      <a:pt x="121" y="1683"/>
                    </a:lnTo>
                    <a:lnTo>
                      <a:pt x="121" y="1685"/>
                    </a:lnTo>
                    <a:lnTo>
                      <a:pt x="116" y="1687"/>
                    </a:lnTo>
                    <a:lnTo>
                      <a:pt x="113" y="1690"/>
                    </a:lnTo>
                    <a:lnTo>
                      <a:pt x="111" y="1694"/>
                    </a:lnTo>
                    <a:lnTo>
                      <a:pt x="113" y="1699"/>
                    </a:lnTo>
                    <a:lnTo>
                      <a:pt x="114" y="1702"/>
                    </a:lnTo>
                    <a:lnTo>
                      <a:pt x="113" y="1704"/>
                    </a:lnTo>
                    <a:lnTo>
                      <a:pt x="102" y="1697"/>
                    </a:lnTo>
                    <a:lnTo>
                      <a:pt x="90" y="1688"/>
                    </a:lnTo>
                    <a:lnTo>
                      <a:pt x="87" y="1685"/>
                    </a:lnTo>
                    <a:lnTo>
                      <a:pt x="90" y="1685"/>
                    </a:lnTo>
                    <a:lnTo>
                      <a:pt x="95" y="1685"/>
                    </a:lnTo>
                    <a:lnTo>
                      <a:pt x="101" y="1687"/>
                    </a:lnTo>
                    <a:lnTo>
                      <a:pt x="102" y="1687"/>
                    </a:lnTo>
                    <a:lnTo>
                      <a:pt x="101" y="1683"/>
                    </a:lnTo>
                    <a:lnTo>
                      <a:pt x="99" y="1682"/>
                    </a:lnTo>
                    <a:lnTo>
                      <a:pt x="99" y="1680"/>
                    </a:lnTo>
                    <a:lnTo>
                      <a:pt x="101" y="1678"/>
                    </a:lnTo>
                    <a:lnTo>
                      <a:pt x="99" y="1675"/>
                    </a:lnTo>
                    <a:lnTo>
                      <a:pt x="99" y="1669"/>
                    </a:lnTo>
                    <a:lnTo>
                      <a:pt x="102" y="1666"/>
                    </a:lnTo>
                    <a:lnTo>
                      <a:pt x="108" y="1664"/>
                    </a:lnTo>
                    <a:lnTo>
                      <a:pt x="113" y="1666"/>
                    </a:lnTo>
                    <a:lnTo>
                      <a:pt x="114" y="1668"/>
                    </a:lnTo>
                    <a:lnTo>
                      <a:pt x="116" y="1668"/>
                    </a:lnTo>
                    <a:lnTo>
                      <a:pt x="120" y="1662"/>
                    </a:lnTo>
                    <a:lnTo>
                      <a:pt x="123" y="1657"/>
                    </a:lnTo>
                    <a:lnTo>
                      <a:pt x="125" y="1657"/>
                    </a:lnTo>
                    <a:lnTo>
                      <a:pt x="128" y="1657"/>
                    </a:lnTo>
                    <a:lnTo>
                      <a:pt x="135" y="1659"/>
                    </a:lnTo>
                    <a:lnTo>
                      <a:pt x="142" y="1659"/>
                    </a:lnTo>
                    <a:lnTo>
                      <a:pt x="146" y="1659"/>
                    </a:lnTo>
                    <a:lnTo>
                      <a:pt x="149" y="1655"/>
                    </a:lnTo>
                    <a:lnTo>
                      <a:pt x="149" y="1654"/>
                    </a:lnTo>
                    <a:lnTo>
                      <a:pt x="146" y="1652"/>
                    </a:lnTo>
                    <a:lnTo>
                      <a:pt x="137" y="1650"/>
                    </a:lnTo>
                    <a:lnTo>
                      <a:pt x="125" y="1650"/>
                    </a:lnTo>
                    <a:lnTo>
                      <a:pt x="121" y="1650"/>
                    </a:lnTo>
                    <a:lnTo>
                      <a:pt x="118" y="1654"/>
                    </a:lnTo>
                    <a:lnTo>
                      <a:pt x="114" y="1655"/>
                    </a:lnTo>
                    <a:lnTo>
                      <a:pt x="113" y="1654"/>
                    </a:lnTo>
                    <a:lnTo>
                      <a:pt x="111" y="1652"/>
                    </a:lnTo>
                    <a:lnTo>
                      <a:pt x="104" y="1650"/>
                    </a:lnTo>
                    <a:lnTo>
                      <a:pt x="101" y="1652"/>
                    </a:lnTo>
                    <a:lnTo>
                      <a:pt x="104" y="1654"/>
                    </a:lnTo>
                    <a:lnTo>
                      <a:pt x="106" y="1657"/>
                    </a:lnTo>
                    <a:lnTo>
                      <a:pt x="106" y="1659"/>
                    </a:lnTo>
                    <a:lnTo>
                      <a:pt x="104" y="1661"/>
                    </a:lnTo>
                    <a:lnTo>
                      <a:pt x="101" y="1662"/>
                    </a:lnTo>
                    <a:lnTo>
                      <a:pt x="97" y="1664"/>
                    </a:lnTo>
                    <a:lnTo>
                      <a:pt x="95" y="1668"/>
                    </a:lnTo>
                    <a:lnTo>
                      <a:pt x="95" y="1669"/>
                    </a:lnTo>
                    <a:lnTo>
                      <a:pt x="95" y="1675"/>
                    </a:lnTo>
                    <a:lnTo>
                      <a:pt x="94" y="1678"/>
                    </a:lnTo>
                    <a:lnTo>
                      <a:pt x="90" y="1680"/>
                    </a:lnTo>
                    <a:lnTo>
                      <a:pt x="83" y="1678"/>
                    </a:lnTo>
                    <a:lnTo>
                      <a:pt x="80" y="1676"/>
                    </a:lnTo>
                    <a:lnTo>
                      <a:pt x="81" y="1675"/>
                    </a:lnTo>
                    <a:lnTo>
                      <a:pt x="85" y="1673"/>
                    </a:lnTo>
                    <a:lnTo>
                      <a:pt x="85" y="1671"/>
                    </a:lnTo>
                    <a:lnTo>
                      <a:pt x="85" y="1669"/>
                    </a:lnTo>
                    <a:lnTo>
                      <a:pt x="80" y="1666"/>
                    </a:lnTo>
                    <a:lnTo>
                      <a:pt x="80" y="1664"/>
                    </a:lnTo>
                    <a:lnTo>
                      <a:pt x="83" y="1664"/>
                    </a:lnTo>
                    <a:lnTo>
                      <a:pt x="85" y="1664"/>
                    </a:lnTo>
                    <a:lnTo>
                      <a:pt x="87" y="1664"/>
                    </a:lnTo>
                    <a:lnTo>
                      <a:pt x="87" y="1659"/>
                    </a:lnTo>
                    <a:lnTo>
                      <a:pt x="83" y="1655"/>
                    </a:lnTo>
                    <a:lnTo>
                      <a:pt x="80" y="1655"/>
                    </a:lnTo>
                    <a:lnTo>
                      <a:pt x="78" y="1657"/>
                    </a:lnTo>
                    <a:lnTo>
                      <a:pt x="73" y="1661"/>
                    </a:lnTo>
                    <a:lnTo>
                      <a:pt x="71" y="1661"/>
                    </a:lnTo>
                    <a:lnTo>
                      <a:pt x="71" y="1657"/>
                    </a:lnTo>
                    <a:lnTo>
                      <a:pt x="74" y="1650"/>
                    </a:lnTo>
                    <a:lnTo>
                      <a:pt x="76" y="1647"/>
                    </a:lnTo>
                    <a:lnTo>
                      <a:pt x="74" y="1645"/>
                    </a:lnTo>
                    <a:lnTo>
                      <a:pt x="71" y="1643"/>
                    </a:lnTo>
                    <a:lnTo>
                      <a:pt x="74" y="1638"/>
                    </a:lnTo>
                    <a:lnTo>
                      <a:pt x="74" y="1636"/>
                    </a:lnTo>
                    <a:lnTo>
                      <a:pt x="74" y="1633"/>
                    </a:lnTo>
                    <a:lnTo>
                      <a:pt x="71" y="1628"/>
                    </a:lnTo>
                    <a:lnTo>
                      <a:pt x="69" y="1626"/>
                    </a:lnTo>
                    <a:lnTo>
                      <a:pt x="69" y="1624"/>
                    </a:lnTo>
                    <a:lnTo>
                      <a:pt x="71" y="1624"/>
                    </a:lnTo>
                    <a:lnTo>
                      <a:pt x="76" y="1628"/>
                    </a:lnTo>
                    <a:lnTo>
                      <a:pt x="80" y="1633"/>
                    </a:lnTo>
                    <a:lnTo>
                      <a:pt x="83" y="1635"/>
                    </a:lnTo>
                    <a:lnTo>
                      <a:pt x="85" y="1636"/>
                    </a:lnTo>
                    <a:lnTo>
                      <a:pt x="87" y="1635"/>
                    </a:lnTo>
                    <a:lnTo>
                      <a:pt x="92" y="1628"/>
                    </a:lnTo>
                    <a:lnTo>
                      <a:pt x="94" y="1628"/>
                    </a:lnTo>
                    <a:lnTo>
                      <a:pt x="95" y="1631"/>
                    </a:lnTo>
                    <a:lnTo>
                      <a:pt x="95" y="1633"/>
                    </a:lnTo>
                    <a:lnTo>
                      <a:pt x="97" y="1633"/>
                    </a:lnTo>
                    <a:lnTo>
                      <a:pt x="99" y="1622"/>
                    </a:lnTo>
                    <a:lnTo>
                      <a:pt x="101" y="1621"/>
                    </a:lnTo>
                    <a:lnTo>
                      <a:pt x="102" y="1621"/>
                    </a:lnTo>
                    <a:lnTo>
                      <a:pt x="108" y="1626"/>
                    </a:lnTo>
                    <a:lnTo>
                      <a:pt x="111" y="1629"/>
                    </a:lnTo>
                    <a:lnTo>
                      <a:pt x="109" y="1628"/>
                    </a:lnTo>
                    <a:lnTo>
                      <a:pt x="108" y="1622"/>
                    </a:lnTo>
                    <a:lnTo>
                      <a:pt x="109" y="1621"/>
                    </a:lnTo>
                    <a:lnTo>
                      <a:pt x="113" y="1619"/>
                    </a:lnTo>
                    <a:lnTo>
                      <a:pt x="114" y="1614"/>
                    </a:lnTo>
                    <a:lnTo>
                      <a:pt x="113" y="1607"/>
                    </a:lnTo>
                    <a:lnTo>
                      <a:pt x="109" y="1603"/>
                    </a:lnTo>
                    <a:lnTo>
                      <a:pt x="97" y="1596"/>
                    </a:lnTo>
                    <a:lnTo>
                      <a:pt x="90" y="1593"/>
                    </a:lnTo>
                    <a:lnTo>
                      <a:pt x="87" y="1593"/>
                    </a:lnTo>
                    <a:lnTo>
                      <a:pt x="88" y="1596"/>
                    </a:lnTo>
                    <a:lnTo>
                      <a:pt x="97" y="1600"/>
                    </a:lnTo>
                    <a:lnTo>
                      <a:pt x="104" y="1605"/>
                    </a:lnTo>
                    <a:lnTo>
                      <a:pt x="109" y="1608"/>
                    </a:lnTo>
                    <a:lnTo>
                      <a:pt x="109" y="1610"/>
                    </a:lnTo>
                    <a:lnTo>
                      <a:pt x="109" y="1612"/>
                    </a:lnTo>
                    <a:lnTo>
                      <a:pt x="102" y="1612"/>
                    </a:lnTo>
                    <a:lnTo>
                      <a:pt x="97" y="1610"/>
                    </a:lnTo>
                    <a:lnTo>
                      <a:pt x="95" y="1612"/>
                    </a:lnTo>
                    <a:lnTo>
                      <a:pt x="95" y="1614"/>
                    </a:lnTo>
                    <a:lnTo>
                      <a:pt x="94" y="1615"/>
                    </a:lnTo>
                    <a:lnTo>
                      <a:pt x="92" y="1617"/>
                    </a:lnTo>
                    <a:lnTo>
                      <a:pt x="90" y="1621"/>
                    </a:lnTo>
                    <a:lnTo>
                      <a:pt x="87" y="1628"/>
                    </a:lnTo>
                    <a:lnTo>
                      <a:pt x="85" y="1629"/>
                    </a:lnTo>
                    <a:lnTo>
                      <a:pt x="83" y="1628"/>
                    </a:lnTo>
                    <a:lnTo>
                      <a:pt x="78" y="1624"/>
                    </a:lnTo>
                    <a:lnTo>
                      <a:pt x="74" y="1617"/>
                    </a:lnTo>
                    <a:lnTo>
                      <a:pt x="73" y="1615"/>
                    </a:lnTo>
                    <a:lnTo>
                      <a:pt x="74" y="1615"/>
                    </a:lnTo>
                    <a:lnTo>
                      <a:pt x="78" y="1615"/>
                    </a:lnTo>
                    <a:lnTo>
                      <a:pt x="76" y="1610"/>
                    </a:lnTo>
                    <a:lnTo>
                      <a:pt x="74" y="1607"/>
                    </a:lnTo>
                    <a:lnTo>
                      <a:pt x="71" y="1608"/>
                    </a:lnTo>
                    <a:lnTo>
                      <a:pt x="69" y="1610"/>
                    </a:lnTo>
                    <a:lnTo>
                      <a:pt x="67" y="1610"/>
                    </a:lnTo>
                    <a:lnTo>
                      <a:pt x="66" y="1608"/>
                    </a:lnTo>
                    <a:lnTo>
                      <a:pt x="64" y="1605"/>
                    </a:lnTo>
                    <a:lnTo>
                      <a:pt x="64" y="1601"/>
                    </a:lnTo>
                    <a:lnTo>
                      <a:pt x="64" y="1600"/>
                    </a:lnTo>
                    <a:lnTo>
                      <a:pt x="64" y="1596"/>
                    </a:lnTo>
                    <a:lnTo>
                      <a:pt x="62" y="1593"/>
                    </a:lnTo>
                    <a:lnTo>
                      <a:pt x="62" y="1591"/>
                    </a:lnTo>
                    <a:lnTo>
                      <a:pt x="66" y="1591"/>
                    </a:lnTo>
                    <a:lnTo>
                      <a:pt x="67" y="1594"/>
                    </a:lnTo>
                    <a:lnTo>
                      <a:pt x="71" y="1598"/>
                    </a:lnTo>
                    <a:lnTo>
                      <a:pt x="73" y="1598"/>
                    </a:lnTo>
                    <a:lnTo>
                      <a:pt x="73" y="1594"/>
                    </a:lnTo>
                    <a:lnTo>
                      <a:pt x="71" y="1589"/>
                    </a:lnTo>
                    <a:lnTo>
                      <a:pt x="67" y="1582"/>
                    </a:lnTo>
                    <a:lnTo>
                      <a:pt x="62" y="1581"/>
                    </a:lnTo>
                    <a:lnTo>
                      <a:pt x="59" y="1581"/>
                    </a:lnTo>
                    <a:lnTo>
                      <a:pt x="57" y="1581"/>
                    </a:lnTo>
                    <a:lnTo>
                      <a:pt x="55" y="1581"/>
                    </a:lnTo>
                    <a:lnTo>
                      <a:pt x="55" y="1575"/>
                    </a:lnTo>
                    <a:lnTo>
                      <a:pt x="55" y="1572"/>
                    </a:lnTo>
                    <a:lnTo>
                      <a:pt x="54" y="1572"/>
                    </a:lnTo>
                    <a:lnTo>
                      <a:pt x="54" y="1570"/>
                    </a:lnTo>
                    <a:lnTo>
                      <a:pt x="54" y="1567"/>
                    </a:lnTo>
                    <a:lnTo>
                      <a:pt x="54" y="1565"/>
                    </a:lnTo>
                    <a:lnTo>
                      <a:pt x="55" y="1563"/>
                    </a:lnTo>
                    <a:lnTo>
                      <a:pt x="59" y="1565"/>
                    </a:lnTo>
                    <a:lnTo>
                      <a:pt x="64" y="1565"/>
                    </a:lnTo>
                    <a:lnTo>
                      <a:pt x="66" y="1561"/>
                    </a:lnTo>
                    <a:lnTo>
                      <a:pt x="71" y="1551"/>
                    </a:lnTo>
                    <a:lnTo>
                      <a:pt x="73" y="1544"/>
                    </a:lnTo>
                    <a:lnTo>
                      <a:pt x="73" y="1540"/>
                    </a:lnTo>
                    <a:lnTo>
                      <a:pt x="71" y="1542"/>
                    </a:lnTo>
                    <a:lnTo>
                      <a:pt x="67" y="1549"/>
                    </a:lnTo>
                    <a:lnTo>
                      <a:pt x="64" y="1556"/>
                    </a:lnTo>
                    <a:lnTo>
                      <a:pt x="61" y="1560"/>
                    </a:lnTo>
                    <a:lnTo>
                      <a:pt x="59" y="1560"/>
                    </a:lnTo>
                    <a:lnTo>
                      <a:pt x="55" y="1554"/>
                    </a:lnTo>
                    <a:lnTo>
                      <a:pt x="52" y="1546"/>
                    </a:lnTo>
                    <a:lnTo>
                      <a:pt x="55" y="1546"/>
                    </a:lnTo>
                    <a:lnTo>
                      <a:pt x="62" y="1547"/>
                    </a:lnTo>
                    <a:lnTo>
                      <a:pt x="62" y="1546"/>
                    </a:lnTo>
                    <a:lnTo>
                      <a:pt x="59" y="1542"/>
                    </a:lnTo>
                    <a:lnTo>
                      <a:pt x="55" y="1540"/>
                    </a:lnTo>
                    <a:lnTo>
                      <a:pt x="54" y="1539"/>
                    </a:lnTo>
                    <a:lnTo>
                      <a:pt x="50" y="1540"/>
                    </a:lnTo>
                    <a:lnTo>
                      <a:pt x="47" y="1539"/>
                    </a:lnTo>
                    <a:lnTo>
                      <a:pt x="45" y="1537"/>
                    </a:lnTo>
                    <a:lnTo>
                      <a:pt x="43" y="1534"/>
                    </a:lnTo>
                    <a:lnTo>
                      <a:pt x="41" y="1532"/>
                    </a:lnTo>
                    <a:lnTo>
                      <a:pt x="38" y="1530"/>
                    </a:lnTo>
                    <a:lnTo>
                      <a:pt x="36" y="1528"/>
                    </a:lnTo>
                    <a:lnTo>
                      <a:pt x="34" y="1527"/>
                    </a:lnTo>
                    <a:lnTo>
                      <a:pt x="38" y="1525"/>
                    </a:lnTo>
                    <a:lnTo>
                      <a:pt x="43" y="1525"/>
                    </a:lnTo>
                    <a:lnTo>
                      <a:pt x="48" y="1527"/>
                    </a:lnTo>
                    <a:lnTo>
                      <a:pt x="57" y="1532"/>
                    </a:lnTo>
                    <a:lnTo>
                      <a:pt x="59" y="1532"/>
                    </a:lnTo>
                    <a:lnTo>
                      <a:pt x="55" y="1528"/>
                    </a:lnTo>
                    <a:lnTo>
                      <a:pt x="48" y="1520"/>
                    </a:lnTo>
                    <a:lnTo>
                      <a:pt x="48" y="1518"/>
                    </a:lnTo>
                    <a:lnTo>
                      <a:pt x="55" y="1518"/>
                    </a:lnTo>
                    <a:lnTo>
                      <a:pt x="61" y="1520"/>
                    </a:lnTo>
                    <a:lnTo>
                      <a:pt x="62" y="1520"/>
                    </a:lnTo>
                    <a:lnTo>
                      <a:pt x="52" y="1513"/>
                    </a:lnTo>
                    <a:lnTo>
                      <a:pt x="48" y="1509"/>
                    </a:lnTo>
                    <a:lnTo>
                      <a:pt x="50" y="1507"/>
                    </a:lnTo>
                    <a:lnTo>
                      <a:pt x="52" y="1506"/>
                    </a:lnTo>
                    <a:lnTo>
                      <a:pt x="50" y="1502"/>
                    </a:lnTo>
                    <a:lnTo>
                      <a:pt x="48" y="1500"/>
                    </a:lnTo>
                    <a:lnTo>
                      <a:pt x="52" y="1497"/>
                    </a:lnTo>
                    <a:lnTo>
                      <a:pt x="57" y="1497"/>
                    </a:lnTo>
                    <a:lnTo>
                      <a:pt x="62" y="1499"/>
                    </a:lnTo>
                    <a:lnTo>
                      <a:pt x="66" y="1500"/>
                    </a:lnTo>
                    <a:lnTo>
                      <a:pt x="64" y="1499"/>
                    </a:lnTo>
                    <a:lnTo>
                      <a:pt x="61" y="1493"/>
                    </a:lnTo>
                    <a:lnTo>
                      <a:pt x="59" y="1488"/>
                    </a:lnTo>
                    <a:lnTo>
                      <a:pt x="59" y="1481"/>
                    </a:lnTo>
                    <a:lnTo>
                      <a:pt x="59" y="1478"/>
                    </a:lnTo>
                    <a:lnTo>
                      <a:pt x="59" y="1474"/>
                    </a:lnTo>
                    <a:lnTo>
                      <a:pt x="57" y="1474"/>
                    </a:lnTo>
                    <a:lnTo>
                      <a:pt x="55" y="1480"/>
                    </a:lnTo>
                    <a:lnTo>
                      <a:pt x="54" y="1487"/>
                    </a:lnTo>
                    <a:lnTo>
                      <a:pt x="52" y="1492"/>
                    </a:lnTo>
                    <a:lnTo>
                      <a:pt x="52" y="1493"/>
                    </a:lnTo>
                    <a:lnTo>
                      <a:pt x="50" y="1493"/>
                    </a:lnTo>
                    <a:lnTo>
                      <a:pt x="48" y="1492"/>
                    </a:lnTo>
                    <a:lnTo>
                      <a:pt x="47" y="1485"/>
                    </a:lnTo>
                    <a:lnTo>
                      <a:pt x="45" y="1467"/>
                    </a:lnTo>
                    <a:lnTo>
                      <a:pt x="45" y="1460"/>
                    </a:lnTo>
                    <a:lnTo>
                      <a:pt x="45" y="1455"/>
                    </a:lnTo>
                    <a:lnTo>
                      <a:pt x="48" y="1445"/>
                    </a:lnTo>
                    <a:lnTo>
                      <a:pt x="50" y="1441"/>
                    </a:lnTo>
                    <a:lnTo>
                      <a:pt x="52" y="1441"/>
                    </a:lnTo>
                    <a:lnTo>
                      <a:pt x="55" y="1441"/>
                    </a:lnTo>
                    <a:lnTo>
                      <a:pt x="59" y="1445"/>
                    </a:lnTo>
                    <a:lnTo>
                      <a:pt x="61" y="1445"/>
                    </a:lnTo>
                    <a:lnTo>
                      <a:pt x="61" y="1443"/>
                    </a:lnTo>
                    <a:lnTo>
                      <a:pt x="61" y="1441"/>
                    </a:lnTo>
                    <a:lnTo>
                      <a:pt x="61" y="1440"/>
                    </a:lnTo>
                    <a:lnTo>
                      <a:pt x="62" y="1438"/>
                    </a:lnTo>
                    <a:lnTo>
                      <a:pt x="59" y="1436"/>
                    </a:lnTo>
                    <a:lnTo>
                      <a:pt x="50" y="1431"/>
                    </a:lnTo>
                    <a:lnTo>
                      <a:pt x="47" y="1427"/>
                    </a:lnTo>
                    <a:lnTo>
                      <a:pt x="45" y="1424"/>
                    </a:lnTo>
                    <a:lnTo>
                      <a:pt x="43" y="1420"/>
                    </a:lnTo>
                    <a:lnTo>
                      <a:pt x="41" y="1420"/>
                    </a:lnTo>
                    <a:lnTo>
                      <a:pt x="40" y="1420"/>
                    </a:lnTo>
                    <a:lnTo>
                      <a:pt x="38" y="1419"/>
                    </a:lnTo>
                    <a:lnTo>
                      <a:pt x="36" y="1417"/>
                    </a:lnTo>
                    <a:lnTo>
                      <a:pt x="38" y="1417"/>
                    </a:lnTo>
                    <a:lnTo>
                      <a:pt x="41" y="1415"/>
                    </a:lnTo>
                    <a:lnTo>
                      <a:pt x="55" y="1415"/>
                    </a:lnTo>
                    <a:lnTo>
                      <a:pt x="61" y="1417"/>
                    </a:lnTo>
                    <a:lnTo>
                      <a:pt x="66" y="1419"/>
                    </a:lnTo>
                    <a:lnTo>
                      <a:pt x="78" y="1427"/>
                    </a:lnTo>
                    <a:lnTo>
                      <a:pt x="81" y="1429"/>
                    </a:lnTo>
                    <a:lnTo>
                      <a:pt x="81" y="1427"/>
                    </a:lnTo>
                    <a:lnTo>
                      <a:pt x="78" y="1422"/>
                    </a:lnTo>
                    <a:lnTo>
                      <a:pt x="74" y="1417"/>
                    </a:lnTo>
                    <a:lnTo>
                      <a:pt x="74" y="1413"/>
                    </a:lnTo>
                    <a:lnTo>
                      <a:pt x="74" y="1412"/>
                    </a:lnTo>
                    <a:lnTo>
                      <a:pt x="76" y="1412"/>
                    </a:lnTo>
                    <a:lnTo>
                      <a:pt x="76" y="1410"/>
                    </a:lnTo>
                    <a:lnTo>
                      <a:pt x="74" y="1406"/>
                    </a:lnTo>
                    <a:lnTo>
                      <a:pt x="71" y="1403"/>
                    </a:lnTo>
                    <a:lnTo>
                      <a:pt x="69" y="1403"/>
                    </a:lnTo>
                    <a:lnTo>
                      <a:pt x="67" y="1405"/>
                    </a:lnTo>
                    <a:lnTo>
                      <a:pt x="67" y="1406"/>
                    </a:lnTo>
                    <a:lnTo>
                      <a:pt x="66" y="1408"/>
                    </a:lnTo>
                    <a:lnTo>
                      <a:pt x="64" y="1406"/>
                    </a:lnTo>
                    <a:lnTo>
                      <a:pt x="57" y="1405"/>
                    </a:lnTo>
                    <a:lnTo>
                      <a:pt x="50" y="1405"/>
                    </a:lnTo>
                    <a:lnTo>
                      <a:pt x="43" y="1405"/>
                    </a:lnTo>
                    <a:lnTo>
                      <a:pt x="38" y="1405"/>
                    </a:lnTo>
                    <a:lnTo>
                      <a:pt x="36" y="1401"/>
                    </a:lnTo>
                    <a:lnTo>
                      <a:pt x="38" y="1398"/>
                    </a:lnTo>
                    <a:lnTo>
                      <a:pt x="40" y="1394"/>
                    </a:lnTo>
                    <a:lnTo>
                      <a:pt x="43" y="1394"/>
                    </a:lnTo>
                    <a:lnTo>
                      <a:pt x="50" y="1394"/>
                    </a:lnTo>
                    <a:lnTo>
                      <a:pt x="52" y="1394"/>
                    </a:lnTo>
                    <a:lnTo>
                      <a:pt x="48" y="1393"/>
                    </a:lnTo>
                    <a:lnTo>
                      <a:pt x="45" y="1389"/>
                    </a:lnTo>
                    <a:lnTo>
                      <a:pt x="43" y="1386"/>
                    </a:lnTo>
                    <a:lnTo>
                      <a:pt x="45" y="1382"/>
                    </a:lnTo>
                    <a:lnTo>
                      <a:pt x="47" y="1379"/>
                    </a:lnTo>
                    <a:lnTo>
                      <a:pt x="50" y="1377"/>
                    </a:lnTo>
                    <a:lnTo>
                      <a:pt x="55" y="1377"/>
                    </a:lnTo>
                    <a:lnTo>
                      <a:pt x="59" y="1375"/>
                    </a:lnTo>
                    <a:lnTo>
                      <a:pt x="61" y="1373"/>
                    </a:lnTo>
                    <a:lnTo>
                      <a:pt x="62" y="1372"/>
                    </a:lnTo>
                    <a:lnTo>
                      <a:pt x="62" y="1366"/>
                    </a:lnTo>
                    <a:lnTo>
                      <a:pt x="61" y="1365"/>
                    </a:lnTo>
                    <a:lnTo>
                      <a:pt x="57" y="1363"/>
                    </a:lnTo>
                    <a:lnTo>
                      <a:pt x="54" y="1359"/>
                    </a:lnTo>
                    <a:lnTo>
                      <a:pt x="50" y="1356"/>
                    </a:lnTo>
                    <a:lnTo>
                      <a:pt x="48" y="1354"/>
                    </a:lnTo>
                    <a:lnTo>
                      <a:pt x="45" y="1354"/>
                    </a:lnTo>
                    <a:lnTo>
                      <a:pt x="43" y="1358"/>
                    </a:lnTo>
                    <a:lnTo>
                      <a:pt x="43" y="1359"/>
                    </a:lnTo>
                    <a:lnTo>
                      <a:pt x="41" y="1361"/>
                    </a:lnTo>
                    <a:lnTo>
                      <a:pt x="34" y="1359"/>
                    </a:lnTo>
                    <a:lnTo>
                      <a:pt x="27" y="1356"/>
                    </a:lnTo>
                    <a:lnTo>
                      <a:pt x="24" y="1351"/>
                    </a:lnTo>
                    <a:lnTo>
                      <a:pt x="20" y="1345"/>
                    </a:lnTo>
                    <a:lnTo>
                      <a:pt x="19" y="1344"/>
                    </a:lnTo>
                    <a:lnTo>
                      <a:pt x="15" y="1345"/>
                    </a:lnTo>
                    <a:lnTo>
                      <a:pt x="14" y="1349"/>
                    </a:lnTo>
                    <a:lnTo>
                      <a:pt x="12" y="1354"/>
                    </a:lnTo>
                    <a:lnTo>
                      <a:pt x="12" y="1359"/>
                    </a:lnTo>
                    <a:lnTo>
                      <a:pt x="10" y="1363"/>
                    </a:lnTo>
                    <a:lnTo>
                      <a:pt x="7" y="1363"/>
                    </a:lnTo>
                    <a:lnTo>
                      <a:pt x="1" y="1356"/>
                    </a:lnTo>
                    <a:lnTo>
                      <a:pt x="0" y="1352"/>
                    </a:lnTo>
                    <a:lnTo>
                      <a:pt x="0" y="1349"/>
                    </a:lnTo>
                    <a:lnTo>
                      <a:pt x="1" y="1345"/>
                    </a:lnTo>
                    <a:lnTo>
                      <a:pt x="3" y="1342"/>
                    </a:lnTo>
                    <a:lnTo>
                      <a:pt x="14" y="1335"/>
                    </a:lnTo>
                    <a:lnTo>
                      <a:pt x="26" y="1328"/>
                    </a:lnTo>
                    <a:lnTo>
                      <a:pt x="31" y="1323"/>
                    </a:lnTo>
                    <a:lnTo>
                      <a:pt x="34" y="1319"/>
                    </a:lnTo>
                    <a:lnTo>
                      <a:pt x="36" y="1316"/>
                    </a:lnTo>
                    <a:lnTo>
                      <a:pt x="36" y="1312"/>
                    </a:lnTo>
                    <a:lnTo>
                      <a:pt x="36" y="1309"/>
                    </a:lnTo>
                    <a:lnTo>
                      <a:pt x="38" y="1307"/>
                    </a:lnTo>
                    <a:lnTo>
                      <a:pt x="40" y="1309"/>
                    </a:lnTo>
                    <a:lnTo>
                      <a:pt x="43" y="1311"/>
                    </a:lnTo>
                    <a:lnTo>
                      <a:pt x="45" y="1309"/>
                    </a:lnTo>
                    <a:lnTo>
                      <a:pt x="45" y="1307"/>
                    </a:lnTo>
                    <a:lnTo>
                      <a:pt x="52" y="1307"/>
                    </a:lnTo>
                    <a:lnTo>
                      <a:pt x="55" y="1307"/>
                    </a:lnTo>
                    <a:lnTo>
                      <a:pt x="57" y="1307"/>
                    </a:lnTo>
                    <a:lnTo>
                      <a:pt x="57" y="1312"/>
                    </a:lnTo>
                    <a:lnTo>
                      <a:pt x="57" y="1318"/>
                    </a:lnTo>
                    <a:lnTo>
                      <a:pt x="59" y="1319"/>
                    </a:lnTo>
                    <a:lnTo>
                      <a:pt x="62" y="1323"/>
                    </a:lnTo>
                    <a:lnTo>
                      <a:pt x="66" y="1326"/>
                    </a:lnTo>
                    <a:lnTo>
                      <a:pt x="66" y="1330"/>
                    </a:lnTo>
                    <a:lnTo>
                      <a:pt x="66" y="1339"/>
                    </a:lnTo>
                    <a:lnTo>
                      <a:pt x="64" y="1345"/>
                    </a:lnTo>
                    <a:lnTo>
                      <a:pt x="66" y="1345"/>
                    </a:lnTo>
                    <a:lnTo>
                      <a:pt x="71" y="1340"/>
                    </a:lnTo>
                    <a:lnTo>
                      <a:pt x="73" y="1335"/>
                    </a:lnTo>
                    <a:lnTo>
                      <a:pt x="73" y="1328"/>
                    </a:lnTo>
                    <a:lnTo>
                      <a:pt x="74" y="1316"/>
                    </a:lnTo>
                    <a:lnTo>
                      <a:pt x="76" y="1307"/>
                    </a:lnTo>
                    <a:lnTo>
                      <a:pt x="76" y="1302"/>
                    </a:lnTo>
                    <a:lnTo>
                      <a:pt x="76" y="1298"/>
                    </a:lnTo>
                    <a:lnTo>
                      <a:pt x="76" y="1293"/>
                    </a:lnTo>
                    <a:lnTo>
                      <a:pt x="80" y="1288"/>
                    </a:lnTo>
                    <a:lnTo>
                      <a:pt x="83" y="1285"/>
                    </a:lnTo>
                    <a:lnTo>
                      <a:pt x="87" y="1281"/>
                    </a:lnTo>
                    <a:lnTo>
                      <a:pt x="87" y="1279"/>
                    </a:lnTo>
                    <a:lnTo>
                      <a:pt x="85" y="1279"/>
                    </a:lnTo>
                    <a:lnTo>
                      <a:pt x="83" y="1274"/>
                    </a:lnTo>
                    <a:lnTo>
                      <a:pt x="81" y="1271"/>
                    </a:lnTo>
                    <a:lnTo>
                      <a:pt x="83" y="1269"/>
                    </a:lnTo>
                    <a:lnTo>
                      <a:pt x="88" y="1265"/>
                    </a:lnTo>
                    <a:lnTo>
                      <a:pt x="94" y="1264"/>
                    </a:lnTo>
                    <a:lnTo>
                      <a:pt x="99" y="1260"/>
                    </a:lnTo>
                    <a:lnTo>
                      <a:pt x="102" y="1255"/>
                    </a:lnTo>
                    <a:lnTo>
                      <a:pt x="106" y="1250"/>
                    </a:lnTo>
                    <a:lnTo>
                      <a:pt x="108" y="1243"/>
                    </a:lnTo>
                    <a:lnTo>
                      <a:pt x="108" y="1238"/>
                    </a:lnTo>
                    <a:lnTo>
                      <a:pt x="104" y="1234"/>
                    </a:lnTo>
                    <a:lnTo>
                      <a:pt x="97" y="1231"/>
                    </a:lnTo>
                    <a:lnTo>
                      <a:pt x="92" y="1229"/>
                    </a:lnTo>
                    <a:lnTo>
                      <a:pt x="88" y="1227"/>
                    </a:lnTo>
                    <a:lnTo>
                      <a:pt x="87" y="1224"/>
                    </a:lnTo>
                    <a:lnTo>
                      <a:pt x="88" y="1222"/>
                    </a:lnTo>
                    <a:lnTo>
                      <a:pt x="92" y="1217"/>
                    </a:lnTo>
                    <a:lnTo>
                      <a:pt x="94" y="1210"/>
                    </a:lnTo>
                    <a:lnTo>
                      <a:pt x="95" y="1201"/>
                    </a:lnTo>
                    <a:lnTo>
                      <a:pt x="92" y="1191"/>
                    </a:lnTo>
                    <a:lnTo>
                      <a:pt x="92" y="1187"/>
                    </a:lnTo>
                    <a:lnTo>
                      <a:pt x="92" y="1182"/>
                    </a:lnTo>
                    <a:lnTo>
                      <a:pt x="97" y="1177"/>
                    </a:lnTo>
                    <a:lnTo>
                      <a:pt x="102" y="1170"/>
                    </a:lnTo>
                    <a:lnTo>
                      <a:pt x="104" y="1164"/>
                    </a:lnTo>
                    <a:lnTo>
                      <a:pt x="102" y="1159"/>
                    </a:lnTo>
                    <a:lnTo>
                      <a:pt x="101" y="1150"/>
                    </a:lnTo>
                    <a:lnTo>
                      <a:pt x="102" y="1145"/>
                    </a:lnTo>
                    <a:lnTo>
                      <a:pt x="104" y="1142"/>
                    </a:lnTo>
                    <a:lnTo>
                      <a:pt x="102" y="1137"/>
                    </a:lnTo>
                    <a:lnTo>
                      <a:pt x="102" y="1131"/>
                    </a:lnTo>
                    <a:lnTo>
                      <a:pt x="104" y="1130"/>
                    </a:lnTo>
                    <a:lnTo>
                      <a:pt x="108" y="1130"/>
                    </a:lnTo>
                    <a:lnTo>
                      <a:pt x="111" y="1135"/>
                    </a:lnTo>
                    <a:lnTo>
                      <a:pt x="113" y="1137"/>
                    </a:lnTo>
                    <a:lnTo>
                      <a:pt x="114" y="1135"/>
                    </a:lnTo>
                    <a:lnTo>
                      <a:pt x="116" y="1130"/>
                    </a:lnTo>
                    <a:lnTo>
                      <a:pt x="114" y="1126"/>
                    </a:lnTo>
                    <a:lnTo>
                      <a:pt x="113" y="1123"/>
                    </a:lnTo>
                    <a:lnTo>
                      <a:pt x="109" y="1121"/>
                    </a:lnTo>
                    <a:lnTo>
                      <a:pt x="104" y="1119"/>
                    </a:lnTo>
                    <a:lnTo>
                      <a:pt x="101" y="1117"/>
                    </a:lnTo>
                    <a:lnTo>
                      <a:pt x="101" y="1116"/>
                    </a:lnTo>
                    <a:lnTo>
                      <a:pt x="104" y="1112"/>
                    </a:lnTo>
                    <a:lnTo>
                      <a:pt x="109" y="1107"/>
                    </a:lnTo>
                    <a:lnTo>
                      <a:pt x="111" y="1105"/>
                    </a:lnTo>
                    <a:lnTo>
                      <a:pt x="109" y="1103"/>
                    </a:lnTo>
                    <a:lnTo>
                      <a:pt x="106" y="1102"/>
                    </a:lnTo>
                    <a:lnTo>
                      <a:pt x="102" y="1098"/>
                    </a:lnTo>
                    <a:lnTo>
                      <a:pt x="99" y="1093"/>
                    </a:lnTo>
                    <a:lnTo>
                      <a:pt x="97" y="1093"/>
                    </a:lnTo>
                    <a:lnTo>
                      <a:pt x="95" y="1093"/>
                    </a:lnTo>
                    <a:lnTo>
                      <a:pt x="92" y="1100"/>
                    </a:lnTo>
                    <a:lnTo>
                      <a:pt x="90" y="1103"/>
                    </a:lnTo>
                    <a:lnTo>
                      <a:pt x="87" y="1107"/>
                    </a:lnTo>
                    <a:lnTo>
                      <a:pt x="85" y="1109"/>
                    </a:lnTo>
                    <a:lnTo>
                      <a:pt x="80" y="1109"/>
                    </a:lnTo>
                    <a:lnTo>
                      <a:pt x="76" y="1107"/>
                    </a:lnTo>
                    <a:lnTo>
                      <a:pt x="73" y="1103"/>
                    </a:lnTo>
                    <a:lnTo>
                      <a:pt x="67" y="1097"/>
                    </a:lnTo>
                    <a:lnTo>
                      <a:pt x="64" y="1090"/>
                    </a:lnTo>
                    <a:lnTo>
                      <a:pt x="61" y="1081"/>
                    </a:lnTo>
                    <a:lnTo>
                      <a:pt x="61" y="1076"/>
                    </a:lnTo>
                    <a:lnTo>
                      <a:pt x="61" y="1070"/>
                    </a:lnTo>
                    <a:lnTo>
                      <a:pt x="61" y="1065"/>
                    </a:lnTo>
                    <a:lnTo>
                      <a:pt x="66" y="1053"/>
                    </a:lnTo>
                    <a:lnTo>
                      <a:pt x="67" y="1043"/>
                    </a:lnTo>
                    <a:lnTo>
                      <a:pt x="69" y="1029"/>
                    </a:lnTo>
                    <a:lnTo>
                      <a:pt x="69" y="1020"/>
                    </a:lnTo>
                    <a:lnTo>
                      <a:pt x="71" y="1016"/>
                    </a:lnTo>
                    <a:lnTo>
                      <a:pt x="73" y="1015"/>
                    </a:lnTo>
                    <a:lnTo>
                      <a:pt x="76" y="1015"/>
                    </a:lnTo>
                    <a:lnTo>
                      <a:pt x="78" y="1015"/>
                    </a:lnTo>
                    <a:lnTo>
                      <a:pt x="80" y="1013"/>
                    </a:lnTo>
                    <a:lnTo>
                      <a:pt x="83" y="1008"/>
                    </a:lnTo>
                    <a:lnTo>
                      <a:pt x="85" y="997"/>
                    </a:lnTo>
                    <a:lnTo>
                      <a:pt x="87" y="985"/>
                    </a:lnTo>
                    <a:lnTo>
                      <a:pt x="85" y="978"/>
                    </a:lnTo>
                    <a:lnTo>
                      <a:pt x="85" y="971"/>
                    </a:lnTo>
                    <a:lnTo>
                      <a:pt x="81" y="966"/>
                    </a:lnTo>
                    <a:lnTo>
                      <a:pt x="78" y="957"/>
                    </a:lnTo>
                    <a:lnTo>
                      <a:pt x="76" y="950"/>
                    </a:lnTo>
                    <a:lnTo>
                      <a:pt x="78" y="940"/>
                    </a:lnTo>
                    <a:lnTo>
                      <a:pt x="78" y="931"/>
                    </a:lnTo>
                    <a:lnTo>
                      <a:pt x="78" y="924"/>
                    </a:lnTo>
                    <a:lnTo>
                      <a:pt x="74" y="917"/>
                    </a:lnTo>
                    <a:lnTo>
                      <a:pt x="73" y="910"/>
                    </a:lnTo>
                    <a:lnTo>
                      <a:pt x="71" y="903"/>
                    </a:lnTo>
                    <a:lnTo>
                      <a:pt x="73" y="893"/>
                    </a:lnTo>
                    <a:lnTo>
                      <a:pt x="73" y="889"/>
                    </a:lnTo>
                    <a:lnTo>
                      <a:pt x="74" y="888"/>
                    </a:lnTo>
                    <a:lnTo>
                      <a:pt x="81" y="889"/>
                    </a:lnTo>
                    <a:lnTo>
                      <a:pt x="85" y="889"/>
                    </a:lnTo>
                    <a:lnTo>
                      <a:pt x="87" y="888"/>
                    </a:lnTo>
                    <a:lnTo>
                      <a:pt x="88" y="882"/>
                    </a:lnTo>
                    <a:lnTo>
                      <a:pt x="90" y="872"/>
                    </a:lnTo>
                    <a:lnTo>
                      <a:pt x="92" y="863"/>
                    </a:lnTo>
                    <a:lnTo>
                      <a:pt x="94" y="863"/>
                    </a:lnTo>
                    <a:lnTo>
                      <a:pt x="95" y="865"/>
                    </a:lnTo>
                    <a:lnTo>
                      <a:pt x="97" y="863"/>
                    </a:lnTo>
                    <a:lnTo>
                      <a:pt x="99" y="858"/>
                    </a:lnTo>
                    <a:lnTo>
                      <a:pt x="99" y="848"/>
                    </a:lnTo>
                    <a:lnTo>
                      <a:pt x="102" y="835"/>
                    </a:lnTo>
                    <a:lnTo>
                      <a:pt x="104" y="830"/>
                    </a:lnTo>
                    <a:lnTo>
                      <a:pt x="108" y="827"/>
                    </a:lnTo>
                    <a:lnTo>
                      <a:pt x="109" y="820"/>
                    </a:lnTo>
                    <a:lnTo>
                      <a:pt x="113" y="809"/>
                    </a:lnTo>
                    <a:lnTo>
                      <a:pt x="120" y="795"/>
                    </a:lnTo>
                    <a:lnTo>
                      <a:pt x="127" y="778"/>
                    </a:lnTo>
                    <a:lnTo>
                      <a:pt x="128" y="767"/>
                    </a:lnTo>
                    <a:lnTo>
                      <a:pt x="130" y="754"/>
                    </a:lnTo>
                    <a:lnTo>
                      <a:pt x="132" y="743"/>
                    </a:lnTo>
                    <a:lnTo>
                      <a:pt x="134" y="736"/>
                    </a:lnTo>
                    <a:lnTo>
                      <a:pt x="135" y="731"/>
                    </a:lnTo>
                    <a:lnTo>
                      <a:pt x="139" y="727"/>
                    </a:lnTo>
                    <a:lnTo>
                      <a:pt x="141" y="726"/>
                    </a:lnTo>
                    <a:lnTo>
                      <a:pt x="142" y="724"/>
                    </a:lnTo>
                    <a:lnTo>
                      <a:pt x="142" y="719"/>
                    </a:lnTo>
                    <a:lnTo>
                      <a:pt x="141" y="712"/>
                    </a:lnTo>
                    <a:lnTo>
                      <a:pt x="141" y="705"/>
                    </a:lnTo>
                    <a:lnTo>
                      <a:pt x="141" y="698"/>
                    </a:lnTo>
                    <a:lnTo>
                      <a:pt x="146" y="686"/>
                    </a:lnTo>
                    <a:lnTo>
                      <a:pt x="151" y="675"/>
                    </a:lnTo>
                    <a:lnTo>
                      <a:pt x="153" y="670"/>
                    </a:lnTo>
                    <a:lnTo>
                      <a:pt x="151" y="665"/>
                    </a:lnTo>
                    <a:lnTo>
                      <a:pt x="148" y="654"/>
                    </a:lnTo>
                    <a:lnTo>
                      <a:pt x="146" y="644"/>
                    </a:lnTo>
                    <a:lnTo>
                      <a:pt x="146" y="630"/>
                    </a:lnTo>
                    <a:lnTo>
                      <a:pt x="142" y="611"/>
                    </a:lnTo>
                    <a:lnTo>
                      <a:pt x="139" y="590"/>
                    </a:lnTo>
                    <a:lnTo>
                      <a:pt x="141" y="583"/>
                    </a:lnTo>
                    <a:lnTo>
                      <a:pt x="141" y="578"/>
                    </a:lnTo>
                    <a:lnTo>
                      <a:pt x="146" y="569"/>
                    </a:lnTo>
                    <a:lnTo>
                      <a:pt x="151" y="564"/>
                    </a:lnTo>
                    <a:lnTo>
                      <a:pt x="153" y="559"/>
                    </a:lnTo>
                    <a:lnTo>
                      <a:pt x="155" y="555"/>
                    </a:lnTo>
                    <a:lnTo>
                      <a:pt x="156" y="545"/>
                    </a:lnTo>
                    <a:lnTo>
                      <a:pt x="153" y="531"/>
                    </a:lnTo>
                    <a:lnTo>
                      <a:pt x="148" y="517"/>
                    </a:lnTo>
                    <a:lnTo>
                      <a:pt x="146" y="512"/>
                    </a:lnTo>
                    <a:lnTo>
                      <a:pt x="146" y="506"/>
                    </a:lnTo>
                    <a:lnTo>
                      <a:pt x="148" y="503"/>
                    </a:lnTo>
                    <a:lnTo>
                      <a:pt x="151" y="501"/>
                    </a:lnTo>
                    <a:lnTo>
                      <a:pt x="155" y="496"/>
                    </a:lnTo>
                    <a:lnTo>
                      <a:pt x="156" y="491"/>
                    </a:lnTo>
                    <a:lnTo>
                      <a:pt x="160" y="484"/>
                    </a:lnTo>
                    <a:lnTo>
                      <a:pt x="160" y="473"/>
                    </a:lnTo>
                    <a:lnTo>
                      <a:pt x="163" y="456"/>
                    </a:lnTo>
                    <a:lnTo>
                      <a:pt x="165" y="451"/>
                    </a:lnTo>
                    <a:lnTo>
                      <a:pt x="168" y="447"/>
                    </a:lnTo>
                    <a:lnTo>
                      <a:pt x="167" y="438"/>
                    </a:lnTo>
                    <a:lnTo>
                      <a:pt x="167" y="431"/>
                    </a:lnTo>
                    <a:lnTo>
                      <a:pt x="168" y="423"/>
                    </a:lnTo>
                    <a:lnTo>
                      <a:pt x="175" y="405"/>
                    </a:lnTo>
                    <a:lnTo>
                      <a:pt x="179" y="390"/>
                    </a:lnTo>
                    <a:lnTo>
                      <a:pt x="181" y="383"/>
                    </a:lnTo>
                    <a:lnTo>
                      <a:pt x="179" y="376"/>
                    </a:lnTo>
                    <a:lnTo>
                      <a:pt x="177" y="370"/>
                    </a:lnTo>
                    <a:lnTo>
                      <a:pt x="177" y="367"/>
                    </a:lnTo>
                    <a:lnTo>
                      <a:pt x="181" y="357"/>
                    </a:lnTo>
                    <a:lnTo>
                      <a:pt x="184" y="350"/>
                    </a:lnTo>
                    <a:lnTo>
                      <a:pt x="184" y="343"/>
                    </a:lnTo>
                    <a:lnTo>
                      <a:pt x="184" y="334"/>
                    </a:lnTo>
                    <a:lnTo>
                      <a:pt x="182" y="323"/>
                    </a:lnTo>
                    <a:lnTo>
                      <a:pt x="181" y="313"/>
                    </a:lnTo>
                    <a:lnTo>
                      <a:pt x="181" y="303"/>
                    </a:lnTo>
                    <a:lnTo>
                      <a:pt x="182" y="283"/>
                    </a:lnTo>
                    <a:lnTo>
                      <a:pt x="184" y="271"/>
                    </a:lnTo>
                    <a:lnTo>
                      <a:pt x="184" y="268"/>
                    </a:lnTo>
                    <a:lnTo>
                      <a:pt x="182" y="264"/>
                    </a:lnTo>
                    <a:lnTo>
                      <a:pt x="179" y="263"/>
                    </a:lnTo>
                    <a:lnTo>
                      <a:pt x="179" y="259"/>
                    </a:lnTo>
                    <a:lnTo>
                      <a:pt x="179" y="254"/>
                    </a:lnTo>
                    <a:lnTo>
                      <a:pt x="182" y="247"/>
                    </a:lnTo>
                    <a:lnTo>
                      <a:pt x="184" y="247"/>
                    </a:lnTo>
                    <a:lnTo>
                      <a:pt x="186" y="245"/>
                    </a:lnTo>
                    <a:lnTo>
                      <a:pt x="188" y="245"/>
                    </a:lnTo>
                    <a:lnTo>
                      <a:pt x="189" y="236"/>
                    </a:lnTo>
                    <a:lnTo>
                      <a:pt x="191" y="221"/>
                    </a:lnTo>
                    <a:lnTo>
                      <a:pt x="196" y="196"/>
                    </a:lnTo>
                    <a:lnTo>
                      <a:pt x="198" y="182"/>
                    </a:lnTo>
                    <a:lnTo>
                      <a:pt x="198" y="172"/>
                    </a:lnTo>
                    <a:lnTo>
                      <a:pt x="196" y="156"/>
                    </a:lnTo>
                    <a:lnTo>
                      <a:pt x="193" y="142"/>
                    </a:lnTo>
                    <a:lnTo>
                      <a:pt x="193" y="134"/>
                    </a:lnTo>
                    <a:lnTo>
                      <a:pt x="195" y="125"/>
                    </a:lnTo>
                    <a:lnTo>
                      <a:pt x="195" y="115"/>
                    </a:lnTo>
                    <a:lnTo>
                      <a:pt x="195" y="108"/>
                    </a:lnTo>
                    <a:lnTo>
                      <a:pt x="193" y="97"/>
                    </a:lnTo>
                    <a:lnTo>
                      <a:pt x="191" y="90"/>
                    </a:lnTo>
                    <a:lnTo>
                      <a:pt x="191" y="80"/>
                    </a:lnTo>
                    <a:lnTo>
                      <a:pt x="191" y="73"/>
                    </a:lnTo>
                    <a:lnTo>
                      <a:pt x="189" y="71"/>
                    </a:lnTo>
                    <a:lnTo>
                      <a:pt x="188" y="62"/>
                    </a:lnTo>
                    <a:lnTo>
                      <a:pt x="188" y="40"/>
                    </a:lnTo>
                    <a:lnTo>
                      <a:pt x="198" y="34"/>
                    </a:lnTo>
                    <a:lnTo>
                      <a:pt x="205" y="29"/>
                    </a:lnTo>
                    <a:lnTo>
                      <a:pt x="207" y="24"/>
                    </a:lnTo>
                    <a:lnTo>
                      <a:pt x="207" y="19"/>
                    </a:lnTo>
                    <a:lnTo>
                      <a:pt x="203" y="12"/>
                    </a:lnTo>
                    <a:lnTo>
                      <a:pt x="203" y="10"/>
                    </a:lnTo>
                    <a:lnTo>
                      <a:pt x="205" y="8"/>
                    </a:lnTo>
                    <a:lnTo>
                      <a:pt x="210" y="8"/>
                    </a:lnTo>
                    <a:lnTo>
                      <a:pt x="212" y="8"/>
                    </a:lnTo>
                    <a:lnTo>
                      <a:pt x="215" y="5"/>
                    </a:lnTo>
                    <a:lnTo>
                      <a:pt x="217" y="0"/>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09" name="Google Shape;909;p58"/>
              <p:cNvSpPr/>
              <p:nvPr/>
            </p:nvSpPr>
            <p:spPr>
              <a:xfrm>
                <a:off x="1667" y="3087"/>
                <a:ext cx="114" cy="140"/>
              </a:xfrm>
              <a:custGeom>
                <a:rect b="b" l="l" r="r" t="t"/>
                <a:pathLst>
                  <a:path extrusionOk="0" h="363" w="294">
                    <a:moveTo>
                      <a:pt x="282" y="276"/>
                    </a:moveTo>
                    <a:lnTo>
                      <a:pt x="282" y="276"/>
                    </a:lnTo>
                    <a:lnTo>
                      <a:pt x="283" y="289"/>
                    </a:lnTo>
                    <a:lnTo>
                      <a:pt x="282" y="296"/>
                    </a:lnTo>
                    <a:lnTo>
                      <a:pt x="278" y="316"/>
                    </a:lnTo>
                    <a:lnTo>
                      <a:pt x="276" y="323"/>
                    </a:lnTo>
                    <a:lnTo>
                      <a:pt x="273" y="328"/>
                    </a:lnTo>
                    <a:lnTo>
                      <a:pt x="264" y="335"/>
                    </a:lnTo>
                    <a:lnTo>
                      <a:pt x="254" y="342"/>
                    </a:lnTo>
                    <a:lnTo>
                      <a:pt x="250" y="347"/>
                    </a:lnTo>
                    <a:lnTo>
                      <a:pt x="249" y="352"/>
                    </a:lnTo>
                    <a:lnTo>
                      <a:pt x="247" y="357"/>
                    </a:lnTo>
                    <a:lnTo>
                      <a:pt x="245" y="359"/>
                    </a:lnTo>
                    <a:lnTo>
                      <a:pt x="243" y="359"/>
                    </a:lnTo>
                    <a:lnTo>
                      <a:pt x="240" y="357"/>
                    </a:lnTo>
                    <a:lnTo>
                      <a:pt x="236" y="356"/>
                    </a:lnTo>
                    <a:lnTo>
                      <a:pt x="233" y="354"/>
                    </a:lnTo>
                    <a:lnTo>
                      <a:pt x="228" y="354"/>
                    </a:lnTo>
                    <a:lnTo>
                      <a:pt x="222" y="357"/>
                    </a:lnTo>
                    <a:lnTo>
                      <a:pt x="215" y="361"/>
                    </a:lnTo>
                    <a:lnTo>
                      <a:pt x="210" y="363"/>
                    </a:lnTo>
                    <a:lnTo>
                      <a:pt x="203" y="363"/>
                    </a:lnTo>
                    <a:lnTo>
                      <a:pt x="196" y="361"/>
                    </a:lnTo>
                    <a:lnTo>
                      <a:pt x="182" y="357"/>
                    </a:lnTo>
                    <a:lnTo>
                      <a:pt x="174" y="354"/>
                    </a:lnTo>
                    <a:lnTo>
                      <a:pt x="165" y="354"/>
                    </a:lnTo>
                    <a:lnTo>
                      <a:pt x="151" y="354"/>
                    </a:lnTo>
                    <a:lnTo>
                      <a:pt x="146" y="356"/>
                    </a:lnTo>
                    <a:lnTo>
                      <a:pt x="142" y="356"/>
                    </a:lnTo>
                    <a:lnTo>
                      <a:pt x="141" y="350"/>
                    </a:lnTo>
                    <a:lnTo>
                      <a:pt x="141" y="347"/>
                    </a:lnTo>
                    <a:lnTo>
                      <a:pt x="141" y="345"/>
                    </a:lnTo>
                    <a:lnTo>
                      <a:pt x="144" y="342"/>
                    </a:lnTo>
                    <a:lnTo>
                      <a:pt x="149" y="336"/>
                    </a:lnTo>
                    <a:lnTo>
                      <a:pt x="156" y="328"/>
                    </a:lnTo>
                    <a:lnTo>
                      <a:pt x="158" y="323"/>
                    </a:lnTo>
                    <a:lnTo>
                      <a:pt x="158" y="319"/>
                    </a:lnTo>
                    <a:lnTo>
                      <a:pt x="158" y="312"/>
                    </a:lnTo>
                    <a:lnTo>
                      <a:pt x="158" y="307"/>
                    </a:lnTo>
                    <a:lnTo>
                      <a:pt x="160" y="303"/>
                    </a:lnTo>
                    <a:lnTo>
                      <a:pt x="163" y="300"/>
                    </a:lnTo>
                    <a:lnTo>
                      <a:pt x="168" y="295"/>
                    </a:lnTo>
                    <a:lnTo>
                      <a:pt x="170" y="291"/>
                    </a:lnTo>
                    <a:lnTo>
                      <a:pt x="170" y="286"/>
                    </a:lnTo>
                    <a:lnTo>
                      <a:pt x="177" y="276"/>
                    </a:lnTo>
                    <a:lnTo>
                      <a:pt x="179" y="272"/>
                    </a:lnTo>
                    <a:lnTo>
                      <a:pt x="177" y="269"/>
                    </a:lnTo>
                    <a:lnTo>
                      <a:pt x="175" y="263"/>
                    </a:lnTo>
                    <a:lnTo>
                      <a:pt x="172" y="258"/>
                    </a:lnTo>
                    <a:lnTo>
                      <a:pt x="163" y="251"/>
                    </a:lnTo>
                    <a:lnTo>
                      <a:pt x="158" y="249"/>
                    </a:lnTo>
                    <a:lnTo>
                      <a:pt x="154" y="248"/>
                    </a:lnTo>
                    <a:lnTo>
                      <a:pt x="148" y="246"/>
                    </a:lnTo>
                    <a:lnTo>
                      <a:pt x="135" y="241"/>
                    </a:lnTo>
                    <a:lnTo>
                      <a:pt x="121" y="230"/>
                    </a:lnTo>
                    <a:lnTo>
                      <a:pt x="106" y="218"/>
                    </a:lnTo>
                    <a:lnTo>
                      <a:pt x="99" y="211"/>
                    </a:lnTo>
                    <a:lnTo>
                      <a:pt x="90" y="208"/>
                    </a:lnTo>
                    <a:lnTo>
                      <a:pt x="76" y="202"/>
                    </a:lnTo>
                    <a:lnTo>
                      <a:pt x="64" y="201"/>
                    </a:lnTo>
                    <a:lnTo>
                      <a:pt x="60" y="197"/>
                    </a:lnTo>
                    <a:lnTo>
                      <a:pt x="57" y="194"/>
                    </a:lnTo>
                    <a:lnTo>
                      <a:pt x="53" y="189"/>
                    </a:lnTo>
                    <a:lnTo>
                      <a:pt x="50" y="185"/>
                    </a:lnTo>
                    <a:lnTo>
                      <a:pt x="40" y="178"/>
                    </a:lnTo>
                    <a:lnTo>
                      <a:pt x="34" y="173"/>
                    </a:lnTo>
                    <a:lnTo>
                      <a:pt x="29" y="168"/>
                    </a:lnTo>
                    <a:lnTo>
                      <a:pt x="24" y="161"/>
                    </a:lnTo>
                    <a:lnTo>
                      <a:pt x="19" y="148"/>
                    </a:lnTo>
                    <a:lnTo>
                      <a:pt x="13" y="140"/>
                    </a:lnTo>
                    <a:lnTo>
                      <a:pt x="10" y="135"/>
                    </a:lnTo>
                    <a:lnTo>
                      <a:pt x="5" y="133"/>
                    </a:lnTo>
                    <a:lnTo>
                      <a:pt x="0" y="129"/>
                    </a:lnTo>
                    <a:lnTo>
                      <a:pt x="3" y="117"/>
                    </a:lnTo>
                    <a:lnTo>
                      <a:pt x="8" y="101"/>
                    </a:lnTo>
                    <a:lnTo>
                      <a:pt x="12" y="86"/>
                    </a:lnTo>
                    <a:lnTo>
                      <a:pt x="13" y="68"/>
                    </a:lnTo>
                    <a:lnTo>
                      <a:pt x="15" y="54"/>
                    </a:lnTo>
                    <a:lnTo>
                      <a:pt x="19" y="46"/>
                    </a:lnTo>
                    <a:lnTo>
                      <a:pt x="27" y="25"/>
                    </a:lnTo>
                    <a:lnTo>
                      <a:pt x="31" y="20"/>
                    </a:lnTo>
                    <a:lnTo>
                      <a:pt x="34" y="14"/>
                    </a:lnTo>
                    <a:lnTo>
                      <a:pt x="38" y="13"/>
                    </a:lnTo>
                    <a:lnTo>
                      <a:pt x="43" y="11"/>
                    </a:lnTo>
                    <a:lnTo>
                      <a:pt x="59" y="7"/>
                    </a:lnTo>
                    <a:lnTo>
                      <a:pt x="83" y="4"/>
                    </a:lnTo>
                    <a:lnTo>
                      <a:pt x="97" y="0"/>
                    </a:lnTo>
                    <a:lnTo>
                      <a:pt x="107" y="0"/>
                    </a:lnTo>
                    <a:lnTo>
                      <a:pt x="118" y="0"/>
                    </a:lnTo>
                    <a:lnTo>
                      <a:pt x="125" y="2"/>
                    </a:lnTo>
                    <a:lnTo>
                      <a:pt x="135" y="7"/>
                    </a:lnTo>
                    <a:lnTo>
                      <a:pt x="148" y="14"/>
                    </a:lnTo>
                    <a:lnTo>
                      <a:pt x="156" y="20"/>
                    </a:lnTo>
                    <a:lnTo>
                      <a:pt x="158" y="25"/>
                    </a:lnTo>
                    <a:lnTo>
                      <a:pt x="158" y="28"/>
                    </a:lnTo>
                    <a:lnTo>
                      <a:pt x="158" y="37"/>
                    </a:lnTo>
                    <a:lnTo>
                      <a:pt x="161" y="47"/>
                    </a:lnTo>
                    <a:lnTo>
                      <a:pt x="167" y="60"/>
                    </a:lnTo>
                    <a:lnTo>
                      <a:pt x="168" y="67"/>
                    </a:lnTo>
                    <a:lnTo>
                      <a:pt x="170" y="74"/>
                    </a:lnTo>
                    <a:lnTo>
                      <a:pt x="170" y="81"/>
                    </a:lnTo>
                    <a:lnTo>
                      <a:pt x="168" y="88"/>
                    </a:lnTo>
                    <a:lnTo>
                      <a:pt x="165" y="98"/>
                    </a:lnTo>
                    <a:lnTo>
                      <a:pt x="167" y="105"/>
                    </a:lnTo>
                    <a:lnTo>
                      <a:pt x="167" y="110"/>
                    </a:lnTo>
                    <a:lnTo>
                      <a:pt x="165" y="117"/>
                    </a:lnTo>
                    <a:lnTo>
                      <a:pt x="165" y="119"/>
                    </a:lnTo>
                    <a:lnTo>
                      <a:pt x="167" y="121"/>
                    </a:lnTo>
                    <a:lnTo>
                      <a:pt x="170" y="122"/>
                    </a:lnTo>
                    <a:lnTo>
                      <a:pt x="177" y="126"/>
                    </a:lnTo>
                    <a:lnTo>
                      <a:pt x="186" y="128"/>
                    </a:lnTo>
                    <a:lnTo>
                      <a:pt x="203" y="128"/>
                    </a:lnTo>
                    <a:lnTo>
                      <a:pt x="210" y="126"/>
                    </a:lnTo>
                    <a:lnTo>
                      <a:pt x="214" y="124"/>
                    </a:lnTo>
                    <a:lnTo>
                      <a:pt x="215" y="122"/>
                    </a:lnTo>
                    <a:lnTo>
                      <a:pt x="221" y="122"/>
                    </a:lnTo>
                    <a:lnTo>
                      <a:pt x="229" y="122"/>
                    </a:lnTo>
                    <a:lnTo>
                      <a:pt x="233" y="126"/>
                    </a:lnTo>
                    <a:lnTo>
                      <a:pt x="238" y="129"/>
                    </a:lnTo>
                    <a:lnTo>
                      <a:pt x="242" y="133"/>
                    </a:lnTo>
                    <a:lnTo>
                      <a:pt x="243" y="140"/>
                    </a:lnTo>
                    <a:lnTo>
                      <a:pt x="247" y="157"/>
                    </a:lnTo>
                    <a:lnTo>
                      <a:pt x="250" y="173"/>
                    </a:lnTo>
                    <a:lnTo>
                      <a:pt x="252" y="194"/>
                    </a:lnTo>
                    <a:lnTo>
                      <a:pt x="252" y="201"/>
                    </a:lnTo>
                    <a:lnTo>
                      <a:pt x="254" y="204"/>
                    </a:lnTo>
                    <a:lnTo>
                      <a:pt x="255" y="206"/>
                    </a:lnTo>
                    <a:lnTo>
                      <a:pt x="261" y="206"/>
                    </a:lnTo>
                    <a:lnTo>
                      <a:pt x="266" y="206"/>
                    </a:lnTo>
                    <a:lnTo>
                      <a:pt x="269" y="204"/>
                    </a:lnTo>
                    <a:lnTo>
                      <a:pt x="275" y="199"/>
                    </a:lnTo>
                    <a:lnTo>
                      <a:pt x="278" y="197"/>
                    </a:lnTo>
                    <a:lnTo>
                      <a:pt x="282" y="197"/>
                    </a:lnTo>
                    <a:lnTo>
                      <a:pt x="285" y="199"/>
                    </a:lnTo>
                    <a:lnTo>
                      <a:pt x="289" y="201"/>
                    </a:lnTo>
                    <a:lnTo>
                      <a:pt x="292" y="208"/>
                    </a:lnTo>
                    <a:lnTo>
                      <a:pt x="294" y="216"/>
                    </a:lnTo>
                    <a:lnTo>
                      <a:pt x="294" y="227"/>
                    </a:lnTo>
                    <a:lnTo>
                      <a:pt x="292" y="239"/>
                    </a:lnTo>
                    <a:lnTo>
                      <a:pt x="289" y="262"/>
                    </a:lnTo>
                    <a:lnTo>
                      <a:pt x="285" y="270"/>
                    </a:lnTo>
                    <a:lnTo>
                      <a:pt x="282" y="276"/>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10" name="Google Shape;910;p58"/>
              <p:cNvSpPr/>
              <p:nvPr/>
            </p:nvSpPr>
            <p:spPr>
              <a:xfrm>
                <a:off x="1413" y="2767"/>
                <a:ext cx="172" cy="304"/>
              </a:xfrm>
              <a:custGeom>
                <a:rect b="b" l="l" r="r" t="t"/>
                <a:pathLst>
                  <a:path extrusionOk="0" h="784" w="442">
                    <a:moveTo>
                      <a:pt x="398" y="178"/>
                    </a:moveTo>
                    <a:lnTo>
                      <a:pt x="398" y="178"/>
                    </a:lnTo>
                    <a:lnTo>
                      <a:pt x="393" y="180"/>
                    </a:lnTo>
                    <a:lnTo>
                      <a:pt x="390" y="180"/>
                    </a:lnTo>
                    <a:lnTo>
                      <a:pt x="386" y="178"/>
                    </a:lnTo>
                    <a:lnTo>
                      <a:pt x="384" y="176"/>
                    </a:lnTo>
                    <a:lnTo>
                      <a:pt x="383" y="173"/>
                    </a:lnTo>
                    <a:lnTo>
                      <a:pt x="379" y="173"/>
                    </a:lnTo>
                    <a:lnTo>
                      <a:pt x="374" y="173"/>
                    </a:lnTo>
                    <a:lnTo>
                      <a:pt x="365" y="178"/>
                    </a:lnTo>
                    <a:lnTo>
                      <a:pt x="357" y="185"/>
                    </a:lnTo>
                    <a:lnTo>
                      <a:pt x="350" y="188"/>
                    </a:lnTo>
                    <a:lnTo>
                      <a:pt x="337" y="192"/>
                    </a:lnTo>
                    <a:lnTo>
                      <a:pt x="325" y="197"/>
                    </a:lnTo>
                    <a:lnTo>
                      <a:pt x="316" y="202"/>
                    </a:lnTo>
                    <a:lnTo>
                      <a:pt x="308" y="209"/>
                    </a:lnTo>
                    <a:lnTo>
                      <a:pt x="299" y="220"/>
                    </a:lnTo>
                    <a:lnTo>
                      <a:pt x="294" y="228"/>
                    </a:lnTo>
                    <a:lnTo>
                      <a:pt x="290" y="239"/>
                    </a:lnTo>
                    <a:lnTo>
                      <a:pt x="289" y="249"/>
                    </a:lnTo>
                    <a:lnTo>
                      <a:pt x="287" y="260"/>
                    </a:lnTo>
                    <a:lnTo>
                      <a:pt x="283" y="268"/>
                    </a:lnTo>
                    <a:lnTo>
                      <a:pt x="280" y="277"/>
                    </a:lnTo>
                    <a:lnTo>
                      <a:pt x="273" y="284"/>
                    </a:lnTo>
                    <a:lnTo>
                      <a:pt x="268" y="291"/>
                    </a:lnTo>
                    <a:lnTo>
                      <a:pt x="262" y="296"/>
                    </a:lnTo>
                    <a:lnTo>
                      <a:pt x="261" y="303"/>
                    </a:lnTo>
                    <a:lnTo>
                      <a:pt x="259" y="312"/>
                    </a:lnTo>
                    <a:lnTo>
                      <a:pt x="261" y="319"/>
                    </a:lnTo>
                    <a:lnTo>
                      <a:pt x="262" y="326"/>
                    </a:lnTo>
                    <a:lnTo>
                      <a:pt x="268" y="341"/>
                    </a:lnTo>
                    <a:lnTo>
                      <a:pt x="282" y="369"/>
                    </a:lnTo>
                    <a:lnTo>
                      <a:pt x="287" y="380"/>
                    </a:lnTo>
                    <a:lnTo>
                      <a:pt x="287" y="385"/>
                    </a:lnTo>
                    <a:lnTo>
                      <a:pt x="287" y="388"/>
                    </a:lnTo>
                    <a:lnTo>
                      <a:pt x="287" y="394"/>
                    </a:lnTo>
                    <a:lnTo>
                      <a:pt x="289" y="397"/>
                    </a:lnTo>
                    <a:lnTo>
                      <a:pt x="294" y="399"/>
                    </a:lnTo>
                    <a:lnTo>
                      <a:pt x="299" y="399"/>
                    </a:lnTo>
                    <a:lnTo>
                      <a:pt x="304" y="399"/>
                    </a:lnTo>
                    <a:lnTo>
                      <a:pt x="309" y="401"/>
                    </a:lnTo>
                    <a:lnTo>
                      <a:pt x="313" y="406"/>
                    </a:lnTo>
                    <a:lnTo>
                      <a:pt x="315" y="415"/>
                    </a:lnTo>
                    <a:lnTo>
                      <a:pt x="315" y="418"/>
                    </a:lnTo>
                    <a:lnTo>
                      <a:pt x="316" y="423"/>
                    </a:lnTo>
                    <a:lnTo>
                      <a:pt x="318" y="425"/>
                    </a:lnTo>
                    <a:lnTo>
                      <a:pt x="322" y="427"/>
                    </a:lnTo>
                    <a:lnTo>
                      <a:pt x="329" y="428"/>
                    </a:lnTo>
                    <a:lnTo>
                      <a:pt x="337" y="427"/>
                    </a:lnTo>
                    <a:lnTo>
                      <a:pt x="348" y="423"/>
                    </a:lnTo>
                    <a:lnTo>
                      <a:pt x="357" y="420"/>
                    </a:lnTo>
                    <a:lnTo>
                      <a:pt x="363" y="413"/>
                    </a:lnTo>
                    <a:lnTo>
                      <a:pt x="369" y="408"/>
                    </a:lnTo>
                    <a:lnTo>
                      <a:pt x="370" y="406"/>
                    </a:lnTo>
                    <a:lnTo>
                      <a:pt x="372" y="411"/>
                    </a:lnTo>
                    <a:lnTo>
                      <a:pt x="372" y="430"/>
                    </a:lnTo>
                    <a:lnTo>
                      <a:pt x="372" y="442"/>
                    </a:lnTo>
                    <a:lnTo>
                      <a:pt x="372" y="453"/>
                    </a:lnTo>
                    <a:lnTo>
                      <a:pt x="376" y="463"/>
                    </a:lnTo>
                    <a:lnTo>
                      <a:pt x="377" y="465"/>
                    </a:lnTo>
                    <a:lnTo>
                      <a:pt x="379" y="467"/>
                    </a:lnTo>
                    <a:lnTo>
                      <a:pt x="384" y="469"/>
                    </a:lnTo>
                    <a:lnTo>
                      <a:pt x="388" y="469"/>
                    </a:lnTo>
                    <a:lnTo>
                      <a:pt x="395" y="465"/>
                    </a:lnTo>
                    <a:lnTo>
                      <a:pt x="400" y="463"/>
                    </a:lnTo>
                    <a:lnTo>
                      <a:pt x="405" y="463"/>
                    </a:lnTo>
                    <a:lnTo>
                      <a:pt x="410" y="463"/>
                    </a:lnTo>
                    <a:lnTo>
                      <a:pt x="442" y="533"/>
                    </a:lnTo>
                    <a:lnTo>
                      <a:pt x="440" y="538"/>
                    </a:lnTo>
                    <a:lnTo>
                      <a:pt x="435" y="552"/>
                    </a:lnTo>
                    <a:lnTo>
                      <a:pt x="431" y="571"/>
                    </a:lnTo>
                    <a:lnTo>
                      <a:pt x="431" y="582"/>
                    </a:lnTo>
                    <a:lnTo>
                      <a:pt x="433" y="592"/>
                    </a:lnTo>
                    <a:lnTo>
                      <a:pt x="433" y="601"/>
                    </a:lnTo>
                    <a:lnTo>
                      <a:pt x="431" y="608"/>
                    </a:lnTo>
                    <a:lnTo>
                      <a:pt x="428" y="613"/>
                    </a:lnTo>
                    <a:lnTo>
                      <a:pt x="423" y="618"/>
                    </a:lnTo>
                    <a:lnTo>
                      <a:pt x="419" y="623"/>
                    </a:lnTo>
                    <a:lnTo>
                      <a:pt x="416" y="629"/>
                    </a:lnTo>
                    <a:lnTo>
                      <a:pt x="416" y="634"/>
                    </a:lnTo>
                    <a:lnTo>
                      <a:pt x="419" y="639"/>
                    </a:lnTo>
                    <a:lnTo>
                      <a:pt x="421" y="646"/>
                    </a:lnTo>
                    <a:lnTo>
                      <a:pt x="421" y="653"/>
                    </a:lnTo>
                    <a:lnTo>
                      <a:pt x="419" y="658"/>
                    </a:lnTo>
                    <a:lnTo>
                      <a:pt x="416" y="665"/>
                    </a:lnTo>
                    <a:lnTo>
                      <a:pt x="414" y="671"/>
                    </a:lnTo>
                    <a:lnTo>
                      <a:pt x="414" y="676"/>
                    </a:lnTo>
                    <a:lnTo>
                      <a:pt x="416" y="681"/>
                    </a:lnTo>
                    <a:lnTo>
                      <a:pt x="421" y="686"/>
                    </a:lnTo>
                    <a:lnTo>
                      <a:pt x="426" y="688"/>
                    </a:lnTo>
                    <a:lnTo>
                      <a:pt x="428" y="691"/>
                    </a:lnTo>
                    <a:lnTo>
                      <a:pt x="430" y="695"/>
                    </a:lnTo>
                    <a:lnTo>
                      <a:pt x="430" y="698"/>
                    </a:lnTo>
                    <a:lnTo>
                      <a:pt x="430" y="707"/>
                    </a:lnTo>
                    <a:lnTo>
                      <a:pt x="426" y="716"/>
                    </a:lnTo>
                    <a:lnTo>
                      <a:pt x="417" y="731"/>
                    </a:lnTo>
                    <a:lnTo>
                      <a:pt x="414" y="738"/>
                    </a:lnTo>
                    <a:lnTo>
                      <a:pt x="412" y="744"/>
                    </a:lnTo>
                    <a:lnTo>
                      <a:pt x="410" y="749"/>
                    </a:lnTo>
                    <a:lnTo>
                      <a:pt x="407" y="752"/>
                    </a:lnTo>
                    <a:lnTo>
                      <a:pt x="405" y="752"/>
                    </a:lnTo>
                    <a:lnTo>
                      <a:pt x="400" y="752"/>
                    </a:lnTo>
                    <a:lnTo>
                      <a:pt x="398" y="754"/>
                    </a:lnTo>
                    <a:lnTo>
                      <a:pt x="398" y="756"/>
                    </a:lnTo>
                    <a:lnTo>
                      <a:pt x="402" y="763"/>
                    </a:lnTo>
                    <a:lnTo>
                      <a:pt x="402" y="768"/>
                    </a:lnTo>
                    <a:lnTo>
                      <a:pt x="400" y="773"/>
                    </a:lnTo>
                    <a:lnTo>
                      <a:pt x="393" y="778"/>
                    </a:lnTo>
                    <a:lnTo>
                      <a:pt x="383" y="784"/>
                    </a:lnTo>
                    <a:lnTo>
                      <a:pt x="377" y="778"/>
                    </a:lnTo>
                    <a:lnTo>
                      <a:pt x="372" y="775"/>
                    </a:lnTo>
                    <a:lnTo>
                      <a:pt x="360" y="768"/>
                    </a:lnTo>
                    <a:lnTo>
                      <a:pt x="355" y="765"/>
                    </a:lnTo>
                    <a:lnTo>
                      <a:pt x="351" y="761"/>
                    </a:lnTo>
                    <a:lnTo>
                      <a:pt x="348" y="756"/>
                    </a:lnTo>
                    <a:lnTo>
                      <a:pt x="346" y="749"/>
                    </a:lnTo>
                    <a:lnTo>
                      <a:pt x="344" y="744"/>
                    </a:lnTo>
                    <a:lnTo>
                      <a:pt x="341" y="738"/>
                    </a:lnTo>
                    <a:lnTo>
                      <a:pt x="337" y="733"/>
                    </a:lnTo>
                    <a:lnTo>
                      <a:pt x="332" y="728"/>
                    </a:lnTo>
                    <a:lnTo>
                      <a:pt x="311" y="716"/>
                    </a:lnTo>
                    <a:lnTo>
                      <a:pt x="276" y="697"/>
                    </a:lnTo>
                    <a:lnTo>
                      <a:pt x="243" y="676"/>
                    </a:lnTo>
                    <a:lnTo>
                      <a:pt x="222" y="662"/>
                    </a:lnTo>
                    <a:lnTo>
                      <a:pt x="214" y="651"/>
                    </a:lnTo>
                    <a:lnTo>
                      <a:pt x="207" y="643"/>
                    </a:lnTo>
                    <a:lnTo>
                      <a:pt x="203" y="636"/>
                    </a:lnTo>
                    <a:lnTo>
                      <a:pt x="198" y="630"/>
                    </a:lnTo>
                    <a:lnTo>
                      <a:pt x="186" y="618"/>
                    </a:lnTo>
                    <a:lnTo>
                      <a:pt x="181" y="610"/>
                    </a:lnTo>
                    <a:lnTo>
                      <a:pt x="177" y="601"/>
                    </a:lnTo>
                    <a:lnTo>
                      <a:pt x="175" y="592"/>
                    </a:lnTo>
                    <a:lnTo>
                      <a:pt x="175" y="580"/>
                    </a:lnTo>
                    <a:lnTo>
                      <a:pt x="175" y="570"/>
                    </a:lnTo>
                    <a:lnTo>
                      <a:pt x="172" y="559"/>
                    </a:lnTo>
                    <a:lnTo>
                      <a:pt x="167" y="550"/>
                    </a:lnTo>
                    <a:lnTo>
                      <a:pt x="161" y="542"/>
                    </a:lnTo>
                    <a:lnTo>
                      <a:pt x="149" y="526"/>
                    </a:lnTo>
                    <a:lnTo>
                      <a:pt x="146" y="517"/>
                    </a:lnTo>
                    <a:lnTo>
                      <a:pt x="144" y="510"/>
                    </a:lnTo>
                    <a:lnTo>
                      <a:pt x="142" y="505"/>
                    </a:lnTo>
                    <a:lnTo>
                      <a:pt x="142" y="500"/>
                    </a:lnTo>
                    <a:lnTo>
                      <a:pt x="137" y="491"/>
                    </a:lnTo>
                    <a:lnTo>
                      <a:pt x="132" y="482"/>
                    </a:lnTo>
                    <a:lnTo>
                      <a:pt x="128" y="476"/>
                    </a:lnTo>
                    <a:lnTo>
                      <a:pt x="127" y="467"/>
                    </a:lnTo>
                    <a:lnTo>
                      <a:pt x="123" y="455"/>
                    </a:lnTo>
                    <a:lnTo>
                      <a:pt x="118" y="442"/>
                    </a:lnTo>
                    <a:lnTo>
                      <a:pt x="106" y="416"/>
                    </a:lnTo>
                    <a:lnTo>
                      <a:pt x="95" y="390"/>
                    </a:lnTo>
                    <a:lnTo>
                      <a:pt x="90" y="378"/>
                    </a:lnTo>
                    <a:lnTo>
                      <a:pt x="87" y="366"/>
                    </a:lnTo>
                    <a:lnTo>
                      <a:pt x="83" y="355"/>
                    </a:lnTo>
                    <a:lnTo>
                      <a:pt x="80" y="347"/>
                    </a:lnTo>
                    <a:lnTo>
                      <a:pt x="69" y="333"/>
                    </a:lnTo>
                    <a:lnTo>
                      <a:pt x="64" y="326"/>
                    </a:lnTo>
                    <a:lnTo>
                      <a:pt x="59" y="317"/>
                    </a:lnTo>
                    <a:lnTo>
                      <a:pt x="54" y="307"/>
                    </a:lnTo>
                    <a:lnTo>
                      <a:pt x="50" y="294"/>
                    </a:lnTo>
                    <a:lnTo>
                      <a:pt x="48" y="289"/>
                    </a:lnTo>
                    <a:lnTo>
                      <a:pt x="47" y="286"/>
                    </a:lnTo>
                    <a:lnTo>
                      <a:pt x="38" y="279"/>
                    </a:lnTo>
                    <a:lnTo>
                      <a:pt x="19" y="268"/>
                    </a:lnTo>
                    <a:lnTo>
                      <a:pt x="12" y="263"/>
                    </a:lnTo>
                    <a:lnTo>
                      <a:pt x="5" y="258"/>
                    </a:lnTo>
                    <a:lnTo>
                      <a:pt x="5" y="254"/>
                    </a:lnTo>
                    <a:lnTo>
                      <a:pt x="5" y="253"/>
                    </a:lnTo>
                    <a:lnTo>
                      <a:pt x="7" y="249"/>
                    </a:lnTo>
                    <a:lnTo>
                      <a:pt x="10" y="246"/>
                    </a:lnTo>
                    <a:lnTo>
                      <a:pt x="15" y="242"/>
                    </a:lnTo>
                    <a:lnTo>
                      <a:pt x="17" y="239"/>
                    </a:lnTo>
                    <a:lnTo>
                      <a:pt x="15" y="237"/>
                    </a:lnTo>
                    <a:lnTo>
                      <a:pt x="13" y="235"/>
                    </a:lnTo>
                    <a:lnTo>
                      <a:pt x="7" y="230"/>
                    </a:lnTo>
                    <a:lnTo>
                      <a:pt x="5" y="227"/>
                    </a:lnTo>
                    <a:lnTo>
                      <a:pt x="1" y="221"/>
                    </a:lnTo>
                    <a:lnTo>
                      <a:pt x="0" y="207"/>
                    </a:lnTo>
                    <a:lnTo>
                      <a:pt x="0" y="199"/>
                    </a:lnTo>
                    <a:lnTo>
                      <a:pt x="1" y="190"/>
                    </a:lnTo>
                    <a:lnTo>
                      <a:pt x="5" y="180"/>
                    </a:lnTo>
                    <a:lnTo>
                      <a:pt x="10" y="169"/>
                    </a:lnTo>
                    <a:lnTo>
                      <a:pt x="20" y="157"/>
                    </a:lnTo>
                    <a:lnTo>
                      <a:pt x="33" y="143"/>
                    </a:lnTo>
                    <a:lnTo>
                      <a:pt x="36" y="152"/>
                    </a:lnTo>
                    <a:lnTo>
                      <a:pt x="38" y="157"/>
                    </a:lnTo>
                    <a:lnTo>
                      <a:pt x="38" y="162"/>
                    </a:lnTo>
                    <a:lnTo>
                      <a:pt x="34" y="166"/>
                    </a:lnTo>
                    <a:lnTo>
                      <a:pt x="29" y="173"/>
                    </a:lnTo>
                    <a:lnTo>
                      <a:pt x="27" y="176"/>
                    </a:lnTo>
                    <a:lnTo>
                      <a:pt x="27" y="180"/>
                    </a:lnTo>
                    <a:lnTo>
                      <a:pt x="31" y="186"/>
                    </a:lnTo>
                    <a:lnTo>
                      <a:pt x="33" y="188"/>
                    </a:lnTo>
                    <a:lnTo>
                      <a:pt x="34" y="188"/>
                    </a:lnTo>
                    <a:lnTo>
                      <a:pt x="41" y="186"/>
                    </a:lnTo>
                    <a:lnTo>
                      <a:pt x="52" y="188"/>
                    </a:lnTo>
                    <a:lnTo>
                      <a:pt x="59" y="190"/>
                    </a:lnTo>
                    <a:lnTo>
                      <a:pt x="62" y="193"/>
                    </a:lnTo>
                    <a:lnTo>
                      <a:pt x="67" y="202"/>
                    </a:lnTo>
                    <a:lnTo>
                      <a:pt x="71" y="206"/>
                    </a:lnTo>
                    <a:lnTo>
                      <a:pt x="73" y="207"/>
                    </a:lnTo>
                    <a:lnTo>
                      <a:pt x="78" y="207"/>
                    </a:lnTo>
                    <a:lnTo>
                      <a:pt x="83" y="202"/>
                    </a:lnTo>
                    <a:lnTo>
                      <a:pt x="88" y="197"/>
                    </a:lnTo>
                    <a:lnTo>
                      <a:pt x="90" y="193"/>
                    </a:lnTo>
                    <a:lnTo>
                      <a:pt x="92" y="185"/>
                    </a:lnTo>
                    <a:lnTo>
                      <a:pt x="95" y="171"/>
                    </a:lnTo>
                    <a:lnTo>
                      <a:pt x="99" y="162"/>
                    </a:lnTo>
                    <a:lnTo>
                      <a:pt x="104" y="150"/>
                    </a:lnTo>
                    <a:lnTo>
                      <a:pt x="113" y="138"/>
                    </a:lnTo>
                    <a:lnTo>
                      <a:pt x="123" y="127"/>
                    </a:lnTo>
                    <a:lnTo>
                      <a:pt x="135" y="117"/>
                    </a:lnTo>
                    <a:lnTo>
                      <a:pt x="149" y="108"/>
                    </a:lnTo>
                    <a:lnTo>
                      <a:pt x="175" y="92"/>
                    </a:lnTo>
                    <a:lnTo>
                      <a:pt x="186" y="82"/>
                    </a:lnTo>
                    <a:lnTo>
                      <a:pt x="195" y="72"/>
                    </a:lnTo>
                    <a:lnTo>
                      <a:pt x="205" y="52"/>
                    </a:lnTo>
                    <a:lnTo>
                      <a:pt x="210" y="37"/>
                    </a:lnTo>
                    <a:lnTo>
                      <a:pt x="212" y="23"/>
                    </a:lnTo>
                    <a:lnTo>
                      <a:pt x="210" y="4"/>
                    </a:lnTo>
                    <a:lnTo>
                      <a:pt x="214" y="2"/>
                    </a:lnTo>
                    <a:lnTo>
                      <a:pt x="215" y="0"/>
                    </a:lnTo>
                    <a:lnTo>
                      <a:pt x="221" y="4"/>
                    </a:lnTo>
                    <a:lnTo>
                      <a:pt x="226" y="9"/>
                    </a:lnTo>
                    <a:lnTo>
                      <a:pt x="229" y="12"/>
                    </a:lnTo>
                    <a:lnTo>
                      <a:pt x="233" y="14"/>
                    </a:lnTo>
                    <a:lnTo>
                      <a:pt x="238" y="18"/>
                    </a:lnTo>
                    <a:lnTo>
                      <a:pt x="242" y="21"/>
                    </a:lnTo>
                    <a:lnTo>
                      <a:pt x="245" y="30"/>
                    </a:lnTo>
                    <a:lnTo>
                      <a:pt x="247" y="35"/>
                    </a:lnTo>
                    <a:lnTo>
                      <a:pt x="249" y="38"/>
                    </a:lnTo>
                    <a:lnTo>
                      <a:pt x="254" y="44"/>
                    </a:lnTo>
                    <a:lnTo>
                      <a:pt x="259" y="49"/>
                    </a:lnTo>
                    <a:lnTo>
                      <a:pt x="266" y="54"/>
                    </a:lnTo>
                    <a:lnTo>
                      <a:pt x="273" y="63"/>
                    </a:lnTo>
                    <a:lnTo>
                      <a:pt x="280" y="79"/>
                    </a:lnTo>
                    <a:lnTo>
                      <a:pt x="283" y="87"/>
                    </a:lnTo>
                    <a:lnTo>
                      <a:pt x="289" y="94"/>
                    </a:lnTo>
                    <a:lnTo>
                      <a:pt x="294" y="99"/>
                    </a:lnTo>
                    <a:lnTo>
                      <a:pt x="301" y="101"/>
                    </a:lnTo>
                    <a:lnTo>
                      <a:pt x="308" y="101"/>
                    </a:lnTo>
                    <a:lnTo>
                      <a:pt x="316" y="99"/>
                    </a:lnTo>
                    <a:lnTo>
                      <a:pt x="330" y="96"/>
                    </a:lnTo>
                    <a:lnTo>
                      <a:pt x="337" y="94"/>
                    </a:lnTo>
                    <a:lnTo>
                      <a:pt x="346" y="92"/>
                    </a:lnTo>
                    <a:lnTo>
                      <a:pt x="357" y="94"/>
                    </a:lnTo>
                    <a:lnTo>
                      <a:pt x="367" y="96"/>
                    </a:lnTo>
                    <a:lnTo>
                      <a:pt x="386" y="105"/>
                    </a:lnTo>
                    <a:lnTo>
                      <a:pt x="393" y="108"/>
                    </a:lnTo>
                    <a:lnTo>
                      <a:pt x="395" y="110"/>
                    </a:lnTo>
                    <a:lnTo>
                      <a:pt x="395" y="113"/>
                    </a:lnTo>
                    <a:lnTo>
                      <a:pt x="393" y="117"/>
                    </a:lnTo>
                    <a:lnTo>
                      <a:pt x="383" y="136"/>
                    </a:lnTo>
                    <a:lnTo>
                      <a:pt x="374" y="152"/>
                    </a:lnTo>
                    <a:lnTo>
                      <a:pt x="372" y="157"/>
                    </a:lnTo>
                    <a:lnTo>
                      <a:pt x="372" y="160"/>
                    </a:lnTo>
                    <a:lnTo>
                      <a:pt x="372" y="162"/>
                    </a:lnTo>
                    <a:lnTo>
                      <a:pt x="377" y="162"/>
                    </a:lnTo>
                    <a:lnTo>
                      <a:pt x="383" y="162"/>
                    </a:lnTo>
                    <a:lnTo>
                      <a:pt x="386" y="162"/>
                    </a:lnTo>
                    <a:lnTo>
                      <a:pt x="390" y="164"/>
                    </a:lnTo>
                    <a:lnTo>
                      <a:pt x="391" y="166"/>
                    </a:lnTo>
                    <a:lnTo>
                      <a:pt x="395" y="171"/>
                    </a:lnTo>
                    <a:lnTo>
                      <a:pt x="398" y="178"/>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11" name="Google Shape;911;p58"/>
              <p:cNvSpPr/>
              <p:nvPr/>
            </p:nvSpPr>
            <p:spPr>
              <a:xfrm>
                <a:off x="1418" y="2742"/>
                <a:ext cx="77" cy="105"/>
              </a:xfrm>
              <a:custGeom>
                <a:rect b="b" l="l" r="r" t="t"/>
                <a:pathLst>
                  <a:path extrusionOk="0" h="269" w="200">
                    <a:moveTo>
                      <a:pt x="73" y="0"/>
                    </a:moveTo>
                    <a:lnTo>
                      <a:pt x="73" y="0"/>
                    </a:lnTo>
                    <a:lnTo>
                      <a:pt x="101" y="24"/>
                    </a:lnTo>
                    <a:lnTo>
                      <a:pt x="106" y="27"/>
                    </a:lnTo>
                    <a:lnTo>
                      <a:pt x="109" y="27"/>
                    </a:lnTo>
                    <a:lnTo>
                      <a:pt x="111" y="27"/>
                    </a:lnTo>
                    <a:lnTo>
                      <a:pt x="115" y="27"/>
                    </a:lnTo>
                    <a:lnTo>
                      <a:pt x="118" y="31"/>
                    </a:lnTo>
                    <a:lnTo>
                      <a:pt x="122" y="34"/>
                    </a:lnTo>
                    <a:lnTo>
                      <a:pt x="123" y="40"/>
                    </a:lnTo>
                    <a:lnTo>
                      <a:pt x="125" y="41"/>
                    </a:lnTo>
                    <a:lnTo>
                      <a:pt x="129" y="45"/>
                    </a:lnTo>
                    <a:lnTo>
                      <a:pt x="141" y="48"/>
                    </a:lnTo>
                    <a:lnTo>
                      <a:pt x="153" y="52"/>
                    </a:lnTo>
                    <a:lnTo>
                      <a:pt x="156" y="50"/>
                    </a:lnTo>
                    <a:lnTo>
                      <a:pt x="158" y="50"/>
                    </a:lnTo>
                    <a:lnTo>
                      <a:pt x="160" y="45"/>
                    </a:lnTo>
                    <a:lnTo>
                      <a:pt x="162" y="41"/>
                    </a:lnTo>
                    <a:lnTo>
                      <a:pt x="163" y="41"/>
                    </a:lnTo>
                    <a:lnTo>
                      <a:pt x="167" y="43"/>
                    </a:lnTo>
                    <a:lnTo>
                      <a:pt x="170" y="45"/>
                    </a:lnTo>
                    <a:lnTo>
                      <a:pt x="174" y="52"/>
                    </a:lnTo>
                    <a:lnTo>
                      <a:pt x="179" y="57"/>
                    </a:lnTo>
                    <a:lnTo>
                      <a:pt x="184" y="60"/>
                    </a:lnTo>
                    <a:lnTo>
                      <a:pt x="198" y="66"/>
                    </a:lnTo>
                    <a:lnTo>
                      <a:pt x="200" y="85"/>
                    </a:lnTo>
                    <a:lnTo>
                      <a:pt x="198" y="99"/>
                    </a:lnTo>
                    <a:lnTo>
                      <a:pt x="193" y="114"/>
                    </a:lnTo>
                    <a:lnTo>
                      <a:pt x="183" y="134"/>
                    </a:lnTo>
                    <a:lnTo>
                      <a:pt x="174" y="144"/>
                    </a:lnTo>
                    <a:lnTo>
                      <a:pt x="163" y="154"/>
                    </a:lnTo>
                    <a:lnTo>
                      <a:pt x="137" y="170"/>
                    </a:lnTo>
                    <a:lnTo>
                      <a:pt x="123" y="179"/>
                    </a:lnTo>
                    <a:lnTo>
                      <a:pt x="111" y="189"/>
                    </a:lnTo>
                    <a:lnTo>
                      <a:pt x="101" y="200"/>
                    </a:lnTo>
                    <a:lnTo>
                      <a:pt x="92" y="212"/>
                    </a:lnTo>
                    <a:lnTo>
                      <a:pt x="87" y="224"/>
                    </a:lnTo>
                    <a:lnTo>
                      <a:pt x="83" y="233"/>
                    </a:lnTo>
                    <a:lnTo>
                      <a:pt x="80" y="247"/>
                    </a:lnTo>
                    <a:lnTo>
                      <a:pt x="78" y="255"/>
                    </a:lnTo>
                    <a:lnTo>
                      <a:pt x="76" y="259"/>
                    </a:lnTo>
                    <a:lnTo>
                      <a:pt x="71" y="264"/>
                    </a:lnTo>
                    <a:lnTo>
                      <a:pt x="66" y="269"/>
                    </a:lnTo>
                    <a:lnTo>
                      <a:pt x="61" y="269"/>
                    </a:lnTo>
                    <a:lnTo>
                      <a:pt x="59" y="268"/>
                    </a:lnTo>
                    <a:lnTo>
                      <a:pt x="55" y="264"/>
                    </a:lnTo>
                    <a:lnTo>
                      <a:pt x="50" y="255"/>
                    </a:lnTo>
                    <a:lnTo>
                      <a:pt x="47" y="252"/>
                    </a:lnTo>
                    <a:lnTo>
                      <a:pt x="40" y="250"/>
                    </a:lnTo>
                    <a:lnTo>
                      <a:pt x="29" y="248"/>
                    </a:lnTo>
                    <a:lnTo>
                      <a:pt x="22" y="250"/>
                    </a:lnTo>
                    <a:lnTo>
                      <a:pt x="21" y="250"/>
                    </a:lnTo>
                    <a:lnTo>
                      <a:pt x="19" y="248"/>
                    </a:lnTo>
                    <a:lnTo>
                      <a:pt x="15" y="242"/>
                    </a:lnTo>
                    <a:lnTo>
                      <a:pt x="15" y="238"/>
                    </a:lnTo>
                    <a:lnTo>
                      <a:pt x="17" y="235"/>
                    </a:lnTo>
                    <a:lnTo>
                      <a:pt x="22" y="228"/>
                    </a:lnTo>
                    <a:lnTo>
                      <a:pt x="26" y="224"/>
                    </a:lnTo>
                    <a:lnTo>
                      <a:pt x="26" y="219"/>
                    </a:lnTo>
                    <a:lnTo>
                      <a:pt x="24" y="214"/>
                    </a:lnTo>
                    <a:lnTo>
                      <a:pt x="21" y="205"/>
                    </a:lnTo>
                    <a:lnTo>
                      <a:pt x="26" y="203"/>
                    </a:lnTo>
                    <a:lnTo>
                      <a:pt x="29" y="200"/>
                    </a:lnTo>
                    <a:lnTo>
                      <a:pt x="33" y="196"/>
                    </a:lnTo>
                    <a:lnTo>
                      <a:pt x="35" y="193"/>
                    </a:lnTo>
                    <a:lnTo>
                      <a:pt x="36" y="182"/>
                    </a:lnTo>
                    <a:lnTo>
                      <a:pt x="36" y="170"/>
                    </a:lnTo>
                    <a:lnTo>
                      <a:pt x="36" y="167"/>
                    </a:lnTo>
                    <a:lnTo>
                      <a:pt x="35" y="167"/>
                    </a:lnTo>
                    <a:lnTo>
                      <a:pt x="31" y="172"/>
                    </a:lnTo>
                    <a:lnTo>
                      <a:pt x="28" y="174"/>
                    </a:lnTo>
                    <a:lnTo>
                      <a:pt x="24" y="175"/>
                    </a:lnTo>
                    <a:lnTo>
                      <a:pt x="19" y="174"/>
                    </a:lnTo>
                    <a:lnTo>
                      <a:pt x="12" y="168"/>
                    </a:lnTo>
                    <a:lnTo>
                      <a:pt x="3" y="158"/>
                    </a:lnTo>
                    <a:lnTo>
                      <a:pt x="3" y="156"/>
                    </a:lnTo>
                    <a:lnTo>
                      <a:pt x="3" y="153"/>
                    </a:lnTo>
                    <a:lnTo>
                      <a:pt x="5" y="149"/>
                    </a:lnTo>
                    <a:lnTo>
                      <a:pt x="5" y="142"/>
                    </a:lnTo>
                    <a:lnTo>
                      <a:pt x="5" y="132"/>
                    </a:lnTo>
                    <a:lnTo>
                      <a:pt x="1" y="118"/>
                    </a:lnTo>
                    <a:lnTo>
                      <a:pt x="0" y="109"/>
                    </a:lnTo>
                    <a:lnTo>
                      <a:pt x="1" y="104"/>
                    </a:lnTo>
                    <a:lnTo>
                      <a:pt x="5" y="100"/>
                    </a:lnTo>
                    <a:lnTo>
                      <a:pt x="8" y="100"/>
                    </a:lnTo>
                    <a:lnTo>
                      <a:pt x="12" y="99"/>
                    </a:lnTo>
                    <a:lnTo>
                      <a:pt x="15" y="97"/>
                    </a:lnTo>
                    <a:lnTo>
                      <a:pt x="17" y="92"/>
                    </a:lnTo>
                    <a:lnTo>
                      <a:pt x="17" y="85"/>
                    </a:lnTo>
                    <a:lnTo>
                      <a:pt x="17" y="78"/>
                    </a:lnTo>
                    <a:lnTo>
                      <a:pt x="19" y="73"/>
                    </a:lnTo>
                    <a:lnTo>
                      <a:pt x="26" y="66"/>
                    </a:lnTo>
                    <a:lnTo>
                      <a:pt x="28" y="62"/>
                    </a:lnTo>
                    <a:lnTo>
                      <a:pt x="31" y="57"/>
                    </a:lnTo>
                    <a:lnTo>
                      <a:pt x="31" y="48"/>
                    </a:lnTo>
                    <a:lnTo>
                      <a:pt x="31" y="38"/>
                    </a:lnTo>
                    <a:lnTo>
                      <a:pt x="31" y="34"/>
                    </a:lnTo>
                    <a:lnTo>
                      <a:pt x="31" y="29"/>
                    </a:lnTo>
                    <a:lnTo>
                      <a:pt x="36" y="24"/>
                    </a:lnTo>
                    <a:lnTo>
                      <a:pt x="43" y="20"/>
                    </a:lnTo>
                    <a:lnTo>
                      <a:pt x="52" y="17"/>
                    </a:lnTo>
                    <a:lnTo>
                      <a:pt x="61" y="15"/>
                    </a:lnTo>
                    <a:lnTo>
                      <a:pt x="68" y="12"/>
                    </a:lnTo>
                    <a:lnTo>
                      <a:pt x="73" y="6"/>
                    </a:lnTo>
                    <a:lnTo>
                      <a:pt x="73" y="3"/>
                    </a:lnTo>
                    <a:lnTo>
                      <a:pt x="73" y="0"/>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12" name="Google Shape;912;p58"/>
              <p:cNvSpPr/>
              <p:nvPr/>
            </p:nvSpPr>
            <p:spPr>
              <a:xfrm>
                <a:off x="1444" y="2562"/>
                <a:ext cx="167" cy="273"/>
              </a:xfrm>
              <a:custGeom>
                <a:rect b="b" l="l" r="r" t="t"/>
                <a:pathLst>
                  <a:path extrusionOk="0" h="705" w="426">
                    <a:moveTo>
                      <a:pt x="271" y="22"/>
                    </a:moveTo>
                    <a:lnTo>
                      <a:pt x="271" y="22"/>
                    </a:lnTo>
                    <a:lnTo>
                      <a:pt x="273" y="19"/>
                    </a:lnTo>
                    <a:lnTo>
                      <a:pt x="277" y="15"/>
                    </a:lnTo>
                    <a:lnTo>
                      <a:pt x="278" y="12"/>
                    </a:lnTo>
                    <a:lnTo>
                      <a:pt x="277" y="8"/>
                    </a:lnTo>
                    <a:lnTo>
                      <a:pt x="275" y="5"/>
                    </a:lnTo>
                    <a:lnTo>
                      <a:pt x="273" y="1"/>
                    </a:lnTo>
                    <a:lnTo>
                      <a:pt x="266" y="0"/>
                    </a:lnTo>
                    <a:lnTo>
                      <a:pt x="259" y="0"/>
                    </a:lnTo>
                    <a:lnTo>
                      <a:pt x="249" y="1"/>
                    </a:lnTo>
                    <a:lnTo>
                      <a:pt x="245" y="5"/>
                    </a:lnTo>
                    <a:lnTo>
                      <a:pt x="242" y="7"/>
                    </a:lnTo>
                    <a:lnTo>
                      <a:pt x="235" y="15"/>
                    </a:lnTo>
                    <a:lnTo>
                      <a:pt x="229" y="22"/>
                    </a:lnTo>
                    <a:lnTo>
                      <a:pt x="219" y="29"/>
                    </a:lnTo>
                    <a:lnTo>
                      <a:pt x="205" y="40"/>
                    </a:lnTo>
                    <a:lnTo>
                      <a:pt x="195" y="43"/>
                    </a:lnTo>
                    <a:lnTo>
                      <a:pt x="186" y="45"/>
                    </a:lnTo>
                    <a:lnTo>
                      <a:pt x="179" y="43"/>
                    </a:lnTo>
                    <a:lnTo>
                      <a:pt x="176" y="43"/>
                    </a:lnTo>
                    <a:lnTo>
                      <a:pt x="172" y="41"/>
                    </a:lnTo>
                    <a:lnTo>
                      <a:pt x="169" y="45"/>
                    </a:lnTo>
                    <a:lnTo>
                      <a:pt x="167" y="50"/>
                    </a:lnTo>
                    <a:lnTo>
                      <a:pt x="163" y="55"/>
                    </a:lnTo>
                    <a:lnTo>
                      <a:pt x="160" y="59"/>
                    </a:lnTo>
                    <a:lnTo>
                      <a:pt x="156" y="57"/>
                    </a:lnTo>
                    <a:lnTo>
                      <a:pt x="151" y="57"/>
                    </a:lnTo>
                    <a:lnTo>
                      <a:pt x="142" y="54"/>
                    </a:lnTo>
                    <a:lnTo>
                      <a:pt x="139" y="54"/>
                    </a:lnTo>
                    <a:lnTo>
                      <a:pt x="137" y="57"/>
                    </a:lnTo>
                    <a:lnTo>
                      <a:pt x="135" y="62"/>
                    </a:lnTo>
                    <a:lnTo>
                      <a:pt x="134" y="66"/>
                    </a:lnTo>
                    <a:lnTo>
                      <a:pt x="127" y="75"/>
                    </a:lnTo>
                    <a:lnTo>
                      <a:pt x="123" y="80"/>
                    </a:lnTo>
                    <a:lnTo>
                      <a:pt x="122" y="87"/>
                    </a:lnTo>
                    <a:lnTo>
                      <a:pt x="120" y="95"/>
                    </a:lnTo>
                    <a:lnTo>
                      <a:pt x="120" y="106"/>
                    </a:lnTo>
                    <a:lnTo>
                      <a:pt x="120" y="116"/>
                    </a:lnTo>
                    <a:lnTo>
                      <a:pt x="118" y="122"/>
                    </a:lnTo>
                    <a:lnTo>
                      <a:pt x="115" y="125"/>
                    </a:lnTo>
                    <a:lnTo>
                      <a:pt x="111" y="127"/>
                    </a:lnTo>
                    <a:lnTo>
                      <a:pt x="108" y="127"/>
                    </a:lnTo>
                    <a:lnTo>
                      <a:pt x="104" y="127"/>
                    </a:lnTo>
                    <a:lnTo>
                      <a:pt x="101" y="130"/>
                    </a:lnTo>
                    <a:lnTo>
                      <a:pt x="99" y="135"/>
                    </a:lnTo>
                    <a:lnTo>
                      <a:pt x="97" y="142"/>
                    </a:lnTo>
                    <a:lnTo>
                      <a:pt x="94" y="148"/>
                    </a:lnTo>
                    <a:lnTo>
                      <a:pt x="83" y="153"/>
                    </a:lnTo>
                    <a:lnTo>
                      <a:pt x="80" y="155"/>
                    </a:lnTo>
                    <a:lnTo>
                      <a:pt x="76" y="158"/>
                    </a:lnTo>
                    <a:lnTo>
                      <a:pt x="75" y="163"/>
                    </a:lnTo>
                    <a:lnTo>
                      <a:pt x="76" y="170"/>
                    </a:lnTo>
                    <a:lnTo>
                      <a:pt x="78" y="181"/>
                    </a:lnTo>
                    <a:lnTo>
                      <a:pt x="78" y="186"/>
                    </a:lnTo>
                    <a:lnTo>
                      <a:pt x="75" y="184"/>
                    </a:lnTo>
                    <a:lnTo>
                      <a:pt x="57" y="158"/>
                    </a:lnTo>
                    <a:lnTo>
                      <a:pt x="55" y="163"/>
                    </a:lnTo>
                    <a:lnTo>
                      <a:pt x="55" y="169"/>
                    </a:lnTo>
                    <a:lnTo>
                      <a:pt x="59" y="177"/>
                    </a:lnTo>
                    <a:lnTo>
                      <a:pt x="64" y="186"/>
                    </a:lnTo>
                    <a:lnTo>
                      <a:pt x="64" y="189"/>
                    </a:lnTo>
                    <a:lnTo>
                      <a:pt x="61" y="191"/>
                    </a:lnTo>
                    <a:lnTo>
                      <a:pt x="59" y="191"/>
                    </a:lnTo>
                    <a:lnTo>
                      <a:pt x="57" y="193"/>
                    </a:lnTo>
                    <a:lnTo>
                      <a:pt x="57" y="196"/>
                    </a:lnTo>
                    <a:lnTo>
                      <a:pt x="57" y="200"/>
                    </a:lnTo>
                    <a:lnTo>
                      <a:pt x="54" y="205"/>
                    </a:lnTo>
                    <a:lnTo>
                      <a:pt x="52" y="205"/>
                    </a:lnTo>
                    <a:lnTo>
                      <a:pt x="50" y="205"/>
                    </a:lnTo>
                    <a:lnTo>
                      <a:pt x="47" y="202"/>
                    </a:lnTo>
                    <a:lnTo>
                      <a:pt x="45" y="200"/>
                    </a:lnTo>
                    <a:lnTo>
                      <a:pt x="43" y="198"/>
                    </a:lnTo>
                    <a:lnTo>
                      <a:pt x="43" y="200"/>
                    </a:lnTo>
                    <a:lnTo>
                      <a:pt x="40" y="207"/>
                    </a:lnTo>
                    <a:lnTo>
                      <a:pt x="40" y="219"/>
                    </a:lnTo>
                    <a:lnTo>
                      <a:pt x="41" y="222"/>
                    </a:lnTo>
                    <a:lnTo>
                      <a:pt x="43" y="224"/>
                    </a:lnTo>
                    <a:lnTo>
                      <a:pt x="45" y="226"/>
                    </a:lnTo>
                    <a:lnTo>
                      <a:pt x="47" y="229"/>
                    </a:lnTo>
                    <a:lnTo>
                      <a:pt x="47" y="238"/>
                    </a:lnTo>
                    <a:lnTo>
                      <a:pt x="48" y="240"/>
                    </a:lnTo>
                    <a:lnTo>
                      <a:pt x="52" y="243"/>
                    </a:lnTo>
                    <a:lnTo>
                      <a:pt x="55" y="245"/>
                    </a:lnTo>
                    <a:lnTo>
                      <a:pt x="57" y="249"/>
                    </a:lnTo>
                    <a:lnTo>
                      <a:pt x="57" y="252"/>
                    </a:lnTo>
                    <a:lnTo>
                      <a:pt x="55" y="256"/>
                    </a:lnTo>
                    <a:lnTo>
                      <a:pt x="54" y="264"/>
                    </a:lnTo>
                    <a:lnTo>
                      <a:pt x="54" y="270"/>
                    </a:lnTo>
                    <a:lnTo>
                      <a:pt x="55" y="273"/>
                    </a:lnTo>
                    <a:lnTo>
                      <a:pt x="61" y="278"/>
                    </a:lnTo>
                    <a:lnTo>
                      <a:pt x="61" y="282"/>
                    </a:lnTo>
                    <a:lnTo>
                      <a:pt x="59" y="283"/>
                    </a:lnTo>
                    <a:lnTo>
                      <a:pt x="57" y="287"/>
                    </a:lnTo>
                    <a:lnTo>
                      <a:pt x="54" y="289"/>
                    </a:lnTo>
                    <a:lnTo>
                      <a:pt x="52" y="294"/>
                    </a:lnTo>
                    <a:lnTo>
                      <a:pt x="50" y="301"/>
                    </a:lnTo>
                    <a:lnTo>
                      <a:pt x="52" y="313"/>
                    </a:lnTo>
                    <a:lnTo>
                      <a:pt x="54" y="325"/>
                    </a:lnTo>
                    <a:lnTo>
                      <a:pt x="54" y="336"/>
                    </a:lnTo>
                    <a:lnTo>
                      <a:pt x="52" y="353"/>
                    </a:lnTo>
                    <a:lnTo>
                      <a:pt x="52" y="364"/>
                    </a:lnTo>
                    <a:lnTo>
                      <a:pt x="54" y="367"/>
                    </a:lnTo>
                    <a:lnTo>
                      <a:pt x="55" y="369"/>
                    </a:lnTo>
                    <a:lnTo>
                      <a:pt x="57" y="372"/>
                    </a:lnTo>
                    <a:lnTo>
                      <a:pt x="59" y="377"/>
                    </a:lnTo>
                    <a:lnTo>
                      <a:pt x="57" y="386"/>
                    </a:lnTo>
                    <a:lnTo>
                      <a:pt x="54" y="393"/>
                    </a:lnTo>
                    <a:lnTo>
                      <a:pt x="50" y="402"/>
                    </a:lnTo>
                    <a:lnTo>
                      <a:pt x="45" y="411"/>
                    </a:lnTo>
                    <a:lnTo>
                      <a:pt x="40" y="416"/>
                    </a:lnTo>
                    <a:lnTo>
                      <a:pt x="34" y="418"/>
                    </a:lnTo>
                    <a:lnTo>
                      <a:pt x="22" y="419"/>
                    </a:lnTo>
                    <a:lnTo>
                      <a:pt x="15" y="423"/>
                    </a:lnTo>
                    <a:lnTo>
                      <a:pt x="12" y="424"/>
                    </a:lnTo>
                    <a:lnTo>
                      <a:pt x="10" y="428"/>
                    </a:lnTo>
                    <a:lnTo>
                      <a:pt x="10" y="433"/>
                    </a:lnTo>
                    <a:lnTo>
                      <a:pt x="10" y="438"/>
                    </a:lnTo>
                    <a:lnTo>
                      <a:pt x="12" y="444"/>
                    </a:lnTo>
                    <a:lnTo>
                      <a:pt x="10" y="445"/>
                    </a:lnTo>
                    <a:lnTo>
                      <a:pt x="3" y="447"/>
                    </a:lnTo>
                    <a:lnTo>
                      <a:pt x="1" y="449"/>
                    </a:lnTo>
                    <a:lnTo>
                      <a:pt x="0" y="452"/>
                    </a:lnTo>
                    <a:lnTo>
                      <a:pt x="1" y="458"/>
                    </a:lnTo>
                    <a:lnTo>
                      <a:pt x="5" y="465"/>
                    </a:lnTo>
                    <a:lnTo>
                      <a:pt x="33" y="489"/>
                    </a:lnTo>
                    <a:lnTo>
                      <a:pt x="38" y="492"/>
                    </a:lnTo>
                    <a:lnTo>
                      <a:pt x="41" y="492"/>
                    </a:lnTo>
                    <a:lnTo>
                      <a:pt x="43" y="492"/>
                    </a:lnTo>
                    <a:lnTo>
                      <a:pt x="47" y="492"/>
                    </a:lnTo>
                    <a:lnTo>
                      <a:pt x="50" y="496"/>
                    </a:lnTo>
                    <a:lnTo>
                      <a:pt x="54" y="499"/>
                    </a:lnTo>
                    <a:lnTo>
                      <a:pt x="55" y="505"/>
                    </a:lnTo>
                    <a:lnTo>
                      <a:pt x="57" y="506"/>
                    </a:lnTo>
                    <a:lnTo>
                      <a:pt x="61" y="510"/>
                    </a:lnTo>
                    <a:lnTo>
                      <a:pt x="73" y="513"/>
                    </a:lnTo>
                    <a:lnTo>
                      <a:pt x="85" y="517"/>
                    </a:lnTo>
                    <a:lnTo>
                      <a:pt x="88" y="515"/>
                    </a:lnTo>
                    <a:lnTo>
                      <a:pt x="90" y="515"/>
                    </a:lnTo>
                    <a:lnTo>
                      <a:pt x="92" y="510"/>
                    </a:lnTo>
                    <a:lnTo>
                      <a:pt x="94" y="506"/>
                    </a:lnTo>
                    <a:lnTo>
                      <a:pt x="95" y="506"/>
                    </a:lnTo>
                    <a:lnTo>
                      <a:pt x="99" y="508"/>
                    </a:lnTo>
                    <a:lnTo>
                      <a:pt x="102" y="510"/>
                    </a:lnTo>
                    <a:lnTo>
                      <a:pt x="106" y="517"/>
                    </a:lnTo>
                    <a:lnTo>
                      <a:pt x="111" y="522"/>
                    </a:lnTo>
                    <a:lnTo>
                      <a:pt x="116" y="525"/>
                    </a:lnTo>
                    <a:lnTo>
                      <a:pt x="130" y="531"/>
                    </a:lnTo>
                    <a:lnTo>
                      <a:pt x="134" y="529"/>
                    </a:lnTo>
                    <a:lnTo>
                      <a:pt x="135" y="527"/>
                    </a:lnTo>
                    <a:lnTo>
                      <a:pt x="141" y="531"/>
                    </a:lnTo>
                    <a:lnTo>
                      <a:pt x="146" y="536"/>
                    </a:lnTo>
                    <a:lnTo>
                      <a:pt x="149" y="539"/>
                    </a:lnTo>
                    <a:lnTo>
                      <a:pt x="153" y="541"/>
                    </a:lnTo>
                    <a:lnTo>
                      <a:pt x="158" y="545"/>
                    </a:lnTo>
                    <a:lnTo>
                      <a:pt x="162" y="548"/>
                    </a:lnTo>
                    <a:lnTo>
                      <a:pt x="165" y="557"/>
                    </a:lnTo>
                    <a:lnTo>
                      <a:pt x="167" y="562"/>
                    </a:lnTo>
                    <a:lnTo>
                      <a:pt x="169" y="565"/>
                    </a:lnTo>
                    <a:lnTo>
                      <a:pt x="174" y="571"/>
                    </a:lnTo>
                    <a:lnTo>
                      <a:pt x="179" y="576"/>
                    </a:lnTo>
                    <a:lnTo>
                      <a:pt x="186" y="581"/>
                    </a:lnTo>
                    <a:lnTo>
                      <a:pt x="193" y="590"/>
                    </a:lnTo>
                    <a:lnTo>
                      <a:pt x="200" y="606"/>
                    </a:lnTo>
                    <a:lnTo>
                      <a:pt x="203" y="614"/>
                    </a:lnTo>
                    <a:lnTo>
                      <a:pt x="209" y="621"/>
                    </a:lnTo>
                    <a:lnTo>
                      <a:pt x="214" y="626"/>
                    </a:lnTo>
                    <a:lnTo>
                      <a:pt x="221" y="628"/>
                    </a:lnTo>
                    <a:lnTo>
                      <a:pt x="228" y="628"/>
                    </a:lnTo>
                    <a:lnTo>
                      <a:pt x="236" y="626"/>
                    </a:lnTo>
                    <a:lnTo>
                      <a:pt x="250" y="623"/>
                    </a:lnTo>
                    <a:lnTo>
                      <a:pt x="257" y="621"/>
                    </a:lnTo>
                    <a:lnTo>
                      <a:pt x="266" y="619"/>
                    </a:lnTo>
                    <a:lnTo>
                      <a:pt x="277" y="621"/>
                    </a:lnTo>
                    <a:lnTo>
                      <a:pt x="287" y="623"/>
                    </a:lnTo>
                    <a:lnTo>
                      <a:pt x="306" y="632"/>
                    </a:lnTo>
                    <a:lnTo>
                      <a:pt x="313" y="635"/>
                    </a:lnTo>
                    <a:lnTo>
                      <a:pt x="315" y="637"/>
                    </a:lnTo>
                    <a:lnTo>
                      <a:pt x="315" y="640"/>
                    </a:lnTo>
                    <a:lnTo>
                      <a:pt x="313" y="644"/>
                    </a:lnTo>
                    <a:lnTo>
                      <a:pt x="303" y="663"/>
                    </a:lnTo>
                    <a:lnTo>
                      <a:pt x="294" y="679"/>
                    </a:lnTo>
                    <a:lnTo>
                      <a:pt x="292" y="684"/>
                    </a:lnTo>
                    <a:lnTo>
                      <a:pt x="292" y="687"/>
                    </a:lnTo>
                    <a:lnTo>
                      <a:pt x="292" y="689"/>
                    </a:lnTo>
                    <a:lnTo>
                      <a:pt x="297" y="689"/>
                    </a:lnTo>
                    <a:lnTo>
                      <a:pt x="303" y="689"/>
                    </a:lnTo>
                    <a:lnTo>
                      <a:pt x="306" y="689"/>
                    </a:lnTo>
                    <a:lnTo>
                      <a:pt x="310" y="691"/>
                    </a:lnTo>
                    <a:lnTo>
                      <a:pt x="311" y="693"/>
                    </a:lnTo>
                    <a:lnTo>
                      <a:pt x="315" y="698"/>
                    </a:lnTo>
                    <a:lnTo>
                      <a:pt x="318" y="705"/>
                    </a:lnTo>
                    <a:lnTo>
                      <a:pt x="320" y="687"/>
                    </a:lnTo>
                    <a:lnTo>
                      <a:pt x="325" y="658"/>
                    </a:lnTo>
                    <a:lnTo>
                      <a:pt x="330" y="626"/>
                    </a:lnTo>
                    <a:lnTo>
                      <a:pt x="334" y="599"/>
                    </a:lnTo>
                    <a:lnTo>
                      <a:pt x="336" y="590"/>
                    </a:lnTo>
                    <a:lnTo>
                      <a:pt x="336" y="583"/>
                    </a:lnTo>
                    <a:lnTo>
                      <a:pt x="334" y="572"/>
                    </a:lnTo>
                    <a:lnTo>
                      <a:pt x="330" y="564"/>
                    </a:lnTo>
                    <a:lnTo>
                      <a:pt x="330" y="560"/>
                    </a:lnTo>
                    <a:lnTo>
                      <a:pt x="330" y="555"/>
                    </a:lnTo>
                    <a:lnTo>
                      <a:pt x="330" y="550"/>
                    </a:lnTo>
                    <a:lnTo>
                      <a:pt x="330" y="548"/>
                    </a:lnTo>
                    <a:lnTo>
                      <a:pt x="325" y="545"/>
                    </a:lnTo>
                    <a:lnTo>
                      <a:pt x="322" y="541"/>
                    </a:lnTo>
                    <a:lnTo>
                      <a:pt x="318" y="536"/>
                    </a:lnTo>
                    <a:lnTo>
                      <a:pt x="315" y="525"/>
                    </a:lnTo>
                    <a:lnTo>
                      <a:pt x="313" y="510"/>
                    </a:lnTo>
                    <a:lnTo>
                      <a:pt x="313" y="505"/>
                    </a:lnTo>
                    <a:lnTo>
                      <a:pt x="315" y="503"/>
                    </a:lnTo>
                    <a:lnTo>
                      <a:pt x="317" y="499"/>
                    </a:lnTo>
                    <a:lnTo>
                      <a:pt x="320" y="499"/>
                    </a:lnTo>
                    <a:lnTo>
                      <a:pt x="325" y="498"/>
                    </a:lnTo>
                    <a:lnTo>
                      <a:pt x="330" y="496"/>
                    </a:lnTo>
                    <a:lnTo>
                      <a:pt x="332" y="496"/>
                    </a:lnTo>
                    <a:lnTo>
                      <a:pt x="336" y="496"/>
                    </a:lnTo>
                    <a:lnTo>
                      <a:pt x="344" y="501"/>
                    </a:lnTo>
                    <a:lnTo>
                      <a:pt x="346" y="499"/>
                    </a:lnTo>
                    <a:lnTo>
                      <a:pt x="346" y="492"/>
                    </a:lnTo>
                    <a:lnTo>
                      <a:pt x="343" y="485"/>
                    </a:lnTo>
                    <a:lnTo>
                      <a:pt x="339" y="482"/>
                    </a:lnTo>
                    <a:lnTo>
                      <a:pt x="337" y="482"/>
                    </a:lnTo>
                    <a:lnTo>
                      <a:pt x="322" y="482"/>
                    </a:lnTo>
                    <a:lnTo>
                      <a:pt x="320" y="452"/>
                    </a:lnTo>
                    <a:lnTo>
                      <a:pt x="379" y="452"/>
                    </a:lnTo>
                    <a:lnTo>
                      <a:pt x="377" y="447"/>
                    </a:lnTo>
                    <a:lnTo>
                      <a:pt x="377" y="442"/>
                    </a:lnTo>
                    <a:lnTo>
                      <a:pt x="379" y="442"/>
                    </a:lnTo>
                    <a:lnTo>
                      <a:pt x="384" y="449"/>
                    </a:lnTo>
                    <a:lnTo>
                      <a:pt x="388" y="452"/>
                    </a:lnTo>
                    <a:lnTo>
                      <a:pt x="390" y="452"/>
                    </a:lnTo>
                    <a:lnTo>
                      <a:pt x="393" y="449"/>
                    </a:lnTo>
                    <a:lnTo>
                      <a:pt x="397" y="445"/>
                    </a:lnTo>
                    <a:lnTo>
                      <a:pt x="400" y="438"/>
                    </a:lnTo>
                    <a:lnTo>
                      <a:pt x="404" y="435"/>
                    </a:lnTo>
                    <a:lnTo>
                      <a:pt x="405" y="435"/>
                    </a:lnTo>
                    <a:lnTo>
                      <a:pt x="412" y="445"/>
                    </a:lnTo>
                    <a:lnTo>
                      <a:pt x="416" y="454"/>
                    </a:lnTo>
                    <a:lnTo>
                      <a:pt x="418" y="461"/>
                    </a:lnTo>
                    <a:lnTo>
                      <a:pt x="418" y="468"/>
                    </a:lnTo>
                    <a:lnTo>
                      <a:pt x="418" y="473"/>
                    </a:lnTo>
                    <a:lnTo>
                      <a:pt x="418" y="477"/>
                    </a:lnTo>
                    <a:lnTo>
                      <a:pt x="421" y="477"/>
                    </a:lnTo>
                    <a:lnTo>
                      <a:pt x="426" y="475"/>
                    </a:lnTo>
                    <a:lnTo>
                      <a:pt x="419" y="449"/>
                    </a:lnTo>
                    <a:lnTo>
                      <a:pt x="416" y="435"/>
                    </a:lnTo>
                    <a:lnTo>
                      <a:pt x="412" y="424"/>
                    </a:lnTo>
                    <a:lnTo>
                      <a:pt x="407" y="419"/>
                    </a:lnTo>
                    <a:lnTo>
                      <a:pt x="402" y="414"/>
                    </a:lnTo>
                    <a:lnTo>
                      <a:pt x="400" y="411"/>
                    </a:lnTo>
                    <a:lnTo>
                      <a:pt x="398" y="407"/>
                    </a:lnTo>
                    <a:lnTo>
                      <a:pt x="393" y="409"/>
                    </a:lnTo>
                    <a:lnTo>
                      <a:pt x="391" y="409"/>
                    </a:lnTo>
                    <a:lnTo>
                      <a:pt x="390" y="407"/>
                    </a:lnTo>
                    <a:lnTo>
                      <a:pt x="390" y="405"/>
                    </a:lnTo>
                    <a:lnTo>
                      <a:pt x="393" y="398"/>
                    </a:lnTo>
                    <a:lnTo>
                      <a:pt x="405" y="388"/>
                    </a:lnTo>
                    <a:lnTo>
                      <a:pt x="409" y="384"/>
                    </a:lnTo>
                    <a:lnTo>
                      <a:pt x="409" y="381"/>
                    </a:lnTo>
                    <a:lnTo>
                      <a:pt x="409" y="376"/>
                    </a:lnTo>
                    <a:lnTo>
                      <a:pt x="405" y="372"/>
                    </a:lnTo>
                    <a:lnTo>
                      <a:pt x="400" y="362"/>
                    </a:lnTo>
                    <a:lnTo>
                      <a:pt x="397" y="355"/>
                    </a:lnTo>
                    <a:lnTo>
                      <a:pt x="393" y="346"/>
                    </a:lnTo>
                    <a:lnTo>
                      <a:pt x="391" y="330"/>
                    </a:lnTo>
                    <a:lnTo>
                      <a:pt x="391" y="317"/>
                    </a:lnTo>
                    <a:lnTo>
                      <a:pt x="395" y="303"/>
                    </a:lnTo>
                    <a:lnTo>
                      <a:pt x="398" y="290"/>
                    </a:lnTo>
                    <a:lnTo>
                      <a:pt x="405" y="270"/>
                    </a:lnTo>
                    <a:lnTo>
                      <a:pt x="405" y="264"/>
                    </a:lnTo>
                    <a:lnTo>
                      <a:pt x="405" y="263"/>
                    </a:lnTo>
                    <a:lnTo>
                      <a:pt x="395" y="261"/>
                    </a:lnTo>
                    <a:lnTo>
                      <a:pt x="386" y="261"/>
                    </a:lnTo>
                    <a:lnTo>
                      <a:pt x="374" y="263"/>
                    </a:lnTo>
                    <a:lnTo>
                      <a:pt x="360" y="266"/>
                    </a:lnTo>
                    <a:lnTo>
                      <a:pt x="351" y="268"/>
                    </a:lnTo>
                    <a:lnTo>
                      <a:pt x="339" y="268"/>
                    </a:lnTo>
                    <a:lnTo>
                      <a:pt x="336" y="266"/>
                    </a:lnTo>
                    <a:lnTo>
                      <a:pt x="330" y="261"/>
                    </a:lnTo>
                    <a:lnTo>
                      <a:pt x="324" y="247"/>
                    </a:lnTo>
                    <a:lnTo>
                      <a:pt x="315" y="235"/>
                    </a:lnTo>
                    <a:lnTo>
                      <a:pt x="311" y="231"/>
                    </a:lnTo>
                    <a:lnTo>
                      <a:pt x="308" y="231"/>
                    </a:lnTo>
                    <a:lnTo>
                      <a:pt x="304" y="231"/>
                    </a:lnTo>
                    <a:lnTo>
                      <a:pt x="301" y="231"/>
                    </a:lnTo>
                    <a:lnTo>
                      <a:pt x="292" y="229"/>
                    </a:lnTo>
                    <a:lnTo>
                      <a:pt x="278" y="228"/>
                    </a:lnTo>
                    <a:lnTo>
                      <a:pt x="270" y="228"/>
                    </a:lnTo>
                    <a:lnTo>
                      <a:pt x="256" y="229"/>
                    </a:lnTo>
                    <a:lnTo>
                      <a:pt x="249" y="229"/>
                    </a:lnTo>
                    <a:lnTo>
                      <a:pt x="245" y="228"/>
                    </a:lnTo>
                    <a:lnTo>
                      <a:pt x="242" y="226"/>
                    </a:lnTo>
                    <a:lnTo>
                      <a:pt x="242" y="222"/>
                    </a:lnTo>
                    <a:lnTo>
                      <a:pt x="240" y="217"/>
                    </a:lnTo>
                    <a:lnTo>
                      <a:pt x="238" y="214"/>
                    </a:lnTo>
                    <a:lnTo>
                      <a:pt x="235" y="212"/>
                    </a:lnTo>
                    <a:lnTo>
                      <a:pt x="229" y="210"/>
                    </a:lnTo>
                    <a:lnTo>
                      <a:pt x="228" y="205"/>
                    </a:lnTo>
                    <a:lnTo>
                      <a:pt x="229" y="200"/>
                    </a:lnTo>
                    <a:lnTo>
                      <a:pt x="231" y="191"/>
                    </a:lnTo>
                    <a:lnTo>
                      <a:pt x="233" y="184"/>
                    </a:lnTo>
                    <a:lnTo>
                      <a:pt x="233" y="177"/>
                    </a:lnTo>
                    <a:lnTo>
                      <a:pt x="233" y="172"/>
                    </a:lnTo>
                    <a:lnTo>
                      <a:pt x="228" y="167"/>
                    </a:lnTo>
                    <a:lnTo>
                      <a:pt x="224" y="163"/>
                    </a:lnTo>
                    <a:lnTo>
                      <a:pt x="221" y="158"/>
                    </a:lnTo>
                    <a:lnTo>
                      <a:pt x="219" y="146"/>
                    </a:lnTo>
                    <a:lnTo>
                      <a:pt x="217" y="139"/>
                    </a:lnTo>
                    <a:lnTo>
                      <a:pt x="214" y="135"/>
                    </a:lnTo>
                    <a:lnTo>
                      <a:pt x="210" y="134"/>
                    </a:lnTo>
                    <a:lnTo>
                      <a:pt x="205" y="135"/>
                    </a:lnTo>
                    <a:lnTo>
                      <a:pt x="198" y="135"/>
                    </a:lnTo>
                    <a:lnTo>
                      <a:pt x="196" y="135"/>
                    </a:lnTo>
                    <a:lnTo>
                      <a:pt x="196" y="134"/>
                    </a:lnTo>
                    <a:lnTo>
                      <a:pt x="205" y="123"/>
                    </a:lnTo>
                    <a:lnTo>
                      <a:pt x="209" y="118"/>
                    </a:lnTo>
                    <a:lnTo>
                      <a:pt x="210" y="109"/>
                    </a:lnTo>
                    <a:lnTo>
                      <a:pt x="214" y="88"/>
                    </a:lnTo>
                    <a:lnTo>
                      <a:pt x="217" y="78"/>
                    </a:lnTo>
                    <a:lnTo>
                      <a:pt x="221" y="68"/>
                    </a:lnTo>
                    <a:lnTo>
                      <a:pt x="224" y="59"/>
                    </a:lnTo>
                    <a:lnTo>
                      <a:pt x="231" y="54"/>
                    </a:lnTo>
                    <a:lnTo>
                      <a:pt x="236" y="48"/>
                    </a:lnTo>
                    <a:lnTo>
                      <a:pt x="240" y="45"/>
                    </a:lnTo>
                    <a:lnTo>
                      <a:pt x="242" y="36"/>
                    </a:lnTo>
                    <a:lnTo>
                      <a:pt x="243" y="33"/>
                    </a:lnTo>
                    <a:lnTo>
                      <a:pt x="249" y="29"/>
                    </a:lnTo>
                    <a:lnTo>
                      <a:pt x="257" y="26"/>
                    </a:lnTo>
                    <a:lnTo>
                      <a:pt x="271" y="22"/>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13" name="Google Shape;913;p58"/>
              <p:cNvSpPr/>
              <p:nvPr/>
            </p:nvSpPr>
            <p:spPr>
              <a:xfrm>
                <a:off x="1521" y="2563"/>
                <a:ext cx="184" cy="191"/>
              </a:xfrm>
              <a:custGeom>
                <a:rect b="b" l="l" r="r" t="t"/>
                <a:pathLst>
                  <a:path extrusionOk="0" h="491" w="476">
                    <a:moveTo>
                      <a:pt x="446" y="301"/>
                    </a:moveTo>
                    <a:lnTo>
                      <a:pt x="446" y="301"/>
                    </a:lnTo>
                    <a:lnTo>
                      <a:pt x="448" y="306"/>
                    </a:lnTo>
                    <a:lnTo>
                      <a:pt x="448" y="310"/>
                    </a:lnTo>
                    <a:lnTo>
                      <a:pt x="446" y="315"/>
                    </a:lnTo>
                    <a:lnTo>
                      <a:pt x="444" y="318"/>
                    </a:lnTo>
                    <a:lnTo>
                      <a:pt x="437" y="327"/>
                    </a:lnTo>
                    <a:lnTo>
                      <a:pt x="427" y="334"/>
                    </a:lnTo>
                    <a:lnTo>
                      <a:pt x="417" y="339"/>
                    </a:lnTo>
                    <a:lnTo>
                      <a:pt x="404" y="343"/>
                    </a:lnTo>
                    <a:lnTo>
                      <a:pt x="394" y="345"/>
                    </a:lnTo>
                    <a:lnTo>
                      <a:pt x="385" y="345"/>
                    </a:lnTo>
                    <a:lnTo>
                      <a:pt x="380" y="346"/>
                    </a:lnTo>
                    <a:lnTo>
                      <a:pt x="378" y="350"/>
                    </a:lnTo>
                    <a:lnTo>
                      <a:pt x="377" y="353"/>
                    </a:lnTo>
                    <a:lnTo>
                      <a:pt x="377" y="359"/>
                    </a:lnTo>
                    <a:lnTo>
                      <a:pt x="377" y="364"/>
                    </a:lnTo>
                    <a:lnTo>
                      <a:pt x="375" y="367"/>
                    </a:lnTo>
                    <a:lnTo>
                      <a:pt x="370" y="367"/>
                    </a:lnTo>
                    <a:lnTo>
                      <a:pt x="363" y="364"/>
                    </a:lnTo>
                    <a:lnTo>
                      <a:pt x="340" y="353"/>
                    </a:lnTo>
                    <a:lnTo>
                      <a:pt x="321" y="346"/>
                    </a:lnTo>
                    <a:lnTo>
                      <a:pt x="314" y="345"/>
                    </a:lnTo>
                    <a:lnTo>
                      <a:pt x="309" y="346"/>
                    </a:lnTo>
                    <a:lnTo>
                      <a:pt x="307" y="346"/>
                    </a:lnTo>
                    <a:lnTo>
                      <a:pt x="307" y="348"/>
                    </a:lnTo>
                    <a:lnTo>
                      <a:pt x="310" y="353"/>
                    </a:lnTo>
                    <a:lnTo>
                      <a:pt x="316" y="362"/>
                    </a:lnTo>
                    <a:lnTo>
                      <a:pt x="319" y="372"/>
                    </a:lnTo>
                    <a:lnTo>
                      <a:pt x="324" y="393"/>
                    </a:lnTo>
                    <a:lnTo>
                      <a:pt x="328" y="404"/>
                    </a:lnTo>
                    <a:lnTo>
                      <a:pt x="331" y="411"/>
                    </a:lnTo>
                    <a:lnTo>
                      <a:pt x="335" y="416"/>
                    </a:lnTo>
                    <a:lnTo>
                      <a:pt x="336" y="416"/>
                    </a:lnTo>
                    <a:lnTo>
                      <a:pt x="340" y="416"/>
                    </a:lnTo>
                    <a:lnTo>
                      <a:pt x="345" y="414"/>
                    </a:lnTo>
                    <a:lnTo>
                      <a:pt x="349" y="416"/>
                    </a:lnTo>
                    <a:lnTo>
                      <a:pt x="352" y="416"/>
                    </a:lnTo>
                    <a:lnTo>
                      <a:pt x="352" y="419"/>
                    </a:lnTo>
                    <a:lnTo>
                      <a:pt x="352" y="423"/>
                    </a:lnTo>
                    <a:lnTo>
                      <a:pt x="350" y="426"/>
                    </a:lnTo>
                    <a:lnTo>
                      <a:pt x="345" y="430"/>
                    </a:lnTo>
                    <a:lnTo>
                      <a:pt x="340" y="433"/>
                    </a:lnTo>
                    <a:lnTo>
                      <a:pt x="333" y="439"/>
                    </a:lnTo>
                    <a:lnTo>
                      <a:pt x="331" y="442"/>
                    </a:lnTo>
                    <a:lnTo>
                      <a:pt x="329" y="451"/>
                    </a:lnTo>
                    <a:lnTo>
                      <a:pt x="328" y="454"/>
                    </a:lnTo>
                    <a:lnTo>
                      <a:pt x="326" y="458"/>
                    </a:lnTo>
                    <a:lnTo>
                      <a:pt x="323" y="461"/>
                    </a:lnTo>
                    <a:lnTo>
                      <a:pt x="314" y="465"/>
                    </a:lnTo>
                    <a:lnTo>
                      <a:pt x="305" y="466"/>
                    </a:lnTo>
                    <a:lnTo>
                      <a:pt x="298" y="472"/>
                    </a:lnTo>
                    <a:lnTo>
                      <a:pt x="293" y="477"/>
                    </a:lnTo>
                    <a:lnTo>
                      <a:pt x="289" y="482"/>
                    </a:lnTo>
                    <a:lnTo>
                      <a:pt x="286" y="486"/>
                    </a:lnTo>
                    <a:lnTo>
                      <a:pt x="282" y="489"/>
                    </a:lnTo>
                    <a:lnTo>
                      <a:pt x="279" y="491"/>
                    </a:lnTo>
                    <a:lnTo>
                      <a:pt x="274" y="491"/>
                    </a:lnTo>
                    <a:lnTo>
                      <a:pt x="262" y="487"/>
                    </a:lnTo>
                    <a:lnTo>
                      <a:pt x="251" y="486"/>
                    </a:lnTo>
                    <a:lnTo>
                      <a:pt x="244" y="484"/>
                    </a:lnTo>
                    <a:lnTo>
                      <a:pt x="239" y="482"/>
                    </a:lnTo>
                    <a:lnTo>
                      <a:pt x="234" y="477"/>
                    </a:lnTo>
                    <a:lnTo>
                      <a:pt x="230" y="470"/>
                    </a:lnTo>
                    <a:lnTo>
                      <a:pt x="223" y="444"/>
                    </a:lnTo>
                    <a:lnTo>
                      <a:pt x="220" y="430"/>
                    </a:lnTo>
                    <a:lnTo>
                      <a:pt x="216" y="419"/>
                    </a:lnTo>
                    <a:lnTo>
                      <a:pt x="211" y="414"/>
                    </a:lnTo>
                    <a:lnTo>
                      <a:pt x="206" y="409"/>
                    </a:lnTo>
                    <a:lnTo>
                      <a:pt x="204" y="406"/>
                    </a:lnTo>
                    <a:lnTo>
                      <a:pt x="202" y="402"/>
                    </a:lnTo>
                    <a:lnTo>
                      <a:pt x="197" y="404"/>
                    </a:lnTo>
                    <a:lnTo>
                      <a:pt x="195" y="404"/>
                    </a:lnTo>
                    <a:lnTo>
                      <a:pt x="194" y="402"/>
                    </a:lnTo>
                    <a:lnTo>
                      <a:pt x="194" y="400"/>
                    </a:lnTo>
                    <a:lnTo>
                      <a:pt x="197" y="393"/>
                    </a:lnTo>
                    <a:lnTo>
                      <a:pt x="209" y="383"/>
                    </a:lnTo>
                    <a:lnTo>
                      <a:pt x="213" y="379"/>
                    </a:lnTo>
                    <a:lnTo>
                      <a:pt x="213" y="376"/>
                    </a:lnTo>
                    <a:lnTo>
                      <a:pt x="213" y="371"/>
                    </a:lnTo>
                    <a:lnTo>
                      <a:pt x="209" y="367"/>
                    </a:lnTo>
                    <a:lnTo>
                      <a:pt x="204" y="357"/>
                    </a:lnTo>
                    <a:lnTo>
                      <a:pt x="201" y="350"/>
                    </a:lnTo>
                    <a:lnTo>
                      <a:pt x="197" y="341"/>
                    </a:lnTo>
                    <a:lnTo>
                      <a:pt x="195" y="325"/>
                    </a:lnTo>
                    <a:lnTo>
                      <a:pt x="195" y="312"/>
                    </a:lnTo>
                    <a:lnTo>
                      <a:pt x="199" y="298"/>
                    </a:lnTo>
                    <a:lnTo>
                      <a:pt x="202" y="285"/>
                    </a:lnTo>
                    <a:lnTo>
                      <a:pt x="209" y="265"/>
                    </a:lnTo>
                    <a:lnTo>
                      <a:pt x="209" y="259"/>
                    </a:lnTo>
                    <a:lnTo>
                      <a:pt x="209" y="258"/>
                    </a:lnTo>
                    <a:lnTo>
                      <a:pt x="199" y="256"/>
                    </a:lnTo>
                    <a:lnTo>
                      <a:pt x="190" y="256"/>
                    </a:lnTo>
                    <a:lnTo>
                      <a:pt x="178" y="258"/>
                    </a:lnTo>
                    <a:lnTo>
                      <a:pt x="164" y="261"/>
                    </a:lnTo>
                    <a:lnTo>
                      <a:pt x="155" y="263"/>
                    </a:lnTo>
                    <a:lnTo>
                      <a:pt x="143" y="263"/>
                    </a:lnTo>
                    <a:lnTo>
                      <a:pt x="140" y="261"/>
                    </a:lnTo>
                    <a:lnTo>
                      <a:pt x="134" y="256"/>
                    </a:lnTo>
                    <a:lnTo>
                      <a:pt x="128" y="242"/>
                    </a:lnTo>
                    <a:lnTo>
                      <a:pt x="119" y="230"/>
                    </a:lnTo>
                    <a:lnTo>
                      <a:pt x="115" y="226"/>
                    </a:lnTo>
                    <a:lnTo>
                      <a:pt x="112" y="226"/>
                    </a:lnTo>
                    <a:lnTo>
                      <a:pt x="108" y="226"/>
                    </a:lnTo>
                    <a:lnTo>
                      <a:pt x="105" y="226"/>
                    </a:lnTo>
                    <a:lnTo>
                      <a:pt x="96" y="224"/>
                    </a:lnTo>
                    <a:lnTo>
                      <a:pt x="82" y="223"/>
                    </a:lnTo>
                    <a:lnTo>
                      <a:pt x="74" y="223"/>
                    </a:lnTo>
                    <a:lnTo>
                      <a:pt x="60" y="224"/>
                    </a:lnTo>
                    <a:lnTo>
                      <a:pt x="53" y="224"/>
                    </a:lnTo>
                    <a:lnTo>
                      <a:pt x="49" y="223"/>
                    </a:lnTo>
                    <a:lnTo>
                      <a:pt x="46" y="221"/>
                    </a:lnTo>
                    <a:lnTo>
                      <a:pt x="46" y="217"/>
                    </a:lnTo>
                    <a:lnTo>
                      <a:pt x="44" y="212"/>
                    </a:lnTo>
                    <a:lnTo>
                      <a:pt x="42" y="209"/>
                    </a:lnTo>
                    <a:lnTo>
                      <a:pt x="39" y="207"/>
                    </a:lnTo>
                    <a:lnTo>
                      <a:pt x="33" y="205"/>
                    </a:lnTo>
                    <a:lnTo>
                      <a:pt x="32" y="200"/>
                    </a:lnTo>
                    <a:lnTo>
                      <a:pt x="33" y="195"/>
                    </a:lnTo>
                    <a:lnTo>
                      <a:pt x="35" y="186"/>
                    </a:lnTo>
                    <a:lnTo>
                      <a:pt x="37" y="179"/>
                    </a:lnTo>
                    <a:lnTo>
                      <a:pt x="37" y="172"/>
                    </a:lnTo>
                    <a:lnTo>
                      <a:pt x="37" y="167"/>
                    </a:lnTo>
                    <a:lnTo>
                      <a:pt x="32" y="162"/>
                    </a:lnTo>
                    <a:lnTo>
                      <a:pt x="28" y="158"/>
                    </a:lnTo>
                    <a:lnTo>
                      <a:pt x="25" y="153"/>
                    </a:lnTo>
                    <a:lnTo>
                      <a:pt x="23" y="141"/>
                    </a:lnTo>
                    <a:lnTo>
                      <a:pt x="21" y="134"/>
                    </a:lnTo>
                    <a:lnTo>
                      <a:pt x="18" y="130"/>
                    </a:lnTo>
                    <a:lnTo>
                      <a:pt x="14" y="129"/>
                    </a:lnTo>
                    <a:lnTo>
                      <a:pt x="9" y="130"/>
                    </a:lnTo>
                    <a:lnTo>
                      <a:pt x="2" y="130"/>
                    </a:lnTo>
                    <a:lnTo>
                      <a:pt x="0" y="130"/>
                    </a:lnTo>
                    <a:lnTo>
                      <a:pt x="0" y="129"/>
                    </a:lnTo>
                    <a:lnTo>
                      <a:pt x="9" y="118"/>
                    </a:lnTo>
                    <a:lnTo>
                      <a:pt x="13" y="113"/>
                    </a:lnTo>
                    <a:lnTo>
                      <a:pt x="14" y="104"/>
                    </a:lnTo>
                    <a:lnTo>
                      <a:pt x="18" y="83"/>
                    </a:lnTo>
                    <a:lnTo>
                      <a:pt x="21" y="73"/>
                    </a:lnTo>
                    <a:lnTo>
                      <a:pt x="25" y="63"/>
                    </a:lnTo>
                    <a:lnTo>
                      <a:pt x="28" y="54"/>
                    </a:lnTo>
                    <a:lnTo>
                      <a:pt x="35" y="49"/>
                    </a:lnTo>
                    <a:lnTo>
                      <a:pt x="40" y="43"/>
                    </a:lnTo>
                    <a:lnTo>
                      <a:pt x="44" y="40"/>
                    </a:lnTo>
                    <a:lnTo>
                      <a:pt x="46" y="31"/>
                    </a:lnTo>
                    <a:lnTo>
                      <a:pt x="47" y="28"/>
                    </a:lnTo>
                    <a:lnTo>
                      <a:pt x="53" y="24"/>
                    </a:lnTo>
                    <a:lnTo>
                      <a:pt x="61" y="21"/>
                    </a:lnTo>
                    <a:lnTo>
                      <a:pt x="74" y="17"/>
                    </a:lnTo>
                    <a:lnTo>
                      <a:pt x="65" y="22"/>
                    </a:lnTo>
                    <a:lnTo>
                      <a:pt x="56" y="28"/>
                    </a:lnTo>
                    <a:lnTo>
                      <a:pt x="53" y="31"/>
                    </a:lnTo>
                    <a:lnTo>
                      <a:pt x="51" y="35"/>
                    </a:lnTo>
                    <a:lnTo>
                      <a:pt x="53" y="40"/>
                    </a:lnTo>
                    <a:lnTo>
                      <a:pt x="56" y="43"/>
                    </a:lnTo>
                    <a:lnTo>
                      <a:pt x="60" y="50"/>
                    </a:lnTo>
                    <a:lnTo>
                      <a:pt x="63" y="57"/>
                    </a:lnTo>
                    <a:lnTo>
                      <a:pt x="63" y="63"/>
                    </a:lnTo>
                    <a:lnTo>
                      <a:pt x="65" y="64"/>
                    </a:lnTo>
                    <a:lnTo>
                      <a:pt x="70" y="59"/>
                    </a:lnTo>
                    <a:lnTo>
                      <a:pt x="75" y="56"/>
                    </a:lnTo>
                    <a:lnTo>
                      <a:pt x="81" y="50"/>
                    </a:lnTo>
                    <a:lnTo>
                      <a:pt x="89" y="47"/>
                    </a:lnTo>
                    <a:lnTo>
                      <a:pt x="100" y="43"/>
                    </a:lnTo>
                    <a:lnTo>
                      <a:pt x="114" y="40"/>
                    </a:lnTo>
                    <a:lnTo>
                      <a:pt x="117" y="38"/>
                    </a:lnTo>
                    <a:lnTo>
                      <a:pt x="117" y="35"/>
                    </a:lnTo>
                    <a:lnTo>
                      <a:pt x="115" y="29"/>
                    </a:lnTo>
                    <a:lnTo>
                      <a:pt x="110" y="22"/>
                    </a:lnTo>
                    <a:lnTo>
                      <a:pt x="110" y="19"/>
                    </a:lnTo>
                    <a:lnTo>
                      <a:pt x="110" y="14"/>
                    </a:lnTo>
                    <a:lnTo>
                      <a:pt x="114" y="9"/>
                    </a:lnTo>
                    <a:lnTo>
                      <a:pt x="115" y="3"/>
                    </a:lnTo>
                    <a:lnTo>
                      <a:pt x="119" y="0"/>
                    </a:lnTo>
                    <a:lnTo>
                      <a:pt x="124" y="0"/>
                    </a:lnTo>
                    <a:lnTo>
                      <a:pt x="128" y="5"/>
                    </a:lnTo>
                    <a:lnTo>
                      <a:pt x="131" y="14"/>
                    </a:lnTo>
                    <a:lnTo>
                      <a:pt x="136" y="22"/>
                    </a:lnTo>
                    <a:lnTo>
                      <a:pt x="143" y="28"/>
                    </a:lnTo>
                    <a:lnTo>
                      <a:pt x="150" y="33"/>
                    </a:lnTo>
                    <a:lnTo>
                      <a:pt x="159" y="35"/>
                    </a:lnTo>
                    <a:lnTo>
                      <a:pt x="166" y="38"/>
                    </a:lnTo>
                    <a:lnTo>
                      <a:pt x="173" y="42"/>
                    </a:lnTo>
                    <a:lnTo>
                      <a:pt x="178" y="50"/>
                    </a:lnTo>
                    <a:lnTo>
                      <a:pt x="180" y="61"/>
                    </a:lnTo>
                    <a:lnTo>
                      <a:pt x="180" y="68"/>
                    </a:lnTo>
                    <a:lnTo>
                      <a:pt x="181" y="71"/>
                    </a:lnTo>
                    <a:lnTo>
                      <a:pt x="185" y="75"/>
                    </a:lnTo>
                    <a:lnTo>
                      <a:pt x="190" y="76"/>
                    </a:lnTo>
                    <a:lnTo>
                      <a:pt x="201" y="75"/>
                    </a:lnTo>
                    <a:lnTo>
                      <a:pt x="215" y="73"/>
                    </a:lnTo>
                    <a:lnTo>
                      <a:pt x="229" y="70"/>
                    </a:lnTo>
                    <a:lnTo>
                      <a:pt x="241" y="68"/>
                    </a:lnTo>
                    <a:lnTo>
                      <a:pt x="248" y="68"/>
                    </a:lnTo>
                    <a:lnTo>
                      <a:pt x="253" y="70"/>
                    </a:lnTo>
                    <a:lnTo>
                      <a:pt x="256" y="71"/>
                    </a:lnTo>
                    <a:lnTo>
                      <a:pt x="260" y="75"/>
                    </a:lnTo>
                    <a:lnTo>
                      <a:pt x="267" y="83"/>
                    </a:lnTo>
                    <a:lnTo>
                      <a:pt x="272" y="89"/>
                    </a:lnTo>
                    <a:lnTo>
                      <a:pt x="279" y="90"/>
                    </a:lnTo>
                    <a:lnTo>
                      <a:pt x="288" y="92"/>
                    </a:lnTo>
                    <a:lnTo>
                      <a:pt x="295" y="90"/>
                    </a:lnTo>
                    <a:lnTo>
                      <a:pt x="300" y="89"/>
                    </a:lnTo>
                    <a:lnTo>
                      <a:pt x="312" y="83"/>
                    </a:lnTo>
                    <a:lnTo>
                      <a:pt x="316" y="82"/>
                    </a:lnTo>
                    <a:lnTo>
                      <a:pt x="316" y="78"/>
                    </a:lnTo>
                    <a:lnTo>
                      <a:pt x="317" y="73"/>
                    </a:lnTo>
                    <a:lnTo>
                      <a:pt x="319" y="71"/>
                    </a:lnTo>
                    <a:lnTo>
                      <a:pt x="323" y="70"/>
                    </a:lnTo>
                    <a:lnTo>
                      <a:pt x="329" y="68"/>
                    </a:lnTo>
                    <a:lnTo>
                      <a:pt x="338" y="68"/>
                    </a:lnTo>
                    <a:lnTo>
                      <a:pt x="356" y="66"/>
                    </a:lnTo>
                    <a:lnTo>
                      <a:pt x="364" y="64"/>
                    </a:lnTo>
                    <a:lnTo>
                      <a:pt x="373" y="61"/>
                    </a:lnTo>
                    <a:lnTo>
                      <a:pt x="387" y="61"/>
                    </a:lnTo>
                    <a:lnTo>
                      <a:pt x="401" y="64"/>
                    </a:lnTo>
                    <a:lnTo>
                      <a:pt x="404" y="66"/>
                    </a:lnTo>
                    <a:lnTo>
                      <a:pt x="404" y="68"/>
                    </a:lnTo>
                    <a:lnTo>
                      <a:pt x="397" y="71"/>
                    </a:lnTo>
                    <a:lnTo>
                      <a:pt x="382" y="75"/>
                    </a:lnTo>
                    <a:lnTo>
                      <a:pt x="375" y="76"/>
                    </a:lnTo>
                    <a:lnTo>
                      <a:pt x="373" y="78"/>
                    </a:lnTo>
                    <a:lnTo>
                      <a:pt x="375" y="82"/>
                    </a:lnTo>
                    <a:lnTo>
                      <a:pt x="378" y="85"/>
                    </a:lnTo>
                    <a:lnTo>
                      <a:pt x="390" y="92"/>
                    </a:lnTo>
                    <a:lnTo>
                      <a:pt x="397" y="96"/>
                    </a:lnTo>
                    <a:lnTo>
                      <a:pt x="401" y="99"/>
                    </a:lnTo>
                    <a:lnTo>
                      <a:pt x="404" y="103"/>
                    </a:lnTo>
                    <a:lnTo>
                      <a:pt x="406" y="104"/>
                    </a:lnTo>
                    <a:lnTo>
                      <a:pt x="413" y="104"/>
                    </a:lnTo>
                    <a:lnTo>
                      <a:pt x="420" y="106"/>
                    </a:lnTo>
                    <a:lnTo>
                      <a:pt x="424" y="108"/>
                    </a:lnTo>
                    <a:lnTo>
                      <a:pt x="427" y="111"/>
                    </a:lnTo>
                    <a:lnTo>
                      <a:pt x="430" y="115"/>
                    </a:lnTo>
                    <a:lnTo>
                      <a:pt x="434" y="118"/>
                    </a:lnTo>
                    <a:lnTo>
                      <a:pt x="441" y="122"/>
                    </a:lnTo>
                    <a:lnTo>
                      <a:pt x="443" y="123"/>
                    </a:lnTo>
                    <a:lnTo>
                      <a:pt x="443" y="125"/>
                    </a:lnTo>
                    <a:lnTo>
                      <a:pt x="443" y="127"/>
                    </a:lnTo>
                    <a:lnTo>
                      <a:pt x="439" y="130"/>
                    </a:lnTo>
                    <a:lnTo>
                      <a:pt x="436" y="134"/>
                    </a:lnTo>
                    <a:lnTo>
                      <a:pt x="432" y="137"/>
                    </a:lnTo>
                    <a:lnTo>
                      <a:pt x="430" y="143"/>
                    </a:lnTo>
                    <a:lnTo>
                      <a:pt x="429" y="151"/>
                    </a:lnTo>
                    <a:lnTo>
                      <a:pt x="427" y="155"/>
                    </a:lnTo>
                    <a:lnTo>
                      <a:pt x="424" y="158"/>
                    </a:lnTo>
                    <a:lnTo>
                      <a:pt x="422" y="162"/>
                    </a:lnTo>
                    <a:lnTo>
                      <a:pt x="424" y="162"/>
                    </a:lnTo>
                    <a:lnTo>
                      <a:pt x="436" y="160"/>
                    </a:lnTo>
                    <a:lnTo>
                      <a:pt x="446" y="158"/>
                    </a:lnTo>
                    <a:lnTo>
                      <a:pt x="457" y="157"/>
                    </a:lnTo>
                    <a:lnTo>
                      <a:pt x="465" y="158"/>
                    </a:lnTo>
                    <a:lnTo>
                      <a:pt x="474" y="162"/>
                    </a:lnTo>
                    <a:lnTo>
                      <a:pt x="476" y="169"/>
                    </a:lnTo>
                    <a:lnTo>
                      <a:pt x="476" y="174"/>
                    </a:lnTo>
                    <a:lnTo>
                      <a:pt x="472" y="179"/>
                    </a:lnTo>
                    <a:lnTo>
                      <a:pt x="467" y="183"/>
                    </a:lnTo>
                    <a:lnTo>
                      <a:pt x="455" y="191"/>
                    </a:lnTo>
                    <a:lnTo>
                      <a:pt x="450" y="193"/>
                    </a:lnTo>
                    <a:lnTo>
                      <a:pt x="446" y="197"/>
                    </a:lnTo>
                    <a:lnTo>
                      <a:pt x="446" y="200"/>
                    </a:lnTo>
                    <a:lnTo>
                      <a:pt x="446" y="202"/>
                    </a:lnTo>
                    <a:lnTo>
                      <a:pt x="450" y="207"/>
                    </a:lnTo>
                    <a:lnTo>
                      <a:pt x="455" y="212"/>
                    </a:lnTo>
                    <a:lnTo>
                      <a:pt x="460" y="219"/>
                    </a:lnTo>
                    <a:lnTo>
                      <a:pt x="460" y="223"/>
                    </a:lnTo>
                    <a:lnTo>
                      <a:pt x="458" y="226"/>
                    </a:lnTo>
                    <a:lnTo>
                      <a:pt x="453" y="230"/>
                    </a:lnTo>
                    <a:lnTo>
                      <a:pt x="444" y="235"/>
                    </a:lnTo>
                    <a:lnTo>
                      <a:pt x="434" y="237"/>
                    </a:lnTo>
                    <a:lnTo>
                      <a:pt x="429" y="238"/>
                    </a:lnTo>
                    <a:lnTo>
                      <a:pt x="429" y="242"/>
                    </a:lnTo>
                    <a:lnTo>
                      <a:pt x="430" y="251"/>
                    </a:lnTo>
                    <a:lnTo>
                      <a:pt x="430" y="258"/>
                    </a:lnTo>
                    <a:lnTo>
                      <a:pt x="429" y="261"/>
                    </a:lnTo>
                    <a:lnTo>
                      <a:pt x="424" y="266"/>
                    </a:lnTo>
                    <a:lnTo>
                      <a:pt x="422" y="271"/>
                    </a:lnTo>
                    <a:lnTo>
                      <a:pt x="425" y="277"/>
                    </a:lnTo>
                    <a:lnTo>
                      <a:pt x="432" y="287"/>
                    </a:lnTo>
                    <a:lnTo>
                      <a:pt x="446" y="301"/>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14" name="Google Shape;914;p58"/>
              <p:cNvSpPr/>
              <p:nvPr/>
            </p:nvSpPr>
            <p:spPr>
              <a:xfrm>
                <a:off x="1684" y="2626"/>
                <a:ext cx="68" cy="119"/>
              </a:xfrm>
              <a:custGeom>
                <a:rect b="b" l="l" r="r" t="t"/>
                <a:pathLst>
                  <a:path extrusionOk="0" h="308" w="172">
                    <a:moveTo>
                      <a:pt x="172" y="277"/>
                    </a:moveTo>
                    <a:lnTo>
                      <a:pt x="172" y="277"/>
                    </a:lnTo>
                    <a:lnTo>
                      <a:pt x="162" y="278"/>
                    </a:lnTo>
                    <a:lnTo>
                      <a:pt x="155" y="277"/>
                    </a:lnTo>
                    <a:lnTo>
                      <a:pt x="151" y="275"/>
                    </a:lnTo>
                    <a:lnTo>
                      <a:pt x="146" y="275"/>
                    </a:lnTo>
                    <a:lnTo>
                      <a:pt x="141" y="278"/>
                    </a:lnTo>
                    <a:lnTo>
                      <a:pt x="137" y="280"/>
                    </a:lnTo>
                    <a:lnTo>
                      <a:pt x="130" y="287"/>
                    </a:lnTo>
                    <a:lnTo>
                      <a:pt x="122" y="294"/>
                    </a:lnTo>
                    <a:lnTo>
                      <a:pt x="118" y="296"/>
                    </a:lnTo>
                    <a:lnTo>
                      <a:pt x="113" y="296"/>
                    </a:lnTo>
                    <a:lnTo>
                      <a:pt x="108" y="294"/>
                    </a:lnTo>
                    <a:lnTo>
                      <a:pt x="106" y="296"/>
                    </a:lnTo>
                    <a:lnTo>
                      <a:pt x="103" y="298"/>
                    </a:lnTo>
                    <a:lnTo>
                      <a:pt x="101" y="303"/>
                    </a:lnTo>
                    <a:lnTo>
                      <a:pt x="99" y="304"/>
                    </a:lnTo>
                    <a:lnTo>
                      <a:pt x="96" y="306"/>
                    </a:lnTo>
                    <a:lnTo>
                      <a:pt x="90" y="308"/>
                    </a:lnTo>
                    <a:lnTo>
                      <a:pt x="85" y="306"/>
                    </a:lnTo>
                    <a:lnTo>
                      <a:pt x="78" y="303"/>
                    </a:lnTo>
                    <a:lnTo>
                      <a:pt x="73" y="299"/>
                    </a:lnTo>
                    <a:lnTo>
                      <a:pt x="66" y="294"/>
                    </a:lnTo>
                    <a:lnTo>
                      <a:pt x="62" y="287"/>
                    </a:lnTo>
                    <a:lnTo>
                      <a:pt x="59" y="282"/>
                    </a:lnTo>
                    <a:lnTo>
                      <a:pt x="57" y="275"/>
                    </a:lnTo>
                    <a:lnTo>
                      <a:pt x="57" y="268"/>
                    </a:lnTo>
                    <a:lnTo>
                      <a:pt x="56" y="263"/>
                    </a:lnTo>
                    <a:lnTo>
                      <a:pt x="52" y="259"/>
                    </a:lnTo>
                    <a:lnTo>
                      <a:pt x="50" y="257"/>
                    </a:lnTo>
                    <a:lnTo>
                      <a:pt x="49" y="254"/>
                    </a:lnTo>
                    <a:lnTo>
                      <a:pt x="49" y="249"/>
                    </a:lnTo>
                    <a:lnTo>
                      <a:pt x="50" y="240"/>
                    </a:lnTo>
                    <a:lnTo>
                      <a:pt x="56" y="212"/>
                    </a:lnTo>
                    <a:lnTo>
                      <a:pt x="61" y="198"/>
                    </a:lnTo>
                    <a:lnTo>
                      <a:pt x="62" y="190"/>
                    </a:lnTo>
                    <a:lnTo>
                      <a:pt x="62" y="183"/>
                    </a:lnTo>
                    <a:lnTo>
                      <a:pt x="59" y="177"/>
                    </a:lnTo>
                    <a:lnTo>
                      <a:pt x="56" y="176"/>
                    </a:lnTo>
                    <a:lnTo>
                      <a:pt x="47" y="169"/>
                    </a:lnTo>
                    <a:lnTo>
                      <a:pt x="45" y="165"/>
                    </a:lnTo>
                    <a:lnTo>
                      <a:pt x="47" y="160"/>
                    </a:lnTo>
                    <a:lnTo>
                      <a:pt x="49" y="155"/>
                    </a:lnTo>
                    <a:lnTo>
                      <a:pt x="50" y="150"/>
                    </a:lnTo>
                    <a:lnTo>
                      <a:pt x="50" y="146"/>
                    </a:lnTo>
                    <a:lnTo>
                      <a:pt x="49" y="141"/>
                    </a:lnTo>
                    <a:lnTo>
                      <a:pt x="47" y="139"/>
                    </a:lnTo>
                    <a:lnTo>
                      <a:pt x="43" y="137"/>
                    </a:lnTo>
                    <a:lnTo>
                      <a:pt x="42" y="136"/>
                    </a:lnTo>
                    <a:lnTo>
                      <a:pt x="38" y="137"/>
                    </a:lnTo>
                    <a:lnTo>
                      <a:pt x="29" y="139"/>
                    </a:lnTo>
                    <a:lnTo>
                      <a:pt x="24" y="139"/>
                    </a:lnTo>
                    <a:lnTo>
                      <a:pt x="10" y="125"/>
                    </a:lnTo>
                    <a:lnTo>
                      <a:pt x="3" y="115"/>
                    </a:lnTo>
                    <a:lnTo>
                      <a:pt x="0" y="109"/>
                    </a:lnTo>
                    <a:lnTo>
                      <a:pt x="2" y="104"/>
                    </a:lnTo>
                    <a:lnTo>
                      <a:pt x="7" y="99"/>
                    </a:lnTo>
                    <a:lnTo>
                      <a:pt x="8" y="96"/>
                    </a:lnTo>
                    <a:lnTo>
                      <a:pt x="8" y="89"/>
                    </a:lnTo>
                    <a:lnTo>
                      <a:pt x="7" y="80"/>
                    </a:lnTo>
                    <a:lnTo>
                      <a:pt x="7" y="76"/>
                    </a:lnTo>
                    <a:lnTo>
                      <a:pt x="12" y="75"/>
                    </a:lnTo>
                    <a:lnTo>
                      <a:pt x="22" y="73"/>
                    </a:lnTo>
                    <a:lnTo>
                      <a:pt x="31" y="68"/>
                    </a:lnTo>
                    <a:lnTo>
                      <a:pt x="36" y="64"/>
                    </a:lnTo>
                    <a:lnTo>
                      <a:pt x="38" y="61"/>
                    </a:lnTo>
                    <a:lnTo>
                      <a:pt x="38" y="57"/>
                    </a:lnTo>
                    <a:lnTo>
                      <a:pt x="33" y="50"/>
                    </a:lnTo>
                    <a:lnTo>
                      <a:pt x="28" y="45"/>
                    </a:lnTo>
                    <a:lnTo>
                      <a:pt x="24" y="40"/>
                    </a:lnTo>
                    <a:lnTo>
                      <a:pt x="24" y="38"/>
                    </a:lnTo>
                    <a:lnTo>
                      <a:pt x="24" y="35"/>
                    </a:lnTo>
                    <a:lnTo>
                      <a:pt x="28" y="31"/>
                    </a:lnTo>
                    <a:lnTo>
                      <a:pt x="33" y="29"/>
                    </a:lnTo>
                    <a:lnTo>
                      <a:pt x="45" y="21"/>
                    </a:lnTo>
                    <a:lnTo>
                      <a:pt x="50" y="17"/>
                    </a:lnTo>
                    <a:lnTo>
                      <a:pt x="54" y="12"/>
                    </a:lnTo>
                    <a:lnTo>
                      <a:pt x="54" y="7"/>
                    </a:lnTo>
                    <a:lnTo>
                      <a:pt x="52" y="0"/>
                    </a:lnTo>
                    <a:lnTo>
                      <a:pt x="57" y="5"/>
                    </a:lnTo>
                    <a:lnTo>
                      <a:pt x="78" y="19"/>
                    </a:lnTo>
                    <a:lnTo>
                      <a:pt x="92" y="31"/>
                    </a:lnTo>
                    <a:lnTo>
                      <a:pt x="97" y="36"/>
                    </a:lnTo>
                    <a:lnTo>
                      <a:pt x="101" y="42"/>
                    </a:lnTo>
                    <a:lnTo>
                      <a:pt x="103" y="47"/>
                    </a:lnTo>
                    <a:lnTo>
                      <a:pt x="103" y="54"/>
                    </a:lnTo>
                    <a:lnTo>
                      <a:pt x="99" y="61"/>
                    </a:lnTo>
                    <a:lnTo>
                      <a:pt x="99" y="64"/>
                    </a:lnTo>
                    <a:lnTo>
                      <a:pt x="104" y="68"/>
                    </a:lnTo>
                    <a:lnTo>
                      <a:pt x="115" y="69"/>
                    </a:lnTo>
                    <a:lnTo>
                      <a:pt x="123" y="73"/>
                    </a:lnTo>
                    <a:lnTo>
                      <a:pt x="127" y="76"/>
                    </a:lnTo>
                    <a:lnTo>
                      <a:pt x="130" y="80"/>
                    </a:lnTo>
                    <a:lnTo>
                      <a:pt x="132" y="83"/>
                    </a:lnTo>
                    <a:lnTo>
                      <a:pt x="134" y="89"/>
                    </a:lnTo>
                    <a:lnTo>
                      <a:pt x="136" y="90"/>
                    </a:lnTo>
                    <a:lnTo>
                      <a:pt x="139" y="92"/>
                    </a:lnTo>
                    <a:lnTo>
                      <a:pt x="141" y="92"/>
                    </a:lnTo>
                    <a:lnTo>
                      <a:pt x="143" y="94"/>
                    </a:lnTo>
                    <a:lnTo>
                      <a:pt x="146" y="101"/>
                    </a:lnTo>
                    <a:lnTo>
                      <a:pt x="148" y="106"/>
                    </a:lnTo>
                    <a:lnTo>
                      <a:pt x="148" y="108"/>
                    </a:lnTo>
                    <a:lnTo>
                      <a:pt x="151" y="109"/>
                    </a:lnTo>
                    <a:lnTo>
                      <a:pt x="150" y="118"/>
                    </a:lnTo>
                    <a:lnTo>
                      <a:pt x="148" y="125"/>
                    </a:lnTo>
                    <a:lnTo>
                      <a:pt x="146" y="132"/>
                    </a:lnTo>
                    <a:lnTo>
                      <a:pt x="144" y="137"/>
                    </a:lnTo>
                    <a:lnTo>
                      <a:pt x="144" y="144"/>
                    </a:lnTo>
                    <a:lnTo>
                      <a:pt x="144" y="146"/>
                    </a:lnTo>
                    <a:lnTo>
                      <a:pt x="141" y="148"/>
                    </a:lnTo>
                    <a:lnTo>
                      <a:pt x="134" y="148"/>
                    </a:lnTo>
                    <a:lnTo>
                      <a:pt x="127" y="150"/>
                    </a:lnTo>
                    <a:lnTo>
                      <a:pt x="122" y="151"/>
                    </a:lnTo>
                    <a:lnTo>
                      <a:pt x="122" y="155"/>
                    </a:lnTo>
                    <a:lnTo>
                      <a:pt x="122" y="158"/>
                    </a:lnTo>
                    <a:lnTo>
                      <a:pt x="123" y="162"/>
                    </a:lnTo>
                    <a:lnTo>
                      <a:pt x="123" y="165"/>
                    </a:lnTo>
                    <a:lnTo>
                      <a:pt x="118" y="181"/>
                    </a:lnTo>
                    <a:lnTo>
                      <a:pt x="116" y="186"/>
                    </a:lnTo>
                    <a:lnTo>
                      <a:pt x="116" y="191"/>
                    </a:lnTo>
                    <a:lnTo>
                      <a:pt x="118" y="195"/>
                    </a:lnTo>
                    <a:lnTo>
                      <a:pt x="120" y="198"/>
                    </a:lnTo>
                    <a:lnTo>
                      <a:pt x="125" y="205"/>
                    </a:lnTo>
                    <a:lnTo>
                      <a:pt x="130" y="214"/>
                    </a:lnTo>
                    <a:lnTo>
                      <a:pt x="132" y="217"/>
                    </a:lnTo>
                    <a:lnTo>
                      <a:pt x="134" y="219"/>
                    </a:lnTo>
                    <a:lnTo>
                      <a:pt x="136" y="219"/>
                    </a:lnTo>
                    <a:lnTo>
                      <a:pt x="137" y="219"/>
                    </a:lnTo>
                    <a:lnTo>
                      <a:pt x="141" y="216"/>
                    </a:lnTo>
                    <a:lnTo>
                      <a:pt x="143" y="216"/>
                    </a:lnTo>
                    <a:lnTo>
                      <a:pt x="144" y="217"/>
                    </a:lnTo>
                    <a:lnTo>
                      <a:pt x="144" y="223"/>
                    </a:lnTo>
                    <a:lnTo>
                      <a:pt x="144" y="228"/>
                    </a:lnTo>
                    <a:lnTo>
                      <a:pt x="146" y="235"/>
                    </a:lnTo>
                    <a:lnTo>
                      <a:pt x="146" y="238"/>
                    </a:lnTo>
                    <a:lnTo>
                      <a:pt x="150" y="244"/>
                    </a:lnTo>
                    <a:lnTo>
                      <a:pt x="155" y="252"/>
                    </a:lnTo>
                    <a:lnTo>
                      <a:pt x="158" y="261"/>
                    </a:lnTo>
                    <a:lnTo>
                      <a:pt x="163" y="270"/>
                    </a:lnTo>
                    <a:lnTo>
                      <a:pt x="167" y="273"/>
                    </a:lnTo>
                    <a:lnTo>
                      <a:pt x="172" y="277"/>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15" name="Google Shape;915;p58"/>
              <p:cNvSpPr/>
              <p:nvPr/>
            </p:nvSpPr>
            <p:spPr>
              <a:xfrm>
                <a:off x="1730" y="2667"/>
                <a:ext cx="56" cy="69"/>
              </a:xfrm>
              <a:custGeom>
                <a:rect b="b" l="l" r="r" t="t"/>
                <a:pathLst>
                  <a:path extrusionOk="0" h="178" w="145">
                    <a:moveTo>
                      <a:pt x="145" y="11"/>
                    </a:moveTo>
                    <a:lnTo>
                      <a:pt x="145" y="11"/>
                    </a:lnTo>
                    <a:lnTo>
                      <a:pt x="141" y="21"/>
                    </a:lnTo>
                    <a:lnTo>
                      <a:pt x="138" y="30"/>
                    </a:lnTo>
                    <a:lnTo>
                      <a:pt x="131" y="39"/>
                    </a:lnTo>
                    <a:lnTo>
                      <a:pt x="128" y="47"/>
                    </a:lnTo>
                    <a:lnTo>
                      <a:pt x="128" y="59"/>
                    </a:lnTo>
                    <a:lnTo>
                      <a:pt x="129" y="82"/>
                    </a:lnTo>
                    <a:lnTo>
                      <a:pt x="133" y="87"/>
                    </a:lnTo>
                    <a:lnTo>
                      <a:pt x="136" y="94"/>
                    </a:lnTo>
                    <a:lnTo>
                      <a:pt x="141" y="99"/>
                    </a:lnTo>
                    <a:lnTo>
                      <a:pt x="143" y="105"/>
                    </a:lnTo>
                    <a:lnTo>
                      <a:pt x="143" y="108"/>
                    </a:lnTo>
                    <a:lnTo>
                      <a:pt x="140" y="115"/>
                    </a:lnTo>
                    <a:lnTo>
                      <a:pt x="138" y="117"/>
                    </a:lnTo>
                    <a:lnTo>
                      <a:pt x="136" y="122"/>
                    </a:lnTo>
                    <a:lnTo>
                      <a:pt x="136" y="133"/>
                    </a:lnTo>
                    <a:lnTo>
                      <a:pt x="135" y="138"/>
                    </a:lnTo>
                    <a:lnTo>
                      <a:pt x="133" y="145"/>
                    </a:lnTo>
                    <a:lnTo>
                      <a:pt x="129" y="150"/>
                    </a:lnTo>
                    <a:lnTo>
                      <a:pt x="122" y="157"/>
                    </a:lnTo>
                    <a:lnTo>
                      <a:pt x="119" y="153"/>
                    </a:lnTo>
                    <a:lnTo>
                      <a:pt x="115" y="152"/>
                    </a:lnTo>
                    <a:lnTo>
                      <a:pt x="112" y="150"/>
                    </a:lnTo>
                    <a:lnTo>
                      <a:pt x="110" y="145"/>
                    </a:lnTo>
                    <a:lnTo>
                      <a:pt x="108" y="143"/>
                    </a:lnTo>
                    <a:lnTo>
                      <a:pt x="107" y="145"/>
                    </a:lnTo>
                    <a:lnTo>
                      <a:pt x="100" y="148"/>
                    </a:lnTo>
                    <a:lnTo>
                      <a:pt x="91" y="153"/>
                    </a:lnTo>
                    <a:lnTo>
                      <a:pt x="86" y="155"/>
                    </a:lnTo>
                    <a:lnTo>
                      <a:pt x="81" y="153"/>
                    </a:lnTo>
                    <a:lnTo>
                      <a:pt x="77" y="152"/>
                    </a:lnTo>
                    <a:lnTo>
                      <a:pt x="74" y="152"/>
                    </a:lnTo>
                    <a:lnTo>
                      <a:pt x="72" y="152"/>
                    </a:lnTo>
                    <a:lnTo>
                      <a:pt x="72" y="153"/>
                    </a:lnTo>
                    <a:lnTo>
                      <a:pt x="72" y="160"/>
                    </a:lnTo>
                    <a:lnTo>
                      <a:pt x="75" y="169"/>
                    </a:lnTo>
                    <a:lnTo>
                      <a:pt x="77" y="174"/>
                    </a:lnTo>
                    <a:lnTo>
                      <a:pt x="77" y="176"/>
                    </a:lnTo>
                    <a:lnTo>
                      <a:pt x="75" y="178"/>
                    </a:lnTo>
                    <a:lnTo>
                      <a:pt x="72" y="178"/>
                    </a:lnTo>
                    <a:lnTo>
                      <a:pt x="63" y="174"/>
                    </a:lnTo>
                    <a:lnTo>
                      <a:pt x="56" y="173"/>
                    </a:lnTo>
                    <a:lnTo>
                      <a:pt x="51" y="169"/>
                    </a:lnTo>
                    <a:lnTo>
                      <a:pt x="47" y="166"/>
                    </a:lnTo>
                    <a:lnTo>
                      <a:pt x="42" y="157"/>
                    </a:lnTo>
                    <a:lnTo>
                      <a:pt x="39" y="148"/>
                    </a:lnTo>
                    <a:lnTo>
                      <a:pt x="34" y="140"/>
                    </a:lnTo>
                    <a:lnTo>
                      <a:pt x="30" y="134"/>
                    </a:lnTo>
                    <a:lnTo>
                      <a:pt x="30" y="131"/>
                    </a:lnTo>
                    <a:lnTo>
                      <a:pt x="28" y="124"/>
                    </a:lnTo>
                    <a:lnTo>
                      <a:pt x="28" y="119"/>
                    </a:lnTo>
                    <a:lnTo>
                      <a:pt x="28" y="113"/>
                    </a:lnTo>
                    <a:lnTo>
                      <a:pt x="27" y="112"/>
                    </a:lnTo>
                    <a:lnTo>
                      <a:pt x="25" y="112"/>
                    </a:lnTo>
                    <a:lnTo>
                      <a:pt x="21" y="115"/>
                    </a:lnTo>
                    <a:lnTo>
                      <a:pt x="20" y="115"/>
                    </a:lnTo>
                    <a:lnTo>
                      <a:pt x="18" y="115"/>
                    </a:lnTo>
                    <a:lnTo>
                      <a:pt x="16" y="113"/>
                    </a:lnTo>
                    <a:lnTo>
                      <a:pt x="14" y="110"/>
                    </a:lnTo>
                    <a:lnTo>
                      <a:pt x="9" y="101"/>
                    </a:lnTo>
                    <a:lnTo>
                      <a:pt x="4" y="94"/>
                    </a:lnTo>
                    <a:lnTo>
                      <a:pt x="2" y="91"/>
                    </a:lnTo>
                    <a:lnTo>
                      <a:pt x="0" y="87"/>
                    </a:lnTo>
                    <a:lnTo>
                      <a:pt x="0" y="82"/>
                    </a:lnTo>
                    <a:lnTo>
                      <a:pt x="2" y="77"/>
                    </a:lnTo>
                    <a:lnTo>
                      <a:pt x="7" y="61"/>
                    </a:lnTo>
                    <a:lnTo>
                      <a:pt x="7" y="58"/>
                    </a:lnTo>
                    <a:lnTo>
                      <a:pt x="6" y="54"/>
                    </a:lnTo>
                    <a:lnTo>
                      <a:pt x="6" y="51"/>
                    </a:lnTo>
                    <a:lnTo>
                      <a:pt x="6" y="47"/>
                    </a:lnTo>
                    <a:lnTo>
                      <a:pt x="11" y="46"/>
                    </a:lnTo>
                    <a:lnTo>
                      <a:pt x="18" y="44"/>
                    </a:lnTo>
                    <a:lnTo>
                      <a:pt x="25" y="44"/>
                    </a:lnTo>
                    <a:lnTo>
                      <a:pt x="28" y="42"/>
                    </a:lnTo>
                    <a:lnTo>
                      <a:pt x="28" y="40"/>
                    </a:lnTo>
                    <a:lnTo>
                      <a:pt x="28" y="33"/>
                    </a:lnTo>
                    <a:lnTo>
                      <a:pt x="30" y="28"/>
                    </a:lnTo>
                    <a:lnTo>
                      <a:pt x="32" y="21"/>
                    </a:lnTo>
                    <a:lnTo>
                      <a:pt x="34" y="14"/>
                    </a:lnTo>
                    <a:lnTo>
                      <a:pt x="35" y="5"/>
                    </a:lnTo>
                    <a:lnTo>
                      <a:pt x="40" y="2"/>
                    </a:lnTo>
                    <a:lnTo>
                      <a:pt x="47" y="2"/>
                    </a:lnTo>
                    <a:lnTo>
                      <a:pt x="54" y="4"/>
                    </a:lnTo>
                    <a:lnTo>
                      <a:pt x="61" y="5"/>
                    </a:lnTo>
                    <a:lnTo>
                      <a:pt x="72" y="9"/>
                    </a:lnTo>
                    <a:lnTo>
                      <a:pt x="75" y="7"/>
                    </a:lnTo>
                    <a:lnTo>
                      <a:pt x="75" y="5"/>
                    </a:lnTo>
                    <a:lnTo>
                      <a:pt x="77" y="4"/>
                    </a:lnTo>
                    <a:lnTo>
                      <a:pt x="81" y="2"/>
                    </a:lnTo>
                    <a:lnTo>
                      <a:pt x="91" y="2"/>
                    </a:lnTo>
                    <a:lnTo>
                      <a:pt x="100" y="4"/>
                    </a:lnTo>
                    <a:lnTo>
                      <a:pt x="103" y="4"/>
                    </a:lnTo>
                    <a:lnTo>
                      <a:pt x="105" y="0"/>
                    </a:lnTo>
                    <a:lnTo>
                      <a:pt x="108" y="0"/>
                    </a:lnTo>
                    <a:lnTo>
                      <a:pt x="119" y="2"/>
                    </a:lnTo>
                    <a:lnTo>
                      <a:pt x="145" y="11"/>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16" name="Google Shape;916;p58"/>
              <p:cNvSpPr/>
              <p:nvPr/>
            </p:nvSpPr>
            <p:spPr>
              <a:xfrm>
                <a:off x="1390" y="2607"/>
                <a:ext cx="80" cy="40"/>
              </a:xfrm>
              <a:custGeom>
                <a:rect b="b" l="l" r="r" t="t"/>
                <a:pathLst>
                  <a:path extrusionOk="0" h="103" w="204">
                    <a:moveTo>
                      <a:pt x="197" y="40"/>
                    </a:moveTo>
                    <a:lnTo>
                      <a:pt x="197" y="40"/>
                    </a:lnTo>
                    <a:lnTo>
                      <a:pt x="187" y="28"/>
                    </a:lnTo>
                    <a:lnTo>
                      <a:pt x="176" y="17"/>
                    </a:lnTo>
                    <a:lnTo>
                      <a:pt x="169" y="12"/>
                    </a:lnTo>
                    <a:lnTo>
                      <a:pt x="162" y="9"/>
                    </a:lnTo>
                    <a:lnTo>
                      <a:pt x="155" y="7"/>
                    </a:lnTo>
                    <a:lnTo>
                      <a:pt x="148" y="7"/>
                    </a:lnTo>
                    <a:lnTo>
                      <a:pt x="140" y="7"/>
                    </a:lnTo>
                    <a:lnTo>
                      <a:pt x="140" y="5"/>
                    </a:lnTo>
                    <a:lnTo>
                      <a:pt x="138" y="4"/>
                    </a:lnTo>
                    <a:lnTo>
                      <a:pt x="129" y="2"/>
                    </a:lnTo>
                    <a:lnTo>
                      <a:pt x="117" y="0"/>
                    </a:lnTo>
                    <a:lnTo>
                      <a:pt x="115" y="2"/>
                    </a:lnTo>
                    <a:lnTo>
                      <a:pt x="115" y="4"/>
                    </a:lnTo>
                    <a:lnTo>
                      <a:pt x="112" y="9"/>
                    </a:lnTo>
                    <a:lnTo>
                      <a:pt x="110" y="12"/>
                    </a:lnTo>
                    <a:lnTo>
                      <a:pt x="103" y="14"/>
                    </a:lnTo>
                    <a:lnTo>
                      <a:pt x="84" y="23"/>
                    </a:lnTo>
                    <a:lnTo>
                      <a:pt x="79" y="28"/>
                    </a:lnTo>
                    <a:lnTo>
                      <a:pt x="75" y="31"/>
                    </a:lnTo>
                    <a:lnTo>
                      <a:pt x="61" y="37"/>
                    </a:lnTo>
                    <a:lnTo>
                      <a:pt x="56" y="37"/>
                    </a:lnTo>
                    <a:lnTo>
                      <a:pt x="53" y="35"/>
                    </a:lnTo>
                    <a:lnTo>
                      <a:pt x="46" y="28"/>
                    </a:lnTo>
                    <a:lnTo>
                      <a:pt x="42" y="23"/>
                    </a:lnTo>
                    <a:lnTo>
                      <a:pt x="40" y="21"/>
                    </a:lnTo>
                    <a:lnTo>
                      <a:pt x="39" y="19"/>
                    </a:lnTo>
                    <a:lnTo>
                      <a:pt x="37" y="19"/>
                    </a:lnTo>
                    <a:lnTo>
                      <a:pt x="37" y="21"/>
                    </a:lnTo>
                    <a:lnTo>
                      <a:pt x="37" y="24"/>
                    </a:lnTo>
                    <a:lnTo>
                      <a:pt x="37" y="26"/>
                    </a:lnTo>
                    <a:lnTo>
                      <a:pt x="35" y="28"/>
                    </a:lnTo>
                    <a:lnTo>
                      <a:pt x="32" y="28"/>
                    </a:lnTo>
                    <a:lnTo>
                      <a:pt x="28" y="26"/>
                    </a:lnTo>
                    <a:lnTo>
                      <a:pt x="25" y="23"/>
                    </a:lnTo>
                    <a:lnTo>
                      <a:pt x="26" y="21"/>
                    </a:lnTo>
                    <a:lnTo>
                      <a:pt x="28" y="19"/>
                    </a:lnTo>
                    <a:lnTo>
                      <a:pt x="28" y="17"/>
                    </a:lnTo>
                    <a:lnTo>
                      <a:pt x="26" y="16"/>
                    </a:lnTo>
                    <a:lnTo>
                      <a:pt x="25" y="17"/>
                    </a:lnTo>
                    <a:lnTo>
                      <a:pt x="23" y="16"/>
                    </a:lnTo>
                    <a:lnTo>
                      <a:pt x="21" y="12"/>
                    </a:lnTo>
                    <a:lnTo>
                      <a:pt x="21" y="9"/>
                    </a:lnTo>
                    <a:lnTo>
                      <a:pt x="20" y="7"/>
                    </a:lnTo>
                    <a:lnTo>
                      <a:pt x="14" y="4"/>
                    </a:lnTo>
                    <a:lnTo>
                      <a:pt x="13" y="5"/>
                    </a:lnTo>
                    <a:lnTo>
                      <a:pt x="9" y="4"/>
                    </a:lnTo>
                    <a:lnTo>
                      <a:pt x="7" y="2"/>
                    </a:lnTo>
                    <a:lnTo>
                      <a:pt x="6" y="0"/>
                    </a:lnTo>
                    <a:lnTo>
                      <a:pt x="4" y="4"/>
                    </a:lnTo>
                    <a:lnTo>
                      <a:pt x="2" y="9"/>
                    </a:lnTo>
                    <a:lnTo>
                      <a:pt x="2" y="23"/>
                    </a:lnTo>
                    <a:lnTo>
                      <a:pt x="2" y="24"/>
                    </a:lnTo>
                    <a:lnTo>
                      <a:pt x="4" y="24"/>
                    </a:lnTo>
                    <a:lnTo>
                      <a:pt x="7" y="28"/>
                    </a:lnTo>
                    <a:lnTo>
                      <a:pt x="9" y="30"/>
                    </a:lnTo>
                    <a:lnTo>
                      <a:pt x="9" y="31"/>
                    </a:lnTo>
                    <a:lnTo>
                      <a:pt x="7" y="33"/>
                    </a:lnTo>
                    <a:lnTo>
                      <a:pt x="2" y="37"/>
                    </a:lnTo>
                    <a:lnTo>
                      <a:pt x="2" y="40"/>
                    </a:lnTo>
                    <a:lnTo>
                      <a:pt x="4" y="44"/>
                    </a:lnTo>
                    <a:lnTo>
                      <a:pt x="4" y="49"/>
                    </a:lnTo>
                    <a:lnTo>
                      <a:pt x="0" y="54"/>
                    </a:lnTo>
                    <a:lnTo>
                      <a:pt x="0" y="57"/>
                    </a:lnTo>
                    <a:lnTo>
                      <a:pt x="4" y="66"/>
                    </a:lnTo>
                    <a:lnTo>
                      <a:pt x="6" y="59"/>
                    </a:lnTo>
                    <a:lnTo>
                      <a:pt x="7" y="56"/>
                    </a:lnTo>
                    <a:lnTo>
                      <a:pt x="11" y="56"/>
                    </a:lnTo>
                    <a:lnTo>
                      <a:pt x="23" y="57"/>
                    </a:lnTo>
                    <a:lnTo>
                      <a:pt x="32" y="61"/>
                    </a:lnTo>
                    <a:lnTo>
                      <a:pt x="39" y="63"/>
                    </a:lnTo>
                    <a:lnTo>
                      <a:pt x="42" y="63"/>
                    </a:lnTo>
                    <a:lnTo>
                      <a:pt x="44" y="63"/>
                    </a:lnTo>
                    <a:lnTo>
                      <a:pt x="46" y="64"/>
                    </a:lnTo>
                    <a:lnTo>
                      <a:pt x="47" y="71"/>
                    </a:lnTo>
                    <a:lnTo>
                      <a:pt x="49" y="75"/>
                    </a:lnTo>
                    <a:lnTo>
                      <a:pt x="49" y="78"/>
                    </a:lnTo>
                    <a:lnTo>
                      <a:pt x="51" y="80"/>
                    </a:lnTo>
                    <a:lnTo>
                      <a:pt x="54" y="82"/>
                    </a:lnTo>
                    <a:lnTo>
                      <a:pt x="61" y="85"/>
                    </a:lnTo>
                    <a:lnTo>
                      <a:pt x="61" y="84"/>
                    </a:lnTo>
                    <a:lnTo>
                      <a:pt x="61" y="82"/>
                    </a:lnTo>
                    <a:lnTo>
                      <a:pt x="63" y="77"/>
                    </a:lnTo>
                    <a:lnTo>
                      <a:pt x="65" y="75"/>
                    </a:lnTo>
                    <a:lnTo>
                      <a:pt x="67" y="75"/>
                    </a:lnTo>
                    <a:lnTo>
                      <a:pt x="67" y="77"/>
                    </a:lnTo>
                    <a:lnTo>
                      <a:pt x="68" y="80"/>
                    </a:lnTo>
                    <a:lnTo>
                      <a:pt x="70" y="85"/>
                    </a:lnTo>
                    <a:lnTo>
                      <a:pt x="72" y="92"/>
                    </a:lnTo>
                    <a:lnTo>
                      <a:pt x="72" y="99"/>
                    </a:lnTo>
                    <a:lnTo>
                      <a:pt x="72" y="101"/>
                    </a:lnTo>
                    <a:lnTo>
                      <a:pt x="73" y="103"/>
                    </a:lnTo>
                    <a:lnTo>
                      <a:pt x="77" y="103"/>
                    </a:lnTo>
                    <a:lnTo>
                      <a:pt x="87" y="101"/>
                    </a:lnTo>
                    <a:lnTo>
                      <a:pt x="91" y="99"/>
                    </a:lnTo>
                    <a:lnTo>
                      <a:pt x="91" y="98"/>
                    </a:lnTo>
                    <a:lnTo>
                      <a:pt x="93" y="94"/>
                    </a:lnTo>
                    <a:lnTo>
                      <a:pt x="96" y="94"/>
                    </a:lnTo>
                    <a:lnTo>
                      <a:pt x="101" y="94"/>
                    </a:lnTo>
                    <a:lnTo>
                      <a:pt x="103" y="91"/>
                    </a:lnTo>
                    <a:lnTo>
                      <a:pt x="105" y="89"/>
                    </a:lnTo>
                    <a:lnTo>
                      <a:pt x="105" y="87"/>
                    </a:lnTo>
                    <a:lnTo>
                      <a:pt x="100" y="80"/>
                    </a:lnTo>
                    <a:lnTo>
                      <a:pt x="94" y="73"/>
                    </a:lnTo>
                    <a:lnTo>
                      <a:pt x="93" y="70"/>
                    </a:lnTo>
                    <a:lnTo>
                      <a:pt x="93" y="68"/>
                    </a:lnTo>
                    <a:lnTo>
                      <a:pt x="91" y="68"/>
                    </a:lnTo>
                    <a:lnTo>
                      <a:pt x="89" y="68"/>
                    </a:lnTo>
                    <a:lnTo>
                      <a:pt x="87" y="66"/>
                    </a:lnTo>
                    <a:lnTo>
                      <a:pt x="86" y="63"/>
                    </a:lnTo>
                    <a:lnTo>
                      <a:pt x="87" y="59"/>
                    </a:lnTo>
                    <a:lnTo>
                      <a:pt x="89" y="57"/>
                    </a:lnTo>
                    <a:lnTo>
                      <a:pt x="91" y="56"/>
                    </a:lnTo>
                    <a:lnTo>
                      <a:pt x="96" y="56"/>
                    </a:lnTo>
                    <a:lnTo>
                      <a:pt x="101" y="54"/>
                    </a:lnTo>
                    <a:lnTo>
                      <a:pt x="107" y="49"/>
                    </a:lnTo>
                    <a:lnTo>
                      <a:pt x="112" y="40"/>
                    </a:lnTo>
                    <a:lnTo>
                      <a:pt x="114" y="38"/>
                    </a:lnTo>
                    <a:lnTo>
                      <a:pt x="114" y="37"/>
                    </a:lnTo>
                    <a:lnTo>
                      <a:pt x="114" y="33"/>
                    </a:lnTo>
                    <a:lnTo>
                      <a:pt x="117" y="31"/>
                    </a:lnTo>
                    <a:lnTo>
                      <a:pt x="122" y="30"/>
                    </a:lnTo>
                    <a:lnTo>
                      <a:pt x="122" y="28"/>
                    </a:lnTo>
                    <a:lnTo>
                      <a:pt x="126" y="26"/>
                    </a:lnTo>
                    <a:lnTo>
                      <a:pt x="131" y="24"/>
                    </a:lnTo>
                    <a:lnTo>
                      <a:pt x="140" y="28"/>
                    </a:lnTo>
                    <a:lnTo>
                      <a:pt x="148" y="33"/>
                    </a:lnTo>
                    <a:lnTo>
                      <a:pt x="155" y="40"/>
                    </a:lnTo>
                    <a:lnTo>
                      <a:pt x="157" y="42"/>
                    </a:lnTo>
                    <a:lnTo>
                      <a:pt x="157" y="45"/>
                    </a:lnTo>
                    <a:lnTo>
                      <a:pt x="157" y="47"/>
                    </a:lnTo>
                    <a:lnTo>
                      <a:pt x="157" y="51"/>
                    </a:lnTo>
                    <a:lnTo>
                      <a:pt x="159" y="52"/>
                    </a:lnTo>
                    <a:lnTo>
                      <a:pt x="161" y="52"/>
                    </a:lnTo>
                    <a:lnTo>
                      <a:pt x="164" y="49"/>
                    </a:lnTo>
                    <a:lnTo>
                      <a:pt x="164" y="51"/>
                    </a:lnTo>
                    <a:lnTo>
                      <a:pt x="166" y="51"/>
                    </a:lnTo>
                    <a:lnTo>
                      <a:pt x="168" y="51"/>
                    </a:lnTo>
                    <a:lnTo>
                      <a:pt x="169" y="49"/>
                    </a:lnTo>
                    <a:lnTo>
                      <a:pt x="168" y="51"/>
                    </a:lnTo>
                    <a:lnTo>
                      <a:pt x="166" y="57"/>
                    </a:lnTo>
                    <a:lnTo>
                      <a:pt x="162" y="66"/>
                    </a:lnTo>
                    <a:lnTo>
                      <a:pt x="162" y="71"/>
                    </a:lnTo>
                    <a:lnTo>
                      <a:pt x="162" y="73"/>
                    </a:lnTo>
                    <a:lnTo>
                      <a:pt x="169" y="87"/>
                    </a:lnTo>
                    <a:lnTo>
                      <a:pt x="174" y="96"/>
                    </a:lnTo>
                    <a:lnTo>
                      <a:pt x="180" y="101"/>
                    </a:lnTo>
                    <a:lnTo>
                      <a:pt x="180" y="89"/>
                    </a:lnTo>
                    <a:lnTo>
                      <a:pt x="183" y="82"/>
                    </a:lnTo>
                    <a:lnTo>
                      <a:pt x="183" y="80"/>
                    </a:lnTo>
                    <a:lnTo>
                      <a:pt x="185" y="82"/>
                    </a:lnTo>
                    <a:lnTo>
                      <a:pt x="187" y="84"/>
                    </a:lnTo>
                    <a:lnTo>
                      <a:pt x="190" y="87"/>
                    </a:lnTo>
                    <a:lnTo>
                      <a:pt x="192" y="87"/>
                    </a:lnTo>
                    <a:lnTo>
                      <a:pt x="194" y="87"/>
                    </a:lnTo>
                    <a:lnTo>
                      <a:pt x="197" y="82"/>
                    </a:lnTo>
                    <a:lnTo>
                      <a:pt x="197" y="78"/>
                    </a:lnTo>
                    <a:lnTo>
                      <a:pt x="197" y="75"/>
                    </a:lnTo>
                    <a:lnTo>
                      <a:pt x="199" y="73"/>
                    </a:lnTo>
                    <a:lnTo>
                      <a:pt x="201" y="73"/>
                    </a:lnTo>
                    <a:lnTo>
                      <a:pt x="204" y="71"/>
                    </a:lnTo>
                    <a:lnTo>
                      <a:pt x="204" y="68"/>
                    </a:lnTo>
                    <a:lnTo>
                      <a:pt x="199" y="59"/>
                    </a:lnTo>
                    <a:lnTo>
                      <a:pt x="195" y="51"/>
                    </a:lnTo>
                    <a:lnTo>
                      <a:pt x="195" y="45"/>
                    </a:lnTo>
                    <a:lnTo>
                      <a:pt x="197" y="40"/>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17" name="Google Shape;917;p58"/>
              <p:cNvSpPr/>
              <p:nvPr/>
            </p:nvSpPr>
            <p:spPr>
              <a:xfrm>
                <a:off x="1326" y="2518"/>
                <a:ext cx="63" cy="71"/>
              </a:xfrm>
              <a:custGeom>
                <a:rect b="b" l="l" r="r" t="t"/>
                <a:pathLst>
                  <a:path extrusionOk="0" h="185" w="160">
                    <a:moveTo>
                      <a:pt x="12" y="88"/>
                    </a:moveTo>
                    <a:lnTo>
                      <a:pt x="12" y="88"/>
                    </a:lnTo>
                    <a:lnTo>
                      <a:pt x="19" y="89"/>
                    </a:lnTo>
                    <a:lnTo>
                      <a:pt x="23" y="88"/>
                    </a:lnTo>
                    <a:lnTo>
                      <a:pt x="26" y="84"/>
                    </a:lnTo>
                    <a:lnTo>
                      <a:pt x="28" y="79"/>
                    </a:lnTo>
                    <a:lnTo>
                      <a:pt x="30" y="77"/>
                    </a:lnTo>
                    <a:lnTo>
                      <a:pt x="30" y="75"/>
                    </a:lnTo>
                    <a:lnTo>
                      <a:pt x="33" y="75"/>
                    </a:lnTo>
                    <a:lnTo>
                      <a:pt x="35" y="74"/>
                    </a:lnTo>
                    <a:lnTo>
                      <a:pt x="33" y="67"/>
                    </a:lnTo>
                    <a:lnTo>
                      <a:pt x="31" y="58"/>
                    </a:lnTo>
                    <a:lnTo>
                      <a:pt x="33" y="56"/>
                    </a:lnTo>
                    <a:lnTo>
                      <a:pt x="33" y="54"/>
                    </a:lnTo>
                    <a:lnTo>
                      <a:pt x="38" y="54"/>
                    </a:lnTo>
                    <a:lnTo>
                      <a:pt x="43" y="54"/>
                    </a:lnTo>
                    <a:lnTo>
                      <a:pt x="47" y="54"/>
                    </a:lnTo>
                    <a:lnTo>
                      <a:pt x="49" y="53"/>
                    </a:lnTo>
                    <a:lnTo>
                      <a:pt x="52" y="47"/>
                    </a:lnTo>
                    <a:lnTo>
                      <a:pt x="56" y="42"/>
                    </a:lnTo>
                    <a:lnTo>
                      <a:pt x="57" y="42"/>
                    </a:lnTo>
                    <a:lnTo>
                      <a:pt x="59" y="44"/>
                    </a:lnTo>
                    <a:lnTo>
                      <a:pt x="63" y="49"/>
                    </a:lnTo>
                    <a:lnTo>
                      <a:pt x="66" y="51"/>
                    </a:lnTo>
                    <a:lnTo>
                      <a:pt x="68" y="51"/>
                    </a:lnTo>
                    <a:lnTo>
                      <a:pt x="70" y="49"/>
                    </a:lnTo>
                    <a:lnTo>
                      <a:pt x="70" y="46"/>
                    </a:lnTo>
                    <a:lnTo>
                      <a:pt x="71" y="42"/>
                    </a:lnTo>
                    <a:lnTo>
                      <a:pt x="80" y="34"/>
                    </a:lnTo>
                    <a:lnTo>
                      <a:pt x="90" y="23"/>
                    </a:lnTo>
                    <a:lnTo>
                      <a:pt x="94" y="20"/>
                    </a:lnTo>
                    <a:lnTo>
                      <a:pt x="96" y="14"/>
                    </a:lnTo>
                    <a:lnTo>
                      <a:pt x="97" y="9"/>
                    </a:lnTo>
                    <a:lnTo>
                      <a:pt x="99" y="9"/>
                    </a:lnTo>
                    <a:lnTo>
                      <a:pt x="101" y="9"/>
                    </a:lnTo>
                    <a:lnTo>
                      <a:pt x="103" y="13"/>
                    </a:lnTo>
                    <a:lnTo>
                      <a:pt x="110" y="16"/>
                    </a:lnTo>
                    <a:lnTo>
                      <a:pt x="120" y="14"/>
                    </a:lnTo>
                    <a:lnTo>
                      <a:pt x="132" y="13"/>
                    </a:lnTo>
                    <a:lnTo>
                      <a:pt x="136" y="11"/>
                    </a:lnTo>
                    <a:lnTo>
                      <a:pt x="139" y="7"/>
                    </a:lnTo>
                    <a:lnTo>
                      <a:pt x="144" y="2"/>
                    </a:lnTo>
                    <a:lnTo>
                      <a:pt x="150" y="0"/>
                    </a:lnTo>
                    <a:lnTo>
                      <a:pt x="153" y="0"/>
                    </a:lnTo>
                    <a:lnTo>
                      <a:pt x="160" y="2"/>
                    </a:lnTo>
                    <a:lnTo>
                      <a:pt x="157" y="7"/>
                    </a:lnTo>
                    <a:lnTo>
                      <a:pt x="155" y="13"/>
                    </a:lnTo>
                    <a:lnTo>
                      <a:pt x="155" y="18"/>
                    </a:lnTo>
                    <a:lnTo>
                      <a:pt x="157" y="23"/>
                    </a:lnTo>
                    <a:lnTo>
                      <a:pt x="158" y="27"/>
                    </a:lnTo>
                    <a:lnTo>
                      <a:pt x="157" y="30"/>
                    </a:lnTo>
                    <a:lnTo>
                      <a:pt x="153" y="39"/>
                    </a:lnTo>
                    <a:lnTo>
                      <a:pt x="150" y="46"/>
                    </a:lnTo>
                    <a:lnTo>
                      <a:pt x="148" y="56"/>
                    </a:lnTo>
                    <a:lnTo>
                      <a:pt x="146" y="63"/>
                    </a:lnTo>
                    <a:lnTo>
                      <a:pt x="144" y="67"/>
                    </a:lnTo>
                    <a:lnTo>
                      <a:pt x="144" y="70"/>
                    </a:lnTo>
                    <a:lnTo>
                      <a:pt x="144" y="79"/>
                    </a:lnTo>
                    <a:lnTo>
                      <a:pt x="146" y="96"/>
                    </a:lnTo>
                    <a:lnTo>
                      <a:pt x="148" y="108"/>
                    </a:lnTo>
                    <a:lnTo>
                      <a:pt x="148" y="114"/>
                    </a:lnTo>
                    <a:lnTo>
                      <a:pt x="144" y="114"/>
                    </a:lnTo>
                    <a:lnTo>
                      <a:pt x="143" y="114"/>
                    </a:lnTo>
                    <a:lnTo>
                      <a:pt x="141" y="121"/>
                    </a:lnTo>
                    <a:lnTo>
                      <a:pt x="137" y="131"/>
                    </a:lnTo>
                    <a:lnTo>
                      <a:pt x="137" y="135"/>
                    </a:lnTo>
                    <a:lnTo>
                      <a:pt x="137" y="136"/>
                    </a:lnTo>
                    <a:lnTo>
                      <a:pt x="139" y="136"/>
                    </a:lnTo>
                    <a:lnTo>
                      <a:pt x="141" y="138"/>
                    </a:lnTo>
                    <a:lnTo>
                      <a:pt x="141" y="143"/>
                    </a:lnTo>
                    <a:lnTo>
                      <a:pt x="141" y="147"/>
                    </a:lnTo>
                    <a:lnTo>
                      <a:pt x="139" y="148"/>
                    </a:lnTo>
                    <a:lnTo>
                      <a:pt x="137" y="150"/>
                    </a:lnTo>
                    <a:lnTo>
                      <a:pt x="136" y="154"/>
                    </a:lnTo>
                    <a:lnTo>
                      <a:pt x="134" y="159"/>
                    </a:lnTo>
                    <a:lnTo>
                      <a:pt x="136" y="166"/>
                    </a:lnTo>
                    <a:lnTo>
                      <a:pt x="139" y="173"/>
                    </a:lnTo>
                    <a:lnTo>
                      <a:pt x="141" y="176"/>
                    </a:lnTo>
                    <a:lnTo>
                      <a:pt x="139" y="182"/>
                    </a:lnTo>
                    <a:lnTo>
                      <a:pt x="136" y="185"/>
                    </a:lnTo>
                    <a:lnTo>
                      <a:pt x="132" y="185"/>
                    </a:lnTo>
                    <a:lnTo>
                      <a:pt x="129" y="185"/>
                    </a:lnTo>
                    <a:lnTo>
                      <a:pt x="124" y="182"/>
                    </a:lnTo>
                    <a:lnTo>
                      <a:pt x="120" y="178"/>
                    </a:lnTo>
                    <a:lnTo>
                      <a:pt x="117" y="173"/>
                    </a:lnTo>
                    <a:lnTo>
                      <a:pt x="115" y="173"/>
                    </a:lnTo>
                    <a:lnTo>
                      <a:pt x="113" y="175"/>
                    </a:lnTo>
                    <a:lnTo>
                      <a:pt x="110" y="173"/>
                    </a:lnTo>
                    <a:lnTo>
                      <a:pt x="106" y="169"/>
                    </a:lnTo>
                    <a:lnTo>
                      <a:pt x="104" y="169"/>
                    </a:lnTo>
                    <a:lnTo>
                      <a:pt x="101" y="173"/>
                    </a:lnTo>
                    <a:lnTo>
                      <a:pt x="99" y="175"/>
                    </a:lnTo>
                    <a:lnTo>
                      <a:pt x="97" y="176"/>
                    </a:lnTo>
                    <a:lnTo>
                      <a:pt x="94" y="175"/>
                    </a:lnTo>
                    <a:lnTo>
                      <a:pt x="89" y="173"/>
                    </a:lnTo>
                    <a:lnTo>
                      <a:pt x="78" y="166"/>
                    </a:lnTo>
                    <a:lnTo>
                      <a:pt x="73" y="164"/>
                    </a:lnTo>
                    <a:lnTo>
                      <a:pt x="70" y="166"/>
                    </a:lnTo>
                    <a:lnTo>
                      <a:pt x="68" y="168"/>
                    </a:lnTo>
                    <a:lnTo>
                      <a:pt x="57" y="157"/>
                    </a:lnTo>
                    <a:lnTo>
                      <a:pt x="50" y="150"/>
                    </a:lnTo>
                    <a:lnTo>
                      <a:pt x="43" y="143"/>
                    </a:lnTo>
                    <a:lnTo>
                      <a:pt x="38" y="133"/>
                    </a:lnTo>
                    <a:lnTo>
                      <a:pt x="35" y="128"/>
                    </a:lnTo>
                    <a:lnTo>
                      <a:pt x="31" y="122"/>
                    </a:lnTo>
                    <a:lnTo>
                      <a:pt x="24" y="117"/>
                    </a:lnTo>
                    <a:lnTo>
                      <a:pt x="19" y="112"/>
                    </a:lnTo>
                    <a:lnTo>
                      <a:pt x="12" y="105"/>
                    </a:lnTo>
                    <a:lnTo>
                      <a:pt x="7" y="98"/>
                    </a:lnTo>
                    <a:lnTo>
                      <a:pt x="3" y="94"/>
                    </a:lnTo>
                    <a:lnTo>
                      <a:pt x="0" y="91"/>
                    </a:lnTo>
                    <a:lnTo>
                      <a:pt x="2" y="88"/>
                    </a:lnTo>
                    <a:lnTo>
                      <a:pt x="3" y="86"/>
                    </a:lnTo>
                    <a:lnTo>
                      <a:pt x="5" y="86"/>
                    </a:lnTo>
                    <a:lnTo>
                      <a:pt x="7" y="89"/>
                    </a:lnTo>
                    <a:lnTo>
                      <a:pt x="10" y="91"/>
                    </a:lnTo>
                    <a:lnTo>
                      <a:pt x="12" y="91"/>
                    </a:lnTo>
                    <a:lnTo>
                      <a:pt x="12" y="88"/>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18" name="Google Shape;918;p58"/>
              <p:cNvSpPr/>
              <p:nvPr/>
            </p:nvSpPr>
            <p:spPr>
              <a:xfrm>
                <a:off x="1264" y="2470"/>
                <a:ext cx="55" cy="68"/>
              </a:xfrm>
              <a:custGeom>
                <a:rect b="b" l="l" r="r" t="t"/>
                <a:pathLst>
                  <a:path extrusionOk="0" h="175" w="141">
                    <a:moveTo>
                      <a:pt x="108" y="0"/>
                    </a:moveTo>
                    <a:lnTo>
                      <a:pt x="108" y="85"/>
                    </a:lnTo>
                    <a:lnTo>
                      <a:pt x="116" y="83"/>
                    </a:lnTo>
                    <a:lnTo>
                      <a:pt x="122" y="87"/>
                    </a:lnTo>
                    <a:lnTo>
                      <a:pt x="125" y="90"/>
                    </a:lnTo>
                    <a:lnTo>
                      <a:pt x="127" y="92"/>
                    </a:lnTo>
                    <a:lnTo>
                      <a:pt x="129" y="90"/>
                    </a:lnTo>
                    <a:lnTo>
                      <a:pt x="130" y="87"/>
                    </a:lnTo>
                    <a:lnTo>
                      <a:pt x="129" y="83"/>
                    </a:lnTo>
                    <a:lnTo>
                      <a:pt x="127" y="81"/>
                    </a:lnTo>
                    <a:lnTo>
                      <a:pt x="129" y="81"/>
                    </a:lnTo>
                    <a:lnTo>
                      <a:pt x="132" y="83"/>
                    </a:lnTo>
                    <a:lnTo>
                      <a:pt x="141" y="92"/>
                    </a:lnTo>
                    <a:lnTo>
                      <a:pt x="125" y="106"/>
                    </a:lnTo>
                    <a:lnTo>
                      <a:pt x="111" y="118"/>
                    </a:lnTo>
                    <a:lnTo>
                      <a:pt x="109" y="120"/>
                    </a:lnTo>
                    <a:lnTo>
                      <a:pt x="108" y="123"/>
                    </a:lnTo>
                    <a:lnTo>
                      <a:pt x="108" y="132"/>
                    </a:lnTo>
                    <a:lnTo>
                      <a:pt x="109" y="137"/>
                    </a:lnTo>
                    <a:lnTo>
                      <a:pt x="108" y="141"/>
                    </a:lnTo>
                    <a:lnTo>
                      <a:pt x="106" y="144"/>
                    </a:lnTo>
                    <a:lnTo>
                      <a:pt x="101" y="146"/>
                    </a:lnTo>
                    <a:lnTo>
                      <a:pt x="96" y="148"/>
                    </a:lnTo>
                    <a:lnTo>
                      <a:pt x="94" y="149"/>
                    </a:lnTo>
                    <a:lnTo>
                      <a:pt x="94" y="153"/>
                    </a:lnTo>
                    <a:lnTo>
                      <a:pt x="94" y="155"/>
                    </a:lnTo>
                    <a:lnTo>
                      <a:pt x="94" y="158"/>
                    </a:lnTo>
                    <a:lnTo>
                      <a:pt x="89" y="162"/>
                    </a:lnTo>
                    <a:lnTo>
                      <a:pt x="80" y="167"/>
                    </a:lnTo>
                    <a:lnTo>
                      <a:pt x="78" y="172"/>
                    </a:lnTo>
                    <a:lnTo>
                      <a:pt x="75" y="175"/>
                    </a:lnTo>
                    <a:lnTo>
                      <a:pt x="61" y="170"/>
                    </a:lnTo>
                    <a:lnTo>
                      <a:pt x="54" y="167"/>
                    </a:lnTo>
                    <a:lnTo>
                      <a:pt x="43" y="167"/>
                    </a:lnTo>
                    <a:lnTo>
                      <a:pt x="36" y="167"/>
                    </a:lnTo>
                    <a:lnTo>
                      <a:pt x="28" y="165"/>
                    </a:lnTo>
                    <a:lnTo>
                      <a:pt x="17" y="156"/>
                    </a:lnTo>
                    <a:lnTo>
                      <a:pt x="0" y="142"/>
                    </a:lnTo>
                    <a:lnTo>
                      <a:pt x="3" y="139"/>
                    </a:lnTo>
                    <a:lnTo>
                      <a:pt x="3" y="135"/>
                    </a:lnTo>
                    <a:lnTo>
                      <a:pt x="3" y="132"/>
                    </a:lnTo>
                    <a:lnTo>
                      <a:pt x="3" y="127"/>
                    </a:lnTo>
                    <a:lnTo>
                      <a:pt x="3" y="123"/>
                    </a:lnTo>
                    <a:lnTo>
                      <a:pt x="7" y="118"/>
                    </a:lnTo>
                    <a:lnTo>
                      <a:pt x="1" y="111"/>
                    </a:lnTo>
                    <a:lnTo>
                      <a:pt x="19" y="74"/>
                    </a:lnTo>
                    <a:lnTo>
                      <a:pt x="62" y="74"/>
                    </a:lnTo>
                    <a:lnTo>
                      <a:pt x="64" y="62"/>
                    </a:lnTo>
                    <a:lnTo>
                      <a:pt x="64" y="61"/>
                    </a:lnTo>
                    <a:lnTo>
                      <a:pt x="62" y="61"/>
                    </a:lnTo>
                    <a:lnTo>
                      <a:pt x="59" y="59"/>
                    </a:lnTo>
                    <a:lnTo>
                      <a:pt x="57" y="57"/>
                    </a:lnTo>
                    <a:lnTo>
                      <a:pt x="55" y="54"/>
                    </a:lnTo>
                    <a:lnTo>
                      <a:pt x="54" y="48"/>
                    </a:lnTo>
                    <a:lnTo>
                      <a:pt x="52" y="47"/>
                    </a:lnTo>
                    <a:lnTo>
                      <a:pt x="47" y="43"/>
                    </a:lnTo>
                    <a:lnTo>
                      <a:pt x="42" y="40"/>
                    </a:lnTo>
                    <a:lnTo>
                      <a:pt x="38" y="36"/>
                    </a:lnTo>
                    <a:lnTo>
                      <a:pt x="35" y="31"/>
                    </a:lnTo>
                    <a:lnTo>
                      <a:pt x="33" y="27"/>
                    </a:lnTo>
                    <a:lnTo>
                      <a:pt x="28" y="26"/>
                    </a:lnTo>
                    <a:lnTo>
                      <a:pt x="45" y="26"/>
                    </a:lnTo>
                    <a:lnTo>
                      <a:pt x="45" y="1"/>
                    </a:lnTo>
                    <a:lnTo>
                      <a:pt x="108" y="0"/>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19" name="Google Shape;919;p58"/>
              <p:cNvSpPr/>
              <p:nvPr/>
            </p:nvSpPr>
            <p:spPr>
              <a:xfrm>
                <a:off x="1365" y="2378"/>
                <a:ext cx="147" cy="58"/>
              </a:xfrm>
              <a:custGeom>
                <a:rect b="b" l="l" r="r" t="t"/>
                <a:pathLst>
                  <a:path extrusionOk="0" h="150" w="382">
                    <a:moveTo>
                      <a:pt x="33" y="59"/>
                    </a:moveTo>
                    <a:lnTo>
                      <a:pt x="33" y="59"/>
                    </a:lnTo>
                    <a:lnTo>
                      <a:pt x="25" y="61"/>
                    </a:lnTo>
                    <a:lnTo>
                      <a:pt x="19" y="64"/>
                    </a:lnTo>
                    <a:lnTo>
                      <a:pt x="16" y="66"/>
                    </a:lnTo>
                    <a:lnTo>
                      <a:pt x="14" y="64"/>
                    </a:lnTo>
                    <a:lnTo>
                      <a:pt x="12" y="63"/>
                    </a:lnTo>
                    <a:lnTo>
                      <a:pt x="11" y="63"/>
                    </a:lnTo>
                    <a:lnTo>
                      <a:pt x="7" y="64"/>
                    </a:lnTo>
                    <a:lnTo>
                      <a:pt x="2" y="64"/>
                    </a:lnTo>
                    <a:lnTo>
                      <a:pt x="0" y="63"/>
                    </a:lnTo>
                    <a:lnTo>
                      <a:pt x="0" y="61"/>
                    </a:lnTo>
                    <a:lnTo>
                      <a:pt x="0" y="58"/>
                    </a:lnTo>
                    <a:lnTo>
                      <a:pt x="2" y="56"/>
                    </a:lnTo>
                    <a:lnTo>
                      <a:pt x="11" y="56"/>
                    </a:lnTo>
                    <a:lnTo>
                      <a:pt x="18" y="54"/>
                    </a:lnTo>
                    <a:lnTo>
                      <a:pt x="19" y="51"/>
                    </a:lnTo>
                    <a:lnTo>
                      <a:pt x="19" y="47"/>
                    </a:lnTo>
                    <a:lnTo>
                      <a:pt x="19" y="44"/>
                    </a:lnTo>
                    <a:lnTo>
                      <a:pt x="21" y="37"/>
                    </a:lnTo>
                    <a:lnTo>
                      <a:pt x="25" y="31"/>
                    </a:lnTo>
                    <a:lnTo>
                      <a:pt x="30" y="26"/>
                    </a:lnTo>
                    <a:lnTo>
                      <a:pt x="37" y="21"/>
                    </a:lnTo>
                    <a:lnTo>
                      <a:pt x="47" y="16"/>
                    </a:lnTo>
                    <a:lnTo>
                      <a:pt x="59" y="12"/>
                    </a:lnTo>
                    <a:lnTo>
                      <a:pt x="73" y="11"/>
                    </a:lnTo>
                    <a:lnTo>
                      <a:pt x="80" y="11"/>
                    </a:lnTo>
                    <a:lnTo>
                      <a:pt x="84" y="9"/>
                    </a:lnTo>
                    <a:lnTo>
                      <a:pt x="91" y="4"/>
                    </a:lnTo>
                    <a:lnTo>
                      <a:pt x="92" y="4"/>
                    </a:lnTo>
                    <a:lnTo>
                      <a:pt x="96" y="2"/>
                    </a:lnTo>
                    <a:lnTo>
                      <a:pt x="101" y="2"/>
                    </a:lnTo>
                    <a:lnTo>
                      <a:pt x="110" y="4"/>
                    </a:lnTo>
                    <a:lnTo>
                      <a:pt x="117" y="5"/>
                    </a:lnTo>
                    <a:lnTo>
                      <a:pt x="122" y="5"/>
                    </a:lnTo>
                    <a:lnTo>
                      <a:pt x="126" y="4"/>
                    </a:lnTo>
                    <a:lnTo>
                      <a:pt x="127" y="2"/>
                    </a:lnTo>
                    <a:lnTo>
                      <a:pt x="131" y="0"/>
                    </a:lnTo>
                    <a:lnTo>
                      <a:pt x="134" y="4"/>
                    </a:lnTo>
                    <a:lnTo>
                      <a:pt x="138" y="7"/>
                    </a:lnTo>
                    <a:lnTo>
                      <a:pt x="141" y="7"/>
                    </a:lnTo>
                    <a:lnTo>
                      <a:pt x="146" y="5"/>
                    </a:lnTo>
                    <a:lnTo>
                      <a:pt x="150" y="5"/>
                    </a:lnTo>
                    <a:lnTo>
                      <a:pt x="152" y="5"/>
                    </a:lnTo>
                    <a:lnTo>
                      <a:pt x="155" y="9"/>
                    </a:lnTo>
                    <a:lnTo>
                      <a:pt x="159" y="12"/>
                    </a:lnTo>
                    <a:lnTo>
                      <a:pt x="160" y="14"/>
                    </a:lnTo>
                    <a:lnTo>
                      <a:pt x="167" y="14"/>
                    </a:lnTo>
                    <a:lnTo>
                      <a:pt x="173" y="14"/>
                    </a:lnTo>
                    <a:lnTo>
                      <a:pt x="176" y="16"/>
                    </a:lnTo>
                    <a:lnTo>
                      <a:pt x="181" y="19"/>
                    </a:lnTo>
                    <a:lnTo>
                      <a:pt x="187" y="24"/>
                    </a:lnTo>
                    <a:lnTo>
                      <a:pt x="192" y="31"/>
                    </a:lnTo>
                    <a:lnTo>
                      <a:pt x="195" y="35"/>
                    </a:lnTo>
                    <a:lnTo>
                      <a:pt x="199" y="37"/>
                    </a:lnTo>
                    <a:lnTo>
                      <a:pt x="202" y="37"/>
                    </a:lnTo>
                    <a:lnTo>
                      <a:pt x="211" y="37"/>
                    </a:lnTo>
                    <a:lnTo>
                      <a:pt x="218" y="38"/>
                    </a:lnTo>
                    <a:lnTo>
                      <a:pt x="225" y="44"/>
                    </a:lnTo>
                    <a:lnTo>
                      <a:pt x="232" y="47"/>
                    </a:lnTo>
                    <a:lnTo>
                      <a:pt x="239" y="51"/>
                    </a:lnTo>
                    <a:lnTo>
                      <a:pt x="247" y="52"/>
                    </a:lnTo>
                    <a:lnTo>
                      <a:pt x="253" y="54"/>
                    </a:lnTo>
                    <a:lnTo>
                      <a:pt x="254" y="54"/>
                    </a:lnTo>
                    <a:lnTo>
                      <a:pt x="254" y="58"/>
                    </a:lnTo>
                    <a:lnTo>
                      <a:pt x="254" y="63"/>
                    </a:lnTo>
                    <a:lnTo>
                      <a:pt x="256" y="66"/>
                    </a:lnTo>
                    <a:lnTo>
                      <a:pt x="260" y="68"/>
                    </a:lnTo>
                    <a:lnTo>
                      <a:pt x="260" y="66"/>
                    </a:lnTo>
                    <a:lnTo>
                      <a:pt x="260" y="64"/>
                    </a:lnTo>
                    <a:lnTo>
                      <a:pt x="260" y="61"/>
                    </a:lnTo>
                    <a:lnTo>
                      <a:pt x="265" y="63"/>
                    </a:lnTo>
                    <a:lnTo>
                      <a:pt x="277" y="77"/>
                    </a:lnTo>
                    <a:lnTo>
                      <a:pt x="284" y="82"/>
                    </a:lnTo>
                    <a:lnTo>
                      <a:pt x="287" y="84"/>
                    </a:lnTo>
                    <a:lnTo>
                      <a:pt x="289" y="84"/>
                    </a:lnTo>
                    <a:lnTo>
                      <a:pt x="293" y="89"/>
                    </a:lnTo>
                    <a:lnTo>
                      <a:pt x="294" y="91"/>
                    </a:lnTo>
                    <a:lnTo>
                      <a:pt x="296" y="91"/>
                    </a:lnTo>
                    <a:lnTo>
                      <a:pt x="300" y="89"/>
                    </a:lnTo>
                    <a:lnTo>
                      <a:pt x="303" y="89"/>
                    </a:lnTo>
                    <a:lnTo>
                      <a:pt x="305" y="89"/>
                    </a:lnTo>
                    <a:lnTo>
                      <a:pt x="308" y="91"/>
                    </a:lnTo>
                    <a:lnTo>
                      <a:pt x="310" y="94"/>
                    </a:lnTo>
                    <a:lnTo>
                      <a:pt x="314" y="94"/>
                    </a:lnTo>
                    <a:lnTo>
                      <a:pt x="321" y="94"/>
                    </a:lnTo>
                    <a:lnTo>
                      <a:pt x="324" y="94"/>
                    </a:lnTo>
                    <a:lnTo>
                      <a:pt x="326" y="96"/>
                    </a:lnTo>
                    <a:lnTo>
                      <a:pt x="328" y="99"/>
                    </a:lnTo>
                    <a:lnTo>
                      <a:pt x="326" y="103"/>
                    </a:lnTo>
                    <a:lnTo>
                      <a:pt x="326" y="105"/>
                    </a:lnTo>
                    <a:lnTo>
                      <a:pt x="322" y="108"/>
                    </a:lnTo>
                    <a:lnTo>
                      <a:pt x="322" y="110"/>
                    </a:lnTo>
                    <a:lnTo>
                      <a:pt x="335" y="111"/>
                    </a:lnTo>
                    <a:lnTo>
                      <a:pt x="348" y="113"/>
                    </a:lnTo>
                    <a:lnTo>
                      <a:pt x="355" y="117"/>
                    </a:lnTo>
                    <a:lnTo>
                      <a:pt x="361" y="120"/>
                    </a:lnTo>
                    <a:lnTo>
                      <a:pt x="364" y="125"/>
                    </a:lnTo>
                    <a:lnTo>
                      <a:pt x="368" y="129"/>
                    </a:lnTo>
                    <a:lnTo>
                      <a:pt x="371" y="131"/>
                    </a:lnTo>
                    <a:lnTo>
                      <a:pt x="378" y="131"/>
                    </a:lnTo>
                    <a:lnTo>
                      <a:pt x="382" y="132"/>
                    </a:lnTo>
                    <a:lnTo>
                      <a:pt x="380" y="134"/>
                    </a:lnTo>
                    <a:lnTo>
                      <a:pt x="378" y="138"/>
                    </a:lnTo>
                    <a:lnTo>
                      <a:pt x="375" y="141"/>
                    </a:lnTo>
                    <a:lnTo>
                      <a:pt x="369" y="141"/>
                    </a:lnTo>
                    <a:lnTo>
                      <a:pt x="362" y="141"/>
                    </a:lnTo>
                    <a:lnTo>
                      <a:pt x="355" y="143"/>
                    </a:lnTo>
                    <a:lnTo>
                      <a:pt x="348" y="146"/>
                    </a:lnTo>
                    <a:lnTo>
                      <a:pt x="340" y="150"/>
                    </a:lnTo>
                    <a:lnTo>
                      <a:pt x="335" y="150"/>
                    </a:lnTo>
                    <a:lnTo>
                      <a:pt x="331" y="150"/>
                    </a:lnTo>
                    <a:lnTo>
                      <a:pt x="328" y="148"/>
                    </a:lnTo>
                    <a:lnTo>
                      <a:pt x="321" y="146"/>
                    </a:lnTo>
                    <a:lnTo>
                      <a:pt x="314" y="145"/>
                    </a:lnTo>
                    <a:lnTo>
                      <a:pt x="301" y="145"/>
                    </a:lnTo>
                    <a:lnTo>
                      <a:pt x="284" y="146"/>
                    </a:lnTo>
                    <a:lnTo>
                      <a:pt x="258" y="148"/>
                    </a:lnTo>
                    <a:lnTo>
                      <a:pt x="253" y="148"/>
                    </a:lnTo>
                    <a:lnTo>
                      <a:pt x="251" y="146"/>
                    </a:lnTo>
                    <a:lnTo>
                      <a:pt x="253" y="143"/>
                    </a:lnTo>
                    <a:lnTo>
                      <a:pt x="258" y="139"/>
                    </a:lnTo>
                    <a:lnTo>
                      <a:pt x="270" y="131"/>
                    </a:lnTo>
                    <a:lnTo>
                      <a:pt x="274" y="127"/>
                    </a:lnTo>
                    <a:lnTo>
                      <a:pt x="275" y="124"/>
                    </a:lnTo>
                    <a:lnTo>
                      <a:pt x="275" y="120"/>
                    </a:lnTo>
                    <a:lnTo>
                      <a:pt x="274" y="117"/>
                    </a:lnTo>
                    <a:lnTo>
                      <a:pt x="270" y="115"/>
                    </a:lnTo>
                    <a:lnTo>
                      <a:pt x="263" y="113"/>
                    </a:lnTo>
                    <a:lnTo>
                      <a:pt x="249" y="111"/>
                    </a:lnTo>
                    <a:lnTo>
                      <a:pt x="242" y="111"/>
                    </a:lnTo>
                    <a:lnTo>
                      <a:pt x="237" y="110"/>
                    </a:lnTo>
                    <a:lnTo>
                      <a:pt x="234" y="106"/>
                    </a:lnTo>
                    <a:lnTo>
                      <a:pt x="230" y="103"/>
                    </a:lnTo>
                    <a:lnTo>
                      <a:pt x="225" y="94"/>
                    </a:lnTo>
                    <a:lnTo>
                      <a:pt x="221" y="82"/>
                    </a:lnTo>
                    <a:lnTo>
                      <a:pt x="220" y="78"/>
                    </a:lnTo>
                    <a:lnTo>
                      <a:pt x="216" y="75"/>
                    </a:lnTo>
                    <a:lnTo>
                      <a:pt x="213" y="75"/>
                    </a:lnTo>
                    <a:lnTo>
                      <a:pt x="209" y="75"/>
                    </a:lnTo>
                    <a:lnTo>
                      <a:pt x="199" y="75"/>
                    </a:lnTo>
                    <a:lnTo>
                      <a:pt x="193" y="73"/>
                    </a:lnTo>
                    <a:lnTo>
                      <a:pt x="185" y="71"/>
                    </a:lnTo>
                    <a:lnTo>
                      <a:pt x="178" y="68"/>
                    </a:lnTo>
                    <a:lnTo>
                      <a:pt x="173" y="64"/>
                    </a:lnTo>
                    <a:lnTo>
                      <a:pt x="164" y="59"/>
                    </a:lnTo>
                    <a:lnTo>
                      <a:pt x="160" y="56"/>
                    </a:lnTo>
                    <a:lnTo>
                      <a:pt x="157" y="54"/>
                    </a:lnTo>
                    <a:lnTo>
                      <a:pt x="150" y="52"/>
                    </a:lnTo>
                    <a:lnTo>
                      <a:pt x="141" y="52"/>
                    </a:lnTo>
                    <a:lnTo>
                      <a:pt x="126" y="52"/>
                    </a:lnTo>
                    <a:lnTo>
                      <a:pt x="115" y="51"/>
                    </a:lnTo>
                    <a:lnTo>
                      <a:pt x="110" y="47"/>
                    </a:lnTo>
                    <a:lnTo>
                      <a:pt x="101" y="42"/>
                    </a:lnTo>
                    <a:lnTo>
                      <a:pt x="99" y="40"/>
                    </a:lnTo>
                    <a:lnTo>
                      <a:pt x="99" y="38"/>
                    </a:lnTo>
                    <a:lnTo>
                      <a:pt x="106" y="35"/>
                    </a:lnTo>
                    <a:lnTo>
                      <a:pt x="113" y="31"/>
                    </a:lnTo>
                    <a:lnTo>
                      <a:pt x="115" y="31"/>
                    </a:lnTo>
                    <a:lnTo>
                      <a:pt x="113" y="30"/>
                    </a:lnTo>
                    <a:lnTo>
                      <a:pt x="106" y="26"/>
                    </a:lnTo>
                    <a:lnTo>
                      <a:pt x="92" y="24"/>
                    </a:lnTo>
                    <a:lnTo>
                      <a:pt x="86" y="26"/>
                    </a:lnTo>
                    <a:lnTo>
                      <a:pt x="79" y="28"/>
                    </a:lnTo>
                    <a:lnTo>
                      <a:pt x="72" y="31"/>
                    </a:lnTo>
                    <a:lnTo>
                      <a:pt x="65" y="35"/>
                    </a:lnTo>
                    <a:lnTo>
                      <a:pt x="59" y="40"/>
                    </a:lnTo>
                    <a:lnTo>
                      <a:pt x="54" y="44"/>
                    </a:lnTo>
                    <a:lnTo>
                      <a:pt x="44" y="47"/>
                    </a:lnTo>
                    <a:lnTo>
                      <a:pt x="37" y="52"/>
                    </a:lnTo>
                    <a:lnTo>
                      <a:pt x="33" y="56"/>
                    </a:lnTo>
                    <a:lnTo>
                      <a:pt x="33" y="59"/>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20" name="Google Shape;920;p58"/>
              <p:cNvSpPr/>
              <p:nvPr/>
            </p:nvSpPr>
            <p:spPr>
              <a:xfrm>
                <a:off x="1309" y="2789"/>
                <a:ext cx="5" cy="4"/>
              </a:xfrm>
              <a:custGeom>
                <a:rect b="b" l="l" r="r" t="t"/>
                <a:pathLst>
                  <a:path extrusionOk="0" h="13" w="14">
                    <a:moveTo>
                      <a:pt x="3" y="13"/>
                    </a:moveTo>
                    <a:lnTo>
                      <a:pt x="3" y="13"/>
                    </a:lnTo>
                    <a:lnTo>
                      <a:pt x="2" y="11"/>
                    </a:lnTo>
                    <a:lnTo>
                      <a:pt x="0" y="9"/>
                    </a:lnTo>
                    <a:lnTo>
                      <a:pt x="2" y="4"/>
                    </a:lnTo>
                    <a:lnTo>
                      <a:pt x="5" y="0"/>
                    </a:lnTo>
                    <a:lnTo>
                      <a:pt x="9" y="0"/>
                    </a:lnTo>
                    <a:lnTo>
                      <a:pt x="10" y="0"/>
                    </a:lnTo>
                    <a:lnTo>
                      <a:pt x="12" y="2"/>
                    </a:lnTo>
                    <a:lnTo>
                      <a:pt x="14" y="6"/>
                    </a:lnTo>
                    <a:lnTo>
                      <a:pt x="12" y="9"/>
                    </a:lnTo>
                    <a:lnTo>
                      <a:pt x="9" y="13"/>
                    </a:lnTo>
                    <a:lnTo>
                      <a:pt x="7" y="13"/>
                    </a:lnTo>
                    <a:lnTo>
                      <a:pt x="3" y="13"/>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21" name="Google Shape;921;p58"/>
              <p:cNvSpPr/>
              <p:nvPr/>
            </p:nvSpPr>
            <p:spPr>
              <a:xfrm>
                <a:off x="1518" y="3128"/>
                <a:ext cx="272" cy="563"/>
              </a:xfrm>
              <a:custGeom>
                <a:rect b="b" l="l" r="r" t="t"/>
                <a:pathLst>
                  <a:path extrusionOk="0" h="1454" w="698">
                    <a:moveTo>
                      <a:pt x="559" y="373"/>
                    </a:moveTo>
                    <a:lnTo>
                      <a:pt x="559" y="373"/>
                    </a:lnTo>
                    <a:lnTo>
                      <a:pt x="554" y="382"/>
                    </a:lnTo>
                    <a:lnTo>
                      <a:pt x="552" y="387"/>
                    </a:lnTo>
                    <a:lnTo>
                      <a:pt x="552" y="394"/>
                    </a:lnTo>
                    <a:lnTo>
                      <a:pt x="552" y="399"/>
                    </a:lnTo>
                    <a:lnTo>
                      <a:pt x="552" y="408"/>
                    </a:lnTo>
                    <a:lnTo>
                      <a:pt x="550" y="415"/>
                    </a:lnTo>
                    <a:lnTo>
                      <a:pt x="547" y="420"/>
                    </a:lnTo>
                    <a:lnTo>
                      <a:pt x="543" y="427"/>
                    </a:lnTo>
                    <a:lnTo>
                      <a:pt x="542" y="432"/>
                    </a:lnTo>
                    <a:lnTo>
                      <a:pt x="543" y="437"/>
                    </a:lnTo>
                    <a:lnTo>
                      <a:pt x="543" y="443"/>
                    </a:lnTo>
                    <a:lnTo>
                      <a:pt x="543" y="446"/>
                    </a:lnTo>
                    <a:lnTo>
                      <a:pt x="542" y="450"/>
                    </a:lnTo>
                    <a:lnTo>
                      <a:pt x="540" y="455"/>
                    </a:lnTo>
                    <a:lnTo>
                      <a:pt x="540" y="464"/>
                    </a:lnTo>
                    <a:lnTo>
                      <a:pt x="542" y="481"/>
                    </a:lnTo>
                    <a:lnTo>
                      <a:pt x="543" y="490"/>
                    </a:lnTo>
                    <a:lnTo>
                      <a:pt x="543" y="498"/>
                    </a:lnTo>
                    <a:lnTo>
                      <a:pt x="542" y="504"/>
                    </a:lnTo>
                    <a:lnTo>
                      <a:pt x="538" y="507"/>
                    </a:lnTo>
                    <a:lnTo>
                      <a:pt x="535" y="511"/>
                    </a:lnTo>
                    <a:lnTo>
                      <a:pt x="531" y="516"/>
                    </a:lnTo>
                    <a:lnTo>
                      <a:pt x="528" y="521"/>
                    </a:lnTo>
                    <a:lnTo>
                      <a:pt x="528" y="528"/>
                    </a:lnTo>
                    <a:lnTo>
                      <a:pt x="528" y="535"/>
                    </a:lnTo>
                    <a:lnTo>
                      <a:pt x="528" y="542"/>
                    </a:lnTo>
                    <a:lnTo>
                      <a:pt x="531" y="549"/>
                    </a:lnTo>
                    <a:lnTo>
                      <a:pt x="536" y="556"/>
                    </a:lnTo>
                    <a:lnTo>
                      <a:pt x="530" y="563"/>
                    </a:lnTo>
                    <a:lnTo>
                      <a:pt x="530" y="566"/>
                    </a:lnTo>
                    <a:lnTo>
                      <a:pt x="530" y="570"/>
                    </a:lnTo>
                    <a:lnTo>
                      <a:pt x="531" y="575"/>
                    </a:lnTo>
                    <a:lnTo>
                      <a:pt x="536" y="580"/>
                    </a:lnTo>
                    <a:lnTo>
                      <a:pt x="552" y="589"/>
                    </a:lnTo>
                    <a:lnTo>
                      <a:pt x="559" y="594"/>
                    </a:lnTo>
                    <a:lnTo>
                      <a:pt x="566" y="599"/>
                    </a:lnTo>
                    <a:lnTo>
                      <a:pt x="571" y="610"/>
                    </a:lnTo>
                    <a:lnTo>
                      <a:pt x="575" y="617"/>
                    </a:lnTo>
                    <a:lnTo>
                      <a:pt x="573" y="622"/>
                    </a:lnTo>
                    <a:lnTo>
                      <a:pt x="571" y="625"/>
                    </a:lnTo>
                    <a:lnTo>
                      <a:pt x="568" y="629"/>
                    </a:lnTo>
                    <a:lnTo>
                      <a:pt x="566" y="632"/>
                    </a:lnTo>
                    <a:lnTo>
                      <a:pt x="566" y="638"/>
                    </a:lnTo>
                    <a:lnTo>
                      <a:pt x="570" y="645"/>
                    </a:lnTo>
                    <a:lnTo>
                      <a:pt x="573" y="652"/>
                    </a:lnTo>
                    <a:lnTo>
                      <a:pt x="578" y="655"/>
                    </a:lnTo>
                    <a:lnTo>
                      <a:pt x="582" y="657"/>
                    </a:lnTo>
                    <a:lnTo>
                      <a:pt x="585" y="657"/>
                    </a:lnTo>
                    <a:lnTo>
                      <a:pt x="589" y="657"/>
                    </a:lnTo>
                    <a:lnTo>
                      <a:pt x="590" y="657"/>
                    </a:lnTo>
                    <a:lnTo>
                      <a:pt x="590" y="660"/>
                    </a:lnTo>
                    <a:lnTo>
                      <a:pt x="592" y="667"/>
                    </a:lnTo>
                    <a:lnTo>
                      <a:pt x="590" y="683"/>
                    </a:lnTo>
                    <a:lnTo>
                      <a:pt x="589" y="697"/>
                    </a:lnTo>
                    <a:lnTo>
                      <a:pt x="583" y="709"/>
                    </a:lnTo>
                    <a:lnTo>
                      <a:pt x="573" y="719"/>
                    </a:lnTo>
                    <a:lnTo>
                      <a:pt x="570" y="725"/>
                    </a:lnTo>
                    <a:lnTo>
                      <a:pt x="566" y="730"/>
                    </a:lnTo>
                    <a:lnTo>
                      <a:pt x="564" y="737"/>
                    </a:lnTo>
                    <a:lnTo>
                      <a:pt x="564" y="740"/>
                    </a:lnTo>
                    <a:lnTo>
                      <a:pt x="561" y="744"/>
                    </a:lnTo>
                    <a:lnTo>
                      <a:pt x="557" y="749"/>
                    </a:lnTo>
                    <a:lnTo>
                      <a:pt x="550" y="754"/>
                    </a:lnTo>
                    <a:lnTo>
                      <a:pt x="542" y="760"/>
                    </a:lnTo>
                    <a:lnTo>
                      <a:pt x="530" y="765"/>
                    </a:lnTo>
                    <a:lnTo>
                      <a:pt x="503" y="773"/>
                    </a:lnTo>
                    <a:lnTo>
                      <a:pt x="474" y="780"/>
                    </a:lnTo>
                    <a:lnTo>
                      <a:pt x="446" y="784"/>
                    </a:lnTo>
                    <a:lnTo>
                      <a:pt x="418" y="787"/>
                    </a:lnTo>
                    <a:lnTo>
                      <a:pt x="411" y="786"/>
                    </a:lnTo>
                    <a:lnTo>
                      <a:pt x="402" y="780"/>
                    </a:lnTo>
                    <a:lnTo>
                      <a:pt x="397" y="779"/>
                    </a:lnTo>
                    <a:lnTo>
                      <a:pt x="394" y="779"/>
                    </a:lnTo>
                    <a:lnTo>
                      <a:pt x="390" y="780"/>
                    </a:lnTo>
                    <a:lnTo>
                      <a:pt x="390" y="784"/>
                    </a:lnTo>
                    <a:lnTo>
                      <a:pt x="394" y="793"/>
                    </a:lnTo>
                    <a:lnTo>
                      <a:pt x="395" y="796"/>
                    </a:lnTo>
                    <a:lnTo>
                      <a:pt x="399" y="798"/>
                    </a:lnTo>
                    <a:lnTo>
                      <a:pt x="402" y="801"/>
                    </a:lnTo>
                    <a:lnTo>
                      <a:pt x="404" y="805"/>
                    </a:lnTo>
                    <a:lnTo>
                      <a:pt x="406" y="814"/>
                    </a:lnTo>
                    <a:lnTo>
                      <a:pt x="404" y="822"/>
                    </a:lnTo>
                    <a:lnTo>
                      <a:pt x="399" y="831"/>
                    </a:lnTo>
                    <a:lnTo>
                      <a:pt x="392" y="840"/>
                    </a:lnTo>
                    <a:lnTo>
                      <a:pt x="390" y="847"/>
                    </a:lnTo>
                    <a:lnTo>
                      <a:pt x="390" y="852"/>
                    </a:lnTo>
                    <a:lnTo>
                      <a:pt x="392" y="855"/>
                    </a:lnTo>
                    <a:lnTo>
                      <a:pt x="394" y="857"/>
                    </a:lnTo>
                    <a:lnTo>
                      <a:pt x="399" y="862"/>
                    </a:lnTo>
                    <a:lnTo>
                      <a:pt x="401" y="866"/>
                    </a:lnTo>
                    <a:lnTo>
                      <a:pt x="399" y="869"/>
                    </a:lnTo>
                    <a:lnTo>
                      <a:pt x="397" y="873"/>
                    </a:lnTo>
                    <a:lnTo>
                      <a:pt x="392" y="876"/>
                    </a:lnTo>
                    <a:lnTo>
                      <a:pt x="380" y="883"/>
                    </a:lnTo>
                    <a:lnTo>
                      <a:pt x="368" y="888"/>
                    </a:lnTo>
                    <a:lnTo>
                      <a:pt x="364" y="890"/>
                    </a:lnTo>
                    <a:lnTo>
                      <a:pt x="359" y="890"/>
                    </a:lnTo>
                    <a:lnTo>
                      <a:pt x="352" y="888"/>
                    </a:lnTo>
                    <a:lnTo>
                      <a:pt x="345" y="888"/>
                    </a:lnTo>
                    <a:lnTo>
                      <a:pt x="338" y="887"/>
                    </a:lnTo>
                    <a:lnTo>
                      <a:pt x="324" y="880"/>
                    </a:lnTo>
                    <a:lnTo>
                      <a:pt x="312" y="873"/>
                    </a:lnTo>
                    <a:lnTo>
                      <a:pt x="305" y="873"/>
                    </a:lnTo>
                    <a:lnTo>
                      <a:pt x="298" y="874"/>
                    </a:lnTo>
                    <a:lnTo>
                      <a:pt x="293" y="876"/>
                    </a:lnTo>
                    <a:lnTo>
                      <a:pt x="291" y="880"/>
                    </a:lnTo>
                    <a:lnTo>
                      <a:pt x="293" y="885"/>
                    </a:lnTo>
                    <a:lnTo>
                      <a:pt x="294" y="890"/>
                    </a:lnTo>
                    <a:lnTo>
                      <a:pt x="300" y="904"/>
                    </a:lnTo>
                    <a:lnTo>
                      <a:pt x="300" y="911"/>
                    </a:lnTo>
                    <a:lnTo>
                      <a:pt x="300" y="920"/>
                    </a:lnTo>
                    <a:lnTo>
                      <a:pt x="298" y="928"/>
                    </a:lnTo>
                    <a:lnTo>
                      <a:pt x="300" y="934"/>
                    </a:lnTo>
                    <a:lnTo>
                      <a:pt x="301" y="939"/>
                    </a:lnTo>
                    <a:lnTo>
                      <a:pt x="307" y="941"/>
                    </a:lnTo>
                    <a:lnTo>
                      <a:pt x="312" y="941"/>
                    </a:lnTo>
                    <a:lnTo>
                      <a:pt x="319" y="941"/>
                    </a:lnTo>
                    <a:lnTo>
                      <a:pt x="340" y="935"/>
                    </a:lnTo>
                    <a:lnTo>
                      <a:pt x="343" y="934"/>
                    </a:lnTo>
                    <a:lnTo>
                      <a:pt x="347" y="935"/>
                    </a:lnTo>
                    <a:lnTo>
                      <a:pt x="350" y="942"/>
                    </a:lnTo>
                    <a:lnTo>
                      <a:pt x="352" y="951"/>
                    </a:lnTo>
                    <a:lnTo>
                      <a:pt x="352" y="958"/>
                    </a:lnTo>
                    <a:lnTo>
                      <a:pt x="348" y="965"/>
                    </a:lnTo>
                    <a:lnTo>
                      <a:pt x="345" y="970"/>
                    </a:lnTo>
                    <a:lnTo>
                      <a:pt x="341" y="974"/>
                    </a:lnTo>
                    <a:lnTo>
                      <a:pt x="338" y="975"/>
                    </a:lnTo>
                    <a:lnTo>
                      <a:pt x="334" y="975"/>
                    </a:lnTo>
                    <a:lnTo>
                      <a:pt x="331" y="974"/>
                    </a:lnTo>
                    <a:lnTo>
                      <a:pt x="329" y="970"/>
                    </a:lnTo>
                    <a:lnTo>
                      <a:pt x="326" y="967"/>
                    </a:lnTo>
                    <a:lnTo>
                      <a:pt x="322" y="961"/>
                    </a:lnTo>
                    <a:lnTo>
                      <a:pt x="317" y="960"/>
                    </a:lnTo>
                    <a:lnTo>
                      <a:pt x="312" y="958"/>
                    </a:lnTo>
                    <a:lnTo>
                      <a:pt x="307" y="960"/>
                    </a:lnTo>
                    <a:lnTo>
                      <a:pt x="303" y="961"/>
                    </a:lnTo>
                    <a:lnTo>
                      <a:pt x="301" y="965"/>
                    </a:lnTo>
                    <a:lnTo>
                      <a:pt x="301" y="967"/>
                    </a:lnTo>
                    <a:lnTo>
                      <a:pt x="307" y="972"/>
                    </a:lnTo>
                    <a:lnTo>
                      <a:pt x="315" y="975"/>
                    </a:lnTo>
                    <a:lnTo>
                      <a:pt x="322" y="977"/>
                    </a:lnTo>
                    <a:lnTo>
                      <a:pt x="324" y="979"/>
                    </a:lnTo>
                    <a:lnTo>
                      <a:pt x="319" y="981"/>
                    </a:lnTo>
                    <a:lnTo>
                      <a:pt x="310" y="986"/>
                    </a:lnTo>
                    <a:lnTo>
                      <a:pt x="303" y="991"/>
                    </a:lnTo>
                    <a:lnTo>
                      <a:pt x="298" y="996"/>
                    </a:lnTo>
                    <a:lnTo>
                      <a:pt x="293" y="1003"/>
                    </a:lnTo>
                    <a:lnTo>
                      <a:pt x="291" y="1009"/>
                    </a:lnTo>
                    <a:lnTo>
                      <a:pt x="289" y="1015"/>
                    </a:lnTo>
                    <a:lnTo>
                      <a:pt x="289" y="1021"/>
                    </a:lnTo>
                    <a:lnTo>
                      <a:pt x="289" y="1026"/>
                    </a:lnTo>
                    <a:lnTo>
                      <a:pt x="293" y="1036"/>
                    </a:lnTo>
                    <a:lnTo>
                      <a:pt x="291" y="1045"/>
                    </a:lnTo>
                    <a:lnTo>
                      <a:pt x="289" y="1050"/>
                    </a:lnTo>
                    <a:lnTo>
                      <a:pt x="284" y="1056"/>
                    </a:lnTo>
                    <a:lnTo>
                      <a:pt x="277" y="1062"/>
                    </a:lnTo>
                    <a:lnTo>
                      <a:pt x="275" y="1066"/>
                    </a:lnTo>
                    <a:lnTo>
                      <a:pt x="279" y="1069"/>
                    </a:lnTo>
                    <a:lnTo>
                      <a:pt x="281" y="1075"/>
                    </a:lnTo>
                    <a:lnTo>
                      <a:pt x="279" y="1076"/>
                    </a:lnTo>
                    <a:lnTo>
                      <a:pt x="275" y="1078"/>
                    </a:lnTo>
                    <a:lnTo>
                      <a:pt x="270" y="1078"/>
                    </a:lnTo>
                    <a:lnTo>
                      <a:pt x="258" y="1078"/>
                    </a:lnTo>
                    <a:lnTo>
                      <a:pt x="253" y="1080"/>
                    </a:lnTo>
                    <a:lnTo>
                      <a:pt x="249" y="1083"/>
                    </a:lnTo>
                    <a:lnTo>
                      <a:pt x="247" y="1085"/>
                    </a:lnTo>
                    <a:lnTo>
                      <a:pt x="244" y="1087"/>
                    </a:lnTo>
                    <a:lnTo>
                      <a:pt x="239" y="1087"/>
                    </a:lnTo>
                    <a:lnTo>
                      <a:pt x="235" y="1087"/>
                    </a:lnTo>
                    <a:lnTo>
                      <a:pt x="230" y="1090"/>
                    </a:lnTo>
                    <a:lnTo>
                      <a:pt x="227" y="1096"/>
                    </a:lnTo>
                    <a:lnTo>
                      <a:pt x="220" y="1106"/>
                    </a:lnTo>
                    <a:lnTo>
                      <a:pt x="211" y="1123"/>
                    </a:lnTo>
                    <a:lnTo>
                      <a:pt x="207" y="1130"/>
                    </a:lnTo>
                    <a:lnTo>
                      <a:pt x="207" y="1136"/>
                    </a:lnTo>
                    <a:lnTo>
                      <a:pt x="207" y="1141"/>
                    </a:lnTo>
                    <a:lnTo>
                      <a:pt x="211" y="1148"/>
                    </a:lnTo>
                    <a:lnTo>
                      <a:pt x="225" y="1163"/>
                    </a:lnTo>
                    <a:lnTo>
                      <a:pt x="234" y="1174"/>
                    </a:lnTo>
                    <a:lnTo>
                      <a:pt x="242" y="1177"/>
                    </a:lnTo>
                    <a:lnTo>
                      <a:pt x="251" y="1181"/>
                    </a:lnTo>
                    <a:lnTo>
                      <a:pt x="258" y="1181"/>
                    </a:lnTo>
                    <a:lnTo>
                      <a:pt x="268" y="1183"/>
                    </a:lnTo>
                    <a:lnTo>
                      <a:pt x="272" y="1184"/>
                    </a:lnTo>
                    <a:lnTo>
                      <a:pt x="274" y="1190"/>
                    </a:lnTo>
                    <a:lnTo>
                      <a:pt x="274" y="1197"/>
                    </a:lnTo>
                    <a:lnTo>
                      <a:pt x="274" y="1202"/>
                    </a:lnTo>
                    <a:lnTo>
                      <a:pt x="272" y="1209"/>
                    </a:lnTo>
                    <a:lnTo>
                      <a:pt x="270" y="1212"/>
                    </a:lnTo>
                    <a:lnTo>
                      <a:pt x="270" y="1216"/>
                    </a:lnTo>
                    <a:lnTo>
                      <a:pt x="270" y="1219"/>
                    </a:lnTo>
                    <a:lnTo>
                      <a:pt x="272" y="1223"/>
                    </a:lnTo>
                    <a:lnTo>
                      <a:pt x="270" y="1226"/>
                    </a:lnTo>
                    <a:lnTo>
                      <a:pt x="267" y="1230"/>
                    </a:lnTo>
                    <a:lnTo>
                      <a:pt x="260" y="1235"/>
                    </a:lnTo>
                    <a:lnTo>
                      <a:pt x="258" y="1238"/>
                    </a:lnTo>
                    <a:lnTo>
                      <a:pt x="256" y="1242"/>
                    </a:lnTo>
                    <a:lnTo>
                      <a:pt x="253" y="1245"/>
                    </a:lnTo>
                    <a:lnTo>
                      <a:pt x="247" y="1249"/>
                    </a:lnTo>
                    <a:lnTo>
                      <a:pt x="234" y="1256"/>
                    </a:lnTo>
                    <a:lnTo>
                      <a:pt x="227" y="1261"/>
                    </a:lnTo>
                    <a:lnTo>
                      <a:pt x="220" y="1268"/>
                    </a:lnTo>
                    <a:lnTo>
                      <a:pt x="214" y="1277"/>
                    </a:lnTo>
                    <a:lnTo>
                      <a:pt x="211" y="1287"/>
                    </a:lnTo>
                    <a:lnTo>
                      <a:pt x="207" y="1308"/>
                    </a:lnTo>
                    <a:lnTo>
                      <a:pt x="204" y="1322"/>
                    </a:lnTo>
                    <a:lnTo>
                      <a:pt x="200" y="1327"/>
                    </a:lnTo>
                    <a:lnTo>
                      <a:pt x="195" y="1332"/>
                    </a:lnTo>
                    <a:lnTo>
                      <a:pt x="188" y="1336"/>
                    </a:lnTo>
                    <a:lnTo>
                      <a:pt x="180" y="1339"/>
                    </a:lnTo>
                    <a:lnTo>
                      <a:pt x="169" y="1345"/>
                    </a:lnTo>
                    <a:lnTo>
                      <a:pt x="162" y="1350"/>
                    </a:lnTo>
                    <a:lnTo>
                      <a:pt x="159" y="1357"/>
                    </a:lnTo>
                    <a:lnTo>
                      <a:pt x="155" y="1365"/>
                    </a:lnTo>
                    <a:lnTo>
                      <a:pt x="155" y="1374"/>
                    </a:lnTo>
                    <a:lnTo>
                      <a:pt x="155" y="1383"/>
                    </a:lnTo>
                    <a:lnTo>
                      <a:pt x="157" y="1397"/>
                    </a:lnTo>
                    <a:lnTo>
                      <a:pt x="160" y="1409"/>
                    </a:lnTo>
                    <a:lnTo>
                      <a:pt x="164" y="1419"/>
                    </a:lnTo>
                    <a:lnTo>
                      <a:pt x="173" y="1437"/>
                    </a:lnTo>
                    <a:lnTo>
                      <a:pt x="180" y="1449"/>
                    </a:lnTo>
                    <a:lnTo>
                      <a:pt x="181" y="1452"/>
                    </a:lnTo>
                    <a:lnTo>
                      <a:pt x="180" y="1454"/>
                    </a:lnTo>
                    <a:lnTo>
                      <a:pt x="176" y="1449"/>
                    </a:lnTo>
                    <a:lnTo>
                      <a:pt x="171" y="1446"/>
                    </a:lnTo>
                    <a:lnTo>
                      <a:pt x="157" y="1442"/>
                    </a:lnTo>
                    <a:lnTo>
                      <a:pt x="139" y="1439"/>
                    </a:lnTo>
                    <a:lnTo>
                      <a:pt x="131" y="1437"/>
                    </a:lnTo>
                    <a:lnTo>
                      <a:pt x="124" y="1435"/>
                    </a:lnTo>
                    <a:lnTo>
                      <a:pt x="65" y="1435"/>
                    </a:lnTo>
                    <a:lnTo>
                      <a:pt x="59" y="1433"/>
                    </a:lnTo>
                    <a:lnTo>
                      <a:pt x="56" y="1433"/>
                    </a:lnTo>
                    <a:lnTo>
                      <a:pt x="56" y="1432"/>
                    </a:lnTo>
                    <a:lnTo>
                      <a:pt x="54" y="1428"/>
                    </a:lnTo>
                    <a:lnTo>
                      <a:pt x="52" y="1423"/>
                    </a:lnTo>
                    <a:lnTo>
                      <a:pt x="51" y="1421"/>
                    </a:lnTo>
                    <a:lnTo>
                      <a:pt x="47" y="1418"/>
                    </a:lnTo>
                    <a:lnTo>
                      <a:pt x="45" y="1418"/>
                    </a:lnTo>
                    <a:lnTo>
                      <a:pt x="44" y="1414"/>
                    </a:lnTo>
                    <a:lnTo>
                      <a:pt x="42" y="1407"/>
                    </a:lnTo>
                    <a:lnTo>
                      <a:pt x="42" y="1386"/>
                    </a:lnTo>
                    <a:lnTo>
                      <a:pt x="42" y="1369"/>
                    </a:lnTo>
                    <a:lnTo>
                      <a:pt x="40" y="1362"/>
                    </a:lnTo>
                    <a:lnTo>
                      <a:pt x="38" y="1360"/>
                    </a:lnTo>
                    <a:lnTo>
                      <a:pt x="37" y="1360"/>
                    </a:lnTo>
                    <a:lnTo>
                      <a:pt x="32" y="1360"/>
                    </a:lnTo>
                    <a:lnTo>
                      <a:pt x="26" y="1362"/>
                    </a:lnTo>
                    <a:lnTo>
                      <a:pt x="19" y="1367"/>
                    </a:lnTo>
                    <a:lnTo>
                      <a:pt x="16" y="1369"/>
                    </a:lnTo>
                    <a:lnTo>
                      <a:pt x="14" y="1367"/>
                    </a:lnTo>
                    <a:lnTo>
                      <a:pt x="12" y="1364"/>
                    </a:lnTo>
                    <a:lnTo>
                      <a:pt x="11" y="1357"/>
                    </a:lnTo>
                    <a:lnTo>
                      <a:pt x="9" y="1350"/>
                    </a:lnTo>
                    <a:lnTo>
                      <a:pt x="7" y="1345"/>
                    </a:lnTo>
                    <a:lnTo>
                      <a:pt x="4" y="1339"/>
                    </a:lnTo>
                    <a:lnTo>
                      <a:pt x="2" y="1338"/>
                    </a:lnTo>
                    <a:lnTo>
                      <a:pt x="0" y="1334"/>
                    </a:lnTo>
                    <a:lnTo>
                      <a:pt x="2" y="1322"/>
                    </a:lnTo>
                    <a:lnTo>
                      <a:pt x="2" y="1318"/>
                    </a:lnTo>
                    <a:lnTo>
                      <a:pt x="2" y="1313"/>
                    </a:lnTo>
                    <a:lnTo>
                      <a:pt x="0" y="1303"/>
                    </a:lnTo>
                    <a:lnTo>
                      <a:pt x="0" y="1298"/>
                    </a:lnTo>
                    <a:lnTo>
                      <a:pt x="2" y="1296"/>
                    </a:lnTo>
                    <a:lnTo>
                      <a:pt x="4" y="1294"/>
                    </a:lnTo>
                    <a:lnTo>
                      <a:pt x="11" y="1294"/>
                    </a:lnTo>
                    <a:lnTo>
                      <a:pt x="14" y="1294"/>
                    </a:lnTo>
                    <a:lnTo>
                      <a:pt x="18" y="1291"/>
                    </a:lnTo>
                    <a:lnTo>
                      <a:pt x="25" y="1277"/>
                    </a:lnTo>
                    <a:lnTo>
                      <a:pt x="32" y="1259"/>
                    </a:lnTo>
                    <a:lnTo>
                      <a:pt x="37" y="1252"/>
                    </a:lnTo>
                    <a:lnTo>
                      <a:pt x="42" y="1249"/>
                    </a:lnTo>
                    <a:lnTo>
                      <a:pt x="44" y="1244"/>
                    </a:lnTo>
                    <a:lnTo>
                      <a:pt x="45" y="1240"/>
                    </a:lnTo>
                    <a:lnTo>
                      <a:pt x="44" y="1237"/>
                    </a:lnTo>
                    <a:lnTo>
                      <a:pt x="42" y="1233"/>
                    </a:lnTo>
                    <a:lnTo>
                      <a:pt x="37" y="1224"/>
                    </a:lnTo>
                    <a:lnTo>
                      <a:pt x="35" y="1221"/>
                    </a:lnTo>
                    <a:lnTo>
                      <a:pt x="37" y="1217"/>
                    </a:lnTo>
                    <a:lnTo>
                      <a:pt x="40" y="1214"/>
                    </a:lnTo>
                    <a:lnTo>
                      <a:pt x="40" y="1212"/>
                    </a:lnTo>
                    <a:lnTo>
                      <a:pt x="40" y="1207"/>
                    </a:lnTo>
                    <a:lnTo>
                      <a:pt x="44" y="1200"/>
                    </a:lnTo>
                    <a:lnTo>
                      <a:pt x="52" y="1191"/>
                    </a:lnTo>
                    <a:lnTo>
                      <a:pt x="58" y="1186"/>
                    </a:lnTo>
                    <a:lnTo>
                      <a:pt x="59" y="1183"/>
                    </a:lnTo>
                    <a:lnTo>
                      <a:pt x="59" y="1181"/>
                    </a:lnTo>
                    <a:lnTo>
                      <a:pt x="58" y="1177"/>
                    </a:lnTo>
                    <a:lnTo>
                      <a:pt x="56" y="1176"/>
                    </a:lnTo>
                    <a:lnTo>
                      <a:pt x="56" y="1172"/>
                    </a:lnTo>
                    <a:lnTo>
                      <a:pt x="58" y="1169"/>
                    </a:lnTo>
                    <a:lnTo>
                      <a:pt x="63" y="1163"/>
                    </a:lnTo>
                    <a:lnTo>
                      <a:pt x="66" y="1160"/>
                    </a:lnTo>
                    <a:lnTo>
                      <a:pt x="66" y="1155"/>
                    </a:lnTo>
                    <a:lnTo>
                      <a:pt x="66" y="1150"/>
                    </a:lnTo>
                    <a:lnTo>
                      <a:pt x="65" y="1146"/>
                    </a:lnTo>
                    <a:lnTo>
                      <a:pt x="61" y="1137"/>
                    </a:lnTo>
                    <a:lnTo>
                      <a:pt x="61" y="1134"/>
                    </a:lnTo>
                    <a:lnTo>
                      <a:pt x="63" y="1130"/>
                    </a:lnTo>
                    <a:lnTo>
                      <a:pt x="66" y="1127"/>
                    </a:lnTo>
                    <a:lnTo>
                      <a:pt x="66" y="1123"/>
                    </a:lnTo>
                    <a:lnTo>
                      <a:pt x="63" y="1116"/>
                    </a:lnTo>
                    <a:lnTo>
                      <a:pt x="61" y="1113"/>
                    </a:lnTo>
                    <a:lnTo>
                      <a:pt x="61" y="1109"/>
                    </a:lnTo>
                    <a:lnTo>
                      <a:pt x="63" y="1106"/>
                    </a:lnTo>
                    <a:lnTo>
                      <a:pt x="66" y="1103"/>
                    </a:lnTo>
                    <a:lnTo>
                      <a:pt x="72" y="1099"/>
                    </a:lnTo>
                    <a:lnTo>
                      <a:pt x="75" y="1096"/>
                    </a:lnTo>
                    <a:lnTo>
                      <a:pt x="77" y="1090"/>
                    </a:lnTo>
                    <a:lnTo>
                      <a:pt x="77" y="1087"/>
                    </a:lnTo>
                    <a:lnTo>
                      <a:pt x="75" y="1082"/>
                    </a:lnTo>
                    <a:lnTo>
                      <a:pt x="72" y="1078"/>
                    </a:lnTo>
                    <a:lnTo>
                      <a:pt x="68" y="1076"/>
                    </a:lnTo>
                    <a:lnTo>
                      <a:pt x="63" y="1075"/>
                    </a:lnTo>
                    <a:lnTo>
                      <a:pt x="58" y="1073"/>
                    </a:lnTo>
                    <a:lnTo>
                      <a:pt x="54" y="1071"/>
                    </a:lnTo>
                    <a:lnTo>
                      <a:pt x="52" y="1069"/>
                    </a:lnTo>
                    <a:lnTo>
                      <a:pt x="52" y="1068"/>
                    </a:lnTo>
                    <a:lnTo>
                      <a:pt x="54" y="1066"/>
                    </a:lnTo>
                    <a:lnTo>
                      <a:pt x="58" y="1064"/>
                    </a:lnTo>
                    <a:lnTo>
                      <a:pt x="68" y="1066"/>
                    </a:lnTo>
                    <a:lnTo>
                      <a:pt x="75" y="1066"/>
                    </a:lnTo>
                    <a:lnTo>
                      <a:pt x="80" y="1064"/>
                    </a:lnTo>
                    <a:lnTo>
                      <a:pt x="84" y="1061"/>
                    </a:lnTo>
                    <a:lnTo>
                      <a:pt x="86" y="1056"/>
                    </a:lnTo>
                    <a:lnTo>
                      <a:pt x="86" y="1052"/>
                    </a:lnTo>
                    <a:lnTo>
                      <a:pt x="82" y="1049"/>
                    </a:lnTo>
                    <a:lnTo>
                      <a:pt x="77" y="1047"/>
                    </a:lnTo>
                    <a:lnTo>
                      <a:pt x="68" y="1049"/>
                    </a:lnTo>
                    <a:lnTo>
                      <a:pt x="63" y="1049"/>
                    </a:lnTo>
                    <a:lnTo>
                      <a:pt x="59" y="1047"/>
                    </a:lnTo>
                    <a:lnTo>
                      <a:pt x="59" y="1043"/>
                    </a:lnTo>
                    <a:lnTo>
                      <a:pt x="61" y="1038"/>
                    </a:lnTo>
                    <a:lnTo>
                      <a:pt x="66" y="1028"/>
                    </a:lnTo>
                    <a:lnTo>
                      <a:pt x="66" y="1022"/>
                    </a:lnTo>
                    <a:lnTo>
                      <a:pt x="65" y="1021"/>
                    </a:lnTo>
                    <a:lnTo>
                      <a:pt x="61" y="1017"/>
                    </a:lnTo>
                    <a:lnTo>
                      <a:pt x="61" y="1014"/>
                    </a:lnTo>
                    <a:lnTo>
                      <a:pt x="61" y="1003"/>
                    </a:lnTo>
                    <a:lnTo>
                      <a:pt x="65" y="993"/>
                    </a:lnTo>
                    <a:lnTo>
                      <a:pt x="65" y="988"/>
                    </a:lnTo>
                    <a:lnTo>
                      <a:pt x="63" y="984"/>
                    </a:lnTo>
                    <a:lnTo>
                      <a:pt x="58" y="981"/>
                    </a:lnTo>
                    <a:lnTo>
                      <a:pt x="52" y="977"/>
                    </a:lnTo>
                    <a:lnTo>
                      <a:pt x="51" y="975"/>
                    </a:lnTo>
                    <a:lnTo>
                      <a:pt x="49" y="970"/>
                    </a:lnTo>
                    <a:lnTo>
                      <a:pt x="49" y="963"/>
                    </a:lnTo>
                    <a:lnTo>
                      <a:pt x="49" y="953"/>
                    </a:lnTo>
                    <a:lnTo>
                      <a:pt x="52" y="939"/>
                    </a:lnTo>
                    <a:lnTo>
                      <a:pt x="54" y="937"/>
                    </a:lnTo>
                    <a:lnTo>
                      <a:pt x="56" y="937"/>
                    </a:lnTo>
                    <a:lnTo>
                      <a:pt x="59" y="939"/>
                    </a:lnTo>
                    <a:lnTo>
                      <a:pt x="61" y="939"/>
                    </a:lnTo>
                    <a:lnTo>
                      <a:pt x="63" y="937"/>
                    </a:lnTo>
                    <a:lnTo>
                      <a:pt x="63" y="934"/>
                    </a:lnTo>
                    <a:lnTo>
                      <a:pt x="63" y="930"/>
                    </a:lnTo>
                    <a:lnTo>
                      <a:pt x="61" y="921"/>
                    </a:lnTo>
                    <a:lnTo>
                      <a:pt x="59" y="909"/>
                    </a:lnTo>
                    <a:lnTo>
                      <a:pt x="59" y="892"/>
                    </a:lnTo>
                    <a:lnTo>
                      <a:pt x="59" y="881"/>
                    </a:lnTo>
                    <a:lnTo>
                      <a:pt x="58" y="876"/>
                    </a:lnTo>
                    <a:lnTo>
                      <a:pt x="56" y="869"/>
                    </a:lnTo>
                    <a:lnTo>
                      <a:pt x="54" y="867"/>
                    </a:lnTo>
                    <a:lnTo>
                      <a:pt x="54" y="866"/>
                    </a:lnTo>
                    <a:lnTo>
                      <a:pt x="61" y="859"/>
                    </a:lnTo>
                    <a:lnTo>
                      <a:pt x="65" y="854"/>
                    </a:lnTo>
                    <a:lnTo>
                      <a:pt x="66" y="848"/>
                    </a:lnTo>
                    <a:lnTo>
                      <a:pt x="66" y="841"/>
                    </a:lnTo>
                    <a:lnTo>
                      <a:pt x="66" y="834"/>
                    </a:lnTo>
                    <a:lnTo>
                      <a:pt x="65" y="824"/>
                    </a:lnTo>
                    <a:lnTo>
                      <a:pt x="66" y="819"/>
                    </a:lnTo>
                    <a:lnTo>
                      <a:pt x="70" y="814"/>
                    </a:lnTo>
                    <a:lnTo>
                      <a:pt x="73" y="810"/>
                    </a:lnTo>
                    <a:lnTo>
                      <a:pt x="75" y="807"/>
                    </a:lnTo>
                    <a:lnTo>
                      <a:pt x="75" y="796"/>
                    </a:lnTo>
                    <a:lnTo>
                      <a:pt x="75" y="791"/>
                    </a:lnTo>
                    <a:lnTo>
                      <a:pt x="77" y="786"/>
                    </a:lnTo>
                    <a:lnTo>
                      <a:pt x="80" y="779"/>
                    </a:lnTo>
                    <a:lnTo>
                      <a:pt x="87" y="772"/>
                    </a:lnTo>
                    <a:lnTo>
                      <a:pt x="92" y="768"/>
                    </a:lnTo>
                    <a:lnTo>
                      <a:pt x="92" y="761"/>
                    </a:lnTo>
                    <a:lnTo>
                      <a:pt x="92" y="754"/>
                    </a:lnTo>
                    <a:lnTo>
                      <a:pt x="91" y="747"/>
                    </a:lnTo>
                    <a:lnTo>
                      <a:pt x="86" y="733"/>
                    </a:lnTo>
                    <a:lnTo>
                      <a:pt x="84" y="726"/>
                    </a:lnTo>
                    <a:lnTo>
                      <a:pt x="84" y="719"/>
                    </a:lnTo>
                    <a:lnTo>
                      <a:pt x="86" y="707"/>
                    </a:lnTo>
                    <a:lnTo>
                      <a:pt x="86" y="695"/>
                    </a:lnTo>
                    <a:lnTo>
                      <a:pt x="86" y="681"/>
                    </a:lnTo>
                    <a:lnTo>
                      <a:pt x="86" y="671"/>
                    </a:lnTo>
                    <a:lnTo>
                      <a:pt x="89" y="666"/>
                    </a:lnTo>
                    <a:lnTo>
                      <a:pt x="92" y="664"/>
                    </a:lnTo>
                    <a:lnTo>
                      <a:pt x="99" y="660"/>
                    </a:lnTo>
                    <a:lnTo>
                      <a:pt x="103" y="655"/>
                    </a:lnTo>
                    <a:lnTo>
                      <a:pt x="108" y="650"/>
                    </a:lnTo>
                    <a:lnTo>
                      <a:pt x="112" y="645"/>
                    </a:lnTo>
                    <a:lnTo>
                      <a:pt x="113" y="639"/>
                    </a:lnTo>
                    <a:lnTo>
                      <a:pt x="112" y="629"/>
                    </a:lnTo>
                    <a:lnTo>
                      <a:pt x="112" y="615"/>
                    </a:lnTo>
                    <a:lnTo>
                      <a:pt x="113" y="592"/>
                    </a:lnTo>
                    <a:lnTo>
                      <a:pt x="115" y="582"/>
                    </a:lnTo>
                    <a:lnTo>
                      <a:pt x="119" y="573"/>
                    </a:lnTo>
                    <a:lnTo>
                      <a:pt x="122" y="568"/>
                    </a:lnTo>
                    <a:lnTo>
                      <a:pt x="126" y="565"/>
                    </a:lnTo>
                    <a:lnTo>
                      <a:pt x="129" y="558"/>
                    </a:lnTo>
                    <a:lnTo>
                      <a:pt x="131" y="554"/>
                    </a:lnTo>
                    <a:lnTo>
                      <a:pt x="129" y="547"/>
                    </a:lnTo>
                    <a:lnTo>
                      <a:pt x="129" y="540"/>
                    </a:lnTo>
                    <a:lnTo>
                      <a:pt x="129" y="533"/>
                    </a:lnTo>
                    <a:lnTo>
                      <a:pt x="131" y="523"/>
                    </a:lnTo>
                    <a:lnTo>
                      <a:pt x="133" y="519"/>
                    </a:lnTo>
                    <a:lnTo>
                      <a:pt x="133" y="518"/>
                    </a:lnTo>
                    <a:lnTo>
                      <a:pt x="131" y="516"/>
                    </a:lnTo>
                    <a:lnTo>
                      <a:pt x="127" y="516"/>
                    </a:lnTo>
                    <a:lnTo>
                      <a:pt x="122" y="516"/>
                    </a:lnTo>
                    <a:lnTo>
                      <a:pt x="120" y="514"/>
                    </a:lnTo>
                    <a:lnTo>
                      <a:pt x="120" y="512"/>
                    </a:lnTo>
                    <a:lnTo>
                      <a:pt x="120" y="509"/>
                    </a:lnTo>
                    <a:lnTo>
                      <a:pt x="122" y="500"/>
                    </a:lnTo>
                    <a:lnTo>
                      <a:pt x="122" y="495"/>
                    </a:lnTo>
                    <a:lnTo>
                      <a:pt x="122" y="490"/>
                    </a:lnTo>
                    <a:lnTo>
                      <a:pt x="113" y="464"/>
                    </a:lnTo>
                    <a:lnTo>
                      <a:pt x="110" y="451"/>
                    </a:lnTo>
                    <a:lnTo>
                      <a:pt x="105" y="441"/>
                    </a:lnTo>
                    <a:lnTo>
                      <a:pt x="105" y="437"/>
                    </a:lnTo>
                    <a:lnTo>
                      <a:pt x="105" y="434"/>
                    </a:lnTo>
                    <a:lnTo>
                      <a:pt x="106" y="423"/>
                    </a:lnTo>
                    <a:lnTo>
                      <a:pt x="115" y="396"/>
                    </a:lnTo>
                    <a:lnTo>
                      <a:pt x="119" y="387"/>
                    </a:lnTo>
                    <a:lnTo>
                      <a:pt x="122" y="383"/>
                    </a:lnTo>
                    <a:lnTo>
                      <a:pt x="126" y="383"/>
                    </a:lnTo>
                    <a:lnTo>
                      <a:pt x="127" y="380"/>
                    </a:lnTo>
                    <a:lnTo>
                      <a:pt x="129" y="375"/>
                    </a:lnTo>
                    <a:lnTo>
                      <a:pt x="129" y="368"/>
                    </a:lnTo>
                    <a:lnTo>
                      <a:pt x="126" y="354"/>
                    </a:lnTo>
                    <a:lnTo>
                      <a:pt x="124" y="340"/>
                    </a:lnTo>
                    <a:lnTo>
                      <a:pt x="124" y="335"/>
                    </a:lnTo>
                    <a:lnTo>
                      <a:pt x="127" y="329"/>
                    </a:lnTo>
                    <a:lnTo>
                      <a:pt x="129" y="326"/>
                    </a:lnTo>
                    <a:lnTo>
                      <a:pt x="133" y="321"/>
                    </a:lnTo>
                    <a:lnTo>
                      <a:pt x="134" y="307"/>
                    </a:lnTo>
                    <a:lnTo>
                      <a:pt x="138" y="293"/>
                    </a:lnTo>
                    <a:lnTo>
                      <a:pt x="141" y="288"/>
                    </a:lnTo>
                    <a:lnTo>
                      <a:pt x="143" y="284"/>
                    </a:lnTo>
                    <a:lnTo>
                      <a:pt x="148" y="282"/>
                    </a:lnTo>
                    <a:lnTo>
                      <a:pt x="150" y="281"/>
                    </a:lnTo>
                    <a:lnTo>
                      <a:pt x="159" y="255"/>
                    </a:lnTo>
                    <a:lnTo>
                      <a:pt x="164" y="244"/>
                    </a:lnTo>
                    <a:lnTo>
                      <a:pt x="169" y="239"/>
                    </a:lnTo>
                    <a:lnTo>
                      <a:pt x="174" y="237"/>
                    </a:lnTo>
                    <a:lnTo>
                      <a:pt x="180" y="235"/>
                    </a:lnTo>
                    <a:lnTo>
                      <a:pt x="183" y="235"/>
                    </a:lnTo>
                    <a:lnTo>
                      <a:pt x="185" y="234"/>
                    </a:lnTo>
                    <a:lnTo>
                      <a:pt x="185" y="228"/>
                    </a:lnTo>
                    <a:lnTo>
                      <a:pt x="180" y="220"/>
                    </a:lnTo>
                    <a:lnTo>
                      <a:pt x="178" y="211"/>
                    </a:lnTo>
                    <a:lnTo>
                      <a:pt x="176" y="201"/>
                    </a:lnTo>
                    <a:lnTo>
                      <a:pt x="176" y="176"/>
                    </a:lnTo>
                    <a:lnTo>
                      <a:pt x="178" y="154"/>
                    </a:lnTo>
                    <a:lnTo>
                      <a:pt x="180" y="145"/>
                    </a:lnTo>
                    <a:lnTo>
                      <a:pt x="178" y="140"/>
                    </a:lnTo>
                    <a:lnTo>
                      <a:pt x="178" y="133"/>
                    </a:lnTo>
                    <a:lnTo>
                      <a:pt x="180" y="126"/>
                    </a:lnTo>
                    <a:lnTo>
                      <a:pt x="183" y="121"/>
                    </a:lnTo>
                    <a:lnTo>
                      <a:pt x="188" y="115"/>
                    </a:lnTo>
                    <a:lnTo>
                      <a:pt x="200" y="108"/>
                    </a:lnTo>
                    <a:lnTo>
                      <a:pt x="211" y="103"/>
                    </a:lnTo>
                    <a:lnTo>
                      <a:pt x="214" y="101"/>
                    </a:lnTo>
                    <a:lnTo>
                      <a:pt x="218" y="98"/>
                    </a:lnTo>
                    <a:lnTo>
                      <a:pt x="221" y="87"/>
                    </a:lnTo>
                    <a:lnTo>
                      <a:pt x="225" y="77"/>
                    </a:lnTo>
                    <a:lnTo>
                      <a:pt x="225" y="67"/>
                    </a:lnTo>
                    <a:lnTo>
                      <a:pt x="227" y="56"/>
                    </a:lnTo>
                    <a:lnTo>
                      <a:pt x="227" y="51"/>
                    </a:lnTo>
                    <a:lnTo>
                      <a:pt x="221" y="46"/>
                    </a:lnTo>
                    <a:lnTo>
                      <a:pt x="227" y="42"/>
                    </a:lnTo>
                    <a:lnTo>
                      <a:pt x="230" y="39"/>
                    </a:lnTo>
                    <a:lnTo>
                      <a:pt x="234" y="30"/>
                    </a:lnTo>
                    <a:lnTo>
                      <a:pt x="239" y="23"/>
                    </a:lnTo>
                    <a:lnTo>
                      <a:pt x="240" y="20"/>
                    </a:lnTo>
                    <a:lnTo>
                      <a:pt x="246" y="18"/>
                    </a:lnTo>
                    <a:lnTo>
                      <a:pt x="249" y="14"/>
                    </a:lnTo>
                    <a:lnTo>
                      <a:pt x="251" y="13"/>
                    </a:lnTo>
                    <a:lnTo>
                      <a:pt x="253" y="7"/>
                    </a:lnTo>
                    <a:lnTo>
                      <a:pt x="254" y="2"/>
                    </a:lnTo>
                    <a:lnTo>
                      <a:pt x="254" y="0"/>
                    </a:lnTo>
                    <a:lnTo>
                      <a:pt x="256" y="0"/>
                    </a:lnTo>
                    <a:lnTo>
                      <a:pt x="258" y="0"/>
                    </a:lnTo>
                    <a:lnTo>
                      <a:pt x="261" y="2"/>
                    </a:lnTo>
                    <a:lnTo>
                      <a:pt x="267" y="7"/>
                    </a:lnTo>
                    <a:lnTo>
                      <a:pt x="268" y="11"/>
                    </a:lnTo>
                    <a:lnTo>
                      <a:pt x="274" y="14"/>
                    </a:lnTo>
                    <a:lnTo>
                      <a:pt x="279" y="16"/>
                    </a:lnTo>
                    <a:lnTo>
                      <a:pt x="286" y="16"/>
                    </a:lnTo>
                    <a:lnTo>
                      <a:pt x="298" y="14"/>
                    </a:lnTo>
                    <a:lnTo>
                      <a:pt x="305" y="14"/>
                    </a:lnTo>
                    <a:lnTo>
                      <a:pt x="308" y="16"/>
                    </a:lnTo>
                    <a:lnTo>
                      <a:pt x="314" y="20"/>
                    </a:lnTo>
                    <a:lnTo>
                      <a:pt x="317" y="27"/>
                    </a:lnTo>
                    <a:lnTo>
                      <a:pt x="321" y="33"/>
                    </a:lnTo>
                    <a:lnTo>
                      <a:pt x="324" y="46"/>
                    </a:lnTo>
                    <a:lnTo>
                      <a:pt x="328" y="28"/>
                    </a:lnTo>
                    <a:lnTo>
                      <a:pt x="333" y="18"/>
                    </a:lnTo>
                    <a:lnTo>
                      <a:pt x="338" y="11"/>
                    </a:lnTo>
                    <a:lnTo>
                      <a:pt x="340" y="9"/>
                    </a:lnTo>
                    <a:lnTo>
                      <a:pt x="343" y="9"/>
                    </a:lnTo>
                    <a:lnTo>
                      <a:pt x="373" y="9"/>
                    </a:lnTo>
                    <a:lnTo>
                      <a:pt x="376" y="11"/>
                    </a:lnTo>
                    <a:lnTo>
                      <a:pt x="378" y="13"/>
                    </a:lnTo>
                    <a:lnTo>
                      <a:pt x="382" y="21"/>
                    </a:lnTo>
                    <a:lnTo>
                      <a:pt x="387" y="25"/>
                    </a:lnTo>
                    <a:lnTo>
                      <a:pt x="392" y="27"/>
                    </a:lnTo>
                    <a:lnTo>
                      <a:pt x="395" y="32"/>
                    </a:lnTo>
                    <a:lnTo>
                      <a:pt x="401" y="40"/>
                    </a:lnTo>
                    <a:lnTo>
                      <a:pt x="406" y="53"/>
                    </a:lnTo>
                    <a:lnTo>
                      <a:pt x="411" y="60"/>
                    </a:lnTo>
                    <a:lnTo>
                      <a:pt x="416" y="65"/>
                    </a:lnTo>
                    <a:lnTo>
                      <a:pt x="422" y="70"/>
                    </a:lnTo>
                    <a:lnTo>
                      <a:pt x="432" y="77"/>
                    </a:lnTo>
                    <a:lnTo>
                      <a:pt x="435" y="81"/>
                    </a:lnTo>
                    <a:lnTo>
                      <a:pt x="439" y="86"/>
                    </a:lnTo>
                    <a:lnTo>
                      <a:pt x="442" y="89"/>
                    </a:lnTo>
                    <a:lnTo>
                      <a:pt x="446" y="93"/>
                    </a:lnTo>
                    <a:lnTo>
                      <a:pt x="458" y="94"/>
                    </a:lnTo>
                    <a:lnTo>
                      <a:pt x="472" y="100"/>
                    </a:lnTo>
                    <a:lnTo>
                      <a:pt x="481" y="103"/>
                    </a:lnTo>
                    <a:lnTo>
                      <a:pt x="488" y="110"/>
                    </a:lnTo>
                    <a:lnTo>
                      <a:pt x="503" y="122"/>
                    </a:lnTo>
                    <a:lnTo>
                      <a:pt x="517" y="133"/>
                    </a:lnTo>
                    <a:lnTo>
                      <a:pt x="530" y="138"/>
                    </a:lnTo>
                    <a:lnTo>
                      <a:pt x="536" y="140"/>
                    </a:lnTo>
                    <a:lnTo>
                      <a:pt x="540" y="141"/>
                    </a:lnTo>
                    <a:lnTo>
                      <a:pt x="545" y="143"/>
                    </a:lnTo>
                    <a:lnTo>
                      <a:pt x="554" y="150"/>
                    </a:lnTo>
                    <a:lnTo>
                      <a:pt x="557" y="155"/>
                    </a:lnTo>
                    <a:lnTo>
                      <a:pt x="559" y="161"/>
                    </a:lnTo>
                    <a:lnTo>
                      <a:pt x="561" y="164"/>
                    </a:lnTo>
                    <a:lnTo>
                      <a:pt x="559" y="168"/>
                    </a:lnTo>
                    <a:lnTo>
                      <a:pt x="552" y="178"/>
                    </a:lnTo>
                    <a:lnTo>
                      <a:pt x="552" y="183"/>
                    </a:lnTo>
                    <a:lnTo>
                      <a:pt x="550" y="187"/>
                    </a:lnTo>
                    <a:lnTo>
                      <a:pt x="545" y="192"/>
                    </a:lnTo>
                    <a:lnTo>
                      <a:pt x="542" y="195"/>
                    </a:lnTo>
                    <a:lnTo>
                      <a:pt x="540" y="199"/>
                    </a:lnTo>
                    <a:lnTo>
                      <a:pt x="540" y="204"/>
                    </a:lnTo>
                    <a:lnTo>
                      <a:pt x="540" y="211"/>
                    </a:lnTo>
                    <a:lnTo>
                      <a:pt x="540" y="215"/>
                    </a:lnTo>
                    <a:lnTo>
                      <a:pt x="538" y="220"/>
                    </a:lnTo>
                    <a:lnTo>
                      <a:pt x="531" y="228"/>
                    </a:lnTo>
                    <a:lnTo>
                      <a:pt x="526" y="234"/>
                    </a:lnTo>
                    <a:lnTo>
                      <a:pt x="523" y="237"/>
                    </a:lnTo>
                    <a:lnTo>
                      <a:pt x="523" y="239"/>
                    </a:lnTo>
                    <a:lnTo>
                      <a:pt x="523" y="242"/>
                    </a:lnTo>
                    <a:lnTo>
                      <a:pt x="524" y="248"/>
                    </a:lnTo>
                    <a:lnTo>
                      <a:pt x="528" y="248"/>
                    </a:lnTo>
                    <a:lnTo>
                      <a:pt x="533" y="246"/>
                    </a:lnTo>
                    <a:lnTo>
                      <a:pt x="547" y="246"/>
                    </a:lnTo>
                    <a:lnTo>
                      <a:pt x="556" y="246"/>
                    </a:lnTo>
                    <a:lnTo>
                      <a:pt x="564" y="249"/>
                    </a:lnTo>
                    <a:lnTo>
                      <a:pt x="578" y="253"/>
                    </a:lnTo>
                    <a:lnTo>
                      <a:pt x="585" y="255"/>
                    </a:lnTo>
                    <a:lnTo>
                      <a:pt x="592" y="255"/>
                    </a:lnTo>
                    <a:lnTo>
                      <a:pt x="597" y="253"/>
                    </a:lnTo>
                    <a:lnTo>
                      <a:pt x="604" y="249"/>
                    </a:lnTo>
                    <a:lnTo>
                      <a:pt x="610" y="246"/>
                    </a:lnTo>
                    <a:lnTo>
                      <a:pt x="615" y="246"/>
                    </a:lnTo>
                    <a:lnTo>
                      <a:pt x="618" y="248"/>
                    </a:lnTo>
                    <a:lnTo>
                      <a:pt x="622" y="249"/>
                    </a:lnTo>
                    <a:lnTo>
                      <a:pt x="625" y="251"/>
                    </a:lnTo>
                    <a:lnTo>
                      <a:pt x="627" y="251"/>
                    </a:lnTo>
                    <a:lnTo>
                      <a:pt x="629" y="249"/>
                    </a:lnTo>
                    <a:lnTo>
                      <a:pt x="631" y="244"/>
                    </a:lnTo>
                    <a:lnTo>
                      <a:pt x="632" y="239"/>
                    </a:lnTo>
                    <a:lnTo>
                      <a:pt x="636" y="234"/>
                    </a:lnTo>
                    <a:lnTo>
                      <a:pt x="646" y="227"/>
                    </a:lnTo>
                    <a:lnTo>
                      <a:pt x="655" y="220"/>
                    </a:lnTo>
                    <a:lnTo>
                      <a:pt x="658" y="215"/>
                    </a:lnTo>
                    <a:lnTo>
                      <a:pt x="660" y="208"/>
                    </a:lnTo>
                    <a:lnTo>
                      <a:pt x="664" y="188"/>
                    </a:lnTo>
                    <a:lnTo>
                      <a:pt x="665" y="181"/>
                    </a:lnTo>
                    <a:lnTo>
                      <a:pt x="664" y="168"/>
                    </a:lnTo>
                    <a:lnTo>
                      <a:pt x="669" y="169"/>
                    </a:lnTo>
                    <a:lnTo>
                      <a:pt x="672" y="168"/>
                    </a:lnTo>
                    <a:lnTo>
                      <a:pt x="678" y="164"/>
                    </a:lnTo>
                    <a:lnTo>
                      <a:pt x="681" y="162"/>
                    </a:lnTo>
                    <a:lnTo>
                      <a:pt x="683" y="164"/>
                    </a:lnTo>
                    <a:lnTo>
                      <a:pt x="686" y="169"/>
                    </a:lnTo>
                    <a:lnTo>
                      <a:pt x="691" y="178"/>
                    </a:lnTo>
                    <a:lnTo>
                      <a:pt x="695" y="190"/>
                    </a:lnTo>
                    <a:lnTo>
                      <a:pt x="698" y="201"/>
                    </a:lnTo>
                    <a:lnTo>
                      <a:pt x="698" y="211"/>
                    </a:lnTo>
                    <a:lnTo>
                      <a:pt x="698" y="220"/>
                    </a:lnTo>
                    <a:lnTo>
                      <a:pt x="697" y="228"/>
                    </a:lnTo>
                    <a:lnTo>
                      <a:pt x="691" y="235"/>
                    </a:lnTo>
                    <a:lnTo>
                      <a:pt x="686" y="241"/>
                    </a:lnTo>
                    <a:lnTo>
                      <a:pt x="679" y="246"/>
                    </a:lnTo>
                    <a:lnTo>
                      <a:pt x="664" y="255"/>
                    </a:lnTo>
                    <a:lnTo>
                      <a:pt x="646" y="267"/>
                    </a:lnTo>
                    <a:lnTo>
                      <a:pt x="629" y="284"/>
                    </a:lnTo>
                    <a:lnTo>
                      <a:pt x="611" y="305"/>
                    </a:lnTo>
                    <a:lnTo>
                      <a:pt x="596" y="328"/>
                    </a:lnTo>
                    <a:lnTo>
                      <a:pt x="589" y="342"/>
                    </a:lnTo>
                    <a:lnTo>
                      <a:pt x="583" y="350"/>
                    </a:lnTo>
                    <a:lnTo>
                      <a:pt x="580" y="354"/>
                    </a:lnTo>
                    <a:lnTo>
                      <a:pt x="577" y="356"/>
                    </a:lnTo>
                    <a:lnTo>
                      <a:pt x="570" y="359"/>
                    </a:lnTo>
                    <a:lnTo>
                      <a:pt x="566" y="364"/>
                    </a:lnTo>
                    <a:lnTo>
                      <a:pt x="564" y="368"/>
                    </a:lnTo>
                    <a:lnTo>
                      <a:pt x="559" y="373"/>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22" name="Google Shape;922;p58"/>
              <p:cNvSpPr/>
              <p:nvPr/>
            </p:nvSpPr>
            <p:spPr>
              <a:xfrm>
                <a:off x="231" y="1414"/>
                <a:ext cx="517" cy="377"/>
              </a:xfrm>
              <a:custGeom>
                <a:rect b="b" l="l" r="r" t="t"/>
                <a:pathLst>
                  <a:path extrusionOk="0" h="972" w="1334">
                    <a:moveTo>
                      <a:pt x="949" y="106"/>
                    </a:moveTo>
                    <a:lnTo>
                      <a:pt x="949" y="664"/>
                    </a:lnTo>
                    <a:lnTo>
                      <a:pt x="958" y="667"/>
                    </a:lnTo>
                    <a:lnTo>
                      <a:pt x="963" y="669"/>
                    </a:lnTo>
                    <a:lnTo>
                      <a:pt x="966" y="669"/>
                    </a:lnTo>
                    <a:lnTo>
                      <a:pt x="966" y="667"/>
                    </a:lnTo>
                    <a:lnTo>
                      <a:pt x="968" y="664"/>
                    </a:lnTo>
                    <a:lnTo>
                      <a:pt x="970" y="664"/>
                    </a:lnTo>
                    <a:lnTo>
                      <a:pt x="972" y="664"/>
                    </a:lnTo>
                    <a:lnTo>
                      <a:pt x="978" y="669"/>
                    </a:lnTo>
                    <a:lnTo>
                      <a:pt x="984" y="671"/>
                    </a:lnTo>
                    <a:lnTo>
                      <a:pt x="987" y="669"/>
                    </a:lnTo>
                    <a:lnTo>
                      <a:pt x="991" y="665"/>
                    </a:lnTo>
                    <a:lnTo>
                      <a:pt x="998" y="662"/>
                    </a:lnTo>
                    <a:lnTo>
                      <a:pt x="1006" y="660"/>
                    </a:lnTo>
                    <a:lnTo>
                      <a:pt x="1013" y="662"/>
                    </a:lnTo>
                    <a:lnTo>
                      <a:pt x="1015" y="664"/>
                    </a:lnTo>
                    <a:lnTo>
                      <a:pt x="1015" y="665"/>
                    </a:lnTo>
                    <a:lnTo>
                      <a:pt x="1013" y="671"/>
                    </a:lnTo>
                    <a:lnTo>
                      <a:pt x="1012" y="674"/>
                    </a:lnTo>
                    <a:lnTo>
                      <a:pt x="1013" y="679"/>
                    </a:lnTo>
                    <a:lnTo>
                      <a:pt x="1019" y="683"/>
                    </a:lnTo>
                    <a:lnTo>
                      <a:pt x="1029" y="688"/>
                    </a:lnTo>
                    <a:lnTo>
                      <a:pt x="1032" y="693"/>
                    </a:lnTo>
                    <a:lnTo>
                      <a:pt x="1036" y="700"/>
                    </a:lnTo>
                    <a:lnTo>
                      <a:pt x="1041" y="704"/>
                    </a:lnTo>
                    <a:lnTo>
                      <a:pt x="1050" y="711"/>
                    </a:lnTo>
                    <a:lnTo>
                      <a:pt x="1059" y="716"/>
                    </a:lnTo>
                    <a:lnTo>
                      <a:pt x="1064" y="721"/>
                    </a:lnTo>
                    <a:lnTo>
                      <a:pt x="1067" y="726"/>
                    </a:lnTo>
                    <a:lnTo>
                      <a:pt x="1069" y="730"/>
                    </a:lnTo>
                    <a:lnTo>
                      <a:pt x="1069" y="735"/>
                    </a:lnTo>
                    <a:lnTo>
                      <a:pt x="1071" y="737"/>
                    </a:lnTo>
                    <a:lnTo>
                      <a:pt x="1074" y="738"/>
                    </a:lnTo>
                    <a:lnTo>
                      <a:pt x="1076" y="738"/>
                    </a:lnTo>
                    <a:lnTo>
                      <a:pt x="1078" y="738"/>
                    </a:lnTo>
                    <a:lnTo>
                      <a:pt x="1081" y="735"/>
                    </a:lnTo>
                    <a:lnTo>
                      <a:pt x="1088" y="730"/>
                    </a:lnTo>
                    <a:lnTo>
                      <a:pt x="1099" y="726"/>
                    </a:lnTo>
                    <a:lnTo>
                      <a:pt x="1104" y="725"/>
                    </a:lnTo>
                    <a:lnTo>
                      <a:pt x="1106" y="723"/>
                    </a:lnTo>
                    <a:lnTo>
                      <a:pt x="1107" y="721"/>
                    </a:lnTo>
                    <a:lnTo>
                      <a:pt x="1106" y="718"/>
                    </a:lnTo>
                    <a:lnTo>
                      <a:pt x="1106" y="714"/>
                    </a:lnTo>
                    <a:lnTo>
                      <a:pt x="1107" y="712"/>
                    </a:lnTo>
                    <a:lnTo>
                      <a:pt x="1111" y="711"/>
                    </a:lnTo>
                    <a:lnTo>
                      <a:pt x="1116" y="709"/>
                    </a:lnTo>
                    <a:lnTo>
                      <a:pt x="1114" y="705"/>
                    </a:lnTo>
                    <a:lnTo>
                      <a:pt x="1114" y="704"/>
                    </a:lnTo>
                    <a:lnTo>
                      <a:pt x="1114" y="702"/>
                    </a:lnTo>
                    <a:lnTo>
                      <a:pt x="1118" y="700"/>
                    </a:lnTo>
                    <a:lnTo>
                      <a:pt x="1133" y="695"/>
                    </a:lnTo>
                    <a:lnTo>
                      <a:pt x="1144" y="695"/>
                    </a:lnTo>
                    <a:lnTo>
                      <a:pt x="1147" y="695"/>
                    </a:lnTo>
                    <a:lnTo>
                      <a:pt x="1151" y="697"/>
                    </a:lnTo>
                    <a:lnTo>
                      <a:pt x="1156" y="704"/>
                    </a:lnTo>
                    <a:lnTo>
                      <a:pt x="1158" y="711"/>
                    </a:lnTo>
                    <a:lnTo>
                      <a:pt x="1158" y="712"/>
                    </a:lnTo>
                    <a:lnTo>
                      <a:pt x="1160" y="718"/>
                    </a:lnTo>
                    <a:lnTo>
                      <a:pt x="1165" y="723"/>
                    </a:lnTo>
                    <a:lnTo>
                      <a:pt x="1170" y="725"/>
                    </a:lnTo>
                    <a:lnTo>
                      <a:pt x="1175" y="728"/>
                    </a:lnTo>
                    <a:lnTo>
                      <a:pt x="1180" y="737"/>
                    </a:lnTo>
                    <a:lnTo>
                      <a:pt x="1184" y="742"/>
                    </a:lnTo>
                    <a:lnTo>
                      <a:pt x="1187" y="745"/>
                    </a:lnTo>
                    <a:lnTo>
                      <a:pt x="1194" y="749"/>
                    </a:lnTo>
                    <a:lnTo>
                      <a:pt x="1201" y="754"/>
                    </a:lnTo>
                    <a:lnTo>
                      <a:pt x="1205" y="758"/>
                    </a:lnTo>
                    <a:lnTo>
                      <a:pt x="1210" y="763"/>
                    </a:lnTo>
                    <a:lnTo>
                      <a:pt x="1254" y="833"/>
                    </a:lnTo>
                    <a:lnTo>
                      <a:pt x="1255" y="838"/>
                    </a:lnTo>
                    <a:lnTo>
                      <a:pt x="1254" y="841"/>
                    </a:lnTo>
                    <a:lnTo>
                      <a:pt x="1254" y="843"/>
                    </a:lnTo>
                    <a:lnTo>
                      <a:pt x="1257" y="845"/>
                    </a:lnTo>
                    <a:lnTo>
                      <a:pt x="1261" y="845"/>
                    </a:lnTo>
                    <a:lnTo>
                      <a:pt x="1261" y="846"/>
                    </a:lnTo>
                    <a:lnTo>
                      <a:pt x="1261" y="850"/>
                    </a:lnTo>
                    <a:lnTo>
                      <a:pt x="1261" y="853"/>
                    </a:lnTo>
                    <a:lnTo>
                      <a:pt x="1262" y="855"/>
                    </a:lnTo>
                    <a:lnTo>
                      <a:pt x="1264" y="857"/>
                    </a:lnTo>
                    <a:lnTo>
                      <a:pt x="1268" y="859"/>
                    </a:lnTo>
                    <a:lnTo>
                      <a:pt x="1268" y="860"/>
                    </a:lnTo>
                    <a:lnTo>
                      <a:pt x="1269" y="866"/>
                    </a:lnTo>
                    <a:lnTo>
                      <a:pt x="1269" y="869"/>
                    </a:lnTo>
                    <a:lnTo>
                      <a:pt x="1271" y="869"/>
                    </a:lnTo>
                    <a:lnTo>
                      <a:pt x="1276" y="869"/>
                    </a:lnTo>
                    <a:lnTo>
                      <a:pt x="1280" y="869"/>
                    </a:lnTo>
                    <a:lnTo>
                      <a:pt x="1281" y="869"/>
                    </a:lnTo>
                    <a:lnTo>
                      <a:pt x="1285" y="873"/>
                    </a:lnTo>
                    <a:lnTo>
                      <a:pt x="1292" y="878"/>
                    </a:lnTo>
                    <a:lnTo>
                      <a:pt x="1297" y="881"/>
                    </a:lnTo>
                    <a:lnTo>
                      <a:pt x="1304" y="883"/>
                    </a:lnTo>
                    <a:lnTo>
                      <a:pt x="1311" y="886"/>
                    </a:lnTo>
                    <a:lnTo>
                      <a:pt x="1316" y="888"/>
                    </a:lnTo>
                    <a:lnTo>
                      <a:pt x="1318" y="892"/>
                    </a:lnTo>
                    <a:lnTo>
                      <a:pt x="1320" y="893"/>
                    </a:lnTo>
                    <a:lnTo>
                      <a:pt x="1320" y="897"/>
                    </a:lnTo>
                    <a:lnTo>
                      <a:pt x="1325" y="897"/>
                    </a:lnTo>
                    <a:lnTo>
                      <a:pt x="1332" y="897"/>
                    </a:lnTo>
                    <a:lnTo>
                      <a:pt x="1334" y="900"/>
                    </a:lnTo>
                    <a:lnTo>
                      <a:pt x="1334" y="904"/>
                    </a:lnTo>
                    <a:lnTo>
                      <a:pt x="1332" y="907"/>
                    </a:lnTo>
                    <a:lnTo>
                      <a:pt x="1330" y="911"/>
                    </a:lnTo>
                    <a:lnTo>
                      <a:pt x="1327" y="914"/>
                    </a:lnTo>
                    <a:lnTo>
                      <a:pt x="1325" y="920"/>
                    </a:lnTo>
                    <a:lnTo>
                      <a:pt x="1327" y="932"/>
                    </a:lnTo>
                    <a:lnTo>
                      <a:pt x="1328" y="944"/>
                    </a:lnTo>
                    <a:lnTo>
                      <a:pt x="1328" y="947"/>
                    </a:lnTo>
                    <a:lnTo>
                      <a:pt x="1327" y="953"/>
                    </a:lnTo>
                    <a:lnTo>
                      <a:pt x="1322" y="958"/>
                    </a:lnTo>
                    <a:lnTo>
                      <a:pt x="1313" y="967"/>
                    </a:lnTo>
                    <a:lnTo>
                      <a:pt x="1309" y="970"/>
                    </a:lnTo>
                    <a:lnTo>
                      <a:pt x="1306" y="972"/>
                    </a:lnTo>
                    <a:lnTo>
                      <a:pt x="1302" y="970"/>
                    </a:lnTo>
                    <a:lnTo>
                      <a:pt x="1301" y="968"/>
                    </a:lnTo>
                    <a:lnTo>
                      <a:pt x="1299" y="961"/>
                    </a:lnTo>
                    <a:lnTo>
                      <a:pt x="1295" y="953"/>
                    </a:lnTo>
                    <a:lnTo>
                      <a:pt x="1295" y="949"/>
                    </a:lnTo>
                    <a:lnTo>
                      <a:pt x="1295" y="946"/>
                    </a:lnTo>
                    <a:lnTo>
                      <a:pt x="1299" y="937"/>
                    </a:lnTo>
                    <a:lnTo>
                      <a:pt x="1301" y="932"/>
                    </a:lnTo>
                    <a:lnTo>
                      <a:pt x="1301" y="927"/>
                    </a:lnTo>
                    <a:lnTo>
                      <a:pt x="1299" y="920"/>
                    </a:lnTo>
                    <a:lnTo>
                      <a:pt x="1295" y="911"/>
                    </a:lnTo>
                    <a:lnTo>
                      <a:pt x="1292" y="906"/>
                    </a:lnTo>
                    <a:lnTo>
                      <a:pt x="1288" y="902"/>
                    </a:lnTo>
                    <a:lnTo>
                      <a:pt x="1283" y="900"/>
                    </a:lnTo>
                    <a:lnTo>
                      <a:pt x="1280" y="902"/>
                    </a:lnTo>
                    <a:lnTo>
                      <a:pt x="1276" y="904"/>
                    </a:lnTo>
                    <a:lnTo>
                      <a:pt x="1273" y="909"/>
                    </a:lnTo>
                    <a:lnTo>
                      <a:pt x="1268" y="920"/>
                    </a:lnTo>
                    <a:lnTo>
                      <a:pt x="1264" y="927"/>
                    </a:lnTo>
                    <a:lnTo>
                      <a:pt x="1262" y="928"/>
                    </a:lnTo>
                    <a:lnTo>
                      <a:pt x="1259" y="928"/>
                    </a:lnTo>
                    <a:lnTo>
                      <a:pt x="1257" y="928"/>
                    </a:lnTo>
                    <a:lnTo>
                      <a:pt x="1254" y="925"/>
                    </a:lnTo>
                    <a:lnTo>
                      <a:pt x="1254" y="921"/>
                    </a:lnTo>
                    <a:lnTo>
                      <a:pt x="1254" y="918"/>
                    </a:lnTo>
                    <a:lnTo>
                      <a:pt x="1255" y="914"/>
                    </a:lnTo>
                    <a:lnTo>
                      <a:pt x="1261" y="909"/>
                    </a:lnTo>
                    <a:lnTo>
                      <a:pt x="1262" y="904"/>
                    </a:lnTo>
                    <a:lnTo>
                      <a:pt x="1264" y="899"/>
                    </a:lnTo>
                    <a:lnTo>
                      <a:pt x="1271" y="895"/>
                    </a:lnTo>
                    <a:lnTo>
                      <a:pt x="1278" y="893"/>
                    </a:lnTo>
                    <a:lnTo>
                      <a:pt x="1274" y="890"/>
                    </a:lnTo>
                    <a:lnTo>
                      <a:pt x="1264" y="885"/>
                    </a:lnTo>
                    <a:lnTo>
                      <a:pt x="1248" y="873"/>
                    </a:lnTo>
                    <a:lnTo>
                      <a:pt x="1241" y="866"/>
                    </a:lnTo>
                    <a:lnTo>
                      <a:pt x="1238" y="860"/>
                    </a:lnTo>
                    <a:lnTo>
                      <a:pt x="1233" y="852"/>
                    </a:lnTo>
                    <a:lnTo>
                      <a:pt x="1231" y="848"/>
                    </a:lnTo>
                    <a:lnTo>
                      <a:pt x="1229" y="846"/>
                    </a:lnTo>
                    <a:lnTo>
                      <a:pt x="1219" y="841"/>
                    </a:lnTo>
                    <a:lnTo>
                      <a:pt x="1212" y="838"/>
                    </a:lnTo>
                    <a:lnTo>
                      <a:pt x="1210" y="836"/>
                    </a:lnTo>
                    <a:lnTo>
                      <a:pt x="1208" y="833"/>
                    </a:lnTo>
                    <a:lnTo>
                      <a:pt x="1210" y="831"/>
                    </a:lnTo>
                    <a:lnTo>
                      <a:pt x="1214" y="824"/>
                    </a:lnTo>
                    <a:lnTo>
                      <a:pt x="1214" y="822"/>
                    </a:lnTo>
                    <a:lnTo>
                      <a:pt x="1212" y="819"/>
                    </a:lnTo>
                    <a:lnTo>
                      <a:pt x="1207" y="813"/>
                    </a:lnTo>
                    <a:lnTo>
                      <a:pt x="1203" y="806"/>
                    </a:lnTo>
                    <a:lnTo>
                      <a:pt x="1200" y="798"/>
                    </a:lnTo>
                    <a:lnTo>
                      <a:pt x="1194" y="786"/>
                    </a:lnTo>
                    <a:lnTo>
                      <a:pt x="1191" y="779"/>
                    </a:lnTo>
                    <a:lnTo>
                      <a:pt x="1187" y="775"/>
                    </a:lnTo>
                    <a:lnTo>
                      <a:pt x="1182" y="775"/>
                    </a:lnTo>
                    <a:lnTo>
                      <a:pt x="1179" y="773"/>
                    </a:lnTo>
                    <a:lnTo>
                      <a:pt x="1175" y="773"/>
                    </a:lnTo>
                    <a:lnTo>
                      <a:pt x="1170" y="772"/>
                    </a:lnTo>
                    <a:lnTo>
                      <a:pt x="1165" y="768"/>
                    </a:lnTo>
                    <a:lnTo>
                      <a:pt x="1161" y="761"/>
                    </a:lnTo>
                    <a:lnTo>
                      <a:pt x="1153" y="749"/>
                    </a:lnTo>
                    <a:lnTo>
                      <a:pt x="1151" y="747"/>
                    </a:lnTo>
                    <a:lnTo>
                      <a:pt x="1151" y="754"/>
                    </a:lnTo>
                    <a:lnTo>
                      <a:pt x="1154" y="768"/>
                    </a:lnTo>
                    <a:lnTo>
                      <a:pt x="1154" y="773"/>
                    </a:lnTo>
                    <a:lnTo>
                      <a:pt x="1153" y="777"/>
                    </a:lnTo>
                    <a:lnTo>
                      <a:pt x="1149" y="777"/>
                    </a:lnTo>
                    <a:lnTo>
                      <a:pt x="1144" y="775"/>
                    </a:lnTo>
                    <a:lnTo>
                      <a:pt x="1130" y="765"/>
                    </a:lnTo>
                    <a:lnTo>
                      <a:pt x="1116" y="752"/>
                    </a:lnTo>
                    <a:lnTo>
                      <a:pt x="1106" y="744"/>
                    </a:lnTo>
                    <a:lnTo>
                      <a:pt x="1104" y="744"/>
                    </a:lnTo>
                    <a:lnTo>
                      <a:pt x="1104" y="745"/>
                    </a:lnTo>
                    <a:lnTo>
                      <a:pt x="1107" y="752"/>
                    </a:lnTo>
                    <a:lnTo>
                      <a:pt x="1114" y="763"/>
                    </a:lnTo>
                    <a:lnTo>
                      <a:pt x="1118" y="768"/>
                    </a:lnTo>
                    <a:lnTo>
                      <a:pt x="1118" y="772"/>
                    </a:lnTo>
                    <a:lnTo>
                      <a:pt x="1116" y="775"/>
                    </a:lnTo>
                    <a:lnTo>
                      <a:pt x="1113" y="777"/>
                    </a:lnTo>
                    <a:lnTo>
                      <a:pt x="1107" y="777"/>
                    </a:lnTo>
                    <a:lnTo>
                      <a:pt x="1100" y="777"/>
                    </a:lnTo>
                    <a:lnTo>
                      <a:pt x="1092" y="775"/>
                    </a:lnTo>
                    <a:lnTo>
                      <a:pt x="1083" y="772"/>
                    </a:lnTo>
                    <a:lnTo>
                      <a:pt x="1069" y="761"/>
                    </a:lnTo>
                    <a:lnTo>
                      <a:pt x="1059" y="752"/>
                    </a:lnTo>
                    <a:lnTo>
                      <a:pt x="1050" y="742"/>
                    </a:lnTo>
                    <a:lnTo>
                      <a:pt x="1038" y="733"/>
                    </a:lnTo>
                    <a:lnTo>
                      <a:pt x="1022" y="726"/>
                    </a:lnTo>
                    <a:lnTo>
                      <a:pt x="1005" y="718"/>
                    </a:lnTo>
                    <a:lnTo>
                      <a:pt x="998" y="714"/>
                    </a:lnTo>
                    <a:lnTo>
                      <a:pt x="992" y="711"/>
                    </a:lnTo>
                    <a:lnTo>
                      <a:pt x="991" y="707"/>
                    </a:lnTo>
                    <a:lnTo>
                      <a:pt x="994" y="704"/>
                    </a:lnTo>
                    <a:lnTo>
                      <a:pt x="998" y="702"/>
                    </a:lnTo>
                    <a:lnTo>
                      <a:pt x="1001" y="698"/>
                    </a:lnTo>
                    <a:lnTo>
                      <a:pt x="1001" y="695"/>
                    </a:lnTo>
                    <a:lnTo>
                      <a:pt x="1001" y="691"/>
                    </a:lnTo>
                    <a:lnTo>
                      <a:pt x="998" y="690"/>
                    </a:lnTo>
                    <a:lnTo>
                      <a:pt x="994" y="688"/>
                    </a:lnTo>
                    <a:lnTo>
                      <a:pt x="989" y="690"/>
                    </a:lnTo>
                    <a:lnTo>
                      <a:pt x="980" y="695"/>
                    </a:lnTo>
                    <a:lnTo>
                      <a:pt x="977" y="697"/>
                    </a:lnTo>
                    <a:lnTo>
                      <a:pt x="972" y="698"/>
                    </a:lnTo>
                    <a:lnTo>
                      <a:pt x="961" y="697"/>
                    </a:lnTo>
                    <a:lnTo>
                      <a:pt x="949" y="695"/>
                    </a:lnTo>
                    <a:lnTo>
                      <a:pt x="938" y="690"/>
                    </a:lnTo>
                    <a:lnTo>
                      <a:pt x="914" y="681"/>
                    </a:lnTo>
                    <a:lnTo>
                      <a:pt x="902" y="676"/>
                    </a:lnTo>
                    <a:lnTo>
                      <a:pt x="893" y="676"/>
                    </a:lnTo>
                    <a:lnTo>
                      <a:pt x="872" y="678"/>
                    </a:lnTo>
                    <a:lnTo>
                      <a:pt x="851" y="679"/>
                    </a:lnTo>
                    <a:lnTo>
                      <a:pt x="843" y="678"/>
                    </a:lnTo>
                    <a:lnTo>
                      <a:pt x="834" y="676"/>
                    </a:lnTo>
                    <a:lnTo>
                      <a:pt x="825" y="672"/>
                    </a:lnTo>
                    <a:lnTo>
                      <a:pt x="818" y="664"/>
                    </a:lnTo>
                    <a:lnTo>
                      <a:pt x="813" y="657"/>
                    </a:lnTo>
                    <a:lnTo>
                      <a:pt x="810" y="655"/>
                    </a:lnTo>
                    <a:lnTo>
                      <a:pt x="808" y="655"/>
                    </a:lnTo>
                    <a:lnTo>
                      <a:pt x="804" y="657"/>
                    </a:lnTo>
                    <a:lnTo>
                      <a:pt x="803" y="658"/>
                    </a:lnTo>
                    <a:lnTo>
                      <a:pt x="799" y="660"/>
                    </a:lnTo>
                    <a:lnTo>
                      <a:pt x="796" y="660"/>
                    </a:lnTo>
                    <a:lnTo>
                      <a:pt x="789" y="657"/>
                    </a:lnTo>
                    <a:lnTo>
                      <a:pt x="780" y="653"/>
                    </a:lnTo>
                    <a:lnTo>
                      <a:pt x="773" y="650"/>
                    </a:lnTo>
                    <a:lnTo>
                      <a:pt x="761" y="646"/>
                    </a:lnTo>
                    <a:lnTo>
                      <a:pt x="757" y="644"/>
                    </a:lnTo>
                    <a:lnTo>
                      <a:pt x="754" y="641"/>
                    </a:lnTo>
                    <a:lnTo>
                      <a:pt x="752" y="638"/>
                    </a:lnTo>
                    <a:lnTo>
                      <a:pt x="750" y="631"/>
                    </a:lnTo>
                    <a:lnTo>
                      <a:pt x="750" y="625"/>
                    </a:lnTo>
                    <a:lnTo>
                      <a:pt x="749" y="624"/>
                    </a:lnTo>
                    <a:lnTo>
                      <a:pt x="745" y="624"/>
                    </a:lnTo>
                    <a:lnTo>
                      <a:pt x="740" y="624"/>
                    </a:lnTo>
                    <a:lnTo>
                      <a:pt x="726" y="629"/>
                    </a:lnTo>
                    <a:lnTo>
                      <a:pt x="717" y="631"/>
                    </a:lnTo>
                    <a:lnTo>
                      <a:pt x="707" y="632"/>
                    </a:lnTo>
                    <a:lnTo>
                      <a:pt x="700" y="634"/>
                    </a:lnTo>
                    <a:lnTo>
                      <a:pt x="696" y="638"/>
                    </a:lnTo>
                    <a:lnTo>
                      <a:pt x="696" y="641"/>
                    </a:lnTo>
                    <a:lnTo>
                      <a:pt x="698" y="646"/>
                    </a:lnTo>
                    <a:lnTo>
                      <a:pt x="700" y="651"/>
                    </a:lnTo>
                    <a:lnTo>
                      <a:pt x="702" y="657"/>
                    </a:lnTo>
                    <a:lnTo>
                      <a:pt x="700" y="660"/>
                    </a:lnTo>
                    <a:lnTo>
                      <a:pt x="696" y="664"/>
                    </a:lnTo>
                    <a:lnTo>
                      <a:pt x="691" y="667"/>
                    </a:lnTo>
                    <a:lnTo>
                      <a:pt x="688" y="669"/>
                    </a:lnTo>
                    <a:lnTo>
                      <a:pt x="688" y="672"/>
                    </a:lnTo>
                    <a:lnTo>
                      <a:pt x="688" y="676"/>
                    </a:lnTo>
                    <a:lnTo>
                      <a:pt x="688" y="679"/>
                    </a:lnTo>
                    <a:lnTo>
                      <a:pt x="688" y="681"/>
                    </a:lnTo>
                    <a:lnTo>
                      <a:pt x="684" y="683"/>
                    </a:lnTo>
                    <a:lnTo>
                      <a:pt x="677" y="683"/>
                    </a:lnTo>
                    <a:lnTo>
                      <a:pt x="663" y="685"/>
                    </a:lnTo>
                    <a:lnTo>
                      <a:pt x="651" y="690"/>
                    </a:lnTo>
                    <a:lnTo>
                      <a:pt x="637" y="697"/>
                    </a:lnTo>
                    <a:lnTo>
                      <a:pt x="620" y="712"/>
                    </a:lnTo>
                    <a:lnTo>
                      <a:pt x="608" y="719"/>
                    </a:lnTo>
                    <a:lnTo>
                      <a:pt x="595" y="725"/>
                    </a:lnTo>
                    <a:lnTo>
                      <a:pt x="583" y="728"/>
                    </a:lnTo>
                    <a:lnTo>
                      <a:pt x="573" y="728"/>
                    </a:lnTo>
                    <a:lnTo>
                      <a:pt x="566" y="726"/>
                    </a:lnTo>
                    <a:lnTo>
                      <a:pt x="562" y="725"/>
                    </a:lnTo>
                    <a:lnTo>
                      <a:pt x="561" y="723"/>
                    </a:lnTo>
                    <a:lnTo>
                      <a:pt x="561" y="721"/>
                    </a:lnTo>
                    <a:lnTo>
                      <a:pt x="562" y="718"/>
                    </a:lnTo>
                    <a:lnTo>
                      <a:pt x="571" y="712"/>
                    </a:lnTo>
                    <a:lnTo>
                      <a:pt x="576" y="709"/>
                    </a:lnTo>
                    <a:lnTo>
                      <a:pt x="576" y="705"/>
                    </a:lnTo>
                    <a:lnTo>
                      <a:pt x="575" y="702"/>
                    </a:lnTo>
                    <a:lnTo>
                      <a:pt x="571" y="700"/>
                    </a:lnTo>
                    <a:lnTo>
                      <a:pt x="568" y="697"/>
                    </a:lnTo>
                    <a:lnTo>
                      <a:pt x="566" y="691"/>
                    </a:lnTo>
                    <a:lnTo>
                      <a:pt x="568" y="686"/>
                    </a:lnTo>
                    <a:lnTo>
                      <a:pt x="573" y="678"/>
                    </a:lnTo>
                    <a:lnTo>
                      <a:pt x="581" y="669"/>
                    </a:lnTo>
                    <a:lnTo>
                      <a:pt x="583" y="662"/>
                    </a:lnTo>
                    <a:lnTo>
                      <a:pt x="585" y="657"/>
                    </a:lnTo>
                    <a:lnTo>
                      <a:pt x="585" y="651"/>
                    </a:lnTo>
                    <a:lnTo>
                      <a:pt x="585" y="644"/>
                    </a:lnTo>
                    <a:lnTo>
                      <a:pt x="587" y="639"/>
                    </a:lnTo>
                    <a:lnTo>
                      <a:pt x="592" y="634"/>
                    </a:lnTo>
                    <a:lnTo>
                      <a:pt x="601" y="627"/>
                    </a:lnTo>
                    <a:lnTo>
                      <a:pt x="606" y="624"/>
                    </a:lnTo>
                    <a:lnTo>
                      <a:pt x="613" y="622"/>
                    </a:lnTo>
                    <a:lnTo>
                      <a:pt x="620" y="622"/>
                    </a:lnTo>
                    <a:lnTo>
                      <a:pt x="628" y="624"/>
                    </a:lnTo>
                    <a:lnTo>
                      <a:pt x="642" y="627"/>
                    </a:lnTo>
                    <a:lnTo>
                      <a:pt x="655" y="632"/>
                    </a:lnTo>
                    <a:lnTo>
                      <a:pt x="670" y="641"/>
                    </a:lnTo>
                    <a:lnTo>
                      <a:pt x="670" y="639"/>
                    </a:lnTo>
                    <a:lnTo>
                      <a:pt x="670" y="638"/>
                    </a:lnTo>
                    <a:lnTo>
                      <a:pt x="660" y="629"/>
                    </a:lnTo>
                    <a:lnTo>
                      <a:pt x="655" y="624"/>
                    </a:lnTo>
                    <a:lnTo>
                      <a:pt x="648" y="618"/>
                    </a:lnTo>
                    <a:lnTo>
                      <a:pt x="632" y="613"/>
                    </a:lnTo>
                    <a:lnTo>
                      <a:pt x="618" y="610"/>
                    </a:lnTo>
                    <a:lnTo>
                      <a:pt x="604" y="611"/>
                    </a:lnTo>
                    <a:lnTo>
                      <a:pt x="592" y="617"/>
                    </a:lnTo>
                    <a:lnTo>
                      <a:pt x="580" y="624"/>
                    </a:lnTo>
                    <a:lnTo>
                      <a:pt x="569" y="632"/>
                    </a:lnTo>
                    <a:lnTo>
                      <a:pt x="562" y="643"/>
                    </a:lnTo>
                    <a:lnTo>
                      <a:pt x="550" y="662"/>
                    </a:lnTo>
                    <a:lnTo>
                      <a:pt x="538" y="678"/>
                    </a:lnTo>
                    <a:lnTo>
                      <a:pt x="521" y="695"/>
                    </a:lnTo>
                    <a:lnTo>
                      <a:pt x="496" y="716"/>
                    </a:lnTo>
                    <a:lnTo>
                      <a:pt x="486" y="725"/>
                    </a:lnTo>
                    <a:lnTo>
                      <a:pt x="482" y="728"/>
                    </a:lnTo>
                    <a:lnTo>
                      <a:pt x="482" y="732"/>
                    </a:lnTo>
                    <a:lnTo>
                      <a:pt x="482" y="733"/>
                    </a:lnTo>
                    <a:lnTo>
                      <a:pt x="484" y="733"/>
                    </a:lnTo>
                    <a:lnTo>
                      <a:pt x="491" y="735"/>
                    </a:lnTo>
                    <a:lnTo>
                      <a:pt x="508" y="735"/>
                    </a:lnTo>
                    <a:lnTo>
                      <a:pt x="514" y="737"/>
                    </a:lnTo>
                    <a:lnTo>
                      <a:pt x="515" y="740"/>
                    </a:lnTo>
                    <a:lnTo>
                      <a:pt x="515" y="742"/>
                    </a:lnTo>
                    <a:lnTo>
                      <a:pt x="515" y="747"/>
                    </a:lnTo>
                    <a:lnTo>
                      <a:pt x="512" y="751"/>
                    </a:lnTo>
                    <a:lnTo>
                      <a:pt x="505" y="756"/>
                    </a:lnTo>
                    <a:lnTo>
                      <a:pt x="498" y="761"/>
                    </a:lnTo>
                    <a:lnTo>
                      <a:pt x="494" y="765"/>
                    </a:lnTo>
                    <a:lnTo>
                      <a:pt x="493" y="772"/>
                    </a:lnTo>
                    <a:lnTo>
                      <a:pt x="489" y="779"/>
                    </a:lnTo>
                    <a:lnTo>
                      <a:pt x="484" y="784"/>
                    </a:lnTo>
                    <a:lnTo>
                      <a:pt x="477" y="791"/>
                    </a:lnTo>
                    <a:lnTo>
                      <a:pt x="468" y="796"/>
                    </a:lnTo>
                    <a:lnTo>
                      <a:pt x="449" y="808"/>
                    </a:lnTo>
                    <a:lnTo>
                      <a:pt x="430" y="819"/>
                    </a:lnTo>
                    <a:lnTo>
                      <a:pt x="421" y="822"/>
                    </a:lnTo>
                    <a:lnTo>
                      <a:pt x="416" y="827"/>
                    </a:lnTo>
                    <a:lnTo>
                      <a:pt x="407" y="838"/>
                    </a:lnTo>
                    <a:lnTo>
                      <a:pt x="402" y="843"/>
                    </a:lnTo>
                    <a:lnTo>
                      <a:pt x="395" y="850"/>
                    </a:lnTo>
                    <a:lnTo>
                      <a:pt x="383" y="857"/>
                    </a:lnTo>
                    <a:lnTo>
                      <a:pt x="369" y="866"/>
                    </a:lnTo>
                    <a:lnTo>
                      <a:pt x="355" y="874"/>
                    </a:lnTo>
                    <a:lnTo>
                      <a:pt x="348" y="881"/>
                    </a:lnTo>
                    <a:lnTo>
                      <a:pt x="345" y="888"/>
                    </a:lnTo>
                    <a:lnTo>
                      <a:pt x="343" y="892"/>
                    </a:lnTo>
                    <a:lnTo>
                      <a:pt x="345" y="899"/>
                    </a:lnTo>
                    <a:lnTo>
                      <a:pt x="343" y="899"/>
                    </a:lnTo>
                    <a:lnTo>
                      <a:pt x="339" y="900"/>
                    </a:lnTo>
                    <a:lnTo>
                      <a:pt x="331" y="900"/>
                    </a:lnTo>
                    <a:lnTo>
                      <a:pt x="324" y="906"/>
                    </a:lnTo>
                    <a:lnTo>
                      <a:pt x="308" y="916"/>
                    </a:lnTo>
                    <a:lnTo>
                      <a:pt x="296" y="925"/>
                    </a:lnTo>
                    <a:lnTo>
                      <a:pt x="292" y="925"/>
                    </a:lnTo>
                    <a:lnTo>
                      <a:pt x="291" y="923"/>
                    </a:lnTo>
                    <a:lnTo>
                      <a:pt x="291" y="921"/>
                    </a:lnTo>
                    <a:lnTo>
                      <a:pt x="289" y="918"/>
                    </a:lnTo>
                    <a:lnTo>
                      <a:pt x="285" y="916"/>
                    </a:lnTo>
                    <a:lnTo>
                      <a:pt x="280" y="916"/>
                    </a:lnTo>
                    <a:lnTo>
                      <a:pt x="277" y="918"/>
                    </a:lnTo>
                    <a:lnTo>
                      <a:pt x="272" y="920"/>
                    </a:lnTo>
                    <a:lnTo>
                      <a:pt x="268" y="925"/>
                    </a:lnTo>
                    <a:lnTo>
                      <a:pt x="266" y="928"/>
                    </a:lnTo>
                    <a:lnTo>
                      <a:pt x="268" y="933"/>
                    </a:lnTo>
                    <a:lnTo>
                      <a:pt x="268" y="939"/>
                    </a:lnTo>
                    <a:lnTo>
                      <a:pt x="268" y="942"/>
                    </a:lnTo>
                    <a:lnTo>
                      <a:pt x="266" y="946"/>
                    </a:lnTo>
                    <a:lnTo>
                      <a:pt x="263" y="949"/>
                    </a:lnTo>
                    <a:lnTo>
                      <a:pt x="261" y="949"/>
                    </a:lnTo>
                    <a:lnTo>
                      <a:pt x="258" y="949"/>
                    </a:lnTo>
                    <a:lnTo>
                      <a:pt x="254" y="946"/>
                    </a:lnTo>
                    <a:lnTo>
                      <a:pt x="252" y="940"/>
                    </a:lnTo>
                    <a:lnTo>
                      <a:pt x="251" y="935"/>
                    </a:lnTo>
                    <a:lnTo>
                      <a:pt x="249" y="933"/>
                    </a:lnTo>
                    <a:lnTo>
                      <a:pt x="245" y="933"/>
                    </a:lnTo>
                    <a:lnTo>
                      <a:pt x="242" y="935"/>
                    </a:lnTo>
                    <a:lnTo>
                      <a:pt x="235" y="937"/>
                    </a:lnTo>
                    <a:lnTo>
                      <a:pt x="232" y="937"/>
                    </a:lnTo>
                    <a:lnTo>
                      <a:pt x="228" y="933"/>
                    </a:lnTo>
                    <a:lnTo>
                      <a:pt x="225" y="930"/>
                    </a:lnTo>
                    <a:lnTo>
                      <a:pt x="223" y="930"/>
                    </a:lnTo>
                    <a:lnTo>
                      <a:pt x="216" y="937"/>
                    </a:lnTo>
                    <a:lnTo>
                      <a:pt x="205" y="947"/>
                    </a:lnTo>
                    <a:lnTo>
                      <a:pt x="197" y="954"/>
                    </a:lnTo>
                    <a:lnTo>
                      <a:pt x="184" y="960"/>
                    </a:lnTo>
                    <a:lnTo>
                      <a:pt x="174" y="961"/>
                    </a:lnTo>
                    <a:lnTo>
                      <a:pt x="167" y="963"/>
                    </a:lnTo>
                    <a:lnTo>
                      <a:pt x="164" y="961"/>
                    </a:lnTo>
                    <a:lnTo>
                      <a:pt x="164" y="958"/>
                    </a:lnTo>
                    <a:lnTo>
                      <a:pt x="165" y="953"/>
                    </a:lnTo>
                    <a:lnTo>
                      <a:pt x="169" y="949"/>
                    </a:lnTo>
                    <a:lnTo>
                      <a:pt x="174" y="944"/>
                    </a:lnTo>
                    <a:lnTo>
                      <a:pt x="183" y="940"/>
                    </a:lnTo>
                    <a:lnTo>
                      <a:pt x="190" y="935"/>
                    </a:lnTo>
                    <a:lnTo>
                      <a:pt x="195" y="932"/>
                    </a:lnTo>
                    <a:lnTo>
                      <a:pt x="198" y="925"/>
                    </a:lnTo>
                    <a:lnTo>
                      <a:pt x="202" y="920"/>
                    </a:lnTo>
                    <a:lnTo>
                      <a:pt x="205" y="916"/>
                    </a:lnTo>
                    <a:lnTo>
                      <a:pt x="212" y="911"/>
                    </a:lnTo>
                    <a:lnTo>
                      <a:pt x="223" y="907"/>
                    </a:lnTo>
                    <a:lnTo>
                      <a:pt x="233" y="904"/>
                    </a:lnTo>
                    <a:lnTo>
                      <a:pt x="240" y="904"/>
                    </a:lnTo>
                    <a:lnTo>
                      <a:pt x="251" y="906"/>
                    </a:lnTo>
                    <a:lnTo>
                      <a:pt x="254" y="906"/>
                    </a:lnTo>
                    <a:lnTo>
                      <a:pt x="258" y="904"/>
                    </a:lnTo>
                    <a:lnTo>
                      <a:pt x="261" y="900"/>
                    </a:lnTo>
                    <a:lnTo>
                      <a:pt x="266" y="892"/>
                    </a:lnTo>
                    <a:lnTo>
                      <a:pt x="273" y="881"/>
                    </a:lnTo>
                    <a:lnTo>
                      <a:pt x="282" y="874"/>
                    </a:lnTo>
                    <a:lnTo>
                      <a:pt x="291" y="871"/>
                    </a:lnTo>
                    <a:lnTo>
                      <a:pt x="298" y="867"/>
                    </a:lnTo>
                    <a:lnTo>
                      <a:pt x="306" y="864"/>
                    </a:lnTo>
                    <a:lnTo>
                      <a:pt x="313" y="859"/>
                    </a:lnTo>
                    <a:lnTo>
                      <a:pt x="320" y="853"/>
                    </a:lnTo>
                    <a:lnTo>
                      <a:pt x="326" y="845"/>
                    </a:lnTo>
                    <a:lnTo>
                      <a:pt x="331" y="834"/>
                    </a:lnTo>
                    <a:lnTo>
                      <a:pt x="336" y="829"/>
                    </a:lnTo>
                    <a:lnTo>
                      <a:pt x="341" y="826"/>
                    </a:lnTo>
                    <a:lnTo>
                      <a:pt x="346" y="824"/>
                    </a:lnTo>
                    <a:lnTo>
                      <a:pt x="350" y="822"/>
                    </a:lnTo>
                    <a:lnTo>
                      <a:pt x="353" y="820"/>
                    </a:lnTo>
                    <a:lnTo>
                      <a:pt x="357" y="815"/>
                    </a:lnTo>
                    <a:lnTo>
                      <a:pt x="357" y="810"/>
                    </a:lnTo>
                    <a:lnTo>
                      <a:pt x="357" y="796"/>
                    </a:lnTo>
                    <a:lnTo>
                      <a:pt x="360" y="782"/>
                    </a:lnTo>
                    <a:lnTo>
                      <a:pt x="366" y="770"/>
                    </a:lnTo>
                    <a:lnTo>
                      <a:pt x="374" y="754"/>
                    </a:lnTo>
                    <a:lnTo>
                      <a:pt x="378" y="749"/>
                    </a:lnTo>
                    <a:lnTo>
                      <a:pt x="376" y="747"/>
                    </a:lnTo>
                    <a:lnTo>
                      <a:pt x="366" y="752"/>
                    </a:lnTo>
                    <a:lnTo>
                      <a:pt x="350" y="758"/>
                    </a:lnTo>
                    <a:lnTo>
                      <a:pt x="341" y="759"/>
                    </a:lnTo>
                    <a:lnTo>
                      <a:pt x="336" y="758"/>
                    </a:lnTo>
                    <a:lnTo>
                      <a:pt x="331" y="756"/>
                    </a:lnTo>
                    <a:lnTo>
                      <a:pt x="327" y="758"/>
                    </a:lnTo>
                    <a:lnTo>
                      <a:pt x="322" y="763"/>
                    </a:lnTo>
                    <a:lnTo>
                      <a:pt x="319" y="766"/>
                    </a:lnTo>
                    <a:lnTo>
                      <a:pt x="317" y="768"/>
                    </a:lnTo>
                    <a:lnTo>
                      <a:pt x="312" y="768"/>
                    </a:lnTo>
                    <a:lnTo>
                      <a:pt x="306" y="765"/>
                    </a:lnTo>
                    <a:lnTo>
                      <a:pt x="292" y="752"/>
                    </a:lnTo>
                    <a:lnTo>
                      <a:pt x="284" y="747"/>
                    </a:lnTo>
                    <a:lnTo>
                      <a:pt x="277" y="744"/>
                    </a:lnTo>
                    <a:lnTo>
                      <a:pt x="268" y="740"/>
                    </a:lnTo>
                    <a:lnTo>
                      <a:pt x="261" y="740"/>
                    </a:lnTo>
                    <a:lnTo>
                      <a:pt x="254" y="742"/>
                    </a:lnTo>
                    <a:lnTo>
                      <a:pt x="247" y="745"/>
                    </a:lnTo>
                    <a:lnTo>
                      <a:pt x="235" y="756"/>
                    </a:lnTo>
                    <a:lnTo>
                      <a:pt x="228" y="759"/>
                    </a:lnTo>
                    <a:lnTo>
                      <a:pt x="221" y="761"/>
                    </a:lnTo>
                    <a:lnTo>
                      <a:pt x="216" y="763"/>
                    </a:lnTo>
                    <a:lnTo>
                      <a:pt x="212" y="761"/>
                    </a:lnTo>
                    <a:lnTo>
                      <a:pt x="211" y="756"/>
                    </a:lnTo>
                    <a:lnTo>
                      <a:pt x="212" y="749"/>
                    </a:lnTo>
                    <a:lnTo>
                      <a:pt x="214" y="742"/>
                    </a:lnTo>
                    <a:lnTo>
                      <a:pt x="214" y="738"/>
                    </a:lnTo>
                    <a:lnTo>
                      <a:pt x="212" y="735"/>
                    </a:lnTo>
                    <a:lnTo>
                      <a:pt x="211" y="733"/>
                    </a:lnTo>
                    <a:lnTo>
                      <a:pt x="207" y="732"/>
                    </a:lnTo>
                    <a:lnTo>
                      <a:pt x="205" y="728"/>
                    </a:lnTo>
                    <a:lnTo>
                      <a:pt x="205" y="723"/>
                    </a:lnTo>
                    <a:lnTo>
                      <a:pt x="209" y="714"/>
                    </a:lnTo>
                    <a:lnTo>
                      <a:pt x="211" y="705"/>
                    </a:lnTo>
                    <a:lnTo>
                      <a:pt x="211" y="697"/>
                    </a:lnTo>
                    <a:lnTo>
                      <a:pt x="209" y="691"/>
                    </a:lnTo>
                    <a:lnTo>
                      <a:pt x="205" y="686"/>
                    </a:lnTo>
                    <a:lnTo>
                      <a:pt x="198" y="685"/>
                    </a:lnTo>
                    <a:lnTo>
                      <a:pt x="190" y="685"/>
                    </a:lnTo>
                    <a:lnTo>
                      <a:pt x="181" y="686"/>
                    </a:lnTo>
                    <a:lnTo>
                      <a:pt x="169" y="690"/>
                    </a:lnTo>
                    <a:lnTo>
                      <a:pt x="157" y="693"/>
                    </a:lnTo>
                    <a:lnTo>
                      <a:pt x="146" y="691"/>
                    </a:lnTo>
                    <a:lnTo>
                      <a:pt x="137" y="688"/>
                    </a:lnTo>
                    <a:lnTo>
                      <a:pt x="129" y="683"/>
                    </a:lnTo>
                    <a:lnTo>
                      <a:pt x="115" y="671"/>
                    </a:lnTo>
                    <a:lnTo>
                      <a:pt x="103" y="658"/>
                    </a:lnTo>
                    <a:lnTo>
                      <a:pt x="97" y="653"/>
                    </a:lnTo>
                    <a:lnTo>
                      <a:pt x="97" y="650"/>
                    </a:lnTo>
                    <a:lnTo>
                      <a:pt x="99" y="646"/>
                    </a:lnTo>
                    <a:lnTo>
                      <a:pt x="101" y="641"/>
                    </a:lnTo>
                    <a:lnTo>
                      <a:pt x="103" y="636"/>
                    </a:lnTo>
                    <a:lnTo>
                      <a:pt x="104" y="631"/>
                    </a:lnTo>
                    <a:lnTo>
                      <a:pt x="101" y="624"/>
                    </a:lnTo>
                    <a:lnTo>
                      <a:pt x="94" y="617"/>
                    </a:lnTo>
                    <a:lnTo>
                      <a:pt x="77" y="603"/>
                    </a:lnTo>
                    <a:lnTo>
                      <a:pt x="66" y="594"/>
                    </a:lnTo>
                    <a:lnTo>
                      <a:pt x="64" y="589"/>
                    </a:lnTo>
                    <a:lnTo>
                      <a:pt x="64" y="585"/>
                    </a:lnTo>
                    <a:lnTo>
                      <a:pt x="66" y="582"/>
                    </a:lnTo>
                    <a:lnTo>
                      <a:pt x="71" y="578"/>
                    </a:lnTo>
                    <a:lnTo>
                      <a:pt x="77" y="573"/>
                    </a:lnTo>
                    <a:lnTo>
                      <a:pt x="80" y="568"/>
                    </a:lnTo>
                    <a:lnTo>
                      <a:pt x="84" y="557"/>
                    </a:lnTo>
                    <a:lnTo>
                      <a:pt x="89" y="549"/>
                    </a:lnTo>
                    <a:lnTo>
                      <a:pt x="92" y="545"/>
                    </a:lnTo>
                    <a:lnTo>
                      <a:pt x="97" y="542"/>
                    </a:lnTo>
                    <a:lnTo>
                      <a:pt x="103" y="538"/>
                    </a:lnTo>
                    <a:lnTo>
                      <a:pt x="108" y="531"/>
                    </a:lnTo>
                    <a:lnTo>
                      <a:pt x="118" y="510"/>
                    </a:lnTo>
                    <a:lnTo>
                      <a:pt x="125" y="503"/>
                    </a:lnTo>
                    <a:lnTo>
                      <a:pt x="134" y="496"/>
                    </a:lnTo>
                    <a:lnTo>
                      <a:pt x="139" y="496"/>
                    </a:lnTo>
                    <a:lnTo>
                      <a:pt x="144" y="496"/>
                    </a:lnTo>
                    <a:lnTo>
                      <a:pt x="150" y="498"/>
                    </a:lnTo>
                    <a:lnTo>
                      <a:pt x="157" y="500"/>
                    </a:lnTo>
                    <a:lnTo>
                      <a:pt x="162" y="503"/>
                    </a:lnTo>
                    <a:lnTo>
                      <a:pt x="167" y="505"/>
                    </a:lnTo>
                    <a:lnTo>
                      <a:pt x="172" y="507"/>
                    </a:lnTo>
                    <a:lnTo>
                      <a:pt x="176" y="505"/>
                    </a:lnTo>
                    <a:lnTo>
                      <a:pt x="183" y="502"/>
                    </a:lnTo>
                    <a:lnTo>
                      <a:pt x="188" y="495"/>
                    </a:lnTo>
                    <a:lnTo>
                      <a:pt x="191" y="488"/>
                    </a:lnTo>
                    <a:lnTo>
                      <a:pt x="197" y="483"/>
                    </a:lnTo>
                    <a:lnTo>
                      <a:pt x="204" y="479"/>
                    </a:lnTo>
                    <a:lnTo>
                      <a:pt x="209" y="479"/>
                    </a:lnTo>
                    <a:lnTo>
                      <a:pt x="214" y="479"/>
                    </a:lnTo>
                    <a:lnTo>
                      <a:pt x="225" y="481"/>
                    </a:lnTo>
                    <a:lnTo>
                      <a:pt x="235" y="477"/>
                    </a:lnTo>
                    <a:lnTo>
                      <a:pt x="244" y="474"/>
                    </a:lnTo>
                    <a:lnTo>
                      <a:pt x="251" y="467"/>
                    </a:lnTo>
                    <a:lnTo>
                      <a:pt x="254" y="458"/>
                    </a:lnTo>
                    <a:lnTo>
                      <a:pt x="256" y="453"/>
                    </a:lnTo>
                    <a:lnTo>
                      <a:pt x="254" y="449"/>
                    </a:lnTo>
                    <a:lnTo>
                      <a:pt x="252" y="444"/>
                    </a:lnTo>
                    <a:lnTo>
                      <a:pt x="249" y="441"/>
                    </a:lnTo>
                    <a:lnTo>
                      <a:pt x="245" y="436"/>
                    </a:lnTo>
                    <a:lnTo>
                      <a:pt x="238" y="432"/>
                    </a:lnTo>
                    <a:lnTo>
                      <a:pt x="228" y="427"/>
                    </a:lnTo>
                    <a:lnTo>
                      <a:pt x="226" y="423"/>
                    </a:lnTo>
                    <a:lnTo>
                      <a:pt x="226" y="422"/>
                    </a:lnTo>
                    <a:lnTo>
                      <a:pt x="232" y="420"/>
                    </a:lnTo>
                    <a:lnTo>
                      <a:pt x="238" y="418"/>
                    </a:lnTo>
                    <a:lnTo>
                      <a:pt x="245" y="416"/>
                    </a:lnTo>
                    <a:lnTo>
                      <a:pt x="251" y="415"/>
                    </a:lnTo>
                    <a:lnTo>
                      <a:pt x="252" y="413"/>
                    </a:lnTo>
                    <a:lnTo>
                      <a:pt x="254" y="409"/>
                    </a:lnTo>
                    <a:lnTo>
                      <a:pt x="252" y="406"/>
                    </a:lnTo>
                    <a:lnTo>
                      <a:pt x="249" y="402"/>
                    </a:lnTo>
                    <a:lnTo>
                      <a:pt x="245" y="399"/>
                    </a:lnTo>
                    <a:lnTo>
                      <a:pt x="240" y="397"/>
                    </a:lnTo>
                    <a:lnTo>
                      <a:pt x="237" y="397"/>
                    </a:lnTo>
                    <a:lnTo>
                      <a:pt x="232" y="399"/>
                    </a:lnTo>
                    <a:lnTo>
                      <a:pt x="221" y="404"/>
                    </a:lnTo>
                    <a:lnTo>
                      <a:pt x="211" y="411"/>
                    </a:lnTo>
                    <a:lnTo>
                      <a:pt x="200" y="420"/>
                    </a:lnTo>
                    <a:lnTo>
                      <a:pt x="190" y="425"/>
                    </a:lnTo>
                    <a:lnTo>
                      <a:pt x="184" y="427"/>
                    </a:lnTo>
                    <a:lnTo>
                      <a:pt x="178" y="427"/>
                    </a:lnTo>
                    <a:lnTo>
                      <a:pt x="172" y="425"/>
                    </a:lnTo>
                    <a:lnTo>
                      <a:pt x="165" y="423"/>
                    </a:lnTo>
                    <a:lnTo>
                      <a:pt x="155" y="416"/>
                    </a:lnTo>
                    <a:lnTo>
                      <a:pt x="144" y="415"/>
                    </a:lnTo>
                    <a:lnTo>
                      <a:pt x="136" y="415"/>
                    </a:lnTo>
                    <a:lnTo>
                      <a:pt x="125" y="418"/>
                    </a:lnTo>
                    <a:lnTo>
                      <a:pt x="106" y="422"/>
                    </a:lnTo>
                    <a:lnTo>
                      <a:pt x="96" y="423"/>
                    </a:lnTo>
                    <a:lnTo>
                      <a:pt x="82" y="423"/>
                    </a:lnTo>
                    <a:lnTo>
                      <a:pt x="71" y="420"/>
                    </a:lnTo>
                    <a:lnTo>
                      <a:pt x="64" y="418"/>
                    </a:lnTo>
                    <a:lnTo>
                      <a:pt x="61" y="415"/>
                    </a:lnTo>
                    <a:lnTo>
                      <a:pt x="59" y="411"/>
                    </a:lnTo>
                    <a:lnTo>
                      <a:pt x="59" y="402"/>
                    </a:lnTo>
                    <a:lnTo>
                      <a:pt x="56" y="399"/>
                    </a:lnTo>
                    <a:lnTo>
                      <a:pt x="49" y="395"/>
                    </a:lnTo>
                    <a:lnTo>
                      <a:pt x="43" y="390"/>
                    </a:lnTo>
                    <a:lnTo>
                      <a:pt x="43" y="387"/>
                    </a:lnTo>
                    <a:lnTo>
                      <a:pt x="45" y="383"/>
                    </a:lnTo>
                    <a:lnTo>
                      <a:pt x="49" y="380"/>
                    </a:lnTo>
                    <a:lnTo>
                      <a:pt x="52" y="376"/>
                    </a:lnTo>
                    <a:lnTo>
                      <a:pt x="52" y="373"/>
                    </a:lnTo>
                    <a:lnTo>
                      <a:pt x="47" y="371"/>
                    </a:lnTo>
                    <a:lnTo>
                      <a:pt x="38" y="371"/>
                    </a:lnTo>
                    <a:lnTo>
                      <a:pt x="24" y="369"/>
                    </a:lnTo>
                    <a:lnTo>
                      <a:pt x="16" y="366"/>
                    </a:lnTo>
                    <a:lnTo>
                      <a:pt x="7" y="362"/>
                    </a:lnTo>
                    <a:lnTo>
                      <a:pt x="2" y="359"/>
                    </a:lnTo>
                    <a:lnTo>
                      <a:pt x="0" y="355"/>
                    </a:lnTo>
                    <a:lnTo>
                      <a:pt x="0" y="352"/>
                    </a:lnTo>
                    <a:lnTo>
                      <a:pt x="3" y="348"/>
                    </a:lnTo>
                    <a:lnTo>
                      <a:pt x="9" y="347"/>
                    </a:lnTo>
                    <a:lnTo>
                      <a:pt x="16" y="345"/>
                    </a:lnTo>
                    <a:lnTo>
                      <a:pt x="26" y="340"/>
                    </a:lnTo>
                    <a:lnTo>
                      <a:pt x="49" y="328"/>
                    </a:lnTo>
                    <a:lnTo>
                      <a:pt x="82" y="312"/>
                    </a:lnTo>
                    <a:lnTo>
                      <a:pt x="101" y="303"/>
                    </a:lnTo>
                    <a:lnTo>
                      <a:pt x="124" y="296"/>
                    </a:lnTo>
                    <a:lnTo>
                      <a:pt x="141" y="291"/>
                    </a:lnTo>
                    <a:lnTo>
                      <a:pt x="146" y="291"/>
                    </a:lnTo>
                    <a:lnTo>
                      <a:pt x="150" y="293"/>
                    </a:lnTo>
                    <a:lnTo>
                      <a:pt x="153" y="295"/>
                    </a:lnTo>
                    <a:lnTo>
                      <a:pt x="153" y="298"/>
                    </a:lnTo>
                    <a:lnTo>
                      <a:pt x="153" y="305"/>
                    </a:lnTo>
                    <a:lnTo>
                      <a:pt x="151" y="314"/>
                    </a:lnTo>
                    <a:lnTo>
                      <a:pt x="151" y="321"/>
                    </a:lnTo>
                    <a:lnTo>
                      <a:pt x="153" y="322"/>
                    </a:lnTo>
                    <a:lnTo>
                      <a:pt x="157" y="324"/>
                    </a:lnTo>
                    <a:lnTo>
                      <a:pt x="162" y="326"/>
                    </a:lnTo>
                    <a:lnTo>
                      <a:pt x="169" y="324"/>
                    </a:lnTo>
                    <a:lnTo>
                      <a:pt x="184" y="322"/>
                    </a:lnTo>
                    <a:lnTo>
                      <a:pt x="195" y="322"/>
                    </a:lnTo>
                    <a:lnTo>
                      <a:pt x="204" y="324"/>
                    </a:lnTo>
                    <a:lnTo>
                      <a:pt x="209" y="326"/>
                    </a:lnTo>
                    <a:lnTo>
                      <a:pt x="216" y="329"/>
                    </a:lnTo>
                    <a:lnTo>
                      <a:pt x="218" y="328"/>
                    </a:lnTo>
                    <a:lnTo>
                      <a:pt x="219" y="328"/>
                    </a:lnTo>
                    <a:lnTo>
                      <a:pt x="225" y="322"/>
                    </a:lnTo>
                    <a:lnTo>
                      <a:pt x="230" y="321"/>
                    </a:lnTo>
                    <a:lnTo>
                      <a:pt x="233" y="321"/>
                    </a:lnTo>
                    <a:lnTo>
                      <a:pt x="235" y="321"/>
                    </a:lnTo>
                    <a:lnTo>
                      <a:pt x="237" y="322"/>
                    </a:lnTo>
                    <a:lnTo>
                      <a:pt x="238" y="322"/>
                    </a:lnTo>
                    <a:lnTo>
                      <a:pt x="240" y="315"/>
                    </a:lnTo>
                    <a:lnTo>
                      <a:pt x="238" y="310"/>
                    </a:lnTo>
                    <a:lnTo>
                      <a:pt x="237" y="308"/>
                    </a:lnTo>
                    <a:lnTo>
                      <a:pt x="232" y="308"/>
                    </a:lnTo>
                    <a:lnTo>
                      <a:pt x="226" y="308"/>
                    </a:lnTo>
                    <a:lnTo>
                      <a:pt x="221" y="308"/>
                    </a:lnTo>
                    <a:lnTo>
                      <a:pt x="216" y="308"/>
                    </a:lnTo>
                    <a:lnTo>
                      <a:pt x="212" y="307"/>
                    </a:lnTo>
                    <a:lnTo>
                      <a:pt x="211" y="300"/>
                    </a:lnTo>
                    <a:lnTo>
                      <a:pt x="209" y="295"/>
                    </a:lnTo>
                    <a:lnTo>
                      <a:pt x="205" y="291"/>
                    </a:lnTo>
                    <a:lnTo>
                      <a:pt x="202" y="289"/>
                    </a:lnTo>
                    <a:lnTo>
                      <a:pt x="198" y="288"/>
                    </a:lnTo>
                    <a:lnTo>
                      <a:pt x="195" y="288"/>
                    </a:lnTo>
                    <a:lnTo>
                      <a:pt x="193" y="286"/>
                    </a:lnTo>
                    <a:lnTo>
                      <a:pt x="191" y="282"/>
                    </a:lnTo>
                    <a:lnTo>
                      <a:pt x="193" y="275"/>
                    </a:lnTo>
                    <a:lnTo>
                      <a:pt x="193" y="268"/>
                    </a:lnTo>
                    <a:lnTo>
                      <a:pt x="191" y="268"/>
                    </a:lnTo>
                    <a:lnTo>
                      <a:pt x="190" y="267"/>
                    </a:lnTo>
                    <a:lnTo>
                      <a:pt x="184" y="267"/>
                    </a:lnTo>
                    <a:lnTo>
                      <a:pt x="179" y="268"/>
                    </a:lnTo>
                    <a:lnTo>
                      <a:pt x="171" y="268"/>
                    </a:lnTo>
                    <a:lnTo>
                      <a:pt x="162" y="267"/>
                    </a:lnTo>
                    <a:lnTo>
                      <a:pt x="155" y="260"/>
                    </a:lnTo>
                    <a:lnTo>
                      <a:pt x="150" y="254"/>
                    </a:lnTo>
                    <a:lnTo>
                      <a:pt x="146" y="248"/>
                    </a:lnTo>
                    <a:lnTo>
                      <a:pt x="143" y="241"/>
                    </a:lnTo>
                    <a:lnTo>
                      <a:pt x="136" y="235"/>
                    </a:lnTo>
                    <a:lnTo>
                      <a:pt x="120" y="223"/>
                    </a:lnTo>
                    <a:lnTo>
                      <a:pt x="101" y="213"/>
                    </a:lnTo>
                    <a:lnTo>
                      <a:pt x="80" y="204"/>
                    </a:lnTo>
                    <a:lnTo>
                      <a:pt x="64" y="197"/>
                    </a:lnTo>
                    <a:lnTo>
                      <a:pt x="50" y="192"/>
                    </a:lnTo>
                    <a:lnTo>
                      <a:pt x="47" y="188"/>
                    </a:lnTo>
                    <a:lnTo>
                      <a:pt x="45" y="187"/>
                    </a:lnTo>
                    <a:lnTo>
                      <a:pt x="47" y="185"/>
                    </a:lnTo>
                    <a:lnTo>
                      <a:pt x="50" y="183"/>
                    </a:lnTo>
                    <a:lnTo>
                      <a:pt x="59" y="180"/>
                    </a:lnTo>
                    <a:lnTo>
                      <a:pt x="63" y="174"/>
                    </a:lnTo>
                    <a:lnTo>
                      <a:pt x="64" y="171"/>
                    </a:lnTo>
                    <a:lnTo>
                      <a:pt x="64" y="166"/>
                    </a:lnTo>
                    <a:lnTo>
                      <a:pt x="66" y="162"/>
                    </a:lnTo>
                    <a:lnTo>
                      <a:pt x="68" y="160"/>
                    </a:lnTo>
                    <a:lnTo>
                      <a:pt x="73" y="157"/>
                    </a:lnTo>
                    <a:lnTo>
                      <a:pt x="84" y="157"/>
                    </a:lnTo>
                    <a:lnTo>
                      <a:pt x="106" y="155"/>
                    </a:lnTo>
                    <a:lnTo>
                      <a:pt x="124" y="153"/>
                    </a:lnTo>
                    <a:lnTo>
                      <a:pt x="137" y="148"/>
                    </a:lnTo>
                    <a:lnTo>
                      <a:pt x="150" y="143"/>
                    </a:lnTo>
                    <a:lnTo>
                      <a:pt x="158" y="133"/>
                    </a:lnTo>
                    <a:lnTo>
                      <a:pt x="167" y="122"/>
                    </a:lnTo>
                    <a:lnTo>
                      <a:pt x="176" y="106"/>
                    </a:lnTo>
                    <a:lnTo>
                      <a:pt x="184" y="89"/>
                    </a:lnTo>
                    <a:lnTo>
                      <a:pt x="193" y="75"/>
                    </a:lnTo>
                    <a:lnTo>
                      <a:pt x="197" y="70"/>
                    </a:lnTo>
                    <a:lnTo>
                      <a:pt x="202" y="68"/>
                    </a:lnTo>
                    <a:lnTo>
                      <a:pt x="205" y="66"/>
                    </a:lnTo>
                    <a:lnTo>
                      <a:pt x="209" y="65"/>
                    </a:lnTo>
                    <a:lnTo>
                      <a:pt x="218" y="66"/>
                    </a:lnTo>
                    <a:lnTo>
                      <a:pt x="228" y="66"/>
                    </a:lnTo>
                    <a:lnTo>
                      <a:pt x="238" y="66"/>
                    </a:lnTo>
                    <a:lnTo>
                      <a:pt x="245" y="65"/>
                    </a:lnTo>
                    <a:lnTo>
                      <a:pt x="252" y="61"/>
                    </a:lnTo>
                    <a:lnTo>
                      <a:pt x="261" y="58"/>
                    </a:lnTo>
                    <a:lnTo>
                      <a:pt x="270" y="51"/>
                    </a:lnTo>
                    <a:lnTo>
                      <a:pt x="287" y="39"/>
                    </a:lnTo>
                    <a:lnTo>
                      <a:pt x="303" y="33"/>
                    </a:lnTo>
                    <a:lnTo>
                      <a:pt x="317" y="32"/>
                    </a:lnTo>
                    <a:lnTo>
                      <a:pt x="329" y="30"/>
                    </a:lnTo>
                    <a:lnTo>
                      <a:pt x="341" y="32"/>
                    </a:lnTo>
                    <a:lnTo>
                      <a:pt x="352" y="30"/>
                    </a:lnTo>
                    <a:lnTo>
                      <a:pt x="364" y="26"/>
                    </a:lnTo>
                    <a:lnTo>
                      <a:pt x="376" y="18"/>
                    </a:lnTo>
                    <a:lnTo>
                      <a:pt x="388" y="9"/>
                    </a:lnTo>
                    <a:lnTo>
                      <a:pt x="397" y="2"/>
                    </a:lnTo>
                    <a:lnTo>
                      <a:pt x="406" y="0"/>
                    </a:lnTo>
                    <a:lnTo>
                      <a:pt x="413" y="2"/>
                    </a:lnTo>
                    <a:lnTo>
                      <a:pt x="420" y="4"/>
                    </a:lnTo>
                    <a:lnTo>
                      <a:pt x="425" y="7"/>
                    </a:lnTo>
                    <a:lnTo>
                      <a:pt x="435" y="16"/>
                    </a:lnTo>
                    <a:lnTo>
                      <a:pt x="440" y="19"/>
                    </a:lnTo>
                    <a:lnTo>
                      <a:pt x="444" y="19"/>
                    </a:lnTo>
                    <a:lnTo>
                      <a:pt x="453" y="18"/>
                    </a:lnTo>
                    <a:lnTo>
                      <a:pt x="456" y="16"/>
                    </a:lnTo>
                    <a:lnTo>
                      <a:pt x="460" y="14"/>
                    </a:lnTo>
                    <a:lnTo>
                      <a:pt x="465" y="16"/>
                    </a:lnTo>
                    <a:lnTo>
                      <a:pt x="470" y="19"/>
                    </a:lnTo>
                    <a:lnTo>
                      <a:pt x="479" y="28"/>
                    </a:lnTo>
                    <a:lnTo>
                      <a:pt x="480" y="28"/>
                    </a:lnTo>
                    <a:lnTo>
                      <a:pt x="486" y="30"/>
                    </a:lnTo>
                    <a:lnTo>
                      <a:pt x="498" y="28"/>
                    </a:lnTo>
                    <a:lnTo>
                      <a:pt x="528" y="28"/>
                    </a:lnTo>
                    <a:lnTo>
                      <a:pt x="541" y="28"/>
                    </a:lnTo>
                    <a:lnTo>
                      <a:pt x="550" y="30"/>
                    </a:lnTo>
                    <a:lnTo>
                      <a:pt x="552" y="33"/>
                    </a:lnTo>
                    <a:lnTo>
                      <a:pt x="554" y="35"/>
                    </a:lnTo>
                    <a:lnTo>
                      <a:pt x="554" y="40"/>
                    </a:lnTo>
                    <a:lnTo>
                      <a:pt x="557" y="44"/>
                    </a:lnTo>
                    <a:lnTo>
                      <a:pt x="564" y="49"/>
                    </a:lnTo>
                    <a:lnTo>
                      <a:pt x="578" y="54"/>
                    </a:lnTo>
                    <a:lnTo>
                      <a:pt x="594" y="58"/>
                    </a:lnTo>
                    <a:lnTo>
                      <a:pt x="608" y="58"/>
                    </a:lnTo>
                    <a:lnTo>
                      <a:pt x="618" y="56"/>
                    </a:lnTo>
                    <a:lnTo>
                      <a:pt x="628" y="54"/>
                    </a:lnTo>
                    <a:lnTo>
                      <a:pt x="637" y="53"/>
                    </a:lnTo>
                    <a:lnTo>
                      <a:pt x="648" y="51"/>
                    </a:lnTo>
                    <a:lnTo>
                      <a:pt x="662" y="53"/>
                    </a:lnTo>
                    <a:lnTo>
                      <a:pt x="677" y="58"/>
                    </a:lnTo>
                    <a:lnTo>
                      <a:pt x="695" y="65"/>
                    </a:lnTo>
                    <a:lnTo>
                      <a:pt x="710" y="68"/>
                    </a:lnTo>
                    <a:lnTo>
                      <a:pt x="742" y="73"/>
                    </a:lnTo>
                    <a:lnTo>
                      <a:pt x="770" y="75"/>
                    </a:lnTo>
                    <a:lnTo>
                      <a:pt x="782" y="77"/>
                    </a:lnTo>
                    <a:lnTo>
                      <a:pt x="794" y="82"/>
                    </a:lnTo>
                    <a:lnTo>
                      <a:pt x="803" y="84"/>
                    </a:lnTo>
                    <a:lnTo>
                      <a:pt x="811" y="86"/>
                    </a:lnTo>
                    <a:lnTo>
                      <a:pt x="818" y="86"/>
                    </a:lnTo>
                    <a:lnTo>
                      <a:pt x="827" y="84"/>
                    </a:lnTo>
                    <a:lnTo>
                      <a:pt x="844" y="80"/>
                    </a:lnTo>
                    <a:lnTo>
                      <a:pt x="855" y="79"/>
                    </a:lnTo>
                    <a:lnTo>
                      <a:pt x="869" y="79"/>
                    </a:lnTo>
                    <a:lnTo>
                      <a:pt x="883" y="82"/>
                    </a:lnTo>
                    <a:lnTo>
                      <a:pt x="893" y="86"/>
                    </a:lnTo>
                    <a:lnTo>
                      <a:pt x="902" y="91"/>
                    </a:lnTo>
                    <a:lnTo>
                      <a:pt x="909" y="94"/>
                    </a:lnTo>
                    <a:lnTo>
                      <a:pt x="916" y="100"/>
                    </a:lnTo>
                    <a:lnTo>
                      <a:pt x="925" y="103"/>
                    </a:lnTo>
                    <a:lnTo>
                      <a:pt x="935" y="106"/>
                    </a:lnTo>
                    <a:lnTo>
                      <a:pt x="949" y="106"/>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23" name="Google Shape;923;p58"/>
              <p:cNvSpPr/>
              <p:nvPr/>
            </p:nvSpPr>
            <p:spPr>
              <a:xfrm>
                <a:off x="821" y="1900"/>
                <a:ext cx="785" cy="447"/>
              </a:xfrm>
              <a:custGeom>
                <a:rect b="b" l="l" r="r" t="t"/>
                <a:pathLst>
                  <a:path extrusionOk="0" h="1153" w="2025">
                    <a:moveTo>
                      <a:pt x="1717" y="247"/>
                    </a:moveTo>
                    <a:lnTo>
                      <a:pt x="1717" y="247"/>
                    </a:lnTo>
                    <a:lnTo>
                      <a:pt x="1717" y="251"/>
                    </a:lnTo>
                    <a:lnTo>
                      <a:pt x="1714" y="254"/>
                    </a:lnTo>
                    <a:lnTo>
                      <a:pt x="1710" y="256"/>
                    </a:lnTo>
                    <a:lnTo>
                      <a:pt x="1705" y="260"/>
                    </a:lnTo>
                    <a:lnTo>
                      <a:pt x="1701" y="261"/>
                    </a:lnTo>
                    <a:lnTo>
                      <a:pt x="1700" y="265"/>
                    </a:lnTo>
                    <a:lnTo>
                      <a:pt x="1700" y="268"/>
                    </a:lnTo>
                    <a:lnTo>
                      <a:pt x="1703" y="270"/>
                    </a:lnTo>
                    <a:lnTo>
                      <a:pt x="1705" y="273"/>
                    </a:lnTo>
                    <a:lnTo>
                      <a:pt x="1705" y="275"/>
                    </a:lnTo>
                    <a:lnTo>
                      <a:pt x="1703" y="279"/>
                    </a:lnTo>
                    <a:lnTo>
                      <a:pt x="1703" y="284"/>
                    </a:lnTo>
                    <a:lnTo>
                      <a:pt x="1703" y="289"/>
                    </a:lnTo>
                    <a:lnTo>
                      <a:pt x="1700" y="293"/>
                    </a:lnTo>
                    <a:lnTo>
                      <a:pt x="1694" y="294"/>
                    </a:lnTo>
                    <a:lnTo>
                      <a:pt x="1689" y="300"/>
                    </a:lnTo>
                    <a:lnTo>
                      <a:pt x="1686" y="303"/>
                    </a:lnTo>
                    <a:lnTo>
                      <a:pt x="1682" y="305"/>
                    </a:lnTo>
                    <a:lnTo>
                      <a:pt x="1670" y="307"/>
                    </a:lnTo>
                    <a:lnTo>
                      <a:pt x="1660" y="307"/>
                    </a:lnTo>
                    <a:lnTo>
                      <a:pt x="1649" y="303"/>
                    </a:lnTo>
                    <a:lnTo>
                      <a:pt x="1640" y="301"/>
                    </a:lnTo>
                    <a:lnTo>
                      <a:pt x="1630" y="300"/>
                    </a:lnTo>
                    <a:lnTo>
                      <a:pt x="1620" y="301"/>
                    </a:lnTo>
                    <a:lnTo>
                      <a:pt x="1613" y="303"/>
                    </a:lnTo>
                    <a:lnTo>
                      <a:pt x="1606" y="307"/>
                    </a:lnTo>
                    <a:lnTo>
                      <a:pt x="1600" y="308"/>
                    </a:lnTo>
                    <a:lnTo>
                      <a:pt x="1593" y="310"/>
                    </a:lnTo>
                    <a:lnTo>
                      <a:pt x="1606" y="317"/>
                    </a:lnTo>
                    <a:lnTo>
                      <a:pt x="1607" y="317"/>
                    </a:lnTo>
                    <a:lnTo>
                      <a:pt x="1609" y="319"/>
                    </a:lnTo>
                    <a:lnTo>
                      <a:pt x="1611" y="324"/>
                    </a:lnTo>
                    <a:lnTo>
                      <a:pt x="1609" y="329"/>
                    </a:lnTo>
                    <a:lnTo>
                      <a:pt x="1607" y="333"/>
                    </a:lnTo>
                    <a:lnTo>
                      <a:pt x="1590" y="347"/>
                    </a:lnTo>
                    <a:lnTo>
                      <a:pt x="1580" y="355"/>
                    </a:lnTo>
                    <a:lnTo>
                      <a:pt x="1571" y="361"/>
                    </a:lnTo>
                    <a:lnTo>
                      <a:pt x="1562" y="364"/>
                    </a:lnTo>
                    <a:lnTo>
                      <a:pt x="1552" y="369"/>
                    </a:lnTo>
                    <a:lnTo>
                      <a:pt x="1538" y="378"/>
                    </a:lnTo>
                    <a:lnTo>
                      <a:pt x="1519" y="387"/>
                    </a:lnTo>
                    <a:lnTo>
                      <a:pt x="1501" y="394"/>
                    </a:lnTo>
                    <a:lnTo>
                      <a:pt x="1484" y="397"/>
                    </a:lnTo>
                    <a:lnTo>
                      <a:pt x="1472" y="397"/>
                    </a:lnTo>
                    <a:lnTo>
                      <a:pt x="1465" y="395"/>
                    </a:lnTo>
                    <a:lnTo>
                      <a:pt x="1463" y="394"/>
                    </a:lnTo>
                    <a:lnTo>
                      <a:pt x="1465" y="394"/>
                    </a:lnTo>
                    <a:lnTo>
                      <a:pt x="1468" y="392"/>
                    </a:lnTo>
                    <a:lnTo>
                      <a:pt x="1472" y="390"/>
                    </a:lnTo>
                    <a:lnTo>
                      <a:pt x="1473" y="390"/>
                    </a:lnTo>
                    <a:lnTo>
                      <a:pt x="1472" y="388"/>
                    </a:lnTo>
                    <a:lnTo>
                      <a:pt x="1466" y="388"/>
                    </a:lnTo>
                    <a:lnTo>
                      <a:pt x="1458" y="387"/>
                    </a:lnTo>
                    <a:lnTo>
                      <a:pt x="1451" y="385"/>
                    </a:lnTo>
                    <a:lnTo>
                      <a:pt x="1449" y="385"/>
                    </a:lnTo>
                    <a:lnTo>
                      <a:pt x="1447" y="383"/>
                    </a:lnTo>
                    <a:lnTo>
                      <a:pt x="1449" y="378"/>
                    </a:lnTo>
                    <a:lnTo>
                      <a:pt x="1451" y="374"/>
                    </a:lnTo>
                    <a:lnTo>
                      <a:pt x="1454" y="369"/>
                    </a:lnTo>
                    <a:lnTo>
                      <a:pt x="1456" y="361"/>
                    </a:lnTo>
                    <a:lnTo>
                      <a:pt x="1459" y="354"/>
                    </a:lnTo>
                    <a:lnTo>
                      <a:pt x="1461" y="350"/>
                    </a:lnTo>
                    <a:lnTo>
                      <a:pt x="1465" y="348"/>
                    </a:lnTo>
                    <a:lnTo>
                      <a:pt x="1468" y="341"/>
                    </a:lnTo>
                    <a:lnTo>
                      <a:pt x="1472" y="336"/>
                    </a:lnTo>
                    <a:lnTo>
                      <a:pt x="1473" y="334"/>
                    </a:lnTo>
                    <a:lnTo>
                      <a:pt x="1477" y="336"/>
                    </a:lnTo>
                    <a:lnTo>
                      <a:pt x="1477" y="341"/>
                    </a:lnTo>
                    <a:lnTo>
                      <a:pt x="1480" y="341"/>
                    </a:lnTo>
                    <a:lnTo>
                      <a:pt x="1482" y="338"/>
                    </a:lnTo>
                    <a:lnTo>
                      <a:pt x="1482" y="331"/>
                    </a:lnTo>
                    <a:lnTo>
                      <a:pt x="1484" y="326"/>
                    </a:lnTo>
                    <a:lnTo>
                      <a:pt x="1486" y="319"/>
                    </a:lnTo>
                    <a:lnTo>
                      <a:pt x="1482" y="314"/>
                    </a:lnTo>
                    <a:lnTo>
                      <a:pt x="1480" y="307"/>
                    </a:lnTo>
                    <a:lnTo>
                      <a:pt x="1477" y="289"/>
                    </a:lnTo>
                    <a:lnTo>
                      <a:pt x="1475" y="280"/>
                    </a:lnTo>
                    <a:lnTo>
                      <a:pt x="1472" y="273"/>
                    </a:lnTo>
                    <a:lnTo>
                      <a:pt x="1468" y="270"/>
                    </a:lnTo>
                    <a:lnTo>
                      <a:pt x="1463" y="268"/>
                    </a:lnTo>
                    <a:lnTo>
                      <a:pt x="1458" y="270"/>
                    </a:lnTo>
                    <a:lnTo>
                      <a:pt x="1454" y="273"/>
                    </a:lnTo>
                    <a:lnTo>
                      <a:pt x="1449" y="280"/>
                    </a:lnTo>
                    <a:lnTo>
                      <a:pt x="1445" y="286"/>
                    </a:lnTo>
                    <a:lnTo>
                      <a:pt x="1442" y="289"/>
                    </a:lnTo>
                    <a:lnTo>
                      <a:pt x="1440" y="289"/>
                    </a:lnTo>
                    <a:lnTo>
                      <a:pt x="1437" y="289"/>
                    </a:lnTo>
                    <a:lnTo>
                      <a:pt x="1435" y="287"/>
                    </a:lnTo>
                    <a:lnTo>
                      <a:pt x="1432" y="282"/>
                    </a:lnTo>
                    <a:lnTo>
                      <a:pt x="1433" y="275"/>
                    </a:lnTo>
                    <a:lnTo>
                      <a:pt x="1435" y="272"/>
                    </a:lnTo>
                    <a:lnTo>
                      <a:pt x="1437" y="268"/>
                    </a:lnTo>
                    <a:lnTo>
                      <a:pt x="1444" y="265"/>
                    </a:lnTo>
                    <a:lnTo>
                      <a:pt x="1447" y="260"/>
                    </a:lnTo>
                    <a:lnTo>
                      <a:pt x="1451" y="253"/>
                    </a:lnTo>
                    <a:lnTo>
                      <a:pt x="1452" y="242"/>
                    </a:lnTo>
                    <a:lnTo>
                      <a:pt x="1454" y="237"/>
                    </a:lnTo>
                    <a:lnTo>
                      <a:pt x="1452" y="232"/>
                    </a:lnTo>
                    <a:lnTo>
                      <a:pt x="1451" y="225"/>
                    </a:lnTo>
                    <a:lnTo>
                      <a:pt x="1449" y="221"/>
                    </a:lnTo>
                    <a:lnTo>
                      <a:pt x="1449" y="219"/>
                    </a:lnTo>
                    <a:lnTo>
                      <a:pt x="1452" y="218"/>
                    </a:lnTo>
                    <a:lnTo>
                      <a:pt x="1454" y="218"/>
                    </a:lnTo>
                    <a:lnTo>
                      <a:pt x="1454" y="216"/>
                    </a:lnTo>
                    <a:lnTo>
                      <a:pt x="1452" y="209"/>
                    </a:lnTo>
                    <a:lnTo>
                      <a:pt x="1444" y="204"/>
                    </a:lnTo>
                    <a:lnTo>
                      <a:pt x="1435" y="200"/>
                    </a:lnTo>
                    <a:lnTo>
                      <a:pt x="1428" y="197"/>
                    </a:lnTo>
                    <a:lnTo>
                      <a:pt x="1425" y="193"/>
                    </a:lnTo>
                    <a:lnTo>
                      <a:pt x="1423" y="190"/>
                    </a:lnTo>
                    <a:lnTo>
                      <a:pt x="1419" y="190"/>
                    </a:lnTo>
                    <a:lnTo>
                      <a:pt x="1412" y="188"/>
                    </a:lnTo>
                    <a:lnTo>
                      <a:pt x="1409" y="185"/>
                    </a:lnTo>
                    <a:lnTo>
                      <a:pt x="1405" y="183"/>
                    </a:lnTo>
                    <a:lnTo>
                      <a:pt x="1404" y="183"/>
                    </a:lnTo>
                    <a:lnTo>
                      <a:pt x="1400" y="185"/>
                    </a:lnTo>
                    <a:lnTo>
                      <a:pt x="1395" y="188"/>
                    </a:lnTo>
                    <a:lnTo>
                      <a:pt x="1391" y="192"/>
                    </a:lnTo>
                    <a:lnTo>
                      <a:pt x="1391" y="193"/>
                    </a:lnTo>
                    <a:lnTo>
                      <a:pt x="1391" y="197"/>
                    </a:lnTo>
                    <a:lnTo>
                      <a:pt x="1393" y="199"/>
                    </a:lnTo>
                    <a:lnTo>
                      <a:pt x="1395" y="200"/>
                    </a:lnTo>
                    <a:lnTo>
                      <a:pt x="1390" y="202"/>
                    </a:lnTo>
                    <a:lnTo>
                      <a:pt x="1385" y="206"/>
                    </a:lnTo>
                    <a:lnTo>
                      <a:pt x="1381" y="209"/>
                    </a:lnTo>
                    <a:lnTo>
                      <a:pt x="1379" y="213"/>
                    </a:lnTo>
                    <a:lnTo>
                      <a:pt x="1379" y="218"/>
                    </a:lnTo>
                    <a:lnTo>
                      <a:pt x="1378" y="228"/>
                    </a:lnTo>
                    <a:lnTo>
                      <a:pt x="1376" y="230"/>
                    </a:lnTo>
                    <a:lnTo>
                      <a:pt x="1374" y="232"/>
                    </a:lnTo>
                    <a:lnTo>
                      <a:pt x="1372" y="230"/>
                    </a:lnTo>
                    <a:lnTo>
                      <a:pt x="1371" y="226"/>
                    </a:lnTo>
                    <a:lnTo>
                      <a:pt x="1371" y="219"/>
                    </a:lnTo>
                    <a:lnTo>
                      <a:pt x="1371" y="216"/>
                    </a:lnTo>
                    <a:lnTo>
                      <a:pt x="1371" y="214"/>
                    </a:lnTo>
                    <a:lnTo>
                      <a:pt x="1367" y="218"/>
                    </a:lnTo>
                    <a:lnTo>
                      <a:pt x="1362" y="225"/>
                    </a:lnTo>
                    <a:lnTo>
                      <a:pt x="1355" y="232"/>
                    </a:lnTo>
                    <a:lnTo>
                      <a:pt x="1351" y="233"/>
                    </a:lnTo>
                    <a:lnTo>
                      <a:pt x="1350" y="235"/>
                    </a:lnTo>
                    <a:lnTo>
                      <a:pt x="1351" y="242"/>
                    </a:lnTo>
                    <a:lnTo>
                      <a:pt x="1351" y="249"/>
                    </a:lnTo>
                    <a:lnTo>
                      <a:pt x="1350" y="253"/>
                    </a:lnTo>
                    <a:lnTo>
                      <a:pt x="1346" y="261"/>
                    </a:lnTo>
                    <a:lnTo>
                      <a:pt x="1343" y="267"/>
                    </a:lnTo>
                    <a:lnTo>
                      <a:pt x="1343" y="270"/>
                    </a:lnTo>
                    <a:lnTo>
                      <a:pt x="1344" y="273"/>
                    </a:lnTo>
                    <a:lnTo>
                      <a:pt x="1344" y="280"/>
                    </a:lnTo>
                    <a:lnTo>
                      <a:pt x="1343" y="284"/>
                    </a:lnTo>
                    <a:lnTo>
                      <a:pt x="1341" y="287"/>
                    </a:lnTo>
                    <a:lnTo>
                      <a:pt x="1344" y="298"/>
                    </a:lnTo>
                    <a:lnTo>
                      <a:pt x="1348" y="308"/>
                    </a:lnTo>
                    <a:lnTo>
                      <a:pt x="1350" y="319"/>
                    </a:lnTo>
                    <a:lnTo>
                      <a:pt x="1351" y="327"/>
                    </a:lnTo>
                    <a:lnTo>
                      <a:pt x="1351" y="336"/>
                    </a:lnTo>
                    <a:lnTo>
                      <a:pt x="1350" y="343"/>
                    </a:lnTo>
                    <a:lnTo>
                      <a:pt x="1346" y="352"/>
                    </a:lnTo>
                    <a:lnTo>
                      <a:pt x="1339" y="367"/>
                    </a:lnTo>
                    <a:lnTo>
                      <a:pt x="1334" y="374"/>
                    </a:lnTo>
                    <a:lnTo>
                      <a:pt x="1329" y="380"/>
                    </a:lnTo>
                    <a:lnTo>
                      <a:pt x="1325" y="383"/>
                    </a:lnTo>
                    <a:lnTo>
                      <a:pt x="1320" y="385"/>
                    </a:lnTo>
                    <a:lnTo>
                      <a:pt x="1315" y="385"/>
                    </a:lnTo>
                    <a:lnTo>
                      <a:pt x="1310" y="383"/>
                    </a:lnTo>
                    <a:lnTo>
                      <a:pt x="1304" y="378"/>
                    </a:lnTo>
                    <a:lnTo>
                      <a:pt x="1299" y="371"/>
                    </a:lnTo>
                    <a:lnTo>
                      <a:pt x="1296" y="364"/>
                    </a:lnTo>
                    <a:lnTo>
                      <a:pt x="1294" y="357"/>
                    </a:lnTo>
                    <a:lnTo>
                      <a:pt x="1294" y="347"/>
                    </a:lnTo>
                    <a:lnTo>
                      <a:pt x="1294" y="336"/>
                    </a:lnTo>
                    <a:lnTo>
                      <a:pt x="1294" y="329"/>
                    </a:lnTo>
                    <a:lnTo>
                      <a:pt x="1294" y="322"/>
                    </a:lnTo>
                    <a:lnTo>
                      <a:pt x="1292" y="310"/>
                    </a:lnTo>
                    <a:lnTo>
                      <a:pt x="1294" y="303"/>
                    </a:lnTo>
                    <a:lnTo>
                      <a:pt x="1296" y="294"/>
                    </a:lnTo>
                    <a:lnTo>
                      <a:pt x="1297" y="282"/>
                    </a:lnTo>
                    <a:lnTo>
                      <a:pt x="1297" y="273"/>
                    </a:lnTo>
                    <a:lnTo>
                      <a:pt x="1299" y="270"/>
                    </a:lnTo>
                    <a:lnTo>
                      <a:pt x="1301" y="267"/>
                    </a:lnTo>
                    <a:lnTo>
                      <a:pt x="1303" y="265"/>
                    </a:lnTo>
                    <a:lnTo>
                      <a:pt x="1306" y="263"/>
                    </a:lnTo>
                    <a:lnTo>
                      <a:pt x="1304" y="260"/>
                    </a:lnTo>
                    <a:lnTo>
                      <a:pt x="1304" y="256"/>
                    </a:lnTo>
                    <a:lnTo>
                      <a:pt x="1304" y="251"/>
                    </a:lnTo>
                    <a:lnTo>
                      <a:pt x="1308" y="242"/>
                    </a:lnTo>
                    <a:lnTo>
                      <a:pt x="1311" y="233"/>
                    </a:lnTo>
                    <a:lnTo>
                      <a:pt x="1310" y="230"/>
                    </a:lnTo>
                    <a:lnTo>
                      <a:pt x="1308" y="228"/>
                    </a:lnTo>
                    <a:lnTo>
                      <a:pt x="1303" y="228"/>
                    </a:lnTo>
                    <a:lnTo>
                      <a:pt x="1301" y="230"/>
                    </a:lnTo>
                    <a:lnTo>
                      <a:pt x="1297" y="235"/>
                    </a:lnTo>
                    <a:lnTo>
                      <a:pt x="1294" y="242"/>
                    </a:lnTo>
                    <a:lnTo>
                      <a:pt x="1290" y="244"/>
                    </a:lnTo>
                    <a:lnTo>
                      <a:pt x="1289" y="244"/>
                    </a:lnTo>
                    <a:lnTo>
                      <a:pt x="1289" y="237"/>
                    </a:lnTo>
                    <a:lnTo>
                      <a:pt x="1292" y="228"/>
                    </a:lnTo>
                    <a:lnTo>
                      <a:pt x="1294" y="225"/>
                    </a:lnTo>
                    <a:lnTo>
                      <a:pt x="1297" y="223"/>
                    </a:lnTo>
                    <a:lnTo>
                      <a:pt x="1301" y="219"/>
                    </a:lnTo>
                    <a:lnTo>
                      <a:pt x="1301" y="218"/>
                    </a:lnTo>
                    <a:lnTo>
                      <a:pt x="1303" y="214"/>
                    </a:lnTo>
                    <a:lnTo>
                      <a:pt x="1306" y="209"/>
                    </a:lnTo>
                    <a:lnTo>
                      <a:pt x="1313" y="199"/>
                    </a:lnTo>
                    <a:lnTo>
                      <a:pt x="1318" y="186"/>
                    </a:lnTo>
                    <a:lnTo>
                      <a:pt x="1324" y="178"/>
                    </a:lnTo>
                    <a:lnTo>
                      <a:pt x="1325" y="178"/>
                    </a:lnTo>
                    <a:lnTo>
                      <a:pt x="1325" y="179"/>
                    </a:lnTo>
                    <a:lnTo>
                      <a:pt x="1327" y="181"/>
                    </a:lnTo>
                    <a:lnTo>
                      <a:pt x="1329" y="183"/>
                    </a:lnTo>
                    <a:lnTo>
                      <a:pt x="1332" y="179"/>
                    </a:lnTo>
                    <a:lnTo>
                      <a:pt x="1336" y="178"/>
                    </a:lnTo>
                    <a:lnTo>
                      <a:pt x="1338" y="179"/>
                    </a:lnTo>
                    <a:lnTo>
                      <a:pt x="1338" y="183"/>
                    </a:lnTo>
                    <a:lnTo>
                      <a:pt x="1336" y="186"/>
                    </a:lnTo>
                    <a:lnTo>
                      <a:pt x="1338" y="188"/>
                    </a:lnTo>
                    <a:lnTo>
                      <a:pt x="1341" y="183"/>
                    </a:lnTo>
                    <a:lnTo>
                      <a:pt x="1348" y="176"/>
                    </a:lnTo>
                    <a:lnTo>
                      <a:pt x="1351" y="172"/>
                    </a:lnTo>
                    <a:lnTo>
                      <a:pt x="1357" y="172"/>
                    </a:lnTo>
                    <a:lnTo>
                      <a:pt x="1364" y="172"/>
                    </a:lnTo>
                    <a:lnTo>
                      <a:pt x="1369" y="171"/>
                    </a:lnTo>
                    <a:lnTo>
                      <a:pt x="1374" y="167"/>
                    </a:lnTo>
                    <a:lnTo>
                      <a:pt x="1376" y="166"/>
                    </a:lnTo>
                    <a:lnTo>
                      <a:pt x="1379" y="166"/>
                    </a:lnTo>
                    <a:lnTo>
                      <a:pt x="1386" y="169"/>
                    </a:lnTo>
                    <a:lnTo>
                      <a:pt x="1395" y="174"/>
                    </a:lnTo>
                    <a:lnTo>
                      <a:pt x="1400" y="176"/>
                    </a:lnTo>
                    <a:lnTo>
                      <a:pt x="1404" y="178"/>
                    </a:lnTo>
                    <a:lnTo>
                      <a:pt x="1404" y="176"/>
                    </a:lnTo>
                    <a:lnTo>
                      <a:pt x="1405" y="174"/>
                    </a:lnTo>
                    <a:lnTo>
                      <a:pt x="1405" y="169"/>
                    </a:lnTo>
                    <a:lnTo>
                      <a:pt x="1407" y="169"/>
                    </a:lnTo>
                    <a:lnTo>
                      <a:pt x="1409" y="169"/>
                    </a:lnTo>
                    <a:lnTo>
                      <a:pt x="1416" y="172"/>
                    </a:lnTo>
                    <a:lnTo>
                      <a:pt x="1425" y="174"/>
                    </a:lnTo>
                    <a:lnTo>
                      <a:pt x="1430" y="172"/>
                    </a:lnTo>
                    <a:lnTo>
                      <a:pt x="1432" y="171"/>
                    </a:lnTo>
                    <a:lnTo>
                      <a:pt x="1432" y="167"/>
                    </a:lnTo>
                    <a:lnTo>
                      <a:pt x="1428" y="164"/>
                    </a:lnTo>
                    <a:lnTo>
                      <a:pt x="1425" y="162"/>
                    </a:lnTo>
                    <a:lnTo>
                      <a:pt x="1423" y="160"/>
                    </a:lnTo>
                    <a:lnTo>
                      <a:pt x="1421" y="153"/>
                    </a:lnTo>
                    <a:lnTo>
                      <a:pt x="1419" y="150"/>
                    </a:lnTo>
                    <a:lnTo>
                      <a:pt x="1419" y="148"/>
                    </a:lnTo>
                    <a:lnTo>
                      <a:pt x="1414" y="148"/>
                    </a:lnTo>
                    <a:lnTo>
                      <a:pt x="1407" y="150"/>
                    </a:lnTo>
                    <a:lnTo>
                      <a:pt x="1397" y="146"/>
                    </a:lnTo>
                    <a:lnTo>
                      <a:pt x="1395" y="145"/>
                    </a:lnTo>
                    <a:lnTo>
                      <a:pt x="1393" y="143"/>
                    </a:lnTo>
                    <a:lnTo>
                      <a:pt x="1395" y="136"/>
                    </a:lnTo>
                    <a:lnTo>
                      <a:pt x="1395" y="132"/>
                    </a:lnTo>
                    <a:lnTo>
                      <a:pt x="1393" y="132"/>
                    </a:lnTo>
                    <a:lnTo>
                      <a:pt x="1391" y="134"/>
                    </a:lnTo>
                    <a:lnTo>
                      <a:pt x="1381" y="136"/>
                    </a:lnTo>
                    <a:lnTo>
                      <a:pt x="1367" y="138"/>
                    </a:lnTo>
                    <a:lnTo>
                      <a:pt x="1355" y="139"/>
                    </a:lnTo>
                    <a:lnTo>
                      <a:pt x="1350" y="141"/>
                    </a:lnTo>
                    <a:lnTo>
                      <a:pt x="1344" y="143"/>
                    </a:lnTo>
                    <a:lnTo>
                      <a:pt x="1339" y="148"/>
                    </a:lnTo>
                    <a:lnTo>
                      <a:pt x="1332" y="148"/>
                    </a:lnTo>
                    <a:lnTo>
                      <a:pt x="1327" y="146"/>
                    </a:lnTo>
                    <a:lnTo>
                      <a:pt x="1318" y="146"/>
                    </a:lnTo>
                    <a:lnTo>
                      <a:pt x="1315" y="146"/>
                    </a:lnTo>
                    <a:lnTo>
                      <a:pt x="1311" y="145"/>
                    </a:lnTo>
                    <a:lnTo>
                      <a:pt x="1306" y="138"/>
                    </a:lnTo>
                    <a:lnTo>
                      <a:pt x="1301" y="131"/>
                    </a:lnTo>
                    <a:lnTo>
                      <a:pt x="1297" y="127"/>
                    </a:lnTo>
                    <a:lnTo>
                      <a:pt x="1292" y="125"/>
                    </a:lnTo>
                    <a:lnTo>
                      <a:pt x="1287" y="124"/>
                    </a:lnTo>
                    <a:lnTo>
                      <a:pt x="1284" y="124"/>
                    </a:lnTo>
                    <a:lnTo>
                      <a:pt x="1278" y="127"/>
                    </a:lnTo>
                    <a:lnTo>
                      <a:pt x="1275" y="129"/>
                    </a:lnTo>
                    <a:lnTo>
                      <a:pt x="1273" y="129"/>
                    </a:lnTo>
                    <a:lnTo>
                      <a:pt x="1273" y="127"/>
                    </a:lnTo>
                    <a:lnTo>
                      <a:pt x="1271" y="122"/>
                    </a:lnTo>
                    <a:lnTo>
                      <a:pt x="1270" y="115"/>
                    </a:lnTo>
                    <a:lnTo>
                      <a:pt x="1268" y="112"/>
                    </a:lnTo>
                    <a:lnTo>
                      <a:pt x="1266" y="112"/>
                    </a:lnTo>
                    <a:lnTo>
                      <a:pt x="1261" y="115"/>
                    </a:lnTo>
                    <a:lnTo>
                      <a:pt x="1250" y="122"/>
                    </a:lnTo>
                    <a:lnTo>
                      <a:pt x="1247" y="127"/>
                    </a:lnTo>
                    <a:lnTo>
                      <a:pt x="1243" y="129"/>
                    </a:lnTo>
                    <a:lnTo>
                      <a:pt x="1237" y="131"/>
                    </a:lnTo>
                    <a:lnTo>
                      <a:pt x="1230" y="131"/>
                    </a:lnTo>
                    <a:lnTo>
                      <a:pt x="1226" y="132"/>
                    </a:lnTo>
                    <a:lnTo>
                      <a:pt x="1221" y="136"/>
                    </a:lnTo>
                    <a:lnTo>
                      <a:pt x="1210" y="141"/>
                    </a:lnTo>
                    <a:lnTo>
                      <a:pt x="1203" y="141"/>
                    </a:lnTo>
                    <a:lnTo>
                      <a:pt x="1198" y="141"/>
                    </a:lnTo>
                    <a:lnTo>
                      <a:pt x="1190" y="141"/>
                    </a:lnTo>
                    <a:lnTo>
                      <a:pt x="1186" y="141"/>
                    </a:lnTo>
                    <a:lnTo>
                      <a:pt x="1186" y="139"/>
                    </a:lnTo>
                    <a:lnTo>
                      <a:pt x="1188" y="134"/>
                    </a:lnTo>
                    <a:lnTo>
                      <a:pt x="1191" y="127"/>
                    </a:lnTo>
                    <a:lnTo>
                      <a:pt x="1191" y="125"/>
                    </a:lnTo>
                    <a:lnTo>
                      <a:pt x="1188" y="124"/>
                    </a:lnTo>
                    <a:lnTo>
                      <a:pt x="1184" y="124"/>
                    </a:lnTo>
                    <a:lnTo>
                      <a:pt x="1179" y="125"/>
                    </a:lnTo>
                    <a:lnTo>
                      <a:pt x="1170" y="131"/>
                    </a:lnTo>
                    <a:lnTo>
                      <a:pt x="1160" y="136"/>
                    </a:lnTo>
                    <a:lnTo>
                      <a:pt x="1155" y="136"/>
                    </a:lnTo>
                    <a:lnTo>
                      <a:pt x="1149" y="136"/>
                    </a:lnTo>
                    <a:lnTo>
                      <a:pt x="1146" y="134"/>
                    </a:lnTo>
                    <a:lnTo>
                      <a:pt x="1144" y="132"/>
                    </a:lnTo>
                    <a:lnTo>
                      <a:pt x="1146" y="129"/>
                    </a:lnTo>
                    <a:lnTo>
                      <a:pt x="1149" y="125"/>
                    </a:lnTo>
                    <a:lnTo>
                      <a:pt x="1160" y="117"/>
                    </a:lnTo>
                    <a:lnTo>
                      <a:pt x="1174" y="105"/>
                    </a:lnTo>
                    <a:lnTo>
                      <a:pt x="1186" y="94"/>
                    </a:lnTo>
                    <a:lnTo>
                      <a:pt x="1196" y="87"/>
                    </a:lnTo>
                    <a:lnTo>
                      <a:pt x="1233" y="70"/>
                    </a:lnTo>
                    <a:lnTo>
                      <a:pt x="1223" y="70"/>
                    </a:lnTo>
                    <a:lnTo>
                      <a:pt x="1219" y="68"/>
                    </a:lnTo>
                    <a:lnTo>
                      <a:pt x="1214" y="66"/>
                    </a:lnTo>
                    <a:lnTo>
                      <a:pt x="1203" y="66"/>
                    </a:lnTo>
                    <a:lnTo>
                      <a:pt x="1196" y="66"/>
                    </a:lnTo>
                    <a:lnTo>
                      <a:pt x="1193" y="65"/>
                    </a:lnTo>
                    <a:lnTo>
                      <a:pt x="1190" y="61"/>
                    </a:lnTo>
                    <a:lnTo>
                      <a:pt x="1188" y="61"/>
                    </a:lnTo>
                    <a:lnTo>
                      <a:pt x="1186" y="61"/>
                    </a:lnTo>
                    <a:lnTo>
                      <a:pt x="1174" y="66"/>
                    </a:lnTo>
                    <a:lnTo>
                      <a:pt x="1169" y="68"/>
                    </a:lnTo>
                    <a:lnTo>
                      <a:pt x="1163" y="66"/>
                    </a:lnTo>
                    <a:lnTo>
                      <a:pt x="1158" y="65"/>
                    </a:lnTo>
                    <a:lnTo>
                      <a:pt x="1155" y="61"/>
                    </a:lnTo>
                    <a:lnTo>
                      <a:pt x="1148" y="54"/>
                    </a:lnTo>
                    <a:lnTo>
                      <a:pt x="1144" y="52"/>
                    </a:lnTo>
                    <a:lnTo>
                      <a:pt x="1139" y="54"/>
                    </a:lnTo>
                    <a:lnTo>
                      <a:pt x="1134" y="58"/>
                    </a:lnTo>
                    <a:lnTo>
                      <a:pt x="1132" y="54"/>
                    </a:lnTo>
                    <a:lnTo>
                      <a:pt x="1132" y="51"/>
                    </a:lnTo>
                    <a:lnTo>
                      <a:pt x="1129" y="49"/>
                    </a:lnTo>
                    <a:lnTo>
                      <a:pt x="1123" y="45"/>
                    </a:lnTo>
                    <a:lnTo>
                      <a:pt x="1116" y="42"/>
                    </a:lnTo>
                    <a:lnTo>
                      <a:pt x="1108" y="40"/>
                    </a:lnTo>
                    <a:lnTo>
                      <a:pt x="1102" y="40"/>
                    </a:lnTo>
                    <a:lnTo>
                      <a:pt x="1097" y="40"/>
                    </a:lnTo>
                    <a:lnTo>
                      <a:pt x="1094" y="42"/>
                    </a:lnTo>
                    <a:lnTo>
                      <a:pt x="1089" y="45"/>
                    </a:lnTo>
                    <a:lnTo>
                      <a:pt x="1087" y="45"/>
                    </a:lnTo>
                    <a:lnTo>
                      <a:pt x="1085" y="42"/>
                    </a:lnTo>
                    <a:lnTo>
                      <a:pt x="1082" y="40"/>
                    </a:lnTo>
                    <a:lnTo>
                      <a:pt x="1076" y="38"/>
                    </a:lnTo>
                    <a:lnTo>
                      <a:pt x="1068" y="37"/>
                    </a:lnTo>
                    <a:lnTo>
                      <a:pt x="1062" y="35"/>
                    </a:lnTo>
                    <a:lnTo>
                      <a:pt x="1059" y="33"/>
                    </a:lnTo>
                    <a:lnTo>
                      <a:pt x="1055" y="30"/>
                    </a:lnTo>
                    <a:lnTo>
                      <a:pt x="1054" y="24"/>
                    </a:lnTo>
                    <a:lnTo>
                      <a:pt x="1050" y="7"/>
                    </a:lnTo>
                    <a:lnTo>
                      <a:pt x="1048" y="4"/>
                    </a:lnTo>
                    <a:lnTo>
                      <a:pt x="1043" y="0"/>
                    </a:lnTo>
                    <a:lnTo>
                      <a:pt x="1040" y="0"/>
                    </a:lnTo>
                    <a:lnTo>
                      <a:pt x="1038" y="2"/>
                    </a:lnTo>
                    <a:lnTo>
                      <a:pt x="1038" y="9"/>
                    </a:lnTo>
                    <a:lnTo>
                      <a:pt x="1038" y="16"/>
                    </a:lnTo>
                    <a:lnTo>
                      <a:pt x="1038" y="19"/>
                    </a:lnTo>
                    <a:lnTo>
                      <a:pt x="1036" y="19"/>
                    </a:lnTo>
                    <a:lnTo>
                      <a:pt x="70" y="19"/>
                    </a:lnTo>
                    <a:lnTo>
                      <a:pt x="70" y="24"/>
                    </a:lnTo>
                    <a:lnTo>
                      <a:pt x="70" y="30"/>
                    </a:lnTo>
                    <a:lnTo>
                      <a:pt x="73" y="33"/>
                    </a:lnTo>
                    <a:lnTo>
                      <a:pt x="77" y="37"/>
                    </a:lnTo>
                    <a:lnTo>
                      <a:pt x="77" y="38"/>
                    </a:lnTo>
                    <a:lnTo>
                      <a:pt x="79" y="42"/>
                    </a:lnTo>
                    <a:lnTo>
                      <a:pt x="77" y="44"/>
                    </a:lnTo>
                    <a:lnTo>
                      <a:pt x="75" y="45"/>
                    </a:lnTo>
                    <a:lnTo>
                      <a:pt x="72" y="45"/>
                    </a:lnTo>
                    <a:lnTo>
                      <a:pt x="72" y="47"/>
                    </a:lnTo>
                    <a:lnTo>
                      <a:pt x="72" y="49"/>
                    </a:lnTo>
                    <a:lnTo>
                      <a:pt x="75" y="56"/>
                    </a:lnTo>
                    <a:lnTo>
                      <a:pt x="82" y="65"/>
                    </a:lnTo>
                    <a:lnTo>
                      <a:pt x="84" y="73"/>
                    </a:lnTo>
                    <a:lnTo>
                      <a:pt x="86" y="82"/>
                    </a:lnTo>
                    <a:lnTo>
                      <a:pt x="84" y="98"/>
                    </a:lnTo>
                    <a:lnTo>
                      <a:pt x="82" y="105"/>
                    </a:lnTo>
                    <a:lnTo>
                      <a:pt x="80" y="108"/>
                    </a:lnTo>
                    <a:lnTo>
                      <a:pt x="80" y="106"/>
                    </a:lnTo>
                    <a:lnTo>
                      <a:pt x="79" y="103"/>
                    </a:lnTo>
                    <a:lnTo>
                      <a:pt x="73" y="73"/>
                    </a:lnTo>
                    <a:lnTo>
                      <a:pt x="70" y="68"/>
                    </a:lnTo>
                    <a:lnTo>
                      <a:pt x="65" y="65"/>
                    </a:lnTo>
                    <a:lnTo>
                      <a:pt x="56" y="63"/>
                    </a:lnTo>
                    <a:lnTo>
                      <a:pt x="47" y="61"/>
                    </a:lnTo>
                    <a:lnTo>
                      <a:pt x="28" y="59"/>
                    </a:lnTo>
                    <a:lnTo>
                      <a:pt x="19" y="58"/>
                    </a:lnTo>
                    <a:lnTo>
                      <a:pt x="12" y="54"/>
                    </a:lnTo>
                    <a:lnTo>
                      <a:pt x="7" y="52"/>
                    </a:lnTo>
                    <a:lnTo>
                      <a:pt x="4" y="51"/>
                    </a:lnTo>
                    <a:lnTo>
                      <a:pt x="0" y="52"/>
                    </a:lnTo>
                    <a:lnTo>
                      <a:pt x="0" y="56"/>
                    </a:lnTo>
                    <a:lnTo>
                      <a:pt x="0" y="61"/>
                    </a:lnTo>
                    <a:lnTo>
                      <a:pt x="2" y="66"/>
                    </a:lnTo>
                    <a:lnTo>
                      <a:pt x="9" y="78"/>
                    </a:lnTo>
                    <a:lnTo>
                      <a:pt x="14" y="87"/>
                    </a:lnTo>
                    <a:lnTo>
                      <a:pt x="18" y="96"/>
                    </a:lnTo>
                    <a:lnTo>
                      <a:pt x="23" y="120"/>
                    </a:lnTo>
                    <a:lnTo>
                      <a:pt x="26" y="148"/>
                    </a:lnTo>
                    <a:lnTo>
                      <a:pt x="26" y="178"/>
                    </a:lnTo>
                    <a:lnTo>
                      <a:pt x="26" y="209"/>
                    </a:lnTo>
                    <a:lnTo>
                      <a:pt x="23" y="246"/>
                    </a:lnTo>
                    <a:lnTo>
                      <a:pt x="19" y="282"/>
                    </a:lnTo>
                    <a:lnTo>
                      <a:pt x="16" y="296"/>
                    </a:lnTo>
                    <a:lnTo>
                      <a:pt x="12" y="308"/>
                    </a:lnTo>
                    <a:lnTo>
                      <a:pt x="9" y="320"/>
                    </a:lnTo>
                    <a:lnTo>
                      <a:pt x="9" y="334"/>
                    </a:lnTo>
                    <a:lnTo>
                      <a:pt x="11" y="348"/>
                    </a:lnTo>
                    <a:lnTo>
                      <a:pt x="14" y="362"/>
                    </a:lnTo>
                    <a:lnTo>
                      <a:pt x="18" y="378"/>
                    </a:lnTo>
                    <a:lnTo>
                      <a:pt x="19" y="394"/>
                    </a:lnTo>
                    <a:lnTo>
                      <a:pt x="19" y="408"/>
                    </a:lnTo>
                    <a:lnTo>
                      <a:pt x="18" y="423"/>
                    </a:lnTo>
                    <a:lnTo>
                      <a:pt x="14" y="435"/>
                    </a:lnTo>
                    <a:lnTo>
                      <a:pt x="14" y="444"/>
                    </a:lnTo>
                    <a:lnTo>
                      <a:pt x="16" y="451"/>
                    </a:lnTo>
                    <a:lnTo>
                      <a:pt x="19" y="458"/>
                    </a:lnTo>
                    <a:lnTo>
                      <a:pt x="26" y="474"/>
                    </a:lnTo>
                    <a:lnTo>
                      <a:pt x="30" y="484"/>
                    </a:lnTo>
                    <a:lnTo>
                      <a:pt x="33" y="496"/>
                    </a:lnTo>
                    <a:lnTo>
                      <a:pt x="35" y="509"/>
                    </a:lnTo>
                    <a:lnTo>
                      <a:pt x="39" y="519"/>
                    </a:lnTo>
                    <a:lnTo>
                      <a:pt x="42" y="524"/>
                    </a:lnTo>
                    <a:lnTo>
                      <a:pt x="47" y="529"/>
                    </a:lnTo>
                    <a:lnTo>
                      <a:pt x="56" y="538"/>
                    </a:lnTo>
                    <a:lnTo>
                      <a:pt x="59" y="543"/>
                    </a:lnTo>
                    <a:lnTo>
                      <a:pt x="61" y="549"/>
                    </a:lnTo>
                    <a:lnTo>
                      <a:pt x="63" y="556"/>
                    </a:lnTo>
                    <a:lnTo>
                      <a:pt x="65" y="559"/>
                    </a:lnTo>
                    <a:lnTo>
                      <a:pt x="72" y="562"/>
                    </a:lnTo>
                    <a:lnTo>
                      <a:pt x="73" y="564"/>
                    </a:lnTo>
                    <a:lnTo>
                      <a:pt x="77" y="569"/>
                    </a:lnTo>
                    <a:lnTo>
                      <a:pt x="79" y="575"/>
                    </a:lnTo>
                    <a:lnTo>
                      <a:pt x="80" y="585"/>
                    </a:lnTo>
                    <a:lnTo>
                      <a:pt x="82" y="596"/>
                    </a:lnTo>
                    <a:lnTo>
                      <a:pt x="86" y="603"/>
                    </a:lnTo>
                    <a:lnTo>
                      <a:pt x="91" y="606"/>
                    </a:lnTo>
                    <a:lnTo>
                      <a:pt x="94" y="609"/>
                    </a:lnTo>
                    <a:lnTo>
                      <a:pt x="98" y="611"/>
                    </a:lnTo>
                    <a:lnTo>
                      <a:pt x="101" y="613"/>
                    </a:lnTo>
                    <a:lnTo>
                      <a:pt x="103" y="616"/>
                    </a:lnTo>
                    <a:lnTo>
                      <a:pt x="101" y="622"/>
                    </a:lnTo>
                    <a:lnTo>
                      <a:pt x="100" y="627"/>
                    </a:lnTo>
                    <a:lnTo>
                      <a:pt x="100" y="632"/>
                    </a:lnTo>
                    <a:lnTo>
                      <a:pt x="101" y="637"/>
                    </a:lnTo>
                    <a:lnTo>
                      <a:pt x="103" y="643"/>
                    </a:lnTo>
                    <a:lnTo>
                      <a:pt x="112" y="655"/>
                    </a:lnTo>
                    <a:lnTo>
                      <a:pt x="127" y="674"/>
                    </a:lnTo>
                    <a:lnTo>
                      <a:pt x="136" y="684"/>
                    </a:lnTo>
                    <a:lnTo>
                      <a:pt x="140" y="693"/>
                    </a:lnTo>
                    <a:lnTo>
                      <a:pt x="143" y="700"/>
                    </a:lnTo>
                    <a:lnTo>
                      <a:pt x="145" y="707"/>
                    </a:lnTo>
                    <a:lnTo>
                      <a:pt x="145" y="717"/>
                    </a:lnTo>
                    <a:lnTo>
                      <a:pt x="147" y="721"/>
                    </a:lnTo>
                    <a:lnTo>
                      <a:pt x="150" y="724"/>
                    </a:lnTo>
                    <a:lnTo>
                      <a:pt x="153" y="726"/>
                    </a:lnTo>
                    <a:lnTo>
                      <a:pt x="159" y="728"/>
                    </a:lnTo>
                    <a:lnTo>
                      <a:pt x="171" y="731"/>
                    </a:lnTo>
                    <a:lnTo>
                      <a:pt x="180" y="733"/>
                    </a:lnTo>
                    <a:lnTo>
                      <a:pt x="187" y="735"/>
                    </a:lnTo>
                    <a:lnTo>
                      <a:pt x="195" y="740"/>
                    </a:lnTo>
                    <a:lnTo>
                      <a:pt x="204" y="747"/>
                    </a:lnTo>
                    <a:lnTo>
                      <a:pt x="213" y="754"/>
                    </a:lnTo>
                    <a:lnTo>
                      <a:pt x="218" y="757"/>
                    </a:lnTo>
                    <a:lnTo>
                      <a:pt x="228" y="761"/>
                    </a:lnTo>
                    <a:lnTo>
                      <a:pt x="237" y="764"/>
                    </a:lnTo>
                    <a:lnTo>
                      <a:pt x="242" y="766"/>
                    </a:lnTo>
                    <a:lnTo>
                      <a:pt x="249" y="773"/>
                    </a:lnTo>
                    <a:lnTo>
                      <a:pt x="254" y="778"/>
                    </a:lnTo>
                    <a:lnTo>
                      <a:pt x="260" y="785"/>
                    </a:lnTo>
                    <a:lnTo>
                      <a:pt x="263" y="794"/>
                    </a:lnTo>
                    <a:lnTo>
                      <a:pt x="265" y="804"/>
                    </a:lnTo>
                    <a:lnTo>
                      <a:pt x="268" y="815"/>
                    </a:lnTo>
                    <a:lnTo>
                      <a:pt x="312" y="811"/>
                    </a:lnTo>
                    <a:lnTo>
                      <a:pt x="352" y="806"/>
                    </a:lnTo>
                    <a:lnTo>
                      <a:pt x="349" y="817"/>
                    </a:lnTo>
                    <a:lnTo>
                      <a:pt x="481" y="871"/>
                    </a:lnTo>
                    <a:lnTo>
                      <a:pt x="582" y="871"/>
                    </a:lnTo>
                    <a:lnTo>
                      <a:pt x="582" y="850"/>
                    </a:lnTo>
                    <a:lnTo>
                      <a:pt x="639" y="850"/>
                    </a:lnTo>
                    <a:lnTo>
                      <a:pt x="662" y="871"/>
                    </a:lnTo>
                    <a:lnTo>
                      <a:pt x="695" y="905"/>
                    </a:lnTo>
                    <a:lnTo>
                      <a:pt x="700" y="912"/>
                    </a:lnTo>
                    <a:lnTo>
                      <a:pt x="704" y="919"/>
                    </a:lnTo>
                    <a:lnTo>
                      <a:pt x="709" y="939"/>
                    </a:lnTo>
                    <a:lnTo>
                      <a:pt x="714" y="947"/>
                    </a:lnTo>
                    <a:lnTo>
                      <a:pt x="721" y="956"/>
                    </a:lnTo>
                    <a:lnTo>
                      <a:pt x="730" y="963"/>
                    </a:lnTo>
                    <a:lnTo>
                      <a:pt x="742" y="970"/>
                    </a:lnTo>
                    <a:lnTo>
                      <a:pt x="749" y="972"/>
                    </a:lnTo>
                    <a:lnTo>
                      <a:pt x="754" y="973"/>
                    </a:lnTo>
                    <a:lnTo>
                      <a:pt x="759" y="972"/>
                    </a:lnTo>
                    <a:lnTo>
                      <a:pt x="763" y="970"/>
                    </a:lnTo>
                    <a:lnTo>
                      <a:pt x="766" y="963"/>
                    </a:lnTo>
                    <a:lnTo>
                      <a:pt x="770" y="956"/>
                    </a:lnTo>
                    <a:lnTo>
                      <a:pt x="772" y="946"/>
                    </a:lnTo>
                    <a:lnTo>
                      <a:pt x="777" y="939"/>
                    </a:lnTo>
                    <a:lnTo>
                      <a:pt x="780" y="935"/>
                    </a:lnTo>
                    <a:lnTo>
                      <a:pt x="786" y="933"/>
                    </a:lnTo>
                    <a:lnTo>
                      <a:pt x="791" y="933"/>
                    </a:lnTo>
                    <a:lnTo>
                      <a:pt x="798" y="933"/>
                    </a:lnTo>
                    <a:lnTo>
                      <a:pt x="805" y="937"/>
                    </a:lnTo>
                    <a:lnTo>
                      <a:pt x="812" y="939"/>
                    </a:lnTo>
                    <a:lnTo>
                      <a:pt x="822" y="947"/>
                    </a:lnTo>
                    <a:lnTo>
                      <a:pt x="833" y="959"/>
                    </a:lnTo>
                    <a:lnTo>
                      <a:pt x="841" y="972"/>
                    </a:lnTo>
                    <a:lnTo>
                      <a:pt x="855" y="1001"/>
                    </a:lnTo>
                    <a:lnTo>
                      <a:pt x="864" y="1015"/>
                    </a:lnTo>
                    <a:lnTo>
                      <a:pt x="873" y="1027"/>
                    </a:lnTo>
                    <a:lnTo>
                      <a:pt x="881" y="1040"/>
                    </a:lnTo>
                    <a:lnTo>
                      <a:pt x="888" y="1052"/>
                    </a:lnTo>
                    <a:lnTo>
                      <a:pt x="897" y="1076"/>
                    </a:lnTo>
                    <a:lnTo>
                      <a:pt x="902" y="1087"/>
                    </a:lnTo>
                    <a:lnTo>
                      <a:pt x="911" y="1097"/>
                    </a:lnTo>
                    <a:lnTo>
                      <a:pt x="916" y="1100"/>
                    </a:lnTo>
                    <a:lnTo>
                      <a:pt x="925" y="1104"/>
                    </a:lnTo>
                    <a:lnTo>
                      <a:pt x="934" y="1106"/>
                    </a:lnTo>
                    <a:lnTo>
                      <a:pt x="942" y="1109"/>
                    </a:lnTo>
                    <a:lnTo>
                      <a:pt x="949" y="1111"/>
                    </a:lnTo>
                    <a:lnTo>
                      <a:pt x="954" y="1114"/>
                    </a:lnTo>
                    <a:lnTo>
                      <a:pt x="960" y="1118"/>
                    </a:lnTo>
                    <a:lnTo>
                      <a:pt x="961" y="1118"/>
                    </a:lnTo>
                    <a:lnTo>
                      <a:pt x="965" y="1114"/>
                    </a:lnTo>
                    <a:lnTo>
                      <a:pt x="968" y="1114"/>
                    </a:lnTo>
                    <a:lnTo>
                      <a:pt x="967" y="1099"/>
                    </a:lnTo>
                    <a:lnTo>
                      <a:pt x="963" y="1081"/>
                    </a:lnTo>
                    <a:lnTo>
                      <a:pt x="961" y="1066"/>
                    </a:lnTo>
                    <a:lnTo>
                      <a:pt x="960" y="1053"/>
                    </a:lnTo>
                    <a:lnTo>
                      <a:pt x="963" y="1045"/>
                    </a:lnTo>
                    <a:lnTo>
                      <a:pt x="967" y="1038"/>
                    </a:lnTo>
                    <a:lnTo>
                      <a:pt x="972" y="1031"/>
                    </a:lnTo>
                    <a:lnTo>
                      <a:pt x="975" y="1024"/>
                    </a:lnTo>
                    <a:lnTo>
                      <a:pt x="977" y="1019"/>
                    </a:lnTo>
                    <a:lnTo>
                      <a:pt x="981" y="1015"/>
                    </a:lnTo>
                    <a:lnTo>
                      <a:pt x="989" y="1010"/>
                    </a:lnTo>
                    <a:lnTo>
                      <a:pt x="994" y="1006"/>
                    </a:lnTo>
                    <a:lnTo>
                      <a:pt x="996" y="1003"/>
                    </a:lnTo>
                    <a:lnTo>
                      <a:pt x="996" y="1001"/>
                    </a:lnTo>
                    <a:lnTo>
                      <a:pt x="989" y="994"/>
                    </a:lnTo>
                    <a:lnTo>
                      <a:pt x="988" y="993"/>
                    </a:lnTo>
                    <a:lnTo>
                      <a:pt x="991" y="994"/>
                    </a:lnTo>
                    <a:lnTo>
                      <a:pt x="996" y="994"/>
                    </a:lnTo>
                    <a:lnTo>
                      <a:pt x="998" y="993"/>
                    </a:lnTo>
                    <a:lnTo>
                      <a:pt x="1000" y="993"/>
                    </a:lnTo>
                    <a:lnTo>
                      <a:pt x="1001" y="993"/>
                    </a:lnTo>
                    <a:lnTo>
                      <a:pt x="1005" y="994"/>
                    </a:lnTo>
                    <a:lnTo>
                      <a:pt x="1008" y="994"/>
                    </a:lnTo>
                    <a:lnTo>
                      <a:pt x="1019" y="991"/>
                    </a:lnTo>
                    <a:lnTo>
                      <a:pt x="1029" y="984"/>
                    </a:lnTo>
                    <a:lnTo>
                      <a:pt x="1038" y="975"/>
                    </a:lnTo>
                    <a:lnTo>
                      <a:pt x="1043" y="968"/>
                    </a:lnTo>
                    <a:lnTo>
                      <a:pt x="1048" y="965"/>
                    </a:lnTo>
                    <a:lnTo>
                      <a:pt x="1064" y="954"/>
                    </a:lnTo>
                    <a:lnTo>
                      <a:pt x="1078" y="946"/>
                    </a:lnTo>
                    <a:lnTo>
                      <a:pt x="1085" y="942"/>
                    </a:lnTo>
                    <a:lnTo>
                      <a:pt x="1099" y="942"/>
                    </a:lnTo>
                    <a:lnTo>
                      <a:pt x="1106" y="942"/>
                    </a:lnTo>
                    <a:lnTo>
                      <a:pt x="1113" y="944"/>
                    </a:lnTo>
                    <a:lnTo>
                      <a:pt x="1122" y="947"/>
                    </a:lnTo>
                    <a:lnTo>
                      <a:pt x="1130" y="951"/>
                    </a:lnTo>
                    <a:lnTo>
                      <a:pt x="1134" y="952"/>
                    </a:lnTo>
                    <a:lnTo>
                      <a:pt x="1139" y="952"/>
                    </a:lnTo>
                    <a:lnTo>
                      <a:pt x="1146" y="951"/>
                    </a:lnTo>
                    <a:lnTo>
                      <a:pt x="1151" y="952"/>
                    </a:lnTo>
                    <a:lnTo>
                      <a:pt x="1153" y="954"/>
                    </a:lnTo>
                    <a:lnTo>
                      <a:pt x="1158" y="952"/>
                    </a:lnTo>
                    <a:lnTo>
                      <a:pt x="1158" y="951"/>
                    </a:lnTo>
                    <a:lnTo>
                      <a:pt x="1156" y="951"/>
                    </a:lnTo>
                    <a:lnTo>
                      <a:pt x="1151" y="947"/>
                    </a:lnTo>
                    <a:lnTo>
                      <a:pt x="1146" y="946"/>
                    </a:lnTo>
                    <a:lnTo>
                      <a:pt x="1144" y="944"/>
                    </a:lnTo>
                    <a:lnTo>
                      <a:pt x="1148" y="942"/>
                    </a:lnTo>
                    <a:lnTo>
                      <a:pt x="1155" y="940"/>
                    </a:lnTo>
                    <a:lnTo>
                      <a:pt x="1160" y="942"/>
                    </a:lnTo>
                    <a:lnTo>
                      <a:pt x="1163" y="946"/>
                    </a:lnTo>
                    <a:lnTo>
                      <a:pt x="1165" y="951"/>
                    </a:lnTo>
                    <a:lnTo>
                      <a:pt x="1167" y="952"/>
                    </a:lnTo>
                    <a:lnTo>
                      <a:pt x="1169" y="952"/>
                    </a:lnTo>
                    <a:lnTo>
                      <a:pt x="1174" y="956"/>
                    </a:lnTo>
                    <a:lnTo>
                      <a:pt x="1177" y="958"/>
                    </a:lnTo>
                    <a:lnTo>
                      <a:pt x="1177" y="959"/>
                    </a:lnTo>
                    <a:lnTo>
                      <a:pt x="1176" y="961"/>
                    </a:lnTo>
                    <a:lnTo>
                      <a:pt x="1174" y="963"/>
                    </a:lnTo>
                    <a:lnTo>
                      <a:pt x="1176" y="966"/>
                    </a:lnTo>
                    <a:lnTo>
                      <a:pt x="1183" y="968"/>
                    </a:lnTo>
                    <a:lnTo>
                      <a:pt x="1191" y="970"/>
                    </a:lnTo>
                    <a:lnTo>
                      <a:pt x="1196" y="970"/>
                    </a:lnTo>
                    <a:lnTo>
                      <a:pt x="1200" y="966"/>
                    </a:lnTo>
                    <a:lnTo>
                      <a:pt x="1203" y="965"/>
                    </a:lnTo>
                    <a:lnTo>
                      <a:pt x="1207" y="965"/>
                    </a:lnTo>
                    <a:lnTo>
                      <a:pt x="1210" y="970"/>
                    </a:lnTo>
                    <a:lnTo>
                      <a:pt x="1212" y="972"/>
                    </a:lnTo>
                    <a:lnTo>
                      <a:pt x="1214" y="972"/>
                    </a:lnTo>
                    <a:lnTo>
                      <a:pt x="1217" y="970"/>
                    </a:lnTo>
                    <a:lnTo>
                      <a:pt x="1219" y="965"/>
                    </a:lnTo>
                    <a:lnTo>
                      <a:pt x="1219" y="963"/>
                    </a:lnTo>
                    <a:lnTo>
                      <a:pt x="1219" y="959"/>
                    </a:lnTo>
                    <a:lnTo>
                      <a:pt x="1217" y="956"/>
                    </a:lnTo>
                    <a:lnTo>
                      <a:pt x="1221" y="954"/>
                    </a:lnTo>
                    <a:lnTo>
                      <a:pt x="1226" y="958"/>
                    </a:lnTo>
                    <a:lnTo>
                      <a:pt x="1233" y="963"/>
                    </a:lnTo>
                    <a:lnTo>
                      <a:pt x="1238" y="972"/>
                    </a:lnTo>
                    <a:lnTo>
                      <a:pt x="1240" y="977"/>
                    </a:lnTo>
                    <a:lnTo>
                      <a:pt x="1240" y="979"/>
                    </a:lnTo>
                    <a:lnTo>
                      <a:pt x="1242" y="979"/>
                    </a:lnTo>
                    <a:lnTo>
                      <a:pt x="1249" y="975"/>
                    </a:lnTo>
                    <a:lnTo>
                      <a:pt x="1252" y="972"/>
                    </a:lnTo>
                    <a:lnTo>
                      <a:pt x="1252" y="968"/>
                    </a:lnTo>
                    <a:lnTo>
                      <a:pt x="1252" y="966"/>
                    </a:lnTo>
                    <a:lnTo>
                      <a:pt x="1250" y="965"/>
                    </a:lnTo>
                    <a:lnTo>
                      <a:pt x="1245" y="959"/>
                    </a:lnTo>
                    <a:lnTo>
                      <a:pt x="1237" y="954"/>
                    </a:lnTo>
                    <a:lnTo>
                      <a:pt x="1233" y="952"/>
                    </a:lnTo>
                    <a:lnTo>
                      <a:pt x="1231" y="949"/>
                    </a:lnTo>
                    <a:lnTo>
                      <a:pt x="1233" y="947"/>
                    </a:lnTo>
                    <a:lnTo>
                      <a:pt x="1237" y="946"/>
                    </a:lnTo>
                    <a:lnTo>
                      <a:pt x="1242" y="942"/>
                    </a:lnTo>
                    <a:lnTo>
                      <a:pt x="1243" y="939"/>
                    </a:lnTo>
                    <a:lnTo>
                      <a:pt x="1243" y="935"/>
                    </a:lnTo>
                    <a:lnTo>
                      <a:pt x="1242" y="932"/>
                    </a:lnTo>
                    <a:lnTo>
                      <a:pt x="1240" y="930"/>
                    </a:lnTo>
                    <a:lnTo>
                      <a:pt x="1237" y="932"/>
                    </a:lnTo>
                    <a:lnTo>
                      <a:pt x="1235" y="935"/>
                    </a:lnTo>
                    <a:lnTo>
                      <a:pt x="1233" y="937"/>
                    </a:lnTo>
                    <a:lnTo>
                      <a:pt x="1230" y="935"/>
                    </a:lnTo>
                    <a:lnTo>
                      <a:pt x="1228" y="933"/>
                    </a:lnTo>
                    <a:lnTo>
                      <a:pt x="1230" y="930"/>
                    </a:lnTo>
                    <a:lnTo>
                      <a:pt x="1231" y="928"/>
                    </a:lnTo>
                    <a:lnTo>
                      <a:pt x="1228" y="926"/>
                    </a:lnTo>
                    <a:lnTo>
                      <a:pt x="1223" y="926"/>
                    </a:lnTo>
                    <a:lnTo>
                      <a:pt x="1221" y="928"/>
                    </a:lnTo>
                    <a:lnTo>
                      <a:pt x="1217" y="930"/>
                    </a:lnTo>
                    <a:lnTo>
                      <a:pt x="1210" y="928"/>
                    </a:lnTo>
                    <a:lnTo>
                      <a:pt x="1207" y="926"/>
                    </a:lnTo>
                    <a:lnTo>
                      <a:pt x="1205" y="923"/>
                    </a:lnTo>
                    <a:lnTo>
                      <a:pt x="1205" y="921"/>
                    </a:lnTo>
                    <a:lnTo>
                      <a:pt x="1207" y="918"/>
                    </a:lnTo>
                    <a:lnTo>
                      <a:pt x="1209" y="916"/>
                    </a:lnTo>
                    <a:lnTo>
                      <a:pt x="1214" y="914"/>
                    </a:lnTo>
                    <a:lnTo>
                      <a:pt x="1217" y="914"/>
                    </a:lnTo>
                    <a:lnTo>
                      <a:pt x="1223" y="916"/>
                    </a:lnTo>
                    <a:lnTo>
                      <a:pt x="1231" y="921"/>
                    </a:lnTo>
                    <a:lnTo>
                      <a:pt x="1237" y="921"/>
                    </a:lnTo>
                    <a:lnTo>
                      <a:pt x="1242" y="921"/>
                    </a:lnTo>
                    <a:lnTo>
                      <a:pt x="1249" y="916"/>
                    </a:lnTo>
                    <a:lnTo>
                      <a:pt x="1254" y="914"/>
                    </a:lnTo>
                    <a:lnTo>
                      <a:pt x="1259" y="912"/>
                    </a:lnTo>
                    <a:lnTo>
                      <a:pt x="1271" y="914"/>
                    </a:lnTo>
                    <a:lnTo>
                      <a:pt x="1282" y="916"/>
                    </a:lnTo>
                    <a:lnTo>
                      <a:pt x="1285" y="916"/>
                    </a:lnTo>
                    <a:lnTo>
                      <a:pt x="1287" y="912"/>
                    </a:lnTo>
                    <a:lnTo>
                      <a:pt x="1289" y="900"/>
                    </a:lnTo>
                    <a:lnTo>
                      <a:pt x="1290" y="902"/>
                    </a:lnTo>
                    <a:lnTo>
                      <a:pt x="1296" y="911"/>
                    </a:lnTo>
                    <a:lnTo>
                      <a:pt x="1296" y="914"/>
                    </a:lnTo>
                    <a:lnTo>
                      <a:pt x="1296" y="918"/>
                    </a:lnTo>
                    <a:lnTo>
                      <a:pt x="1290" y="921"/>
                    </a:lnTo>
                    <a:lnTo>
                      <a:pt x="1290" y="923"/>
                    </a:lnTo>
                    <a:lnTo>
                      <a:pt x="1297" y="921"/>
                    </a:lnTo>
                    <a:lnTo>
                      <a:pt x="1327" y="914"/>
                    </a:lnTo>
                    <a:lnTo>
                      <a:pt x="1341" y="914"/>
                    </a:lnTo>
                    <a:lnTo>
                      <a:pt x="1351" y="916"/>
                    </a:lnTo>
                    <a:lnTo>
                      <a:pt x="1367" y="921"/>
                    </a:lnTo>
                    <a:lnTo>
                      <a:pt x="1371" y="923"/>
                    </a:lnTo>
                    <a:lnTo>
                      <a:pt x="1372" y="926"/>
                    </a:lnTo>
                    <a:lnTo>
                      <a:pt x="1376" y="930"/>
                    </a:lnTo>
                    <a:lnTo>
                      <a:pt x="1378" y="932"/>
                    </a:lnTo>
                    <a:lnTo>
                      <a:pt x="1381" y="933"/>
                    </a:lnTo>
                    <a:lnTo>
                      <a:pt x="1383" y="940"/>
                    </a:lnTo>
                    <a:lnTo>
                      <a:pt x="1383" y="944"/>
                    </a:lnTo>
                    <a:lnTo>
                      <a:pt x="1386" y="944"/>
                    </a:lnTo>
                    <a:lnTo>
                      <a:pt x="1391" y="944"/>
                    </a:lnTo>
                    <a:lnTo>
                      <a:pt x="1397" y="942"/>
                    </a:lnTo>
                    <a:lnTo>
                      <a:pt x="1407" y="939"/>
                    </a:lnTo>
                    <a:lnTo>
                      <a:pt x="1414" y="935"/>
                    </a:lnTo>
                    <a:lnTo>
                      <a:pt x="1418" y="935"/>
                    </a:lnTo>
                    <a:lnTo>
                      <a:pt x="1419" y="932"/>
                    </a:lnTo>
                    <a:lnTo>
                      <a:pt x="1421" y="928"/>
                    </a:lnTo>
                    <a:lnTo>
                      <a:pt x="1426" y="926"/>
                    </a:lnTo>
                    <a:lnTo>
                      <a:pt x="1432" y="928"/>
                    </a:lnTo>
                    <a:lnTo>
                      <a:pt x="1437" y="933"/>
                    </a:lnTo>
                    <a:lnTo>
                      <a:pt x="1449" y="947"/>
                    </a:lnTo>
                    <a:lnTo>
                      <a:pt x="1459" y="961"/>
                    </a:lnTo>
                    <a:lnTo>
                      <a:pt x="1463" y="966"/>
                    </a:lnTo>
                    <a:lnTo>
                      <a:pt x="1466" y="968"/>
                    </a:lnTo>
                    <a:lnTo>
                      <a:pt x="1470" y="970"/>
                    </a:lnTo>
                    <a:lnTo>
                      <a:pt x="1473" y="973"/>
                    </a:lnTo>
                    <a:lnTo>
                      <a:pt x="1477" y="982"/>
                    </a:lnTo>
                    <a:lnTo>
                      <a:pt x="1477" y="996"/>
                    </a:lnTo>
                    <a:lnTo>
                      <a:pt x="1475" y="1008"/>
                    </a:lnTo>
                    <a:lnTo>
                      <a:pt x="1472" y="1020"/>
                    </a:lnTo>
                    <a:lnTo>
                      <a:pt x="1472" y="1031"/>
                    </a:lnTo>
                    <a:lnTo>
                      <a:pt x="1475" y="1036"/>
                    </a:lnTo>
                    <a:lnTo>
                      <a:pt x="1477" y="1036"/>
                    </a:lnTo>
                    <a:lnTo>
                      <a:pt x="1479" y="1036"/>
                    </a:lnTo>
                    <a:lnTo>
                      <a:pt x="1482" y="1033"/>
                    </a:lnTo>
                    <a:lnTo>
                      <a:pt x="1486" y="1031"/>
                    </a:lnTo>
                    <a:lnTo>
                      <a:pt x="1487" y="1031"/>
                    </a:lnTo>
                    <a:lnTo>
                      <a:pt x="1487" y="1033"/>
                    </a:lnTo>
                    <a:lnTo>
                      <a:pt x="1484" y="1038"/>
                    </a:lnTo>
                    <a:lnTo>
                      <a:pt x="1482" y="1041"/>
                    </a:lnTo>
                    <a:lnTo>
                      <a:pt x="1480" y="1045"/>
                    </a:lnTo>
                    <a:lnTo>
                      <a:pt x="1482" y="1055"/>
                    </a:lnTo>
                    <a:lnTo>
                      <a:pt x="1486" y="1064"/>
                    </a:lnTo>
                    <a:lnTo>
                      <a:pt x="1491" y="1073"/>
                    </a:lnTo>
                    <a:lnTo>
                      <a:pt x="1492" y="1074"/>
                    </a:lnTo>
                    <a:lnTo>
                      <a:pt x="1494" y="1074"/>
                    </a:lnTo>
                    <a:lnTo>
                      <a:pt x="1496" y="1073"/>
                    </a:lnTo>
                    <a:lnTo>
                      <a:pt x="1498" y="1080"/>
                    </a:lnTo>
                    <a:lnTo>
                      <a:pt x="1499" y="1087"/>
                    </a:lnTo>
                    <a:lnTo>
                      <a:pt x="1503" y="1090"/>
                    </a:lnTo>
                    <a:lnTo>
                      <a:pt x="1506" y="1094"/>
                    </a:lnTo>
                    <a:lnTo>
                      <a:pt x="1508" y="1104"/>
                    </a:lnTo>
                    <a:lnTo>
                      <a:pt x="1510" y="1109"/>
                    </a:lnTo>
                    <a:lnTo>
                      <a:pt x="1512" y="1113"/>
                    </a:lnTo>
                    <a:lnTo>
                      <a:pt x="1515" y="1114"/>
                    </a:lnTo>
                    <a:lnTo>
                      <a:pt x="1517" y="1116"/>
                    </a:lnTo>
                    <a:lnTo>
                      <a:pt x="1524" y="1120"/>
                    </a:lnTo>
                    <a:lnTo>
                      <a:pt x="1526" y="1121"/>
                    </a:lnTo>
                    <a:lnTo>
                      <a:pt x="1527" y="1128"/>
                    </a:lnTo>
                    <a:lnTo>
                      <a:pt x="1531" y="1137"/>
                    </a:lnTo>
                    <a:lnTo>
                      <a:pt x="1533" y="1139"/>
                    </a:lnTo>
                    <a:lnTo>
                      <a:pt x="1534" y="1141"/>
                    </a:lnTo>
                    <a:lnTo>
                      <a:pt x="1533" y="1142"/>
                    </a:lnTo>
                    <a:lnTo>
                      <a:pt x="1531" y="1147"/>
                    </a:lnTo>
                    <a:lnTo>
                      <a:pt x="1533" y="1151"/>
                    </a:lnTo>
                    <a:lnTo>
                      <a:pt x="1536" y="1151"/>
                    </a:lnTo>
                    <a:lnTo>
                      <a:pt x="1545" y="1149"/>
                    </a:lnTo>
                    <a:lnTo>
                      <a:pt x="1548" y="1147"/>
                    </a:lnTo>
                    <a:lnTo>
                      <a:pt x="1550" y="1149"/>
                    </a:lnTo>
                    <a:lnTo>
                      <a:pt x="1552" y="1151"/>
                    </a:lnTo>
                    <a:lnTo>
                      <a:pt x="1552" y="1153"/>
                    </a:lnTo>
                    <a:lnTo>
                      <a:pt x="1555" y="1147"/>
                    </a:lnTo>
                    <a:lnTo>
                      <a:pt x="1560" y="1141"/>
                    </a:lnTo>
                    <a:lnTo>
                      <a:pt x="1560" y="1135"/>
                    </a:lnTo>
                    <a:lnTo>
                      <a:pt x="1560" y="1132"/>
                    </a:lnTo>
                    <a:lnTo>
                      <a:pt x="1564" y="1125"/>
                    </a:lnTo>
                    <a:lnTo>
                      <a:pt x="1567" y="1116"/>
                    </a:lnTo>
                    <a:lnTo>
                      <a:pt x="1567" y="1107"/>
                    </a:lnTo>
                    <a:lnTo>
                      <a:pt x="1569" y="1097"/>
                    </a:lnTo>
                    <a:lnTo>
                      <a:pt x="1569" y="1083"/>
                    </a:lnTo>
                    <a:lnTo>
                      <a:pt x="1569" y="1076"/>
                    </a:lnTo>
                    <a:lnTo>
                      <a:pt x="1567" y="1066"/>
                    </a:lnTo>
                    <a:lnTo>
                      <a:pt x="1560" y="1045"/>
                    </a:lnTo>
                    <a:lnTo>
                      <a:pt x="1553" y="1024"/>
                    </a:lnTo>
                    <a:lnTo>
                      <a:pt x="1552" y="1013"/>
                    </a:lnTo>
                    <a:lnTo>
                      <a:pt x="1552" y="1005"/>
                    </a:lnTo>
                    <a:lnTo>
                      <a:pt x="1552" y="1001"/>
                    </a:lnTo>
                    <a:lnTo>
                      <a:pt x="1550" y="996"/>
                    </a:lnTo>
                    <a:lnTo>
                      <a:pt x="1541" y="979"/>
                    </a:lnTo>
                    <a:lnTo>
                      <a:pt x="1536" y="966"/>
                    </a:lnTo>
                    <a:lnTo>
                      <a:pt x="1531" y="954"/>
                    </a:lnTo>
                    <a:lnTo>
                      <a:pt x="1526" y="939"/>
                    </a:lnTo>
                    <a:lnTo>
                      <a:pt x="1522" y="919"/>
                    </a:lnTo>
                    <a:lnTo>
                      <a:pt x="1520" y="900"/>
                    </a:lnTo>
                    <a:lnTo>
                      <a:pt x="1522" y="883"/>
                    </a:lnTo>
                    <a:lnTo>
                      <a:pt x="1526" y="867"/>
                    </a:lnTo>
                    <a:lnTo>
                      <a:pt x="1531" y="855"/>
                    </a:lnTo>
                    <a:lnTo>
                      <a:pt x="1536" y="846"/>
                    </a:lnTo>
                    <a:lnTo>
                      <a:pt x="1541" y="838"/>
                    </a:lnTo>
                    <a:lnTo>
                      <a:pt x="1552" y="827"/>
                    </a:lnTo>
                    <a:lnTo>
                      <a:pt x="1553" y="825"/>
                    </a:lnTo>
                    <a:lnTo>
                      <a:pt x="1555" y="822"/>
                    </a:lnTo>
                    <a:lnTo>
                      <a:pt x="1553" y="820"/>
                    </a:lnTo>
                    <a:lnTo>
                      <a:pt x="1553" y="818"/>
                    </a:lnTo>
                    <a:lnTo>
                      <a:pt x="1560" y="817"/>
                    </a:lnTo>
                    <a:lnTo>
                      <a:pt x="1566" y="817"/>
                    </a:lnTo>
                    <a:lnTo>
                      <a:pt x="1571" y="813"/>
                    </a:lnTo>
                    <a:lnTo>
                      <a:pt x="1578" y="806"/>
                    </a:lnTo>
                    <a:lnTo>
                      <a:pt x="1585" y="798"/>
                    </a:lnTo>
                    <a:lnTo>
                      <a:pt x="1588" y="796"/>
                    </a:lnTo>
                    <a:lnTo>
                      <a:pt x="1592" y="794"/>
                    </a:lnTo>
                    <a:lnTo>
                      <a:pt x="1593" y="792"/>
                    </a:lnTo>
                    <a:lnTo>
                      <a:pt x="1595" y="791"/>
                    </a:lnTo>
                    <a:lnTo>
                      <a:pt x="1600" y="780"/>
                    </a:lnTo>
                    <a:lnTo>
                      <a:pt x="1606" y="770"/>
                    </a:lnTo>
                    <a:lnTo>
                      <a:pt x="1609" y="763"/>
                    </a:lnTo>
                    <a:lnTo>
                      <a:pt x="1616" y="757"/>
                    </a:lnTo>
                    <a:lnTo>
                      <a:pt x="1621" y="754"/>
                    </a:lnTo>
                    <a:lnTo>
                      <a:pt x="1627" y="752"/>
                    </a:lnTo>
                    <a:lnTo>
                      <a:pt x="1637" y="752"/>
                    </a:lnTo>
                    <a:lnTo>
                      <a:pt x="1640" y="752"/>
                    </a:lnTo>
                    <a:lnTo>
                      <a:pt x="1644" y="751"/>
                    </a:lnTo>
                    <a:lnTo>
                      <a:pt x="1646" y="749"/>
                    </a:lnTo>
                    <a:lnTo>
                      <a:pt x="1647" y="744"/>
                    </a:lnTo>
                    <a:lnTo>
                      <a:pt x="1649" y="738"/>
                    </a:lnTo>
                    <a:lnTo>
                      <a:pt x="1653" y="733"/>
                    </a:lnTo>
                    <a:lnTo>
                      <a:pt x="1663" y="723"/>
                    </a:lnTo>
                    <a:lnTo>
                      <a:pt x="1674" y="717"/>
                    </a:lnTo>
                    <a:lnTo>
                      <a:pt x="1686" y="714"/>
                    </a:lnTo>
                    <a:lnTo>
                      <a:pt x="1694" y="712"/>
                    </a:lnTo>
                    <a:lnTo>
                      <a:pt x="1701" y="707"/>
                    </a:lnTo>
                    <a:lnTo>
                      <a:pt x="1703" y="704"/>
                    </a:lnTo>
                    <a:lnTo>
                      <a:pt x="1701" y="702"/>
                    </a:lnTo>
                    <a:lnTo>
                      <a:pt x="1700" y="700"/>
                    </a:lnTo>
                    <a:lnTo>
                      <a:pt x="1698" y="698"/>
                    </a:lnTo>
                    <a:lnTo>
                      <a:pt x="1696" y="700"/>
                    </a:lnTo>
                    <a:lnTo>
                      <a:pt x="1691" y="704"/>
                    </a:lnTo>
                    <a:lnTo>
                      <a:pt x="1686" y="705"/>
                    </a:lnTo>
                    <a:lnTo>
                      <a:pt x="1684" y="705"/>
                    </a:lnTo>
                    <a:lnTo>
                      <a:pt x="1681" y="705"/>
                    </a:lnTo>
                    <a:lnTo>
                      <a:pt x="1679" y="702"/>
                    </a:lnTo>
                    <a:lnTo>
                      <a:pt x="1681" y="702"/>
                    </a:lnTo>
                    <a:lnTo>
                      <a:pt x="1686" y="700"/>
                    </a:lnTo>
                    <a:lnTo>
                      <a:pt x="1687" y="698"/>
                    </a:lnTo>
                    <a:lnTo>
                      <a:pt x="1691" y="695"/>
                    </a:lnTo>
                    <a:lnTo>
                      <a:pt x="1691" y="691"/>
                    </a:lnTo>
                    <a:lnTo>
                      <a:pt x="1689" y="690"/>
                    </a:lnTo>
                    <a:lnTo>
                      <a:pt x="1686" y="684"/>
                    </a:lnTo>
                    <a:lnTo>
                      <a:pt x="1682" y="681"/>
                    </a:lnTo>
                    <a:lnTo>
                      <a:pt x="1687" y="681"/>
                    </a:lnTo>
                    <a:lnTo>
                      <a:pt x="1696" y="684"/>
                    </a:lnTo>
                    <a:lnTo>
                      <a:pt x="1701" y="686"/>
                    </a:lnTo>
                    <a:lnTo>
                      <a:pt x="1703" y="686"/>
                    </a:lnTo>
                    <a:lnTo>
                      <a:pt x="1705" y="686"/>
                    </a:lnTo>
                    <a:lnTo>
                      <a:pt x="1708" y="681"/>
                    </a:lnTo>
                    <a:lnTo>
                      <a:pt x="1714" y="676"/>
                    </a:lnTo>
                    <a:lnTo>
                      <a:pt x="1715" y="676"/>
                    </a:lnTo>
                    <a:lnTo>
                      <a:pt x="1717" y="674"/>
                    </a:lnTo>
                    <a:lnTo>
                      <a:pt x="1719" y="669"/>
                    </a:lnTo>
                    <a:lnTo>
                      <a:pt x="1721" y="662"/>
                    </a:lnTo>
                    <a:lnTo>
                      <a:pt x="1719" y="658"/>
                    </a:lnTo>
                    <a:lnTo>
                      <a:pt x="1717" y="657"/>
                    </a:lnTo>
                    <a:lnTo>
                      <a:pt x="1714" y="658"/>
                    </a:lnTo>
                    <a:lnTo>
                      <a:pt x="1712" y="660"/>
                    </a:lnTo>
                    <a:lnTo>
                      <a:pt x="1710" y="658"/>
                    </a:lnTo>
                    <a:lnTo>
                      <a:pt x="1707" y="657"/>
                    </a:lnTo>
                    <a:lnTo>
                      <a:pt x="1700" y="657"/>
                    </a:lnTo>
                    <a:lnTo>
                      <a:pt x="1689" y="658"/>
                    </a:lnTo>
                    <a:lnTo>
                      <a:pt x="1686" y="657"/>
                    </a:lnTo>
                    <a:lnTo>
                      <a:pt x="1684" y="653"/>
                    </a:lnTo>
                    <a:lnTo>
                      <a:pt x="1684" y="648"/>
                    </a:lnTo>
                    <a:lnTo>
                      <a:pt x="1684" y="646"/>
                    </a:lnTo>
                    <a:lnTo>
                      <a:pt x="1687" y="650"/>
                    </a:lnTo>
                    <a:lnTo>
                      <a:pt x="1689" y="651"/>
                    </a:lnTo>
                    <a:lnTo>
                      <a:pt x="1691" y="653"/>
                    </a:lnTo>
                    <a:lnTo>
                      <a:pt x="1696" y="653"/>
                    </a:lnTo>
                    <a:lnTo>
                      <a:pt x="1700" y="650"/>
                    </a:lnTo>
                    <a:lnTo>
                      <a:pt x="1707" y="648"/>
                    </a:lnTo>
                    <a:lnTo>
                      <a:pt x="1712" y="648"/>
                    </a:lnTo>
                    <a:lnTo>
                      <a:pt x="1715" y="650"/>
                    </a:lnTo>
                    <a:lnTo>
                      <a:pt x="1719" y="653"/>
                    </a:lnTo>
                    <a:lnTo>
                      <a:pt x="1724" y="660"/>
                    </a:lnTo>
                    <a:lnTo>
                      <a:pt x="1726" y="663"/>
                    </a:lnTo>
                    <a:lnTo>
                      <a:pt x="1728" y="663"/>
                    </a:lnTo>
                    <a:lnTo>
                      <a:pt x="1728" y="662"/>
                    </a:lnTo>
                    <a:lnTo>
                      <a:pt x="1728" y="660"/>
                    </a:lnTo>
                    <a:lnTo>
                      <a:pt x="1724" y="653"/>
                    </a:lnTo>
                    <a:lnTo>
                      <a:pt x="1719" y="639"/>
                    </a:lnTo>
                    <a:lnTo>
                      <a:pt x="1714" y="618"/>
                    </a:lnTo>
                    <a:lnTo>
                      <a:pt x="1710" y="611"/>
                    </a:lnTo>
                    <a:lnTo>
                      <a:pt x="1708" y="609"/>
                    </a:lnTo>
                    <a:lnTo>
                      <a:pt x="1707" y="609"/>
                    </a:lnTo>
                    <a:lnTo>
                      <a:pt x="1703" y="609"/>
                    </a:lnTo>
                    <a:lnTo>
                      <a:pt x="1698" y="613"/>
                    </a:lnTo>
                    <a:lnTo>
                      <a:pt x="1696" y="613"/>
                    </a:lnTo>
                    <a:lnTo>
                      <a:pt x="1700" y="609"/>
                    </a:lnTo>
                    <a:lnTo>
                      <a:pt x="1701" y="604"/>
                    </a:lnTo>
                    <a:lnTo>
                      <a:pt x="1701" y="601"/>
                    </a:lnTo>
                    <a:lnTo>
                      <a:pt x="1698" y="599"/>
                    </a:lnTo>
                    <a:lnTo>
                      <a:pt x="1694" y="596"/>
                    </a:lnTo>
                    <a:lnTo>
                      <a:pt x="1698" y="596"/>
                    </a:lnTo>
                    <a:lnTo>
                      <a:pt x="1700" y="594"/>
                    </a:lnTo>
                    <a:lnTo>
                      <a:pt x="1701" y="592"/>
                    </a:lnTo>
                    <a:lnTo>
                      <a:pt x="1701" y="589"/>
                    </a:lnTo>
                    <a:lnTo>
                      <a:pt x="1701" y="583"/>
                    </a:lnTo>
                    <a:lnTo>
                      <a:pt x="1700" y="573"/>
                    </a:lnTo>
                    <a:lnTo>
                      <a:pt x="1701" y="569"/>
                    </a:lnTo>
                    <a:lnTo>
                      <a:pt x="1700" y="566"/>
                    </a:lnTo>
                    <a:lnTo>
                      <a:pt x="1696" y="561"/>
                    </a:lnTo>
                    <a:lnTo>
                      <a:pt x="1684" y="550"/>
                    </a:lnTo>
                    <a:lnTo>
                      <a:pt x="1684" y="549"/>
                    </a:lnTo>
                    <a:lnTo>
                      <a:pt x="1686" y="549"/>
                    </a:lnTo>
                    <a:lnTo>
                      <a:pt x="1691" y="552"/>
                    </a:lnTo>
                    <a:lnTo>
                      <a:pt x="1698" y="556"/>
                    </a:lnTo>
                    <a:lnTo>
                      <a:pt x="1700" y="556"/>
                    </a:lnTo>
                    <a:lnTo>
                      <a:pt x="1700" y="554"/>
                    </a:lnTo>
                    <a:lnTo>
                      <a:pt x="1696" y="542"/>
                    </a:lnTo>
                    <a:lnTo>
                      <a:pt x="1693" y="528"/>
                    </a:lnTo>
                    <a:lnTo>
                      <a:pt x="1694" y="514"/>
                    </a:lnTo>
                    <a:lnTo>
                      <a:pt x="1698" y="503"/>
                    </a:lnTo>
                    <a:lnTo>
                      <a:pt x="1700" y="498"/>
                    </a:lnTo>
                    <a:lnTo>
                      <a:pt x="1705" y="493"/>
                    </a:lnTo>
                    <a:lnTo>
                      <a:pt x="1708" y="491"/>
                    </a:lnTo>
                    <a:lnTo>
                      <a:pt x="1707" y="493"/>
                    </a:lnTo>
                    <a:lnTo>
                      <a:pt x="1703" y="498"/>
                    </a:lnTo>
                    <a:lnTo>
                      <a:pt x="1701" y="503"/>
                    </a:lnTo>
                    <a:lnTo>
                      <a:pt x="1698" y="514"/>
                    </a:lnTo>
                    <a:lnTo>
                      <a:pt x="1698" y="517"/>
                    </a:lnTo>
                    <a:lnTo>
                      <a:pt x="1700" y="521"/>
                    </a:lnTo>
                    <a:lnTo>
                      <a:pt x="1700" y="524"/>
                    </a:lnTo>
                    <a:lnTo>
                      <a:pt x="1700" y="526"/>
                    </a:lnTo>
                    <a:lnTo>
                      <a:pt x="1698" y="529"/>
                    </a:lnTo>
                    <a:lnTo>
                      <a:pt x="1700" y="533"/>
                    </a:lnTo>
                    <a:lnTo>
                      <a:pt x="1701" y="536"/>
                    </a:lnTo>
                    <a:lnTo>
                      <a:pt x="1700" y="540"/>
                    </a:lnTo>
                    <a:lnTo>
                      <a:pt x="1700" y="542"/>
                    </a:lnTo>
                    <a:lnTo>
                      <a:pt x="1703" y="547"/>
                    </a:lnTo>
                    <a:lnTo>
                      <a:pt x="1708" y="549"/>
                    </a:lnTo>
                    <a:lnTo>
                      <a:pt x="1710" y="547"/>
                    </a:lnTo>
                    <a:lnTo>
                      <a:pt x="1712" y="547"/>
                    </a:lnTo>
                    <a:lnTo>
                      <a:pt x="1714" y="550"/>
                    </a:lnTo>
                    <a:lnTo>
                      <a:pt x="1715" y="557"/>
                    </a:lnTo>
                    <a:lnTo>
                      <a:pt x="1714" y="561"/>
                    </a:lnTo>
                    <a:lnTo>
                      <a:pt x="1714" y="562"/>
                    </a:lnTo>
                    <a:lnTo>
                      <a:pt x="1717" y="564"/>
                    </a:lnTo>
                    <a:lnTo>
                      <a:pt x="1719" y="566"/>
                    </a:lnTo>
                    <a:lnTo>
                      <a:pt x="1717" y="569"/>
                    </a:lnTo>
                    <a:lnTo>
                      <a:pt x="1714" y="580"/>
                    </a:lnTo>
                    <a:lnTo>
                      <a:pt x="1708" y="592"/>
                    </a:lnTo>
                    <a:lnTo>
                      <a:pt x="1708" y="597"/>
                    </a:lnTo>
                    <a:lnTo>
                      <a:pt x="1712" y="601"/>
                    </a:lnTo>
                    <a:lnTo>
                      <a:pt x="1714" y="601"/>
                    </a:lnTo>
                    <a:lnTo>
                      <a:pt x="1715" y="597"/>
                    </a:lnTo>
                    <a:lnTo>
                      <a:pt x="1721" y="583"/>
                    </a:lnTo>
                    <a:lnTo>
                      <a:pt x="1728" y="568"/>
                    </a:lnTo>
                    <a:lnTo>
                      <a:pt x="1736" y="552"/>
                    </a:lnTo>
                    <a:lnTo>
                      <a:pt x="1741" y="547"/>
                    </a:lnTo>
                    <a:lnTo>
                      <a:pt x="1743" y="540"/>
                    </a:lnTo>
                    <a:lnTo>
                      <a:pt x="1745" y="535"/>
                    </a:lnTo>
                    <a:lnTo>
                      <a:pt x="1745" y="531"/>
                    </a:lnTo>
                    <a:lnTo>
                      <a:pt x="1745" y="528"/>
                    </a:lnTo>
                    <a:lnTo>
                      <a:pt x="1743" y="524"/>
                    </a:lnTo>
                    <a:lnTo>
                      <a:pt x="1741" y="522"/>
                    </a:lnTo>
                    <a:lnTo>
                      <a:pt x="1738" y="521"/>
                    </a:lnTo>
                    <a:lnTo>
                      <a:pt x="1736" y="521"/>
                    </a:lnTo>
                    <a:lnTo>
                      <a:pt x="1735" y="519"/>
                    </a:lnTo>
                    <a:lnTo>
                      <a:pt x="1731" y="512"/>
                    </a:lnTo>
                    <a:lnTo>
                      <a:pt x="1726" y="493"/>
                    </a:lnTo>
                    <a:lnTo>
                      <a:pt x="1724" y="486"/>
                    </a:lnTo>
                    <a:lnTo>
                      <a:pt x="1726" y="479"/>
                    </a:lnTo>
                    <a:lnTo>
                      <a:pt x="1729" y="474"/>
                    </a:lnTo>
                    <a:lnTo>
                      <a:pt x="1736" y="468"/>
                    </a:lnTo>
                    <a:lnTo>
                      <a:pt x="1740" y="468"/>
                    </a:lnTo>
                    <a:lnTo>
                      <a:pt x="1735" y="472"/>
                    </a:lnTo>
                    <a:lnTo>
                      <a:pt x="1731" y="475"/>
                    </a:lnTo>
                    <a:lnTo>
                      <a:pt x="1729" y="481"/>
                    </a:lnTo>
                    <a:lnTo>
                      <a:pt x="1729" y="488"/>
                    </a:lnTo>
                    <a:lnTo>
                      <a:pt x="1731" y="493"/>
                    </a:lnTo>
                    <a:lnTo>
                      <a:pt x="1736" y="498"/>
                    </a:lnTo>
                    <a:lnTo>
                      <a:pt x="1740" y="502"/>
                    </a:lnTo>
                    <a:lnTo>
                      <a:pt x="1745" y="503"/>
                    </a:lnTo>
                    <a:lnTo>
                      <a:pt x="1748" y="503"/>
                    </a:lnTo>
                    <a:lnTo>
                      <a:pt x="1748" y="510"/>
                    </a:lnTo>
                    <a:lnTo>
                      <a:pt x="1748" y="514"/>
                    </a:lnTo>
                    <a:lnTo>
                      <a:pt x="1748" y="515"/>
                    </a:lnTo>
                    <a:lnTo>
                      <a:pt x="1750" y="514"/>
                    </a:lnTo>
                    <a:lnTo>
                      <a:pt x="1754" y="512"/>
                    </a:lnTo>
                    <a:lnTo>
                      <a:pt x="1761" y="502"/>
                    </a:lnTo>
                    <a:lnTo>
                      <a:pt x="1769" y="488"/>
                    </a:lnTo>
                    <a:lnTo>
                      <a:pt x="1776" y="474"/>
                    </a:lnTo>
                    <a:lnTo>
                      <a:pt x="1782" y="460"/>
                    </a:lnTo>
                    <a:lnTo>
                      <a:pt x="1783" y="455"/>
                    </a:lnTo>
                    <a:lnTo>
                      <a:pt x="1783" y="449"/>
                    </a:lnTo>
                    <a:lnTo>
                      <a:pt x="1782" y="446"/>
                    </a:lnTo>
                    <a:lnTo>
                      <a:pt x="1778" y="446"/>
                    </a:lnTo>
                    <a:lnTo>
                      <a:pt x="1771" y="444"/>
                    </a:lnTo>
                    <a:lnTo>
                      <a:pt x="1771" y="442"/>
                    </a:lnTo>
                    <a:lnTo>
                      <a:pt x="1769" y="441"/>
                    </a:lnTo>
                    <a:lnTo>
                      <a:pt x="1771" y="435"/>
                    </a:lnTo>
                    <a:lnTo>
                      <a:pt x="1778" y="430"/>
                    </a:lnTo>
                    <a:lnTo>
                      <a:pt x="1787" y="421"/>
                    </a:lnTo>
                    <a:lnTo>
                      <a:pt x="1799" y="414"/>
                    </a:lnTo>
                    <a:lnTo>
                      <a:pt x="1811" y="409"/>
                    </a:lnTo>
                    <a:lnTo>
                      <a:pt x="1823" y="404"/>
                    </a:lnTo>
                    <a:lnTo>
                      <a:pt x="1837" y="402"/>
                    </a:lnTo>
                    <a:lnTo>
                      <a:pt x="1853" y="401"/>
                    </a:lnTo>
                    <a:lnTo>
                      <a:pt x="1865" y="399"/>
                    </a:lnTo>
                    <a:lnTo>
                      <a:pt x="1869" y="397"/>
                    </a:lnTo>
                    <a:lnTo>
                      <a:pt x="1870" y="395"/>
                    </a:lnTo>
                    <a:lnTo>
                      <a:pt x="1872" y="383"/>
                    </a:lnTo>
                    <a:lnTo>
                      <a:pt x="1874" y="380"/>
                    </a:lnTo>
                    <a:lnTo>
                      <a:pt x="1876" y="385"/>
                    </a:lnTo>
                    <a:lnTo>
                      <a:pt x="1879" y="392"/>
                    </a:lnTo>
                    <a:lnTo>
                      <a:pt x="1881" y="395"/>
                    </a:lnTo>
                    <a:lnTo>
                      <a:pt x="1883" y="395"/>
                    </a:lnTo>
                    <a:lnTo>
                      <a:pt x="1884" y="394"/>
                    </a:lnTo>
                    <a:lnTo>
                      <a:pt x="1891" y="388"/>
                    </a:lnTo>
                    <a:lnTo>
                      <a:pt x="1895" y="385"/>
                    </a:lnTo>
                    <a:lnTo>
                      <a:pt x="1896" y="383"/>
                    </a:lnTo>
                    <a:lnTo>
                      <a:pt x="1898" y="385"/>
                    </a:lnTo>
                    <a:lnTo>
                      <a:pt x="1898" y="387"/>
                    </a:lnTo>
                    <a:lnTo>
                      <a:pt x="1898" y="392"/>
                    </a:lnTo>
                    <a:lnTo>
                      <a:pt x="1900" y="392"/>
                    </a:lnTo>
                    <a:lnTo>
                      <a:pt x="1902" y="390"/>
                    </a:lnTo>
                    <a:lnTo>
                      <a:pt x="1905" y="388"/>
                    </a:lnTo>
                    <a:lnTo>
                      <a:pt x="1910" y="387"/>
                    </a:lnTo>
                    <a:lnTo>
                      <a:pt x="1917" y="385"/>
                    </a:lnTo>
                    <a:lnTo>
                      <a:pt x="1923" y="383"/>
                    </a:lnTo>
                    <a:lnTo>
                      <a:pt x="1923" y="381"/>
                    </a:lnTo>
                    <a:lnTo>
                      <a:pt x="1923" y="378"/>
                    </a:lnTo>
                    <a:lnTo>
                      <a:pt x="1919" y="366"/>
                    </a:lnTo>
                    <a:lnTo>
                      <a:pt x="1917" y="364"/>
                    </a:lnTo>
                    <a:lnTo>
                      <a:pt x="1914" y="364"/>
                    </a:lnTo>
                    <a:lnTo>
                      <a:pt x="1912" y="364"/>
                    </a:lnTo>
                    <a:lnTo>
                      <a:pt x="1914" y="366"/>
                    </a:lnTo>
                    <a:lnTo>
                      <a:pt x="1917" y="367"/>
                    </a:lnTo>
                    <a:lnTo>
                      <a:pt x="1919" y="373"/>
                    </a:lnTo>
                    <a:lnTo>
                      <a:pt x="1917" y="378"/>
                    </a:lnTo>
                    <a:lnTo>
                      <a:pt x="1912" y="381"/>
                    </a:lnTo>
                    <a:lnTo>
                      <a:pt x="1909" y="383"/>
                    </a:lnTo>
                    <a:lnTo>
                      <a:pt x="1907" y="381"/>
                    </a:lnTo>
                    <a:lnTo>
                      <a:pt x="1903" y="380"/>
                    </a:lnTo>
                    <a:lnTo>
                      <a:pt x="1902" y="376"/>
                    </a:lnTo>
                    <a:lnTo>
                      <a:pt x="1900" y="367"/>
                    </a:lnTo>
                    <a:lnTo>
                      <a:pt x="1898" y="361"/>
                    </a:lnTo>
                    <a:lnTo>
                      <a:pt x="1895" y="357"/>
                    </a:lnTo>
                    <a:lnTo>
                      <a:pt x="1889" y="355"/>
                    </a:lnTo>
                    <a:lnTo>
                      <a:pt x="1886" y="355"/>
                    </a:lnTo>
                    <a:lnTo>
                      <a:pt x="1886" y="352"/>
                    </a:lnTo>
                    <a:lnTo>
                      <a:pt x="1893" y="347"/>
                    </a:lnTo>
                    <a:lnTo>
                      <a:pt x="1900" y="340"/>
                    </a:lnTo>
                    <a:lnTo>
                      <a:pt x="1900" y="336"/>
                    </a:lnTo>
                    <a:lnTo>
                      <a:pt x="1898" y="334"/>
                    </a:lnTo>
                    <a:lnTo>
                      <a:pt x="1896" y="333"/>
                    </a:lnTo>
                    <a:lnTo>
                      <a:pt x="1895" y="329"/>
                    </a:lnTo>
                    <a:lnTo>
                      <a:pt x="1896" y="317"/>
                    </a:lnTo>
                    <a:lnTo>
                      <a:pt x="1902" y="305"/>
                    </a:lnTo>
                    <a:lnTo>
                      <a:pt x="1909" y="296"/>
                    </a:lnTo>
                    <a:lnTo>
                      <a:pt x="1912" y="291"/>
                    </a:lnTo>
                    <a:lnTo>
                      <a:pt x="1912" y="287"/>
                    </a:lnTo>
                    <a:lnTo>
                      <a:pt x="1912" y="284"/>
                    </a:lnTo>
                    <a:lnTo>
                      <a:pt x="1914" y="282"/>
                    </a:lnTo>
                    <a:lnTo>
                      <a:pt x="1916" y="280"/>
                    </a:lnTo>
                    <a:lnTo>
                      <a:pt x="1917" y="280"/>
                    </a:lnTo>
                    <a:lnTo>
                      <a:pt x="1919" y="282"/>
                    </a:lnTo>
                    <a:lnTo>
                      <a:pt x="1923" y="284"/>
                    </a:lnTo>
                    <a:lnTo>
                      <a:pt x="1924" y="284"/>
                    </a:lnTo>
                    <a:lnTo>
                      <a:pt x="1930" y="282"/>
                    </a:lnTo>
                    <a:lnTo>
                      <a:pt x="1935" y="279"/>
                    </a:lnTo>
                    <a:lnTo>
                      <a:pt x="1938" y="275"/>
                    </a:lnTo>
                    <a:lnTo>
                      <a:pt x="1942" y="273"/>
                    </a:lnTo>
                    <a:lnTo>
                      <a:pt x="1945" y="272"/>
                    </a:lnTo>
                    <a:lnTo>
                      <a:pt x="1949" y="272"/>
                    </a:lnTo>
                    <a:lnTo>
                      <a:pt x="1952" y="268"/>
                    </a:lnTo>
                    <a:lnTo>
                      <a:pt x="1954" y="261"/>
                    </a:lnTo>
                    <a:lnTo>
                      <a:pt x="1957" y="254"/>
                    </a:lnTo>
                    <a:lnTo>
                      <a:pt x="1961" y="253"/>
                    </a:lnTo>
                    <a:lnTo>
                      <a:pt x="1964" y="254"/>
                    </a:lnTo>
                    <a:lnTo>
                      <a:pt x="1971" y="256"/>
                    </a:lnTo>
                    <a:lnTo>
                      <a:pt x="1973" y="256"/>
                    </a:lnTo>
                    <a:lnTo>
                      <a:pt x="1975" y="253"/>
                    </a:lnTo>
                    <a:lnTo>
                      <a:pt x="1978" y="249"/>
                    </a:lnTo>
                    <a:lnTo>
                      <a:pt x="1983" y="249"/>
                    </a:lnTo>
                    <a:lnTo>
                      <a:pt x="1987" y="251"/>
                    </a:lnTo>
                    <a:lnTo>
                      <a:pt x="1989" y="251"/>
                    </a:lnTo>
                    <a:lnTo>
                      <a:pt x="1996" y="249"/>
                    </a:lnTo>
                    <a:lnTo>
                      <a:pt x="2003" y="244"/>
                    </a:lnTo>
                    <a:lnTo>
                      <a:pt x="2011" y="242"/>
                    </a:lnTo>
                    <a:lnTo>
                      <a:pt x="2017" y="240"/>
                    </a:lnTo>
                    <a:lnTo>
                      <a:pt x="2022" y="235"/>
                    </a:lnTo>
                    <a:lnTo>
                      <a:pt x="2025" y="230"/>
                    </a:lnTo>
                    <a:lnTo>
                      <a:pt x="2025" y="228"/>
                    </a:lnTo>
                    <a:lnTo>
                      <a:pt x="2024" y="226"/>
                    </a:lnTo>
                    <a:lnTo>
                      <a:pt x="2022" y="223"/>
                    </a:lnTo>
                    <a:lnTo>
                      <a:pt x="2020" y="218"/>
                    </a:lnTo>
                    <a:lnTo>
                      <a:pt x="2018" y="216"/>
                    </a:lnTo>
                    <a:lnTo>
                      <a:pt x="2011" y="213"/>
                    </a:lnTo>
                    <a:lnTo>
                      <a:pt x="2010" y="209"/>
                    </a:lnTo>
                    <a:lnTo>
                      <a:pt x="2008" y="202"/>
                    </a:lnTo>
                    <a:lnTo>
                      <a:pt x="2010" y="188"/>
                    </a:lnTo>
                    <a:lnTo>
                      <a:pt x="2001" y="186"/>
                    </a:lnTo>
                    <a:lnTo>
                      <a:pt x="1999" y="186"/>
                    </a:lnTo>
                    <a:lnTo>
                      <a:pt x="1997" y="183"/>
                    </a:lnTo>
                    <a:lnTo>
                      <a:pt x="1997" y="176"/>
                    </a:lnTo>
                    <a:lnTo>
                      <a:pt x="1997" y="127"/>
                    </a:lnTo>
                    <a:lnTo>
                      <a:pt x="1997" y="120"/>
                    </a:lnTo>
                    <a:lnTo>
                      <a:pt x="1997" y="117"/>
                    </a:lnTo>
                    <a:lnTo>
                      <a:pt x="1994" y="113"/>
                    </a:lnTo>
                    <a:lnTo>
                      <a:pt x="1989" y="108"/>
                    </a:lnTo>
                    <a:lnTo>
                      <a:pt x="1982" y="103"/>
                    </a:lnTo>
                    <a:lnTo>
                      <a:pt x="1977" y="103"/>
                    </a:lnTo>
                    <a:lnTo>
                      <a:pt x="1971" y="106"/>
                    </a:lnTo>
                    <a:lnTo>
                      <a:pt x="1966" y="110"/>
                    </a:lnTo>
                    <a:lnTo>
                      <a:pt x="1961" y="112"/>
                    </a:lnTo>
                    <a:lnTo>
                      <a:pt x="1957" y="110"/>
                    </a:lnTo>
                    <a:lnTo>
                      <a:pt x="1954" y="108"/>
                    </a:lnTo>
                    <a:lnTo>
                      <a:pt x="1954" y="103"/>
                    </a:lnTo>
                    <a:lnTo>
                      <a:pt x="1954" y="99"/>
                    </a:lnTo>
                    <a:lnTo>
                      <a:pt x="1950" y="98"/>
                    </a:lnTo>
                    <a:lnTo>
                      <a:pt x="1947" y="98"/>
                    </a:lnTo>
                    <a:lnTo>
                      <a:pt x="1924" y="131"/>
                    </a:lnTo>
                    <a:lnTo>
                      <a:pt x="1921" y="139"/>
                    </a:lnTo>
                    <a:lnTo>
                      <a:pt x="1919" y="145"/>
                    </a:lnTo>
                    <a:lnTo>
                      <a:pt x="1919" y="148"/>
                    </a:lnTo>
                    <a:lnTo>
                      <a:pt x="1916" y="153"/>
                    </a:lnTo>
                    <a:lnTo>
                      <a:pt x="1912" y="157"/>
                    </a:lnTo>
                    <a:lnTo>
                      <a:pt x="1912" y="159"/>
                    </a:lnTo>
                    <a:lnTo>
                      <a:pt x="1912" y="166"/>
                    </a:lnTo>
                    <a:lnTo>
                      <a:pt x="1912" y="171"/>
                    </a:lnTo>
                    <a:lnTo>
                      <a:pt x="1910" y="174"/>
                    </a:lnTo>
                    <a:lnTo>
                      <a:pt x="1909" y="176"/>
                    </a:lnTo>
                    <a:lnTo>
                      <a:pt x="1905" y="179"/>
                    </a:lnTo>
                    <a:lnTo>
                      <a:pt x="1905" y="181"/>
                    </a:lnTo>
                    <a:lnTo>
                      <a:pt x="1905" y="183"/>
                    </a:lnTo>
                    <a:lnTo>
                      <a:pt x="1900" y="188"/>
                    </a:lnTo>
                    <a:lnTo>
                      <a:pt x="1896" y="192"/>
                    </a:lnTo>
                    <a:lnTo>
                      <a:pt x="1895" y="193"/>
                    </a:lnTo>
                    <a:lnTo>
                      <a:pt x="1895" y="195"/>
                    </a:lnTo>
                    <a:lnTo>
                      <a:pt x="1896" y="197"/>
                    </a:lnTo>
                    <a:lnTo>
                      <a:pt x="1898" y="199"/>
                    </a:lnTo>
                    <a:lnTo>
                      <a:pt x="1895" y="200"/>
                    </a:lnTo>
                    <a:lnTo>
                      <a:pt x="1891" y="202"/>
                    </a:lnTo>
                    <a:lnTo>
                      <a:pt x="1891" y="204"/>
                    </a:lnTo>
                    <a:lnTo>
                      <a:pt x="1889" y="207"/>
                    </a:lnTo>
                    <a:lnTo>
                      <a:pt x="1888" y="206"/>
                    </a:lnTo>
                    <a:lnTo>
                      <a:pt x="1884" y="206"/>
                    </a:lnTo>
                    <a:lnTo>
                      <a:pt x="1883" y="206"/>
                    </a:lnTo>
                    <a:lnTo>
                      <a:pt x="1881" y="207"/>
                    </a:lnTo>
                    <a:lnTo>
                      <a:pt x="1877" y="207"/>
                    </a:lnTo>
                    <a:lnTo>
                      <a:pt x="1874" y="206"/>
                    </a:lnTo>
                    <a:lnTo>
                      <a:pt x="1870" y="207"/>
                    </a:lnTo>
                    <a:lnTo>
                      <a:pt x="1869" y="213"/>
                    </a:lnTo>
                    <a:lnTo>
                      <a:pt x="1869" y="221"/>
                    </a:lnTo>
                    <a:lnTo>
                      <a:pt x="1769" y="221"/>
                    </a:lnTo>
                    <a:lnTo>
                      <a:pt x="1761" y="221"/>
                    </a:lnTo>
                    <a:lnTo>
                      <a:pt x="1754" y="219"/>
                    </a:lnTo>
                    <a:lnTo>
                      <a:pt x="1748" y="221"/>
                    </a:lnTo>
                    <a:lnTo>
                      <a:pt x="1740" y="226"/>
                    </a:lnTo>
                    <a:lnTo>
                      <a:pt x="1729" y="235"/>
                    </a:lnTo>
                    <a:lnTo>
                      <a:pt x="1717" y="247"/>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4" name="Google Shape;924;p58"/>
              <p:cNvSpPr/>
              <p:nvPr/>
            </p:nvSpPr>
            <p:spPr>
              <a:xfrm>
                <a:off x="1454" y="2392"/>
                <a:ext cx="5" cy="4"/>
              </a:xfrm>
              <a:custGeom>
                <a:rect b="b" l="l" r="r" t="t"/>
                <a:pathLst>
                  <a:path extrusionOk="0" h="7" w="12">
                    <a:moveTo>
                      <a:pt x="2" y="0"/>
                    </a:moveTo>
                    <a:lnTo>
                      <a:pt x="2" y="0"/>
                    </a:lnTo>
                    <a:lnTo>
                      <a:pt x="5" y="0"/>
                    </a:lnTo>
                    <a:lnTo>
                      <a:pt x="8" y="4"/>
                    </a:lnTo>
                    <a:lnTo>
                      <a:pt x="12" y="7"/>
                    </a:lnTo>
                    <a:lnTo>
                      <a:pt x="10" y="7"/>
                    </a:lnTo>
                    <a:lnTo>
                      <a:pt x="2" y="4"/>
                    </a:lnTo>
                    <a:lnTo>
                      <a:pt x="0" y="2"/>
                    </a:lnTo>
                    <a:lnTo>
                      <a:pt x="2" y="0"/>
                    </a:lnTo>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25" name="Google Shape;925;p58"/>
              <p:cNvSpPr/>
              <p:nvPr/>
            </p:nvSpPr>
            <p:spPr>
              <a:xfrm>
                <a:off x="1628" y="2464"/>
                <a:ext cx="3" cy="2"/>
              </a:xfrm>
              <a:custGeom>
                <a:rect b="b" l="l" r="r" t="t"/>
                <a:pathLst>
                  <a:path extrusionOk="0" h="3" w="9">
                    <a:moveTo>
                      <a:pt x="0" y="3"/>
                    </a:moveTo>
                    <a:lnTo>
                      <a:pt x="0" y="3"/>
                    </a:lnTo>
                    <a:lnTo>
                      <a:pt x="0" y="2"/>
                    </a:lnTo>
                    <a:lnTo>
                      <a:pt x="4" y="0"/>
                    </a:lnTo>
                    <a:lnTo>
                      <a:pt x="7" y="0"/>
                    </a:lnTo>
                    <a:lnTo>
                      <a:pt x="9" y="0"/>
                    </a:lnTo>
                    <a:lnTo>
                      <a:pt x="9" y="2"/>
                    </a:lnTo>
                    <a:lnTo>
                      <a:pt x="5" y="3"/>
                    </a:lnTo>
                    <a:lnTo>
                      <a:pt x="2" y="3"/>
                    </a:lnTo>
                    <a:lnTo>
                      <a:pt x="0" y="3"/>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26" name="Google Shape;926;p58"/>
              <p:cNvSpPr/>
              <p:nvPr/>
            </p:nvSpPr>
            <p:spPr>
              <a:xfrm>
                <a:off x="1683" y="1947"/>
                <a:ext cx="24" cy="29"/>
              </a:xfrm>
              <a:custGeom>
                <a:rect b="b" l="l" r="r" t="t"/>
                <a:pathLst>
                  <a:path extrusionOk="0" h="77" w="61">
                    <a:moveTo>
                      <a:pt x="4" y="72"/>
                    </a:moveTo>
                    <a:lnTo>
                      <a:pt x="4" y="72"/>
                    </a:lnTo>
                    <a:lnTo>
                      <a:pt x="2" y="63"/>
                    </a:lnTo>
                    <a:lnTo>
                      <a:pt x="0" y="56"/>
                    </a:lnTo>
                    <a:lnTo>
                      <a:pt x="2" y="49"/>
                    </a:lnTo>
                    <a:lnTo>
                      <a:pt x="4" y="42"/>
                    </a:lnTo>
                    <a:lnTo>
                      <a:pt x="11" y="30"/>
                    </a:lnTo>
                    <a:lnTo>
                      <a:pt x="21" y="16"/>
                    </a:lnTo>
                    <a:lnTo>
                      <a:pt x="32" y="4"/>
                    </a:lnTo>
                    <a:lnTo>
                      <a:pt x="35" y="0"/>
                    </a:lnTo>
                    <a:lnTo>
                      <a:pt x="37" y="0"/>
                    </a:lnTo>
                    <a:lnTo>
                      <a:pt x="39" y="2"/>
                    </a:lnTo>
                    <a:lnTo>
                      <a:pt x="40" y="5"/>
                    </a:lnTo>
                    <a:lnTo>
                      <a:pt x="40" y="16"/>
                    </a:lnTo>
                    <a:lnTo>
                      <a:pt x="39" y="28"/>
                    </a:lnTo>
                    <a:lnTo>
                      <a:pt x="40" y="35"/>
                    </a:lnTo>
                    <a:lnTo>
                      <a:pt x="42" y="39"/>
                    </a:lnTo>
                    <a:lnTo>
                      <a:pt x="46" y="40"/>
                    </a:lnTo>
                    <a:lnTo>
                      <a:pt x="54" y="42"/>
                    </a:lnTo>
                    <a:lnTo>
                      <a:pt x="58" y="44"/>
                    </a:lnTo>
                    <a:lnTo>
                      <a:pt x="60" y="46"/>
                    </a:lnTo>
                    <a:lnTo>
                      <a:pt x="61" y="49"/>
                    </a:lnTo>
                    <a:lnTo>
                      <a:pt x="60" y="52"/>
                    </a:lnTo>
                    <a:lnTo>
                      <a:pt x="53" y="59"/>
                    </a:lnTo>
                    <a:lnTo>
                      <a:pt x="44" y="66"/>
                    </a:lnTo>
                    <a:lnTo>
                      <a:pt x="35" y="72"/>
                    </a:lnTo>
                    <a:lnTo>
                      <a:pt x="28" y="75"/>
                    </a:lnTo>
                    <a:lnTo>
                      <a:pt x="26" y="73"/>
                    </a:lnTo>
                    <a:lnTo>
                      <a:pt x="26" y="72"/>
                    </a:lnTo>
                    <a:lnTo>
                      <a:pt x="26" y="61"/>
                    </a:lnTo>
                    <a:lnTo>
                      <a:pt x="28" y="51"/>
                    </a:lnTo>
                    <a:lnTo>
                      <a:pt x="28" y="49"/>
                    </a:lnTo>
                    <a:lnTo>
                      <a:pt x="26" y="47"/>
                    </a:lnTo>
                    <a:lnTo>
                      <a:pt x="25" y="49"/>
                    </a:lnTo>
                    <a:lnTo>
                      <a:pt x="23" y="51"/>
                    </a:lnTo>
                    <a:lnTo>
                      <a:pt x="18" y="61"/>
                    </a:lnTo>
                    <a:lnTo>
                      <a:pt x="16" y="70"/>
                    </a:lnTo>
                    <a:lnTo>
                      <a:pt x="11" y="77"/>
                    </a:lnTo>
                    <a:lnTo>
                      <a:pt x="9" y="77"/>
                    </a:lnTo>
                    <a:lnTo>
                      <a:pt x="7" y="77"/>
                    </a:lnTo>
                    <a:lnTo>
                      <a:pt x="4" y="72"/>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27" name="Google Shape;927;p58"/>
              <p:cNvSpPr/>
              <p:nvPr/>
            </p:nvSpPr>
            <p:spPr>
              <a:xfrm>
                <a:off x="1640" y="1889"/>
                <a:ext cx="40" cy="18"/>
              </a:xfrm>
              <a:custGeom>
                <a:rect b="b" l="l" r="r" t="t"/>
                <a:pathLst>
                  <a:path extrusionOk="0" h="47" w="102">
                    <a:moveTo>
                      <a:pt x="101" y="40"/>
                    </a:moveTo>
                    <a:lnTo>
                      <a:pt x="101" y="40"/>
                    </a:lnTo>
                    <a:lnTo>
                      <a:pt x="99" y="44"/>
                    </a:lnTo>
                    <a:lnTo>
                      <a:pt x="95" y="46"/>
                    </a:lnTo>
                    <a:lnTo>
                      <a:pt x="88" y="47"/>
                    </a:lnTo>
                    <a:lnTo>
                      <a:pt x="78" y="46"/>
                    </a:lnTo>
                    <a:lnTo>
                      <a:pt x="66" y="42"/>
                    </a:lnTo>
                    <a:lnTo>
                      <a:pt x="45" y="32"/>
                    </a:lnTo>
                    <a:lnTo>
                      <a:pt x="29" y="21"/>
                    </a:lnTo>
                    <a:lnTo>
                      <a:pt x="15" y="12"/>
                    </a:lnTo>
                    <a:lnTo>
                      <a:pt x="3" y="4"/>
                    </a:lnTo>
                    <a:lnTo>
                      <a:pt x="0" y="2"/>
                    </a:lnTo>
                    <a:lnTo>
                      <a:pt x="1" y="0"/>
                    </a:lnTo>
                    <a:lnTo>
                      <a:pt x="8" y="0"/>
                    </a:lnTo>
                    <a:lnTo>
                      <a:pt x="22" y="2"/>
                    </a:lnTo>
                    <a:lnTo>
                      <a:pt x="38" y="4"/>
                    </a:lnTo>
                    <a:lnTo>
                      <a:pt x="54" y="9"/>
                    </a:lnTo>
                    <a:lnTo>
                      <a:pt x="68" y="14"/>
                    </a:lnTo>
                    <a:lnTo>
                      <a:pt x="80" y="19"/>
                    </a:lnTo>
                    <a:lnTo>
                      <a:pt x="90" y="26"/>
                    </a:lnTo>
                    <a:lnTo>
                      <a:pt x="97" y="32"/>
                    </a:lnTo>
                    <a:lnTo>
                      <a:pt x="101" y="37"/>
                    </a:lnTo>
                    <a:lnTo>
                      <a:pt x="102" y="39"/>
                    </a:lnTo>
                    <a:lnTo>
                      <a:pt x="101" y="40"/>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28" name="Google Shape;928;p58"/>
              <p:cNvSpPr/>
              <p:nvPr/>
            </p:nvSpPr>
            <p:spPr>
              <a:xfrm>
                <a:off x="1711" y="1853"/>
                <a:ext cx="93" cy="101"/>
              </a:xfrm>
              <a:custGeom>
                <a:rect b="b" l="l" r="r" t="t"/>
                <a:pathLst>
                  <a:path extrusionOk="0" h="257" w="237">
                    <a:moveTo>
                      <a:pt x="4" y="203"/>
                    </a:moveTo>
                    <a:lnTo>
                      <a:pt x="4" y="203"/>
                    </a:lnTo>
                    <a:lnTo>
                      <a:pt x="0" y="200"/>
                    </a:lnTo>
                    <a:lnTo>
                      <a:pt x="0" y="196"/>
                    </a:lnTo>
                    <a:lnTo>
                      <a:pt x="0" y="195"/>
                    </a:lnTo>
                    <a:lnTo>
                      <a:pt x="2" y="191"/>
                    </a:lnTo>
                    <a:lnTo>
                      <a:pt x="7" y="186"/>
                    </a:lnTo>
                    <a:lnTo>
                      <a:pt x="14" y="181"/>
                    </a:lnTo>
                    <a:lnTo>
                      <a:pt x="25" y="172"/>
                    </a:lnTo>
                    <a:lnTo>
                      <a:pt x="25" y="170"/>
                    </a:lnTo>
                    <a:lnTo>
                      <a:pt x="21" y="169"/>
                    </a:lnTo>
                    <a:lnTo>
                      <a:pt x="9" y="167"/>
                    </a:lnTo>
                    <a:lnTo>
                      <a:pt x="6" y="165"/>
                    </a:lnTo>
                    <a:lnTo>
                      <a:pt x="6" y="163"/>
                    </a:lnTo>
                    <a:lnTo>
                      <a:pt x="6" y="162"/>
                    </a:lnTo>
                    <a:lnTo>
                      <a:pt x="7" y="160"/>
                    </a:lnTo>
                    <a:lnTo>
                      <a:pt x="16" y="151"/>
                    </a:lnTo>
                    <a:lnTo>
                      <a:pt x="21" y="149"/>
                    </a:lnTo>
                    <a:lnTo>
                      <a:pt x="25" y="148"/>
                    </a:lnTo>
                    <a:lnTo>
                      <a:pt x="25" y="149"/>
                    </a:lnTo>
                    <a:lnTo>
                      <a:pt x="27" y="151"/>
                    </a:lnTo>
                    <a:lnTo>
                      <a:pt x="28" y="148"/>
                    </a:lnTo>
                    <a:lnTo>
                      <a:pt x="37" y="132"/>
                    </a:lnTo>
                    <a:lnTo>
                      <a:pt x="49" y="102"/>
                    </a:lnTo>
                    <a:lnTo>
                      <a:pt x="61" y="75"/>
                    </a:lnTo>
                    <a:lnTo>
                      <a:pt x="72" y="52"/>
                    </a:lnTo>
                    <a:lnTo>
                      <a:pt x="77" y="45"/>
                    </a:lnTo>
                    <a:lnTo>
                      <a:pt x="82" y="40"/>
                    </a:lnTo>
                    <a:lnTo>
                      <a:pt x="87" y="36"/>
                    </a:lnTo>
                    <a:lnTo>
                      <a:pt x="89" y="33"/>
                    </a:lnTo>
                    <a:lnTo>
                      <a:pt x="91" y="26"/>
                    </a:lnTo>
                    <a:lnTo>
                      <a:pt x="93" y="22"/>
                    </a:lnTo>
                    <a:lnTo>
                      <a:pt x="96" y="17"/>
                    </a:lnTo>
                    <a:lnTo>
                      <a:pt x="101" y="12"/>
                    </a:lnTo>
                    <a:lnTo>
                      <a:pt x="110" y="7"/>
                    </a:lnTo>
                    <a:lnTo>
                      <a:pt x="119" y="3"/>
                    </a:lnTo>
                    <a:lnTo>
                      <a:pt x="128" y="1"/>
                    </a:lnTo>
                    <a:lnTo>
                      <a:pt x="133" y="0"/>
                    </a:lnTo>
                    <a:lnTo>
                      <a:pt x="138" y="1"/>
                    </a:lnTo>
                    <a:lnTo>
                      <a:pt x="140" y="5"/>
                    </a:lnTo>
                    <a:lnTo>
                      <a:pt x="141" y="7"/>
                    </a:lnTo>
                    <a:lnTo>
                      <a:pt x="140" y="12"/>
                    </a:lnTo>
                    <a:lnTo>
                      <a:pt x="138" y="15"/>
                    </a:lnTo>
                    <a:lnTo>
                      <a:pt x="129" y="28"/>
                    </a:lnTo>
                    <a:lnTo>
                      <a:pt x="122" y="42"/>
                    </a:lnTo>
                    <a:lnTo>
                      <a:pt x="114" y="55"/>
                    </a:lnTo>
                    <a:lnTo>
                      <a:pt x="103" y="73"/>
                    </a:lnTo>
                    <a:lnTo>
                      <a:pt x="94" y="90"/>
                    </a:lnTo>
                    <a:lnTo>
                      <a:pt x="93" y="95"/>
                    </a:lnTo>
                    <a:lnTo>
                      <a:pt x="94" y="97"/>
                    </a:lnTo>
                    <a:lnTo>
                      <a:pt x="98" y="95"/>
                    </a:lnTo>
                    <a:lnTo>
                      <a:pt x="103" y="90"/>
                    </a:lnTo>
                    <a:lnTo>
                      <a:pt x="112" y="85"/>
                    </a:lnTo>
                    <a:lnTo>
                      <a:pt x="119" y="82"/>
                    </a:lnTo>
                    <a:lnTo>
                      <a:pt x="124" y="82"/>
                    </a:lnTo>
                    <a:lnTo>
                      <a:pt x="129" y="83"/>
                    </a:lnTo>
                    <a:lnTo>
                      <a:pt x="133" y="85"/>
                    </a:lnTo>
                    <a:lnTo>
                      <a:pt x="135" y="89"/>
                    </a:lnTo>
                    <a:lnTo>
                      <a:pt x="135" y="92"/>
                    </a:lnTo>
                    <a:lnTo>
                      <a:pt x="131" y="94"/>
                    </a:lnTo>
                    <a:lnTo>
                      <a:pt x="128" y="95"/>
                    </a:lnTo>
                    <a:lnTo>
                      <a:pt x="124" y="99"/>
                    </a:lnTo>
                    <a:lnTo>
                      <a:pt x="122" y="102"/>
                    </a:lnTo>
                    <a:lnTo>
                      <a:pt x="122" y="108"/>
                    </a:lnTo>
                    <a:lnTo>
                      <a:pt x="124" y="111"/>
                    </a:lnTo>
                    <a:lnTo>
                      <a:pt x="128" y="113"/>
                    </a:lnTo>
                    <a:lnTo>
                      <a:pt x="131" y="115"/>
                    </a:lnTo>
                    <a:lnTo>
                      <a:pt x="138" y="115"/>
                    </a:lnTo>
                    <a:lnTo>
                      <a:pt x="143" y="113"/>
                    </a:lnTo>
                    <a:lnTo>
                      <a:pt x="147" y="115"/>
                    </a:lnTo>
                    <a:lnTo>
                      <a:pt x="147" y="116"/>
                    </a:lnTo>
                    <a:lnTo>
                      <a:pt x="147" y="118"/>
                    </a:lnTo>
                    <a:lnTo>
                      <a:pt x="147" y="120"/>
                    </a:lnTo>
                    <a:lnTo>
                      <a:pt x="148" y="120"/>
                    </a:lnTo>
                    <a:lnTo>
                      <a:pt x="154" y="120"/>
                    </a:lnTo>
                    <a:lnTo>
                      <a:pt x="164" y="118"/>
                    </a:lnTo>
                    <a:lnTo>
                      <a:pt x="175" y="115"/>
                    </a:lnTo>
                    <a:lnTo>
                      <a:pt x="185" y="115"/>
                    </a:lnTo>
                    <a:lnTo>
                      <a:pt x="194" y="116"/>
                    </a:lnTo>
                    <a:lnTo>
                      <a:pt x="202" y="118"/>
                    </a:lnTo>
                    <a:lnTo>
                      <a:pt x="206" y="122"/>
                    </a:lnTo>
                    <a:lnTo>
                      <a:pt x="209" y="127"/>
                    </a:lnTo>
                    <a:lnTo>
                      <a:pt x="208" y="132"/>
                    </a:lnTo>
                    <a:lnTo>
                      <a:pt x="202" y="137"/>
                    </a:lnTo>
                    <a:lnTo>
                      <a:pt x="195" y="144"/>
                    </a:lnTo>
                    <a:lnTo>
                      <a:pt x="194" y="148"/>
                    </a:lnTo>
                    <a:lnTo>
                      <a:pt x="194" y="153"/>
                    </a:lnTo>
                    <a:lnTo>
                      <a:pt x="195" y="156"/>
                    </a:lnTo>
                    <a:lnTo>
                      <a:pt x="201" y="160"/>
                    </a:lnTo>
                    <a:lnTo>
                      <a:pt x="204" y="162"/>
                    </a:lnTo>
                    <a:lnTo>
                      <a:pt x="211" y="162"/>
                    </a:lnTo>
                    <a:lnTo>
                      <a:pt x="216" y="160"/>
                    </a:lnTo>
                    <a:lnTo>
                      <a:pt x="220" y="158"/>
                    </a:lnTo>
                    <a:lnTo>
                      <a:pt x="223" y="158"/>
                    </a:lnTo>
                    <a:lnTo>
                      <a:pt x="225" y="160"/>
                    </a:lnTo>
                    <a:lnTo>
                      <a:pt x="227" y="162"/>
                    </a:lnTo>
                    <a:lnTo>
                      <a:pt x="225" y="165"/>
                    </a:lnTo>
                    <a:lnTo>
                      <a:pt x="223" y="169"/>
                    </a:lnTo>
                    <a:lnTo>
                      <a:pt x="220" y="172"/>
                    </a:lnTo>
                    <a:lnTo>
                      <a:pt x="213" y="176"/>
                    </a:lnTo>
                    <a:lnTo>
                      <a:pt x="208" y="181"/>
                    </a:lnTo>
                    <a:lnTo>
                      <a:pt x="204" y="186"/>
                    </a:lnTo>
                    <a:lnTo>
                      <a:pt x="201" y="193"/>
                    </a:lnTo>
                    <a:lnTo>
                      <a:pt x="201" y="200"/>
                    </a:lnTo>
                    <a:lnTo>
                      <a:pt x="201" y="205"/>
                    </a:lnTo>
                    <a:lnTo>
                      <a:pt x="201" y="209"/>
                    </a:lnTo>
                    <a:lnTo>
                      <a:pt x="204" y="207"/>
                    </a:lnTo>
                    <a:lnTo>
                      <a:pt x="208" y="202"/>
                    </a:lnTo>
                    <a:lnTo>
                      <a:pt x="213" y="195"/>
                    </a:lnTo>
                    <a:lnTo>
                      <a:pt x="218" y="188"/>
                    </a:lnTo>
                    <a:lnTo>
                      <a:pt x="229" y="181"/>
                    </a:lnTo>
                    <a:lnTo>
                      <a:pt x="232" y="179"/>
                    </a:lnTo>
                    <a:lnTo>
                      <a:pt x="234" y="181"/>
                    </a:lnTo>
                    <a:lnTo>
                      <a:pt x="234" y="184"/>
                    </a:lnTo>
                    <a:lnTo>
                      <a:pt x="229" y="191"/>
                    </a:lnTo>
                    <a:lnTo>
                      <a:pt x="225" y="198"/>
                    </a:lnTo>
                    <a:lnTo>
                      <a:pt x="225" y="200"/>
                    </a:lnTo>
                    <a:lnTo>
                      <a:pt x="229" y="202"/>
                    </a:lnTo>
                    <a:lnTo>
                      <a:pt x="232" y="200"/>
                    </a:lnTo>
                    <a:lnTo>
                      <a:pt x="235" y="200"/>
                    </a:lnTo>
                    <a:lnTo>
                      <a:pt x="237" y="202"/>
                    </a:lnTo>
                    <a:lnTo>
                      <a:pt x="237" y="205"/>
                    </a:lnTo>
                    <a:lnTo>
                      <a:pt x="235" y="216"/>
                    </a:lnTo>
                    <a:lnTo>
                      <a:pt x="232" y="226"/>
                    </a:lnTo>
                    <a:lnTo>
                      <a:pt x="232" y="235"/>
                    </a:lnTo>
                    <a:lnTo>
                      <a:pt x="232" y="247"/>
                    </a:lnTo>
                    <a:lnTo>
                      <a:pt x="232" y="252"/>
                    </a:lnTo>
                    <a:lnTo>
                      <a:pt x="230" y="254"/>
                    </a:lnTo>
                    <a:lnTo>
                      <a:pt x="227" y="256"/>
                    </a:lnTo>
                    <a:lnTo>
                      <a:pt x="220" y="257"/>
                    </a:lnTo>
                    <a:lnTo>
                      <a:pt x="215" y="256"/>
                    </a:lnTo>
                    <a:lnTo>
                      <a:pt x="209" y="252"/>
                    </a:lnTo>
                    <a:lnTo>
                      <a:pt x="206" y="249"/>
                    </a:lnTo>
                    <a:lnTo>
                      <a:pt x="204" y="245"/>
                    </a:lnTo>
                    <a:lnTo>
                      <a:pt x="202" y="242"/>
                    </a:lnTo>
                    <a:lnTo>
                      <a:pt x="201" y="240"/>
                    </a:lnTo>
                    <a:lnTo>
                      <a:pt x="199" y="240"/>
                    </a:lnTo>
                    <a:lnTo>
                      <a:pt x="194" y="243"/>
                    </a:lnTo>
                    <a:lnTo>
                      <a:pt x="187" y="249"/>
                    </a:lnTo>
                    <a:lnTo>
                      <a:pt x="183" y="249"/>
                    </a:lnTo>
                    <a:lnTo>
                      <a:pt x="183" y="247"/>
                    </a:lnTo>
                    <a:lnTo>
                      <a:pt x="185" y="238"/>
                    </a:lnTo>
                    <a:lnTo>
                      <a:pt x="188" y="224"/>
                    </a:lnTo>
                    <a:lnTo>
                      <a:pt x="190" y="216"/>
                    </a:lnTo>
                    <a:lnTo>
                      <a:pt x="192" y="210"/>
                    </a:lnTo>
                    <a:lnTo>
                      <a:pt x="192" y="203"/>
                    </a:lnTo>
                    <a:lnTo>
                      <a:pt x="190" y="200"/>
                    </a:lnTo>
                    <a:lnTo>
                      <a:pt x="188" y="198"/>
                    </a:lnTo>
                    <a:lnTo>
                      <a:pt x="185" y="200"/>
                    </a:lnTo>
                    <a:lnTo>
                      <a:pt x="182" y="203"/>
                    </a:lnTo>
                    <a:lnTo>
                      <a:pt x="178" y="209"/>
                    </a:lnTo>
                    <a:lnTo>
                      <a:pt x="175" y="216"/>
                    </a:lnTo>
                    <a:lnTo>
                      <a:pt x="173" y="217"/>
                    </a:lnTo>
                    <a:lnTo>
                      <a:pt x="169" y="219"/>
                    </a:lnTo>
                    <a:lnTo>
                      <a:pt x="168" y="221"/>
                    </a:lnTo>
                    <a:lnTo>
                      <a:pt x="164" y="221"/>
                    </a:lnTo>
                    <a:lnTo>
                      <a:pt x="161" y="223"/>
                    </a:lnTo>
                    <a:lnTo>
                      <a:pt x="157" y="226"/>
                    </a:lnTo>
                    <a:lnTo>
                      <a:pt x="152" y="233"/>
                    </a:lnTo>
                    <a:lnTo>
                      <a:pt x="147" y="240"/>
                    </a:lnTo>
                    <a:lnTo>
                      <a:pt x="141" y="245"/>
                    </a:lnTo>
                    <a:lnTo>
                      <a:pt x="135" y="249"/>
                    </a:lnTo>
                    <a:lnTo>
                      <a:pt x="129" y="250"/>
                    </a:lnTo>
                    <a:lnTo>
                      <a:pt x="126" y="250"/>
                    </a:lnTo>
                    <a:lnTo>
                      <a:pt x="121" y="249"/>
                    </a:lnTo>
                    <a:lnTo>
                      <a:pt x="119" y="247"/>
                    </a:lnTo>
                    <a:lnTo>
                      <a:pt x="119" y="243"/>
                    </a:lnTo>
                    <a:lnTo>
                      <a:pt x="121" y="240"/>
                    </a:lnTo>
                    <a:lnTo>
                      <a:pt x="126" y="235"/>
                    </a:lnTo>
                    <a:lnTo>
                      <a:pt x="141" y="224"/>
                    </a:lnTo>
                    <a:lnTo>
                      <a:pt x="147" y="219"/>
                    </a:lnTo>
                    <a:lnTo>
                      <a:pt x="148" y="216"/>
                    </a:lnTo>
                    <a:lnTo>
                      <a:pt x="145" y="214"/>
                    </a:lnTo>
                    <a:lnTo>
                      <a:pt x="135" y="216"/>
                    </a:lnTo>
                    <a:lnTo>
                      <a:pt x="124" y="216"/>
                    </a:lnTo>
                    <a:lnTo>
                      <a:pt x="119" y="214"/>
                    </a:lnTo>
                    <a:lnTo>
                      <a:pt x="117" y="212"/>
                    </a:lnTo>
                    <a:lnTo>
                      <a:pt x="117" y="210"/>
                    </a:lnTo>
                    <a:lnTo>
                      <a:pt x="119" y="209"/>
                    </a:lnTo>
                    <a:lnTo>
                      <a:pt x="117" y="207"/>
                    </a:lnTo>
                    <a:lnTo>
                      <a:pt x="110" y="207"/>
                    </a:lnTo>
                    <a:lnTo>
                      <a:pt x="98" y="209"/>
                    </a:lnTo>
                    <a:lnTo>
                      <a:pt x="84" y="210"/>
                    </a:lnTo>
                    <a:lnTo>
                      <a:pt x="74" y="210"/>
                    </a:lnTo>
                    <a:lnTo>
                      <a:pt x="65" y="209"/>
                    </a:lnTo>
                    <a:lnTo>
                      <a:pt x="60" y="207"/>
                    </a:lnTo>
                    <a:lnTo>
                      <a:pt x="49" y="203"/>
                    </a:lnTo>
                    <a:lnTo>
                      <a:pt x="42" y="203"/>
                    </a:lnTo>
                    <a:lnTo>
                      <a:pt x="34" y="205"/>
                    </a:lnTo>
                    <a:lnTo>
                      <a:pt x="18" y="209"/>
                    </a:lnTo>
                    <a:lnTo>
                      <a:pt x="11" y="209"/>
                    </a:lnTo>
                    <a:lnTo>
                      <a:pt x="6" y="207"/>
                    </a:lnTo>
                    <a:lnTo>
                      <a:pt x="4" y="203"/>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29" name="Google Shape;929;p58"/>
              <p:cNvSpPr/>
              <p:nvPr/>
            </p:nvSpPr>
            <p:spPr>
              <a:xfrm>
                <a:off x="806" y="1331"/>
                <a:ext cx="143" cy="88"/>
              </a:xfrm>
              <a:custGeom>
                <a:rect b="b" l="l" r="r" t="t"/>
                <a:pathLst>
                  <a:path extrusionOk="0" h="228" w="371">
                    <a:moveTo>
                      <a:pt x="59" y="188"/>
                    </a:moveTo>
                    <a:lnTo>
                      <a:pt x="59" y="188"/>
                    </a:lnTo>
                    <a:lnTo>
                      <a:pt x="33" y="179"/>
                    </a:lnTo>
                    <a:lnTo>
                      <a:pt x="18" y="174"/>
                    </a:lnTo>
                    <a:lnTo>
                      <a:pt x="4" y="170"/>
                    </a:lnTo>
                    <a:lnTo>
                      <a:pt x="0" y="169"/>
                    </a:lnTo>
                    <a:lnTo>
                      <a:pt x="2" y="169"/>
                    </a:lnTo>
                    <a:lnTo>
                      <a:pt x="4" y="165"/>
                    </a:lnTo>
                    <a:lnTo>
                      <a:pt x="5" y="160"/>
                    </a:lnTo>
                    <a:lnTo>
                      <a:pt x="7" y="155"/>
                    </a:lnTo>
                    <a:lnTo>
                      <a:pt x="11" y="151"/>
                    </a:lnTo>
                    <a:lnTo>
                      <a:pt x="19" y="141"/>
                    </a:lnTo>
                    <a:lnTo>
                      <a:pt x="28" y="132"/>
                    </a:lnTo>
                    <a:lnTo>
                      <a:pt x="30" y="127"/>
                    </a:lnTo>
                    <a:lnTo>
                      <a:pt x="30" y="123"/>
                    </a:lnTo>
                    <a:lnTo>
                      <a:pt x="26" y="118"/>
                    </a:lnTo>
                    <a:lnTo>
                      <a:pt x="26" y="115"/>
                    </a:lnTo>
                    <a:lnTo>
                      <a:pt x="30" y="113"/>
                    </a:lnTo>
                    <a:lnTo>
                      <a:pt x="39" y="111"/>
                    </a:lnTo>
                    <a:lnTo>
                      <a:pt x="47" y="110"/>
                    </a:lnTo>
                    <a:lnTo>
                      <a:pt x="49" y="110"/>
                    </a:lnTo>
                    <a:lnTo>
                      <a:pt x="49" y="108"/>
                    </a:lnTo>
                    <a:lnTo>
                      <a:pt x="47" y="104"/>
                    </a:lnTo>
                    <a:lnTo>
                      <a:pt x="40" y="101"/>
                    </a:lnTo>
                    <a:lnTo>
                      <a:pt x="39" y="99"/>
                    </a:lnTo>
                    <a:lnTo>
                      <a:pt x="39" y="97"/>
                    </a:lnTo>
                    <a:lnTo>
                      <a:pt x="42" y="92"/>
                    </a:lnTo>
                    <a:lnTo>
                      <a:pt x="47" y="87"/>
                    </a:lnTo>
                    <a:lnTo>
                      <a:pt x="49" y="83"/>
                    </a:lnTo>
                    <a:lnTo>
                      <a:pt x="49" y="80"/>
                    </a:lnTo>
                    <a:lnTo>
                      <a:pt x="51" y="76"/>
                    </a:lnTo>
                    <a:lnTo>
                      <a:pt x="52" y="75"/>
                    </a:lnTo>
                    <a:lnTo>
                      <a:pt x="58" y="73"/>
                    </a:lnTo>
                    <a:lnTo>
                      <a:pt x="61" y="71"/>
                    </a:lnTo>
                    <a:lnTo>
                      <a:pt x="63" y="70"/>
                    </a:lnTo>
                    <a:lnTo>
                      <a:pt x="65" y="68"/>
                    </a:lnTo>
                    <a:lnTo>
                      <a:pt x="65" y="64"/>
                    </a:lnTo>
                    <a:lnTo>
                      <a:pt x="66" y="61"/>
                    </a:lnTo>
                    <a:lnTo>
                      <a:pt x="73" y="56"/>
                    </a:lnTo>
                    <a:lnTo>
                      <a:pt x="75" y="54"/>
                    </a:lnTo>
                    <a:lnTo>
                      <a:pt x="75" y="52"/>
                    </a:lnTo>
                    <a:lnTo>
                      <a:pt x="73" y="49"/>
                    </a:lnTo>
                    <a:lnTo>
                      <a:pt x="66" y="47"/>
                    </a:lnTo>
                    <a:lnTo>
                      <a:pt x="61" y="43"/>
                    </a:lnTo>
                    <a:lnTo>
                      <a:pt x="56" y="40"/>
                    </a:lnTo>
                    <a:lnTo>
                      <a:pt x="54" y="36"/>
                    </a:lnTo>
                    <a:lnTo>
                      <a:pt x="52" y="33"/>
                    </a:lnTo>
                    <a:lnTo>
                      <a:pt x="49" y="26"/>
                    </a:lnTo>
                    <a:lnTo>
                      <a:pt x="47" y="22"/>
                    </a:lnTo>
                    <a:lnTo>
                      <a:pt x="44" y="19"/>
                    </a:lnTo>
                    <a:lnTo>
                      <a:pt x="42" y="17"/>
                    </a:lnTo>
                    <a:lnTo>
                      <a:pt x="42" y="16"/>
                    </a:lnTo>
                    <a:lnTo>
                      <a:pt x="49" y="14"/>
                    </a:lnTo>
                    <a:lnTo>
                      <a:pt x="72" y="12"/>
                    </a:lnTo>
                    <a:lnTo>
                      <a:pt x="105" y="9"/>
                    </a:lnTo>
                    <a:lnTo>
                      <a:pt x="120" y="7"/>
                    </a:lnTo>
                    <a:lnTo>
                      <a:pt x="136" y="3"/>
                    </a:lnTo>
                    <a:lnTo>
                      <a:pt x="146" y="2"/>
                    </a:lnTo>
                    <a:lnTo>
                      <a:pt x="155" y="0"/>
                    </a:lnTo>
                    <a:lnTo>
                      <a:pt x="162" y="2"/>
                    </a:lnTo>
                    <a:lnTo>
                      <a:pt x="167" y="3"/>
                    </a:lnTo>
                    <a:lnTo>
                      <a:pt x="181" y="10"/>
                    </a:lnTo>
                    <a:lnTo>
                      <a:pt x="192" y="16"/>
                    </a:lnTo>
                    <a:lnTo>
                      <a:pt x="204" y="19"/>
                    </a:lnTo>
                    <a:lnTo>
                      <a:pt x="218" y="22"/>
                    </a:lnTo>
                    <a:lnTo>
                      <a:pt x="227" y="24"/>
                    </a:lnTo>
                    <a:lnTo>
                      <a:pt x="232" y="22"/>
                    </a:lnTo>
                    <a:lnTo>
                      <a:pt x="235" y="24"/>
                    </a:lnTo>
                    <a:lnTo>
                      <a:pt x="237" y="26"/>
                    </a:lnTo>
                    <a:lnTo>
                      <a:pt x="239" y="29"/>
                    </a:lnTo>
                    <a:lnTo>
                      <a:pt x="239" y="33"/>
                    </a:lnTo>
                    <a:lnTo>
                      <a:pt x="237" y="36"/>
                    </a:lnTo>
                    <a:lnTo>
                      <a:pt x="240" y="36"/>
                    </a:lnTo>
                    <a:lnTo>
                      <a:pt x="244" y="35"/>
                    </a:lnTo>
                    <a:lnTo>
                      <a:pt x="246" y="33"/>
                    </a:lnTo>
                    <a:lnTo>
                      <a:pt x="247" y="28"/>
                    </a:lnTo>
                    <a:lnTo>
                      <a:pt x="251" y="24"/>
                    </a:lnTo>
                    <a:lnTo>
                      <a:pt x="256" y="22"/>
                    </a:lnTo>
                    <a:lnTo>
                      <a:pt x="265" y="21"/>
                    </a:lnTo>
                    <a:lnTo>
                      <a:pt x="277" y="19"/>
                    </a:lnTo>
                    <a:lnTo>
                      <a:pt x="291" y="21"/>
                    </a:lnTo>
                    <a:lnTo>
                      <a:pt x="303" y="24"/>
                    </a:lnTo>
                    <a:lnTo>
                      <a:pt x="314" y="29"/>
                    </a:lnTo>
                    <a:lnTo>
                      <a:pt x="322" y="36"/>
                    </a:lnTo>
                    <a:lnTo>
                      <a:pt x="340" y="49"/>
                    </a:lnTo>
                    <a:lnTo>
                      <a:pt x="347" y="54"/>
                    </a:lnTo>
                    <a:lnTo>
                      <a:pt x="355" y="57"/>
                    </a:lnTo>
                    <a:lnTo>
                      <a:pt x="366" y="61"/>
                    </a:lnTo>
                    <a:lnTo>
                      <a:pt x="369" y="64"/>
                    </a:lnTo>
                    <a:lnTo>
                      <a:pt x="371" y="68"/>
                    </a:lnTo>
                    <a:lnTo>
                      <a:pt x="369" y="71"/>
                    </a:lnTo>
                    <a:lnTo>
                      <a:pt x="364" y="76"/>
                    </a:lnTo>
                    <a:lnTo>
                      <a:pt x="355" y="80"/>
                    </a:lnTo>
                    <a:lnTo>
                      <a:pt x="341" y="83"/>
                    </a:lnTo>
                    <a:lnTo>
                      <a:pt x="324" y="89"/>
                    </a:lnTo>
                    <a:lnTo>
                      <a:pt x="303" y="99"/>
                    </a:lnTo>
                    <a:lnTo>
                      <a:pt x="281" y="108"/>
                    </a:lnTo>
                    <a:lnTo>
                      <a:pt x="256" y="118"/>
                    </a:lnTo>
                    <a:lnTo>
                      <a:pt x="244" y="123"/>
                    </a:lnTo>
                    <a:lnTo>
                      <a:pt x="237" y="129"/>
                    </a:lnTo>
                    <a:lnTo>
                      <a:pt x="234" y="134"/>
                    </a:lnTo>
                    <a:lnTo>
                      <a:pt x="232" y="139"/>
                    </a:lnTo>
                    <a:lnTo>
                      <a:pt x="230" y="144"/>
                    </a:lnTo>
                    <a:lnTo>
                      <a:pt x="227" y="148"/>
                    </a:lnTo>
                    <a:lnTo>
                      <a:pt x="221" y="151"/>
                    </a:lnTo>
                    <a:lnTo>
                      <a:pt x="213" y="153"/>
                    </a:lnTo>
                    <a:lnTo>
                      <a:pt x="202" y="157"/>
                    </a:lnTo>
                    <a:lnTo>
                      <a:pt x="199" y="162"/>
                    </a:lnTo>
                    <a:lnTo>
                      <a:pt x="195" y="167"/>
                    </a:lnTo>
                    <a:lnTo>
                      <a:pt x="195" y="176"/>
                    </a:lnTo>
                    <a:lnTo>
                      <a:pt x="195" y="184"/>
                    </a:lnTo>
                    <a:lnTo>
                      <a:pt x="193" y="191"/>
                    </a:lnTo>
                    <a:lnTo>
                      <a:pt x="188" y="198"/>
                    </a:lnTo>
                    <a:lnTo>
                      <a:pt x="187" y="202"/>
                    </a:lnTo>
                    <a:lnTo>
                      <a:pt x="181" y="204"/>
                    </a:lnTo>
                    <a:lnTo>
                      <a:pt x="173" y="207"/>
                    </a:lnTo>
                    <a:lnTo>
                      <a:pt x="166" y="209"/>
                    </a:lnTo>
                    <a:lnTo>
                      <a:pt x="160" y="209"/>
                    </a:lnTo>
                    <a:lnTo>
                      <a:pt x="157" y="207"/>
                    </a:lnTo>
                    <a:lnTo>
                      <a:pt x="150" y="205"/>
                    </a:lnTo>
                    <a:lnTo>
                      <a:pt x="146" y="207"/>
                    </a:lnTo>
                    <a:lnTo>
                      <a:pt x="141" y="209"/>
                    </a:lnTo>
                    <a:lnTo>
                      <a:pt x="129" y="217"/>
                    </a:lnTo>
                    <a:lnTo>
                      <a:pt x="117" y="224"/>
                    </a:lnTo>
                    <a:lnTo>
                      <a:pt x="106" y="228"/>
                    </a:lnTo>
                    <a:lnTo>
                      <a:pt x="101" y="228"/>
                    </a:lnTo>
                    <a:lnTo>
                      <a:pt x="96" y="226"/>
                    </a:lnTo>
                    <a:lnTo>
                      <a:pt x="92" y="224"/>
                    </a:lnTo>
                    <a:lnTo>
                      <a:pt x="89" y="221"/>
                    </a:lnTo>
                    <a:lnTo>
                      <a:pt x="84" y="211"/>
                    </a:lnTo>
                    <a:lnTo>
                      <a:pt x="80" y="204"/>
                    </a:lnTo>
                    <a:lnTo>
                      <a:pt x="75" y="198"/>
                    </a:lnTo>
                    <a:lnTo>
                      <a:pt x="68" y="193"/>
                    </a:lnTo>
                    <a:lnTo>
                      <a:pt x="59" y="188"/>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30" name="Google Shape;930;p58"/>
              <p:cNvSpPr/>
              <p:nvPr/>
            </p:nvSpPr>
            <p:spPr>
              <a:xfrm>
                <a:off x="898" y="1362"/>
                <a:ext cx="248" cy="121"/>
              </a:xfrm>
              <a:custGeom>
                <a:rect b="b" l="l" r="r" t="t"/>
                <a:pathLst>
                  <a:path extrusionOk="0" h="312" w="639">
                    <a:moveTo>
                      <a:pt x="433" y="252"/>
                    </a:moveTo>
                    <a:lnTo>
                      <a:pt x="433" y="252"/>
                    </a:lnTo>
                    <a:lnTo>
                      <a:pt x="428" y="254"/>
                    </a:lnTo>
                    <a:lnTo>
                      <a:pt x="425" y="258"/>
                    </a:lnTo>
                    <a:lnTo>
                      <a:pt x="425" y="259"/>
                    </a:lnTo>
                    <a:lnTo>
                      <a:pt x="425" y="263"/>
                    </a:lnTo>
                    <a:lnTo>
                      <a:pt x="425" y="265"/>
                    </a:lnTo>
                    <a:lnTo>
                      <a:pt x="425" y="268"/>
                    </a:lnTo>
                    <a:lnTo>
                      <a:pt x="421" y="272"/>
                    </a:lnTo>
                    <a:lnTo>
                      <a:pt x="416" y="275"/>
                    </a:lnTo>
                    <a:lnTo>
                      <a:pt x="407" y="279"/>
                    </a:lnTo>
                    <a:lnTo>
                      <a:pt x="402" y="282"/>
                    </a:lnTo>
                    <a:lnTo>
                      <a:pt x="390" y="282"/>
                    </a:lnTo>
                    <a:lnTo>
                      <a:pt x="378" y="284"/>
                    </a:lnTo>
                    <a:lnTo>
                      <a:pt x="371" y="285"/>
                    </a:lnTo>
                    <a:lnTo>
                      <a:pt x="365" y="289"/>
                    </a:lnTo>
                    <a:lnTo>
                      <a:pt x="357" y="294"/>
                    </a:lnTo>
                    <a:lnTo>
                      <a:pt x="346" y="296"/>
                    </a:lnTo>
                    <a:lnTo>
                      <a:pt x="320" y="303"/>
                    </a:lnTo>
                    <a:lnTo>
                      <a:pt x="296" y="306"/>
                    </a:lnTo>
                    <a:lnTo>
                      <a:pt x="280" y="310"/>
                    </a:lnTo>
                    <a:lnTo>
                      <a:pt x="271" y="312"/>
                    </a:lnTo>
                    <a:lnTo>
                      <a:pt x="259" y="312"/>
                    </a:lnTo>
                    <a:lnTo>
                      <a:pt x="244" y="310"/>
                    </a:lnTo>
                    <a:lnTo>
                      <a:pt x="224" y="312"/>
                    </a:lnTo>
                    <a:lnTo>
                      <a:pt x="212" y="312"/>
                    </a:lnTo>
                    <a:lnTo>
                      <a:pt x="205" y="308"/>
                    </a:lnTo>
                    <a:lnTo>
                      <a:pt x="200" y="303"/>
                    </a:lnTo>
                    <a:lnTo>
                      <a:pt x="195" y="298"/>
                    </a:lnTo>
                    <a:lnTo>
                      <a:pt x="191" y="292"/>
                    </a:lnTo>
                    <a:lnTo>
                      <a:pt x="191" y="289"/>
                    </a:lnTo>
                    <a:lnTo>
                      <a:pt x="193" y="277"/>
                    </a:lnTo>
                    <a:lnTo>
                      <a:pt x="193" y="273"/>
                    </a:lnTo>
                    <a:lnTo>
                      <a:pt x="193" y="268"/>
                    </a:lnTo>
                    <a:lnTo>
                      <a:pt x="190" y="266"/>
                    </a:lnTo>
                    <a:lnTo>
                      <a:pt x="184" y="265"/>
                    </a:lnTo>
                    <a:lnTo>
                      <a:pt x="163" y="265"/>
                    </a:lnTo>
                    <a:lnTo>
                      <a:pt x="134" y="263"/>
                    </a:lnTo>
                    <a:lnTo>
                      <a:pt x="118" y="263"/>
                    </a:lnTo>
                    <a:lnTo>
                      <a:pt x="104" y="259"/>
                    </a:lnTo>
                    <a:lnTo>
                      <a:pt x="94" y="256"/>
                    </a:lnTo>
                    <a:lnTo>
                      <a:pt x="87" y="251"/>
                    </a:lnTo>
                    <a:lnTo>
                      <a:pt x="73" y="238"/>
                    </a:lnTo>
                    <a:lnTo>
                      <a:pt x="66" y="233"/>
                    </a:lnTo>
                    <a:lnTo>
                      <a:pt x="62" y="226"/>
                    </a:lnTo>
                    <a:lnTo>
                      <a:pt x="59" y="221"/>
                    </a:lnTo>
                    <a:lnTo>
                      <a:pt x="59" y="219"/>
                    </a:lnTo>
                    <a:lnTo>
                      <a:pt x="61" y="216"/>
                    </a:lnTo>
                    <a:lnTo>
                      <a:pt x="66" y="212"/>
                    </a:lnTo>
                    <a:lnTo>
                      <a:pt x="76" y="209"/>
                    </a:lnTo>
                    <a:lnTo>
                      <a:pt x="108" y="204"/>
                    </a:lnTo>
                    <a:lnTo>
                      <a:pt x="144" y="200"/>
                    </a:lnTo>
                    <a:lnTo>
                      <a:pt x="181" y="198"/>
                    </a:lnTo>
                    <a:lnTo>
                      <a:pt x="214" y="200"/>
                    </a:lnTo>
                    <a:lnTo>
                      <a:pt x="231" y="202"/>
                    </a:lnTo>
                    <a:lnTo>
                      <a:pt x="238" y="200"/>
                    </a:lnTo>
                    <a:lnTo>
                      <a:pt x="244" y="200"/>
                    </a:lnTo>
                    <a:lnTo>
                      <a:pt x="254" y="200"/>
                    </a:lnTo>
                    <a:lnTo>
                      <a:pt x="264" y="200"/>
                    </a:lnTo>
                    <a:lnTo>
                      <a:pt x="264" y="198"/>
                    </a:lnTo>
                    <a:lnTo>
                      <a:pt x="261" y="197"/>
                    </a:lnTo>
                    <a:lnTo>
                      <a:pt x="250" y="191"/>
                    </a:lnTo>
                    <a:lnTo>
                      <a:pt x="240" y="186"/>
                    </a:lnTo>
                    <a:lnTo>
                      <a:pt x="231" y="181"/>
                    </a:lnTo>
                    <a:lnTo>
                      <a:pt x="226" y="181"/>
                    </a:lnTo>
                    <a:lnTo>
                      <a:pt x="216" y="181"/>
                    </a:lnTo>
                    <a:lnTo>
                      <a:pt x="200" y="178"/>
                    </a:lnTo>
                    <a:lnTo>
                      <a:pt x="190" y="176"/>
                    </a:lnTo>
                    <a:lnTo>
                      <a:pt x="181" y="174"/>
                    </a:lnTo>
                    <a:lnTo>
                      <a:pt x="167" y="176"/>
                    </a:lnTo>
                    <a:lnTo>
                      <a:pt x="153" y="179"/>
                    </a:lnTo>
                    <a:lnTo>
                      <a:pt x="132" y="181"/>
                    </a:lnTo>
                    <a:lnTo>
                      <a:pt x="113" y="179"/>
                    </a:lnTo>
                    <a:lnTo>
                      <a:pt x="102" y="178"/>
                    </a:lnTo>
                    <a:lnTo>
                      <a:pt x="96" y="176"/>
                    </a:lnTo>
                    <a:lnTo>
                      <a:pt x="82" y="178"/>
                    </a:lnTo>
                    <a:lnTo>
                      <a:pt x="66" y="179"/>
                    </a:lnTo>
                    <a:lnTo>
                      <a:pt x="55" y="178"/>
                    </a:lnTo>
                    <a:lnTo>
                      <a:pt x="49" y="176"/>
                    </a:lnTo>
                    <a:lnTo>
                      <a:pt x="36" y="167"/>
                    </a:lnTo>
                    <a:lnTo>
                      <a:pt x="31" y="162"/>
                    </a:lnTo>
                    <a:lnTo>
                      <a:pt x="28" y="158"/>
                    </a:lnTo>
                    <a:lnTo>
                      <a:pt x="26" y="155"/>
                    </a:lnTo>
                    <a:lnTo>
                      <a:pt x="28" y="151"/>
                    </a:lnTo>
                    <a:lnTo>
                      <a:pt x="31" y="148"/>
                    </a:lnTo>
                    <a:lnTo>
                      <a:pt x="38" y="144"/>
                    </a:lnTo>
                    <a:lnTo>
                      <a:pt x="64" y="139"/>
                    </a:lnTo>
                    <a:lnTo>
                      <a:pt x="85" y="134"/>
                    </a:lnTo>
                    <a:lnTo>
                      <a:pt x="97" y="131"/>
                    </a:lnTo>
                    <a:lnTo>
                      <a:pt x="104" y="127"/>
                    </a:lnTo>
                    <a:lnTo>
                      <a:pt x="104" y="125"/>
                    </a:lnTo>
                    <a:lnTo>
                      <a:pt x="102" y="122"/>
                    </a:lnTo>
                    <a:lnTo>
                      <a:pt x="99" y="122"/>
                    </a:lnTo>
                    <a:lnTo>
                      <a:pt x="89" y="122"/>
                    </a:lnTo>
                    <a:lnTo>
                      <a:pt x="75" y="125"/>
                    </a:lnTo>
                    <a:lnTo>
                      <a:pt x="55" y="129"/>
                    </a:lnTo>
                    <a:lnTo>
                      <a:pt x="38" y="131"/>
                    </a:lnTo>
                    <a:lnTo>
                      <a:pt x="31" y="131"/>
                    </a:lnTo>
                    <a:lnTo>
                      <a:pt x="28" y="127"/>
                    </a:lnTo>
                    <a:lnTo>
                      <a:pt x="24" y="120"/>
                    </a:lnTo>
                    <a:lnTo>
                      <a:pt x="22" y="113"/>
                    </a:lnTo>
                    <a:lnTo>
                      <a:pt x="21" y="111"/>
                    </a:lnTo>
                    <a:lnTo>
                      <a:pt x="19" y="110"/>
                    </a:lnTo>
                    <a:lnTo>
                      <a:pt x="15" y="110"/>
                    </a:lnTo>
                    <a:lnTo>
                      <a:pt x="12" y="111"/>
                    </a:lnTo>
                    <a:lnTo>
                      <a:pt x="7" y="115"/>
                    </a:lnTo>
                    <a:lnTo>
                      <a:pt x="3" y="115"/>
                    </a:lnTo>
                    <a:lnTo>
                      <a:pt x="0" y="113"/>
                    </a:lnTo>
                    <a:lnTo>
                      <a:pt x="0" y="110"/>
                    </a:lnTo>
                    <a:lnTo>
                      <a:pt x="0" y="106"/>
                    </a:lnTo>
                    <a:lnTo>
                      <a:pt x="0" y="101"/>
                    </a:lnTo>
                    <a:lnTo>
                      <a:pt x="3" y="96"/>
                    </a:lnTo>
                    <a:lnTo>
                      <a:pt x="7" y="89"/>
                    </a:lnTo>
                    <a:lnTo>
                      <a:pt x="12" y="84"/>
                    </a:lnTo>
                    <a:lnTo>
                      <a:pt x="17" y="80"/>
                    </a:lnTo>
                    <a:lnTo>
                      <a:pt x="26" y="77"/>
                    </a:lnTo>
                    <a:lnTo>
                      <a:pt x="33" y="75"/>
                    </a:lnTo>
                    <a:lnTo>
                      <a:pt x="35" y="73"/>
                    </a:lnTo>
                    <a:lnTo>
                      <a:pt x="35" y="71"/>
                    </a:lnTo>
                    <a:lnTo>
                      <a:pt x="33" y="70"/>
                    </a:lnTo>
                    <a:lnTo>
                      <a:pt x="29" y="68"/>
                    </a:lnTo>
                    <a:lnTo>
                      <a:pt x="21" y="64"/>
                    </a:lnTo>
                    <a:lnTo>
                      <a:pt x="17" y="63"/>
                    </a:lnTo>
                    <a:lnTo>
                      <a:pt x="17" y="59"/>
                    </a:lnTo>
                    <a:lnTo>
                      <a:pt x="21" y="56"/>
                    </a:lnTo>
                    <a:lnTo>
                      <a:pt x="28" y="52"/>
                    </a:lnTo>
                    <a:lnTo>
                      <a:pt x="55" y="35"/>
                    </a:lnTo>
                    <a:lnTo>
                      <a:pt x="69" y="28"/>
                    </a:lnTo>
                    <a:lnTo>
                      <a:pt x="85" y="23"/>
                    </a:lnTo>
                    <a:lnTo>
                      <a:pt x="106" y="16"/>
                    </a:lnTo>
                    <a:lnTo>
                      <a:pt x="129" y="5"/>
                    </a:lnTo>
                    <a:lnTo>
                      <a:pt x="141" y="2"/>
                    </a:lnTo>
                    <a:lnTo>
                      <a:pt x="151" y="0"/>
                    </a:lnTo>
                    <a:lnTo>
                      <a:pt x="160" y="0"/>
                    </a:lnTo>
                    <a:lnTo>
                      <a:pt x="169" y="2"/>
                    </a:lnTo>
                    <a:lnTo>
                      <a:pt x="176" y="5"/>
                    </a:lnTo>
                    <a:lnTo>
                      <a:pt x="179" y="10"/>
                    </a:lnTo>
                    <a:lnTo>
                      <a:pt x="181" y="14"/>
                    </a:lnTo>
                    <a:lnTo>
                      <a:pt x="181" y="17"/>
                    </a:lnTo>
                    <a:lnTo>
                      <a:pt x="179" y="24"/>
                    </a:lnTo>
                    <a:lnTo>
                      <a:pt x="177" y="28"/>
                    </a:lnTo>
                    <a:lnTo>
                      <a:pt x="179" y="31"/>
                    </a:lnTo>
                    <a:lnTo>
                      <a:pt x="177" y="35"/>
                    </a:lnTo>
                    <a:lnTo>
                      <a:pt x="176" y="38"/>
                    </a:lnTo>
                    <a:lnTo>
                      <a:pt x="165" y="47"/>
                    </a:lnTo>
                    <a:lnTo>
                      <a:pt x="162" y="50"/>
                    </a:lnTo>
                    <a:lnTo>
                      <a:pt x="163" y="52"/>
                    </a:lnTo>
                    <a:lnTo>
                      <a:pt x="170" y="50"/>
                    </a:lnTo>
                    <a:lnTo>
                      <a:pt x="191" y="43"/>
                    </a:lnTo>
                    <a:lnTo>
                      <a:pt x="195" y="42"/>
                    </a:lnTo>
                    <a:lnTo>
                      <a:pt x="195" y="40"/>
                    </a:lnTo>
                    <a:lnTo>
                      <a:pt x="193" y="37"/>
                    </a:lnTo>
                    <a:lnTo>
                      <a:pt x="195" y="33"/>
                    </a:lnTo>
                    <a:lnTo>
                      <a:pt x="198" y="30"/>
                    </a:lnTo>
                    <a:lnTo>
                      <a:pt x="207" y="26"/>
                    </a:lnTo>
                    <a:lnTo>
                      <a:pt x="217" y="26"/>
                    </a:lnTo>
                    <a:lnTo>
                      <a:pt x="233" y="28"/>
                    </a:lnTo>
                    <a:lnTo>
                      <a:pt x="256" y="35"/>
                    </a:lnTo>
                    <a:lnTo>
                      <a:pt x="268" y="38"/>
                    </a:lnTo>
                    <a:lnTo>
                      <a:pt x="273" y="42"/>
                    </a:lnTo>
                    <a:lnTo>
                      <a:pt x="277" y="45"/>
                    </a:lnTo>
                    <a:lnTo>
                      <a:pt x="275" y="49"/>
                    </a:lnTo>
                    <a:lnTo>
                      <a:pt x="271" y="56"/>
                    </a:lnTo>
                    <a:lnTo>
                      <a:pt x="271" y="59"/>
                    </a:lnTo>
                    <a:lnTo>
                      <a:pt x="275" y="64"/>
                    </a:lnTo>
                    <a:lnTo>
                      <a:pt x="278" y="68"/>
                    </a:lnTo>
                    <a:lnTo>
                      <a:pt x="282" y="68"/>
                    </a:lnTo>
                    <a:lnTo>
                      <a:pt x="284" y="64"/>
                    </a:lnTo>
                    <a:lnTo>
                      <a:pt x="285" y="61"/>
                    </a:lnTo>
                    <a:lnTo>
                      <a:pt x="287" y="56"/>
                    </a:lnTo>
                    <a:lnTo>
                      <a:pt x="291" y="52"/>
                    </a:lnTo>
                    <a:lnTo>
                      <a:pt x="298" y="50"/>
                    </a:lnTo>
                    <a:lnTo>
                      <a:pt x="306" y="52"/>
                    </a:lnTo>
                    <a:lnTo>
                      <a:pt x="322" y="56"/>
                    </a:lnTo>
                    <a:lnTo>
                      <a:pt x="325" y="54"/>
                    </a:lnTo>
                    <a:lnTo>
                      <a:pt x="322" y="49"/>
                    </a:lnTo>
                    <a:lnTo>
                      <a:pt x="313" y="45"/>
                    </a:lnTo>
                    <a:lnTo>
                      <a:pt x="308" y="43"/>
                    </a:lnTo>
                    <a:lnTo>
                      <a:pt x="310" y="42"/>
                    </a:lnTo>
                    <a:lnTo>
                      <a:pt x="310" y="40"/>
                    </a:lnTo>
                    <a:lnTo>
                      <a:pt x="308" y="38"/>
                    </a:lnTo>
                    <a:lnTo>
                      <a:pt x="306" y="35"/>
                    </a:lnTo>
                    <a:lnTo>
                      <a:pt x="299" y="31"/>
                    </a:lnTo>
                    <a:lnTo>
                      <a:pt x="294" y="28"/>
                    </a:lnTo>
                    <a:lnTo>
                      <a:pt x="292" y="26"/>
                    </a:lnTo>
                    <a:lnTo>
                      <a:pt x="292" y="23"/>
                    </a:lnTo>
                    <a:lnTo>
                      <a:pt x="296" y="23"/>
                    </a:lnTo>
                    <a:lnTo>
                      <a:pt x="306" y="23"/>
                    </a:lnTo>
                    <a:lnTo>
                      <a:pt x="324" y="26"/>
                    </a:lnTo>
                    <a:lnTo>
                      <a:pt x="329" y="28"/>
                    </a:lnTo>
                    <a:lnTo>
                      <a:pt x="332" y="30"/>
                    </a:lnTo>
                    <a:lnTo>
                      <a:pt x="332" y="31"/>
                    </a:lnTo>
                    <a:lnTo>
                      <a:pt x="332" y="33"/>
                    </a:lnTo>
                    <a:lnTo>
                      <a:pt x="331" y="33"/>
                    </a:lnTo>
                    <a:lnTo>
                      <a:pt x="332" y="35"/>
                    </a:lnTo>
                    <a:lnTo>
                      <a:pt x="343" y="40"/>
                    </a:lnTo>
                    <a:lnTo>
                      <a:pt x="351" y="43"/>
                    </a:lnTo>
                    <a:lnTo>
                      <a:pt x="358" y="47"/>
                    </a:lnTo>
                    <a:lnTo>
                      <a:pt x="362" y="52"/>
                    </a:lnTo>
                    <a:lnTo>
                      <a:pt x="364" y="57"/>
                    </a:lnTo>
                    <a:lnTo>
                      <a:pt x="369" y="71"/>
                    </a:lnTo>
                    <a:lnTo>
                      <a:pt x="372" y="80"/>
                    </a:lnTo>
                    <a:lnTo>
                      <a:pt x="376" y="90"/>
                    </a:lnTo>
                    <a:lnTo>
                      <a:pt x="386" y="104"/>
                    </a:lnTo>
                    <a:lnTo>
                      <a:pt x="393" y="113"/>
                    </a:lnTo>
                    <a:lnTo>
                      <a:pt x="395" y="113"/>
                    </a:lnTo>
                    <a:lnTo>
                      <a:pt x="397" y="113"/>
                    </a:lnTo>
                    <a:lnTo>
                      <a:pt x="400" y="110"/>
                    </a:lnTo>
                    <a:lnTo>
                      <a:pt x="405" y="106"/>
                    </a:lnTo>
                    <a:lnTo>
                      <a:pt x="412" y="103"/>
                    </a:lnTo>
                    <a:lnTo>
                      <a:pt x="414" y="101"/>
                    </a:lnTo>
                    <a:lnTo>
                      <a:pt x="414" y="99"/>
                    </a:lnTo>
                    <a:lnTo>
                      <a:pt x="414" y="96"/>
                    </a:lnTo>
                    <a:lnTo>
                      <a:pt x="411" y="92"/>
                    </a:lnTo>
                    <a:lnTo>
                      <a:pt x="402" y="85"/>
                    </a:lnTo>
                    <a:lnTo>
                      <a:pt x="397" y="77"/>
                    </a:lnTo>
                    <a:lnTo>
                      <a:pt x="393" y="68"/>
                    </a:lnTo>
                    <a:lnTo>
                      <a:pt x="392" y="59"/>
                    </a:lnTo>
                    <a:lnTo>
                      <a:pt x="386" y="40"/>
                    </a:lnTo>
                    <a:lnTo>
                      <a:pt x="385" y="31"/>
                    </a:lnTo>
                    <a:lnTo>
                      <a:pt x="381" y="24"/>
                    </a:lnTo>
                    <a:lnTo>
                      <a:pt x="378" y="16"/>
                    </a:lnTo>
                    <a:lnTo>
                      <a:pt x="378" y="10"/>
                    </a:lnTo>
                    <a:lnTo>
                      <a:pt x="379" y="7"/>
                    </a:lnTo>
                    <a:lnTo>
                      <a:pt x="383" y="3"/>
                    </a:lnTo>
                    <a:lnTo>
                      <a:pt x="386" y="2"/>
                    </a:lnTo>
                    <a:lnTo>
                      <a:pt x="392" y="2"/>
                    </a:lnTo>
                    <a:lnTo>
                      <a:pt x="402" y="3"/>
                    </a:lnTo>
                    <a:lnTo>
                      <a:pt x="412" y="7"/>
                    </a:lnTo>
                    <a:lnTo>
                      <a:pt x="419" y="9"/>
                    </a:lnTo>
                    <a:lnTo>
                      <a:pt x="421" y="7"/>
                    </a:lnTo>
                    <a:lnTo>
                      <a:pt x="423" y="5"/>
                    </a:lnTo>
                    <a:lnTo>
                      <a:pt x="425" y="3"/>
                    </a:lnTo>
                    <a:lnTo>
                      <a:pt x="428" y="2"/>
                    </a:lnTo>
                    <a:lnTo>
                      <a:pt x="432" y="3"/>
                    </a:lnTo>
                    <a:lnTo>
                      <a:pt x="439" y="9"/>
                    </a:lnTo>
                    <a:lnTo>
                      <a:pt x="452" y="17"/>
                    </a:lnTo>
                    <a:lnTo>
                      <a:pt x="461" y="21"/>
                    </a:lnTo>
                    <a:lnTo>
                      <a:pt x="468" y="24"/>
                    </a:lnTo>
                    <a:lnTo>
                      <a:pt x="477" y="33"/>
                    </a:lnTo>
                    <a:lnTo>
                      <a:pt x="482" y="40"/>
                    </a:lnTo>
                    <a:lnTo>
                      <a:pt x="486" y="50"/>
                    </a:lnTo>
                    <a:lnTo>
                      <a:pt x="491" y="70"/>
                    </a:lnTo>
                    <a:lnTo>
                      <a:pt x="496" y="89"/>
                    </a:lnTo>
                    <a:lnTo>
                      <a:pt x="499" y="96"/>
                    </a:lnTo>
                    <a:lnTo>
                      <a:pt x="505" y="101"/>
                    </a:lnTo>
                    <a:lnTo>
                      <a:pt x="510" y="106"/>
                    </a:lnTo>
                    <a:lnTo>
                      <a:pt x="513" y="111"/>
                    </a:lnTo>
                    <a:lnTo>
                      <a:pt x="517" y="117"/>
                    </a:lnTo>
                    <a:lnTo>
                      <a:pt x="517" y="122"/>
                    </a:lnTo>
                    <a:lnTo>
                      <a:pt x="517" y="127"/>
                    </a:lnTo>
                    <a:lnTo>
                      <a:pt x="515" y="132"/>
                    </a:lnTo>
                    <a:lnTo>
                      <a:pt x="510" y="141"/>
                    </a:lnTo>
                    <a:lnTo>
                      <a:pt x="508" y="144"/>
                    </a:lnTo>
                    <a:lnTo>
                      <a:pt x="508" y="146"/>
                    </a:lnTo>
                    <a:lnTo>
                      <a:pt x="508" y="150"/>
                    </a:lnTo>
                    <a:lnTo>
                      <a:pt x="512" y="151"/>
                    </a:lnTo>
                    <a:lnTo>
                      <a:pt x="519" y="157"/>
                    </a:lnTo>
                    <a:lnTo>
                      <a:pt x="524" y="160"/>
                    </a:lnTo>
                    <a:lnTo>
                      <a:pt x="527" y="165"/>
                    </a:lnTo>
                    <a:lnTo>
                      <a:pt x="531" y="169"/>
                    </a:lnTo>
                    <a:lnTo>
                      <a:pt x="536" y="174"/>
                    </a:lnTo>
                    <a:lnTo>
                      <a:pt x="548" y="181"/>
                    </a:lnTo>
                    <a:lnTo>
                      <a:pt x="557" y="183"/>
                    </a:lnTo>
                    <a:lnTo>
                      <a:pt x="560" y="181"/>
                    </a:lnTo>
                    <a:lnTo>
                      <a:pt x="560" y="179"/>
                    </a:lnTo>
                    <a:lnTo>
                      <a:pt x="559" y="174"/>
                    </a:lnTo>
                    <a:lnTo>
                      <a:pt x="562" y="174"/>
                    </a:lnTo>
                    <a:lnTo>
                      <a:pt x="567" y="176"/>
                    </a:lnTo>
                    <a:lnTo>
                      <a:pt x="573" y="181"/>
                    </a:lnTo>
                    <a:lnTo>
                      <a:pt x="585" y="190"/>
                    </a:lnTo>
                    <a:lnTo>
                      <a:pt x="594" y="195"/>
                    </a:lnTo>
                    <a:lnTo>
                      <a:pt x="600" y="198"/>
                    </a:lnTo>
                    <a:lnTo>
                      <a:pt x="606" y="198"/>
                    </a:lnTo>
                    <a:lnTo>
                      <a:pt x="613" y="198"/>
                    </a:lnTo>
                    <a:lnTo>
                      <a:pt x="613" y="200"/>
                    </a:lnTo>
                    <a:lnTo>
                      <a:pt x="614" y="204"/>
                    </a:lnTo>
                    <a:lnTo>
                      <a:pt x="614" y="207"/>
                    </a:lnTo>
                    <a:lnTo>
                      <a:pt x="618" y="207"/>
                    </a:lnTo>
                    <a:lnTo>
                      <a:pt x="625" y="207"/>
                    </a:lnTo>
                    <a:lnTo>
                      <a:pt x="632" y="205"/>
                    </a:lnTo>
                    <a:lnTo>
                      <a:pt x="635" y="207"/>
                    </a:lnTo>
                    <a:lnTo>
                      <a:pt x="637" y="211"/>
                    </a:lnTo>
                    <a:lnTo>
                      <a:pt x="639" y="221"/>
                    </a:lnTo>
                    <a:lnTo>
                      <a:pt x="639" y="230"/>
                    </a:lnTo>
                    <a:lnTo>
                      <a:pt x="639" y="233"/>
                    </a:lnTo>
                    <a:lnTo>
                      <a:pt x="637" y="235"/>
                    </a:lnTo>
                    <a:lnTo>
                      <a:pt x="634" y="237"/>
                    </a:lnTo>
                    <a:lnTo>
                      <a:pt x="630" y="238"/>
                    </a:lnTo>
                    <a:lnTo>
                      <a:pt x="627" y="238"/>
                    </a:lnTo>
                    <a:lnTo>
                      <a:pt x="623" y="237"/>
                    </a:lnTo>
                    <a:lnTo>
                      <a:pt x="620" y="233"/>
                    </a:lnTo>
                    <a:lnTo>
                      <a:pt x="616" y="232"/>
                    </a:lnTo>
                    <a:lnTo>
                      <a:pt x="613" y="235"/>
                    </a:lnTo>
                    <a:lnTo>
                      <a:pt x="609" y="237"/>
                    </a:lnTo>
                    <a:lnTo>
                      <a:pt x="607" y="237"/>
                    </a:lnTo>
                    <a:lnTo>
                      <a:pt x="602" y="232"/>
                    </a:lnTo>
                    <a:lnTo>
                      <a:pt x="599" y="230"/>
                    </a:lnTo>
                    <a:lnTo>
                      <a:pt x="595" y="228"/>
                    </a:lnTo>
                    <a:lnTo>
                      <a:pt x="592" y="226"/>
                    </a:lnTo>
                    <a:lnTo>
                      <a:pt x="587" y="228"/>
                    </a:lnTo>
                    <a:lnTo>
                      <a:pt x="581" y="232"/>
                    </a:lnTo>
                    <a:lnTo>
                      <a:pt x="580" y="233"/>
                    </a:lnTo>
                    <a:lnTo>
                      <a:pt x="580" y="235"/>
                    </a:lnTo>
                    <a:lnTo>
                      <a:pt x="581" y="237"/>
                    </a:lnTo>
                    <a:lnTo>
                      <a:pt x="585" y="240"/>
                    </a:lnTo>
                    <a:lnTo>
                      <a:pt x="585" y="242"/>
                    </a:lnTo>
                    <a:lnTo>
                      <a:pt x="581" y="244"/>
                    </a:lnTo>
                    <a:lnTo>
                      <a:pt x="578" y="245"/>
                    </a:lnTo>
                    <a:lnTo>
                      <a:pt x="573" y="244"/>
                    </a:lnTo>
                    <a:lnTo>
                      <a:pt x="564" y="240"/>
                    </a:lnTo>
                    <a:lnTo>
                      <a:pt x="553" y="237"/>
                    </a:lnTo>
                    <a:lnTo>
                      <a:pt x="550" y="237"/>
                    </a:lnTo>
                    <a:lnTo>
                      <a:pt x="548" y="237"/>
                    </a:lnTo>
                    <a:lnTo>
                      <a:pt x="546" y="240"/>
                    </a:lnTo>
                    <a:lnTo>
                      <a:pt x="550" y="240"/>
                    </a:lnTo>
                    <a:lnTo>
                      <a:pt x="557" y="244"/>
                    </a:lnTo>
                    <a:lnTo>
                      <a:pt x="560" y="245"/>
                    </a:lnTo>
                    <a:lnTo>
                      <a:pt x="564" y="249"/>
                    </a:lnTo>
                    <a:lnTo>
                      <a:pt x="566" y="252"/>
                    </a:lnTo>
                    <a:lnTo>
                      <a:pt x="564" y="258"/>
                    </a:lnTo>
                    <a:lnTo>
                      <a:pt x="562" y="261"/>
                    </a:lnTo>
                    <a:lnTo>
                      <a:pt x="564" y="261"/>
                    </a:lnTo>
                    <a:lnTo>
                      <a:pt x="573" y="258"/>
                    </a:lnTo>
                    <a:lnTo>
                      <a:pt x="585" y="251"/>
                    </a:lnTo>
                    <a:lnTo>
                      <a:pt x="592" y="249"/>
                    </a:lnTo>
                    <a:lnTo>
                      <a:pt x="597" y="249"/>
                    </a:lnTo>
                    <a:lnTo>
                      <a:pt x="600" y="251"/>
                    </a:lnTo>
                    <a:lnTo>
                      <a:pt x="602" y="252"/>
                    </a:lnTo>
                    <a:lnTo>
                      <a:pt x="600" y="254"/>
                    </a:lnTo>
                    <a:lnTo>
                      <a:pt x="599" y="259"/>
                    </a:lnTo>
                    <a:lnTo>
                      <a:pt x="600" y="261"/>
                    </a:lnTo>
                    <a:lnTo>
                      <a:pt x="604" y="263"/>
                    </a:lnTo>
                    <a:lnTo>
                      <a:pt x="607" y="266"/>
                    </a:lnTo>
                    <a:lnTo>
                      <a:pt x="609" y="270"/>
                    </a:lnTo>
                    <a:lnTo>
                      <a:pt x="609" y="272"/>
                    </a:lnTo>
                    <a:lnTo>
                      <a:pt x="607" y="275"/>
                    </a:lnTo>
                    <a:lnTo>
                      <a:pt x="602" y="280"/>
                    </a:lnTo>
                    <a:lnTo>
                      <a:pt x="595" y="280"/>
                    </a:lnTo>
                    <a:lnTo>
                      <a:pt x="590" y="280"/>
                    </a:lnTo>
                    <a:lnTo>
                      <a:pt x="587" y="282"/>
                    </a:lnTo>
                    <a:lnTo>
                      <a:pt x="580" y="287"/>
                    </a:lnTo>
                    <a:lnTo>
                      <a:pt x="573" y="292"/>
                    </a:lnTo>
                    <a:lnTo>
                      <a:pt x="567" y="292"/>
                    </a:lnTo>
                    <a:lnTo>
                      <a:pt x="562" y="292"/>
                    </a:lnTo>
                    <a:lnTo>
                      <a:pt x="555" y="291"/>
                    </a:lnTo>
                    <a:lnTo>
                      <a:pt x="552" y="291"/>
                    </a:lnTo>
                    <a:lnTo>
                      <a:pt x="546" y="291"/>
                    </a:lnTo>
                    <a:lnTo>
                      <a:pt x="531" y="287"/>
                    </a:lnTo>
                    <a:lnTo>
                      <a:pt x="522" y="285"/>
                    </a:lnTo>
                    <a:lnTo>
                      <a:pt x="517" y="285"/>
                    </a:lnTo>
                    <a:lnTo>
                      <a:pt x="513" y="285"/>
                    </a:lnTo>
                    <a:lnTo>
                      <a:pt x="510" y="287"/>
                    </a:lnTo>
                    <a:lnTo>
                      <a:pt x="505" y="289"/>
                    </a:lnTo>
                    <a:lnTo>
                      <a:pt x="501" y="289"/>
                    </a:lnTo>
                    <a:lnTo>
                      <a:pt x="493" y="285"/>
                    </a:lnTo>
                    <a:lnTo>
                      <a:pt x="487" y="284"/>
                    </a:lnTo>
                    <a:lnTo>
                      <a:pt x="486" y="282"/>
                    </a:lnTo>
                    <a:lnTo>
                      <a:pt x="491" y="280"/>
                    </a:lnTo>
                    <a:lnTo>
                      <a:pt x="493" y="279"/>
                    </a:lnTo>
                    <a:lnTo>
                      <a:pt x="494" y="279"/>
                    </a:lnTo>
                    <a:lnTo>
                      <a:pt x="489" y="275"/>
                    </a:lnTo>
                    <a:lnTo>
                      <a:pt x="480" y="273"/>
                    </a:lnTo>
                    <a:lnTo>
                      <a:pt x="468" y="270"/>
                    </a:lnTo>
                    <a:lnTo>
                      <a:pt x="459" y="270"/>
                    </a:lnTo>
                    <a:lnTo>
                      <a:pt x="449" y="270"/>
                    </a:lnTo>
                    <a:lnTo>
                      <a:pt x="447" y="272"/>
                    </a:lnTo>
                    <a:lnTo>
                      <a:pt x="446" y="270"/>
                    </a:lnTo>
                    <a:lnTo>
                      <a:pt x="446" y="265"/>
                    </a:lnTo>
                    <a:lnTo>
                      <a:pt x="447" y="256"/>
                    </a:lnTo>
                    <a:lnTo>
                      <a:pt x="446" y="252"/>
                    </a:lnTo>
                    <a:lnTo>
                      <a:pt x="444" y="251"/>
                    </a:lnTo>
                    <a:lnTo>
                      <a:pt x="440" y="251"/>
                    </a:lnTo>
                    <a:lnTo>
                      <a:pt x="433" y="252"/>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31" name="Google Shape;931;p58"/>
              <p:cNvSpPr/>
              <p:nvPr/>
            </p:nvSpPr>
            <p:spPr>
              <a:xfrm>
                <a:off x="1293" y="1350"/>
                <a:ext cx="390" cy="287"/>
              </a:xfrm>
              <a:custGeom>
                <a:rect b="b" l="l" r="r" t="t"/>
                <a:pathLst>
                  <a:path extrusionOk="0" h="740" w="1006">
                    <a:moveTo>
                      <a:pt x="264" y="258"/>
                    </a:moveTo>
                    <a:lnTo>
                      <a:pt x="264" y="258"/>
                    </a:lnTo>
                    <a:lnTo>
                      <a:pt x="250" y="254"/>
                    </a:lnTo>
                    <a:lnTo>
                      <a:pt x="240" y="252"/>
                    </a:lnTo>
                    <a:lnTo>
                      <a:pt x="233" y="251"/>
                    </a:lnTo>
                    <a:lnTo>
                      <a:pt x="226" y="252"/>
                    </a:lnTo>
                    <a:lnTo>
                      <a:pt x="214" y="252"/>
                    </a:lnTo>
                    <a:lnTo>
                      <a:pt x="203" y="251"/>
                    </a:lnTo>
                    <a:lnTo>
                      <a:pt x="191" y="247"/>
                    </a:lnTo>
                    <a:lnTo>
                      <a:pt x="182" y="249"/>
                    </a:lnTo>
                    <a:lnTo>
                      <a:pt x="169" y="251"/>
                    </a:lnTo>
                    <a:lnTo>
                      <a:pt x="160" y="251"/>
                    </a:lnTo>
                    <a:lnTo>
                      <a:pt x="151" y="251"/>
                    </a:lnTo>
                    <a:lnTo>
                      <a:pt x="142" y="247"/>
                    </a:lnTo>
                    <a:lnTo>
                      <a:pt x="132" y="242"/>
                    </a:lnTo>
                    <a:lnTo>
                      <a:pt x="123" y="235"/>
                    </a:lnTo>
                    <a:lnTo>
                      <a:pt x="113" y="233"/>
                    </a:lnTo>
                    <a:lnTo>
                      <a:pt x="104" y="233"/>
                    </a:lnTo>
                    <a:lnTo>
                      <a:pt x="94" y="235"/>
                    </a:lnTo>
                    <a:lnTo>
                      <a:pt x="81" y="235"/>
                    </a:lnTo>
                    <a:lnTo>
                      <a:pt x="71" y="233"/>
                    </a:lnTo>
                    <a:lnTo>
                      <a:pt x="59" y="228"/>
                    </a:lnTo>
                    <a:lnTo>
                      <a:pt x="45" y="218"/>
                    </a:lnTo>
                    <a:lnTo>
                      <a:pt x="34" y="207"/>
                    </a:lnTo>
                    <a:lnTo>
                      <a:pt x="29" y="198"/>
                    </a:lnTo>
                    <a:lnTo>
                      <a:pt x="27" y="193"/>
                    </a:lnTo>
                    <a:lnTo>
                      <a:pt x="27" y="191"/>
                    </a:lnTo>
                    <a:lnTo>
                      <a:pt x="29" y="190"/>
                    </a:lnTo>
                    <a:lnTo>
                      <a:pt x="34" y="188"/>
                    </a:lnTo>
                    <a:lnTo>
                      <a:pt x="43" y="188"/>
                    </a:lnTo>
                    <a:lnTo>
                      <a:pt x="69" y="190"/>
                    </a:lnTo>
                    <a:lnTo>
                      <a:pt x="81" y="190"/>
                    </a:lnTo>
                    <a:lnTo>
                      <a:pt x="90" y="190"/>
                    </a:lnTo>
                    <a:lnTo>
                      <a:pt x="92" y="186"/>
                    </a:lnTo>
                    <a:lnTo>
                      <a:pt x="92" y="183"/>
                    </a:lnTo>
                    <a:lnTo>
                      <a:pt x="87" y="179"/>
                    </a:lnTo>
                    <a:lnTo>
                      <a:pt x="78" y="176"/>
                    </a:lnTo>
                    <a:lnTo>
                      <a:pt x="66" y="172"/>
                    </a:lnTo>
                    <a:lnTo>
                      <a:pt x="50" y="170"/>
                    </a:lnTo>
                    <a:lnTo>
                      <a:pt x="22" y="169"/>
                    </a:lnTo>
                    <a:lnTo>
                      <a:pt x="14" y="167"/>
                    </a:lnTo>
                    <a:lnTo>
                      <a:pt x="7" y="164"/>
                    </a:lnTo>
                    <a:lnTo>
                      <a:pt x="1" y="160"/>
                    </a:lnTo>
                    <a:lnTo>
                      <a:pt x="0" y="155"/>
                    </a:lnTo>
                    <a:lnTo>
                      <a:pt x="0" y="146"/>
                    </a:lnTo>
                    <a:lnTo>
                      <a:pt x="1" y="136"/>
                    </a:lnTo>
                    <a:lnTo>
                      <a:pt x="5" y="113"/>
                    </a:lnTo>
                    <a:lnTo>
                      <a:pt x="7" y="97"/>
                    </a:lnTo>
                    <a:lnTo>
                      <a:pt x="12" y="83"/>
                    </a:lnTo>
                    <a:lnTo>
                      <a:pt x="15" y="76"/>
                    </a:lnTo>
                    <a:lnTo>
                      <a:pt x="21" y="71"/>
                    </a:lnTo>
                    <a:lnTo>
                      <a:pt x="26" y="66"/>
                    </a:lnTo>
                    <a:lnTo>
                      <a:pt x="27" y="61"/>
                    </a:lnTo>
                    <a:lnTo>
                      <a:pt x="27" y="52"/>
                    </a:lnTo>
                    <a:lnTo>
                      <a:pt x="31" y="47"/>
                    </a:lnTo>
                    <a:lnTo>
                      <a:pt x="36" y="42"/>
                    </a:lnTo>
                    <a:lnTo>
                      <a:pt x="45" y="33"/>
                    </a:lnTo>
                    <a:lnTo>
                      <a:pt x="61" y="23"/>
                    </a:lnTo>
                    <a:lnTo>
                      <a:pt x="80" y="14"/>
                    </a:lnTo>
                    <a:lnTo>
                      <a:pt x="101" y="7"/>
                    </a:lnTo>
                    <a:lnTo>
                      <a:pt x="122" y="2"/>
                    </a:lnTo>
                    <a:lnTo>
                      <a:pt x="142" y="0"/>
                    </a:lnTo>
                    <a:lnTo>
                      <a:pt x="160" y="0"/>
                    </a:lnTo>
                    <a:lnTo>
                      <a:pt x="174" y="2"/>
                    </a:lnTo>
                    <a:lnTo>
                      <a:pt x="182" y="3"/>
                    </a:lnTo>
                    <a:lnTo>
                      <a:pt x="184" y="5"/>
                    </a:lnTo>
                    <a:lnTo>
                      <a:pt x="186" y="9"/>
                    </a:lnTo>
                    <a:lnTo>
                      <a:pt x="184" y="12"/>
                    </a:lnTo>
                    <a:lnTo>
                      <a:pt x="181" y="14"/>
                    </a:lnTo>
                    <a:lnTo>
                      <a:pt x="172" y="19"/>
                    </a:lnTo>
                    <a:lnTo>
                      <a:pt x="165" y="23"/>
                    </a:lnTo>
                    <a:lnTo>
                      <a:pt x="156" y="29"/>
                    </a:lnTo>
                    <a:lnTo>
                      <a:pt x="146" y="38"/>
                    </a:lnTo>
                    <a:lnTo>
                      <a:pt x="134" y="52"/>
                    </a:lnTo>
                    <a:lnTo>
                      <a:pt x="125" y="64"/>
                    </a:lnTo>
                    <a:lnTo>
                      <a:pt x="122" y="73"/>
                    </a:lnTo>
                    <a:lnTo>
                      <a:pt x="123" y="76"/>
                    </a:lnTo>
                    <a:lnTo>
                      <a:pt x="127" y="80"/>
                    </a:lnTo>
                    <a:lnTo>
                      <a:pt x="130" y="83"/>
                    </a:lnTo>
                    <a:lnTo>
                      <a:pt x="134" y="89"/>
                    </a:lnTo>
                    <a:lnTo>
                      <a:pt x="134" y="96"/>
                    </a:lnTo>
                    <a:lnTo>
                      <a:pt x="130" y="106"/>
                    </a:lnTo>
                    <a:lnTo>
                      <a:pt x="128" y="111"/>
                    </a:lnTo>
                    <a:lnTo>
                      <a:pt x="128" y="118"/>
                    </a:lnTo>
                    <a:lnTo>
                      <a:pt x="130" y="125"/>
                    </a:lnTo>
                    <a:lnTo>
                      <a:pt x="134" y="130"/>
                    </a:lnTo>
                    <a:lnTo>
                      <a:pt x="137" y="136"/>
                    </a:lnTo>
                    <a:lnTo>
                      <a:pt x="142" y="141"/>
                    </a:lnTo>
                    <a:lnTo>
                      <a:pt x="156" y="151"/>
                    </a:lnTo>
                    <a:lnTo>
                      <a:pt x="170" y="157"/>
                    </a:lnTo>
                    <a:lnTo>
                      <a:pt x="182" y="160"/>
                    </a:lnTo>
                    <a:lnTo>
                      <a:pt x="188" y="160"/>
                    </a:lnTo>
                    <a:lnTo>
                      <a:pt x="191" y="158"/>
                    </a:lnTo>
                    <a:lnTo>
                      <a:pt x="193" y="157"/>
                    </a:lnTo>
                    <a:lnTo>
                      <a:pt x="195" y="153"/>
                    </a:lnTo>
                    <a:lnTo>
                      <a:pt x="193" y="146"/>
                    </a:lnTo>
                    <a:lnTo>
                      <a:pt x="189" y="143"/>
                    </a:lnTo>
                    <a:lnTo>
                      <a:pt x="186" y="143"/>
                    </a:lnTo>
                    <a:lnTo>
                      <a:pt x="181" y="143"/>
                    </a:lnTo>
                    <a:lnTo>
                      <a:pt x="174" y="143"/>
                    </a:lnTo>
                    <a:lnTo>
                      <a:pt x="167" y="143"/>
                    </a:lnTo>
                    <a:lnTo>
                      <a:pt x="160" y="137"/>
                    </a:lnTo>
                    <a:lnTo>
                      <a:pt x="153" y="129"/>
                    </a:lnTo>
                    <a:lnTo>
                      <a:pt x="148" y="120"/>
                    </a:lnTo>
                    <a:lnTo>
                      <a:pt x="146" y="118"/>
                    </a:lnTo>
                    <a:lnTo>
                      <a:pt x="148" y="117"/>
                    </a:lnTo>
                    <a:lnTo>
                      <a:pt x="151" y="115"/>
                    </a:lnTo>
                    <a:lnTo>
                      <a:pt x="156" y="115"/>
                    </a:lnTo>
                    <a:lnTo>
                      <a:pt x="162" y="113"/>
                    </a:lnTo>
                    <a:lnTo>
                      <a:pt x="163" y="111"/>
                    </a:lnTo>
                    <a:lnTo>
                      <a:pt x="163" y="110"/>
                    </a:lnTo>
                    <a:lnTo>
                      <a:pt x="165" y="106"/>
                    </a:lnTo>
                    <a:lnTo>
                      <a:pt x="163" y="101"/>
                    </a:lnTo>
                    <a:lnTo>
                      <a:pt x="158" y="87"/>
                    </a:lnTo>
                    <a:lnTo>
                      <a:pt x="151" y="73"/>
                    </a:lnTo>
                    <a:lnTo>
                      <a:pt x="149" y="64"/>
                    </a:lnTo>
                    <a:lnTo>
                      <a:pt x="149" y="63"/>
                    </a:lnTo>
                    <a:lnTo>
                      <a:pt x="151" y="61"/>
                    </a:lnTo>
                    <a:lnTo>
                      <a:pt x="156" y="61"/>
                    </a:lnTo>
                    <a:lnTo>
                      <a:pt x="162" y="61"/>
                    </a:lnTo>
                    <a:lnTo>
                      <a:pt x="167" y="61"/>
                    </a:lnTo>
                    <a:lnTo>
                      <a:pt x="169" y="59"/>
                    </a:lnTo>
                    <a:lnTo>
                      <a:pt x="170" y="57"/>
                    </a:lnTo>
                    <a:lnTo>
                      <a:pt x="172" y="54"/>
                    </a:lnTo>
                    <a:lnTo>
                      <a:pt x="174" y="49"/>
                    </a:lnTo>
                    <a:lnTo>
                      <a:pt x="174" y="42"/>
                    </a:lnTo>
                    <a:lnTo>
                      <a:pt x="177" y="36"/>
                    </a:lnTo>
                    <a:lnTo>
                      <a:pt x="182" y="33"/>
                    </a:lnTo>
                    <a:lnTo>
                      <a:pt x="189" y="28"/>
                    </a:lnTo>
                    <a:lnTo>
                      <a:pt x="205" y="21"/>
                    </a:lnTo>
                    <a:lnTo>
                      <a:pt x="226" y="16"/>
                    </a:lnTo>
                    <a:lnTo>
                      <a:pt x="247" y="12"/>
                    </a:lnTo>
                    <a:lnTo>
                      <a:pt x="266" y="9"/>
                    </a:lnTo>
                    <a:lnTo>
                      <a:pt x="283" y="9"/>
                    </a:lnTo>
                    <a:lnTo>
                      <a:pt x="296" y="9"/>
                    </a:lnTo>
                    <a:lnTo>
                      <a:pt x="303" y="12"/>
                    </a:lnTo>
                    <a:lnTo>
                      <a:pt x="306" y="16"/>
                    </a:lnTo>
                    <a:lnTo>
                      <a:pt x="308" y="21"/>
                    </a:lnTo>
                    <a:lnTo>
                      <a:pt x="308" y="26"/>
                    </a:lnTo>
                    <a:lnTo>
                      <a:pt x="310" y="33"/>
                    </a:lnTo>
                    <a:lnTo>
                      <a:pt x="311" y="38"/>
                    </a:lnTo>
                    <a:lnTo>
                      <a:pt x="313" y="43"/>
                    </a:lnTo>
                    <a:lnTo>
                      <a:pt x="320" y="47"/>
                    </a:lnTo>
                    <a:lnTo>
                      <a:pt x="327" y="50"/>
                    </a:lnTo>
                    <a:lnTo>
                      <a:pt x="332" y="56"/>
                    </a:lnTo>
                    <a:lnTo>
                      <a:pt x="336" y="63"/>
                    </a:lnTo>
                    <a:lnTo>
                      <a:pt x="337" y="70"/>
                    </a:lnTo>
                    <a:lnTo>
                      <a:pt x="337" y="78"/>
                    </a:lnTo>
                    <a:lnTo>
                      <a:pt x="336" y="87"/>
                    </a:lnTo>
                    <a:lnTo>
                      <a:pt x="332" y="96"/>
                    </a:lnTo>
                    <a:lnTo>
                      <a:pt x="329" y="103"/>
                    </a:lnTo>
                    <a:lnTo>
                      <a:pt x="323" y="108"/>
                    </a:lnTo>
                    <a:lnTo>
                      <a:pt x="322" y="113"/>
                    </a:lnTo>
                    <a:lnTo>
                      <a:pt x="323" y="115"/>
                    </a:lnTo>
                    <a:lnTo>
                      <a:pt x="327" y="115"/>
                    </a:lnTo>
                    <a:lnTo>
                      <a:pt x="330" y="111"/>
                    </a:lnTo>
                    <a:lnTo>
                      <a:pt x="337" y="108"/>
                    </a:lnTo>
                    <a:lnTo>
                      <a:pt x="344" y="103"/>
                    </a:lnTo>
                    <a:lnTo>
                      <a:pt x="351" y="94"/>
                    </a:lnTo>
                    <a:lnTo>
                      <a:pt x="355" y="90"/>
                    </a:lnTo>
                    <a:lnTo>
                      <a:pt x="358" y="89"/>
                    </a:lnTo>
                    <a:lnTo>
                      <a:pt x="362" y="89"/>
                    </a:lnTo>
                    <a:lnTo>
                      <a:pt x="365" y="89"/>
                    </a:lnTo>
                    <a:lnTo>
                      <a:pt x="374" y="92"/>
                    </a:lnTo>
                    <a:lnTo>
                      <a:pt x="381" y="97"/>
                    </a:lnTo>
                    <a:lnTo>
                      <a:pt x="386" y="101"/>
                    </a:lnTo>
                    <a:lnTo>
                      <a:pt x="393" y="103"/>
                    </a:lnTo>
                    <a:lnTo>
                      <a:pt x="397" y="101"/>
                    </a:lnTo>
                    <a:lnTo>
                      <a:pt x="400" y="99"/>
                    </a:lnTo>
                    <a:lnTo>
                      <a:pt x="404" y="97"/>
                    </a:lnTo>
                    <a:lnTo>
                      <a:pt x="405" y="92"/>
                    </a:lnTo>
                    <a:lnTo>
                      <a:pt x="412" y="82"/>
                    </a:lnTo>
                    <a:lnTo>
                      <a:pt x="421" y="75"/>
                    </a:lnTo>
                    <a:lnTo>
                      <a:pt x="431" y="73"/>
                    </a:lnTo>
                    <a:lnTo>
                      <a:pt x="440" y="71"/>
                    </a:lnTo>
                    <a:lnTo>
                      <a:pt x="451" y="73"/>
                    </a:lnTo>
                    <a:lnTo>
                      <a:pt x="459" y="75"/>
                    </a:lnTo>
                    <a:lnTo>
                      <a:pt x="475" y="82"/>
                    </a:lnTo>
                    <a:lnTo>
                      <a:pt x="480" y="85"/>
                    </a:lnTo>
                    <a:lnTo>
                      <a:pt x="487" y="85"/>
                    </a:lnTo>
                    <a:lnTo>
                      <a:pt x="503" y="85"/>
                    </a:lnTo>
                    <a:lnTo>
                      <a:pt x="510" y="87"/>
                    </a:lnTo>
                    <a:lnTo>
                      <a:pt x="519" y="90"/>
                    </a:lnTo>
                    <a:lnTo>
                      <a:pt x="525" y="96"/>
                    </a:lnTo>
                    <a:lnTo>
                      <a:pt x="531" y="104"/>
                    </a:lnTo>
                    <a:lnTo>
                      <a:pt x="538" y="111"/>
                    </a:lnTo>
                    <a:lnTo>
                      <a:pt x="541" y="115"/>
                    </a:lnTo>
                    <a:lnTo>
                      <a:pt x="546" y="117"/>
                    </a:lnTo>
                    <a:lnTo>
                      <a:pt x="552" y="117"/>
                    </a:lnTo>
                    <a:lnTo>
                      <a:pt x="555" y="117"/>
                    </a:lnTo>
                    <a:lnTo>
                      <a:pt x="559" y="117"/>
                    </a:lnTo>
                    <a:lnTo>
                      <a:pt x="564" y="120"/>
                    </a:lnTo>
                    <a:lnTo>
                      <a:pt x="567" y="127"/>
                    </a:lnTo>
                    <a:lnTo>
                      <a:pt x="576" y="146"/>
                    </a:lnTo>
                    <a:lnTo>
                      <a:pt x="579" y="155"/>
                    </a:lnTo>
                    <a:lnTo>
                      <a:pt x="583" y="160"/>
                    </a:lnTo>
                    <a:lnTo>
                      <a:pt x="586" y="165"/>
                    </a:lnTo>
                    <a:lnTo>
                      <a:pt x="592" y="167"/>
                    </a:lnTo>
                    <a:lnTo>
                      <a:pt x="597" y="164"/>
                    </a:lnTo>
                    <a:lnTo>
                      <a:pt x="606" y="158"/>
                    </a:lnTo>
                    <a:lnTo>
                      <a:pt x="614" y="151"/>
                    </a:lnTo>
                    <a:lnTo>
                      <a:pt x="625" y="148"/>
                    </a:lnTo>
                    <a:lnTo>
                      <a:pt x="633" y="148"/>
                    </a:lnTo>
                    <a:lnTo>
                      <a:pt x="644" y="150"/>
                    </a:lnTo>
                    <a:lnTo>
                      <a:pt x="651" y="155"/>
                    </a:lnTo>
                    <a:lnTo>
                      <a:pt x="658" y="160"/>
                    </a:lnTo>
                    <a:lnTo>
                      <a:pt x="663" y="165"/>
                    </a:lnTo>
                    <a:lnTo>
                      <a:pt x="665" y="172"/>
                    </a:lnTo>
                    <a:lnTo>
                      <a:pt x="665" y="177"/>
                    </a:lnTo>
                    <a:lnTo>
                      <a:pt x="668" y="179"/>
                    </a:lnTo>
                    <a:lnTo>
                      <a:pt x="675" y="177"/>
                    </a:lnTo>
                    <a:lnTo>
                      <a:pt x="680" y="177"/>
                    </a:lnTo>
                    <a:lnTo>
                      <a:pt x="684" y="179"/>
                    </a:lnTo>
                    <a:lnTo>
                      <a:pt x="686" y="183"/>
                    </a:lnTo>
                    <a:lnTo>
                      <a:pt x="686" y="191"/>
                    </a:lnTo>
                    <a:lnTo>
                      <a:pt x="684" y="198"/>
                    </a:lnTo>
                    <a:lnTo>
                      <a:pt x="684" y="202"/>
                    </a:lnTo>
                    <a:lnTo>
                      <a:pt x="687" y="202"/>
                    </a:lnTo>
                    <a:lnTo>
                      <a:pt x="691" y="200"/>
                    </a:lnTo>
                    <a:lnTo>
                      <a:pt x="698" y="197"/>
                    </a:lnTo>
                    <a:lnTo>
                      <a:pt x="707" y="195"/>
                    </a:lnTo>
                    <a:lnTo>
                      <a:pt x="719" y="197"/>
                    </a:lnTo>
                    <a:lnTo>
                      <a:pt x="734" y="202"/>
                    </a:lnTo>
                    <a:lnTo>
                      <a:pt x="759" y="212"/>
                    </a:lnTo>
                    <a:lnTo>
                      <a:pt x="764" y="216"/>
                    </a:lnTo>
                    <a:lnTo>
                      <a:pt x="767" y="219"/>
                    </a:lnTo>
                    <a:lnTo>
                      <a:pt x="766" y="221"/>
                    </a:lnTo>
                    <a:lnTo>
                      <a:pt x="761" y="223"/>
                    </a:lnTo>
                    <a:lnTo>
                      <a:pt x="743" y="230"/>
                    </a:lnTo>
                    <a:lnTo>
                      <a:pt x="733" y="235"/>
                    </a:lnTo>
                    <a:lnTo>
                      <a:pt x="731" y="237"/>
                    </a:lnTo>
                    <a:lnTo>
                      <a:pt x="733" y="238"/>
                    </a:lnTo>
                    <a:lnTo>
                      <a:pt x="738" y="240"/>
                    </a:lnTo>
                    <a:lnTo>
                      <a:pt x="752" y="240"/>
                    </a:lnTo>
                    <a:lnTo>
                      <a:pt x="761" y="238"/>
                    </a:lnTo>
                    <a:lnTo>
                      <a:pt x="766" y="235"/>
                    </a:lnTo>
                    <a:lnTo>
                      <a:pt x="771" y="233"/>
                    </a:lnTo>
                    <a:lnTo>
                      <a:pt x="780" y="233"/>
                    </a:lnTo>
                    <a:lnTo>
                      <a:pt x="787" y="237"/>
                    </a:lnTo>
                    <a:lnTo>
                      <a:pt x="795" y="240"/>
                    </a:lnTo>
                    <a:lnTo>
                      <a:pt x="802" y="247"/>
                    </a:lnTo>
                    <a:lnTo>
                      <a:pt x="806" y="252"/>
                    </a:lnTo>
                    <a:lnTo>
                      <a:pt x="806" y="256"/>
                    </a:lnTo>
                    <a:lnTo>
                      <a:pt x="806" y="259"/>
                    </a:lnTo>
                    <a:lnTo>
                      <a:pt x="804" y="261"/>
                    </a:lnTo>
                    <a:lnTo>
                      <a:pt x="802" y="265"/>
                    </a:lnTo>
                    <a:lnTo>
                      <a:pt x="794" y="268"/>
                    </a:lnTo>
                    <a:lnTo>
                      <a:pt x="783" y="271"/>
                    </a:lnTo>
                    <a:lnTo>
                      <a:pt x="766" y="275"/>
                    </a:lnTo>
                    <a:lnTo>
                      <a:pt x="762" y="275"/>
                    </a:lnTo>
                    <a:lnTo>
                      <a:pt x="762" y="277"/>
                    </a:lnTo>
                    <a:lnTo>
                      <a:pt x="764" y="277"/>
                    </a:lnTo>
                    <a:lnTo>
                      <a:pt x="788" y="282"/>
                    </a:lnTo>
                    <a:lnTo>
                      <a:pt x="806" y="285"/>
                    </a:lnTo>
                    <a:lnTo>
                      <a:pt x="816" y="289"/>
                    </a:lnTo>
                    <a:lnTo>
                      <a:pt x="821" y="294"/>
                    </a:lnTo>
                    <a:lnTo>
                      <a:pt x="821" y="296"/>
                    </a:lnTo>
                    <a:lnTo>
                      <a:pt x="821" y="298"/>
                    </a:lnTo>
                    <a:lnTo>
                      <a:pt x="816" y="299"/>
                    </a:lnTo>
                    <a:lnTo>
                      <a:pt x="808" y="301"/>
                    </a:lnTo>
                    <a:lnTo>
                      <a:pt x="797" y="303"/>
                    </a:lnTo>
                    <a:lnTo>
                      <a:pt x="785" y="299"/>
                    </a:lnTo>
                    <a:lnTo>
                      <a:pt x="776" y="299"/>
                    </a:lnTo>
                    <a:lnTo>
                      <a:pt x="773" y="299"/>
                    </a:lnTo>
                    <a:lnTo>
                      <a:pt x="774" y="301"/>
                    </a:lnTo>
                    <a:lnTo>
                      <a:pt x="780" y="306"/>
                    </a:lnTo>
                    <a:lnTo>
                      <a:pt x="783" y="312"/>
                    </a:lnTo>
                    <a:lnTo>
                      <a:pt x="785" y="318"/>
                    </a:lnTo>
                    <a:lnTo>
                      <a:pt x="785" y="322"/>
                    </a:lnTo>
                    <a:lnTo>
                      <a:pt x="783" y="325"/>
                    </a:lnTo>
                    <a:lnTo>
                      <a:pt x="780" y="331"/>
                    </a:lnTo>
                    <a:lnTo>
                      <a:pt x="776" y="334"/>
                    </a:lnTo>
                    <a:lnTo>
                      <a:pt x="767" y="339"/>
                    </a:lnTo>
                    <a:lnTo>
                      <a:pt x="767" y="341"/>
                    </a:lnTo>
                    <a:lnTo>
                      <a:pt x="769" y="343"/>
                    </a:lnTo>
                    <a:lnTo>
                      <a:pt x="774" y="343"/>
                    </a:lnTo>
                    <a:lnTo>
                      <a:pt x="783" y="343"/>
                    </a:lnTo>
                    <a:lnTo>
                      <a:pt x="795" y="345"/>
                    </a:lnTo>
                    <a:lnTo>
                      <a:pt x="806" y="345"/>
                    </a:lnTo>
                    <a:lnTo>
                      <a:pt x="811" y="346"/>
                    </a:lnTo>
                    <a:lnTo>
                      <a:pt x="815" y="350"/>
                    </a:lnTo>
                    <a:lnTo>
                      <a:pt x="816" y="353"/>
                    </a:lnTo>
                    <a:lnTo>
                      <a:pt x="818" y="357"/>
                    </a:lnTo>
                    <a:lnTo>
                      <a:pt x="820" y="362"/>
                    </a:lnTo>
                    <a:lnTo>
                      <a:pt x="821" y="365"/>
                    </a:lnTo>
                    <a:lnTo>
                      <a:pt x="827" y="369"/>
                    </a:lnTo>
                    <a:lnTo>
                      <a:pt x="835" y="371"/>
                    </a:lnTo>
                    <a:lnTo>
                      <a:pt x="846" y="371"/>
                    </a:lnTo>
                    <a:lnTo>
                      <a:pt x="856" y="371"/>
                    </a:lnTo>
                    <a:lnTo>
                      <a:pt x="867" y="372"/>
                    </a:lnTo>
                    <a:lnTo>
                      <a:pt x="879" y="374"/>
                    </a:lnTo>
                    <a:lnTo>
                      <a:pt x="889" y="379"/>
                    </a:lnTo>
                    <a:lnTo>
                      <a:pt x="907" y="392"/>
                    </a:lnTo>
                    <a:lnTo>
                      <a:pt x="919" y="399"/>
                    </a:lnTo>
                    <a:lnTo>
                      <a:pt x="922" y="400"/>
                    </a:lnTo>
                    <a:lnTo>
                      <a:pt x="924" y="406"/>
                    </a:lnTo>
                    <a:lnTo>
                      <a:pt x="924" y="409"/>
                    </a:lnTo>
                    <a:lnTo>
                      <a:pt x="922" y="416"/>
                    </a:lnTo>
                    <a:lnTo>
                      <a:pt x="921" y="421"/>
                    </a:lnTo>
                    <a:lnTo>
                      <a:pt x="922" y="423"/>
                    </a:lnTo>
                    <a:lnTo>
                      <a:pt x="924" y="423"/>
                    </a:lnTo>
                    <a:lnTo>
                      <a:pt x="936" y="419"/>
                    </a:lnTo>
                    <a:lnTo>
                      <a:pt x="943" y="418"/>
                    </a:lnTo>
                    <a:lnTo>
                      <a:pt x="949" y="418"/>
                    </a:lnTo>
                    <a:lnTo>
                      <a:pt x="950" y="419"/>
                    </a:lnTo>
                    <a:lnTo>
                      <a:pt x="950" y="421"/>
                    </a:lnTo>
                    <a:lnTo>
                      <a:pt x="949" y="430"/>
                    </a:lnTo>
                    <a:lnTo>
                      <a:pt x="947" y="439"/>
                    </a:lnTo>
                    <a:lnTo>
                      <a:pt x="947" y="440"/>
                    </a:lnTo>
                    <a:lnTo>
                      <a:pt x="949" y="440"/>
                    </a:lnTo>
                    <a:lnTo>
                      <a:pt x="954" y="440"/>
                    </a:lnTo>
                    <a:lnTo>
                      <a:pt x="963" y="437"/>
                    </a:lnTo>
                    <a:lnTo>
                      <a:pt x="971" y="433"/>
                    </a:lnTo>
                    <a:lnTo>
                      <a:pt x="982" y="433"/>
                    </a:lnTo>
                    <a:lnTo>
                      <a:pt x="987" y="433"/>
                    </a:lnTo>
                    <a:lnTo>
                      <a:pt x="992" y="437"/>
                    </a:lnTo>
                    <a:lnTo>
                      <a:pt x="996" y="440"/>
                    </a:lnTo>
                    <a:lnTo>
                      <a:pt x="1001" y="447"/>
                    </a:lnTo>
                    <a:lnTo>
                      <a:pt x="1004" y="458"/>
                    </a:lnTo>
                    <a:lnTo>
                      <a:pt x="1006" y="463"/>
                    </a:lnTo>
                    <a:lnTo>
                      <a:pt x="1004" y="466"/>
                    </a:lnTo>
                    <a:lnTo>
                      <a:pt x="1001" y="473"/>
                    </a:lnTo>
                    <a:lnTo>
                      <a:pt x="996" y="477"/>
                    </a:lnTo>
                    <a:lnTo>
                      <a:pt x="983" y="482"/>
                    </a:lnTo>
                    <a:lnTo>
                      <a:pt x="980" y="486"/>
                    </a:lnTo>
                    <a:lnTo>
                      <a:pt x="980" y="487"/>
                    </a:lnTo>
                    <a:lnTo>
                      <a:pt x="982" y="489"/>
                    </a:lnTo>
                    <a:lnTo>
                      <a:pt x="983" y="494"/>
                    </a:lnTo>
                    <a:lnTo>
                      <a:pt x="982" y="496"/>
                    </a:lnTo>
                    <a:lnTo>
                      <a:pt x="976" y="498"/>
                    </a:lnTo>
                    <a:lnTo>
                      <a:pt x="975" y="500"/>
                    </a:lnTo>
                    <a:lnTo>
                      <a:pt x="973" y="501"/>
                    </a:lnTo>
                    <a:lnTo>
                      <a:pt x="973" y="505"/>
                    </a:lnTo>
                    <a:lnTo>
                      <a:pt x="976" y="512"/>
                    </a:lnTo>
                    <a:lnTo>
                      <a:pt x="978" y="515"/>
                    </a:lnTo>
                    <a:lnTo>
                      <a:pt x="978" y="517"/>
                    </a:lnTo>
                    <a:lnTo>
                      <a:pt x="976" y="519"/>
                    </a:lnTo>
                    <a:lnTo>
                      <a:pt x="975" y="519"/>
                    </a:lnTo>
                    <a:lnTo>
                      <a:pt x="959" y="519"/>
                    </a:lnTo>
                    <a:lnTo>
                      <a:pt x="950" y="520"/>
                    </a:lnTo>
                    <a:lnTo>
                      <a:pt x="947" y="520"/>
                    </a:lnTo>
                    <a:lnTo>
                      <a:pt x="943" y="524"/>
                    </a:lnTo>
                    <a:lnTo>
                      <a:pt x="940" y="527"/>
                    </a:lnTo>
                    <a:lnTo>
                      <a:pt x="938" y="531"/>
                    </a:lnTo>
                    <a:lnTo>
                      <a:pt x="938" y="538"/>
                    </a:lnTo>
                    <a:lnTo>
                      <a:pt x="940" y="547"/>
                    </a:lnTo>
                    <a:lnTo>
                      <a:pt x="940" y="554"/>
                    </a:lnTo>
                    <a:lnTo>
                      <a:pt x="938" y="559"/>
                    </a:lnTo>
                    <a:lnTo>
                      <a:pt x="936" y="562"/>
                    </a:lnTo>
                    <a:lnTo>
                      <a:pt x="931" y="564"/>
                    </a:lnTo>
                    <a:lnTo>
                      <a:pt x="926" y="562"/>
                    </a:lnTo>
                    <a:lnTo>
                      <a:pt x="919" y="560"/>
                    </a:lnTo>
                    <a:lnTo>
                      <a:pt x="905" y="554"/>
                    </a:lnTo>
                    <a:lnTo>
                      <a:pt x="889" y="545"/>
                    </a:lnTo>
                    <a:lnTo>
                      <a:pt x="877" y="533"/>
                    </a:lnTo>
                    <a:lnTo>
                      <a:pt x="868" y="522"/>
                    </a:lnTo>
                    <a:lnTo>
                      <a:pt x="865" y="519"/>
                    </a:lnTo>
                    <a:lnTo>
                      <a:pt x="865" y="515"/>
                    </a:lnTo>
                    <a:lnTo>
                      <a:pt x="865" y="510"/>
                    </a:lnTo>
                    <a:lnTo>
                      <a:pt x="863" y="507"/>
                    </a:lnTo>
                    <a:lnTo>
                      <a:pt x="862" y="505"/>
                    </a:lnTo>
                    <a:lnTo>
                      <a:pt x="858" y="505"/>
                    </a:lnTo>
                    <a:lnTo>
                      <a:pt x="853" y="501"/>
                    </a:lnTo>
                    <a:lnTo>
                      <a:pt x="849" y="498"/>
                    </a:lnTo>
                    <a:lnTo>
                      <a:pt x="848" y="493"/>
                    </a:lnTo>
                    <a:lnTo>
                      <a:pt x="846" y="489"/>
                    </a:lnTo>
                    <a:lnTo>
                      <a:pt x="844" y="486"/>
                    </a:lnTo>
                    <a:lnTo>
                      <a:pt x="839" y="486"/>
                    </a:lnTo>
                    <a:lnTo>
                      <a:pt x="835" y="486"/>
                    </a:lnTo>
                    <a:lnTo>
                      <a:pt x="830" y="484"/>
                    </a:lnTo>
                    <a:lnTo>
                      <a:pt x="827" y="480"/>
                    </a:lnTo>
                    <a:lnTo>
                      <a:pt x="821" y="473"/>
                    </a:lnTo>
                    <a:lnTo>
                      <a:pt x="816" y="466"/>
                    </a:lnTo>
                    <a:lnTo>
                      <a:pt x="813" y="465"/>
                    </a:lnTo>
                    <a:lnTo>
                      <a:pt x="811" y="465"/>
                    </a:lnTo>
                    <a:lnTo>
                      <a:pt x="809" y="468"/>
                    </a:lnTo>
                    <a:lnTo>
                      <a:pt x="808" y="472"/>
                    </a:lnTo>
                    <a:lnTo>
                      <a:pt x="804" y="473"/>
                    </a:lnTo>
                    <a:lnTo>
                      <a:pt x="799" y="475"/>
                    </a:lnTo>
                    <a:lnTo>
                      <a:pt x="792" y="475"/>
                    </a:lnTo>
                    <a:lnTo>
                      <a:pt x="787" y="473"/>
                    </a:lnTo>
                    <a:lnTo>
                      <a:pt x="785" y="473"/>
                    </a:lnTo>
                    <a:lnTo>
                      <a:pt x="785" y="475"/>
                    </a:lnTo>
                    <a:lnTo>
                      <a:pt x="792" y="484"/>
                    </a:lnTo>
                    <a:lnTo>
                      <a:pt x="795" y="489"/>
                    </a:lnTo>
                    <a:lnTo>
                      <a:pt x="799" y="496"/>
                    </a:lnTo>
                    <a:lnTo>
                      <a:pt x="799" y="498"/>
                    </a:lnTo>
                    <a:lnTo>
                      <a:pt x="797" y="500"/>
                    </a:lnTo>
                    <a:lnTo>
                      <a:pt x="795" y="501"/>
                    </a:lnTo>
                    <a:lnTo>
                      <a:pt x="790" y="503"/>
                    </a:lnTo>
                    <a:lnTo>
                      <a:pt x="783" y="505"/>
                    </a:lnTo>
                    <a:lnTo>
                      <a:pt x="778" y="507"/>
                    </a:lnTo>
                    <a:lnTo>
                      <a:pt x="774" y="510"/>
                    </a:lnTo>
                    <a:lnTo>
                      <a:pt x="774" y="513"/>
                    </a:lnTo>
                    <a:lnTo>
                      <a:pt x="776" y="515"/>
                    </a:lnTo>
                    <a:lnTo>
                      <a:pt x="781" y="517"/>
                    </a:lnTo>
                    <a:lnTo>
                      <a:pt x="787" y="517"/>
                    </a:lnTo>
                    <a:lnTo>
                      <a:pt x="794" y="515"/>
                    </a:lnTo>
                    <a:lnTo>
                      <a:pt x="801" y="515"/>
                    </a:lnTo>
                    <a:lnTo>
                      <a:pt x="804" y="519"/>
                    </a:lnTo>
                    <a:lnTo>
                      <a:pt x="808" y="524"/>
                    </a:lnTo>
                    <a:lnTo>
                      <a:pt x="811" y="533"/>
                    </a:lnTo>
                    <a:lnTo>
                      <a:pt x="815" y="541"/>
                    </a:lnTo>
                    <a:lnTo>
                      <a:pt x="820" y="550"/>
                    </a:lnTo>
                    <a:lnTo>
                      <a:pt x="828" y="557"/>
                    </a:lnTo>
                    <a:lnTo>
                      <a:pt x="841" y="564"/>
                    </a:lnTo>
                    <a:lnTo>
                      <a:pt x="863" y="573"/>
                    </a:lnTo>
                    <a:lnTo>
                      <a:pt x="870" y="576"/>
                    </a:lnTo>
                    <a:lnTo>
                      <a:pt x="875" y="580"/>
                    </a:lnTo>
                    <a:lnTo>
                      <a:pt x="879" y="583"/>
                    </a:lnTo>
                    <a:lnTo>
                      <a:pt x="879" y="588"/>
                    </a:lnTo>
                    <a:lnTo>
                      <a:pt x="877" y="592"/>
                    </a:lnTo>
                    <a:lnTo>
                      <a:pt x="872" y="599"/>
                    </a:lnTo>
                    <a:lnTo>
                      <a:pt x="870" y="604"/>
                    </a:lnTo>
                    <a:lnTo>
                      <a:pt x="872" y="606"/>
                    </a:lnTo>
                    <a:lnTo>
                      <a:pt x="875" y="608"/>
                    </a:lnTo>
                    <a:lnTo>
                      <a:pt x="881" y="609"/>
                    </a:lnTo>
                    <a:lnTo>
                      <a:pt x="886" y="609"/>
                    </a:lnTo>
                    <a:lnTo>
                      <a:pt x="889" y="611"/>
                    </a:lnTo>
                    <a:lnTo>
                      <a:pt x="889" y="614"/>
                    </a:lnTo>
                    <a:lnTo>
                      <a:pt x="886" y="620"/>
                    </a:lnTo>
                    <a:lnTo>
                      <a:pt x="882" y="625"/>
                    </a:lnTo>
                    <a:lnTo>
                      <a:pt x="882" y="628"/>
                    </a:lnTo>
                    <a:lnTo>
                      <a:pt x="886" y="628"/>
                    </a:lnTo>
                    <a:lnTo>
                      <a:pt x="889" y="628"/>
                    </a:lnTo>
                    <a:lnTo>
                      <a:pt x="893" y="630"/>
                    </a:lnTo>
                    <a:lnTo>
                      <a:pt x="896" y="634"/>
                    </a:lnTo>
                    <a:lnTo>
                      <a:pt x="898" y="639"/>
                    </a:lnTo>
                    <a:lnTo>
                      <a:pt x="898" y="649"/>
                    </a:lnTo>
                    <a:lnTo>
                      <a:pt x="895" y="658"/>
                    </a:lnTo>
                    <a:lnTo>
                      <a:pt x="893" y="660"/>
                    </a:lnTo>
                    <a:lnTo>
                      <a:pt x="889" y="660"/>
                    </a:lnTo>
                    <a:lnTo>
                      <a:pt x="888" y="656"/>
                    </a:lnTo>
                    <a:lnTo>
                      <a:pt x="886" y="653"/>
                    </a:lnTo>
                    <a:lnTo>
                      <a:pt x="886" y="667"/>
                    </a:lnTo>
                    <a:lnTo>
                      <a:pt x="888" y="677"/>
                    </a:lnTo>
                    <a:lnTo>
                      <a:pt x="888" y="684"/>
                    </a:lnTo>
                    <a:lnTo>
                      <a:pt x="886" y="686"/>
                    </a:lnTo>
                    <a:lnTo>
                      <a:pt x="884" y="686"/>
                    </a:lnTo>
                    <a:lnTo>
                      <a:pt x="882" y="684"/>
                    </a:lnTo>
                    <a:lnTo>
                      <a:pt x="881" y="686"/>
                    </a:lnTo>
                    <a:lnTo>
                      <a:pt x="881" y="689"/>
                    </a:lnTo>
                    <a:lnTo>
                      <a:pt x="882" y="698"/>
                    </a:lnTo>
                    <a:lnTo>
                      <a:pt x="882" y="707"/>
                    </a:lnTo>
                    <a:lnTo>
                      <a:pt x="882" y="708"/>
                    </a:lnTo>
                    <a:lnTo>
                      <a:pt x="879" y="707"/>
                    </a:lnTo>
                    <a:lnTo>
                      <a:pt x="875" y="702"/>
                    </a:lnTo>
                    <a:lnTo>
                      <a:pt x="868" y="693"/>
                    </a:lnTo>
                    <a:lnTo>
                      <a:pt x="862" y="686"/>
                    </a:lnTo>
                    <a:lnTo>
                      <a:pt x="853" y="681"/>
                    </a:lnTo>
                    <a:lnTo>
                      <a:pt x="842" y="677"/>
                    </a:lnTo>
                    <a:lnTo>
                      <a:pt x="832" y="675"/>
                    </a:lnTo>
                    <a:lnTo>
                      <a:pt x="821" y="670"/>
                    </a:lnTo>
                    <a:lnTo>
                      <a:pt x="813" y="663"/>
                    </a:lnTo>
                    <a:lnTo>
                      <a:pt x="804" y="656"/>
                    </a:lnTo>
                    <a:lnTo>
                      <a:pt x="790" y="646"/>
                    </a:lnTo>
                    <a:lnTo>
                      <a:pt x="787" y="646"/>
                    </a:lnTo>
                    <a:lnTo>
                      <a:pt x="785" y="648"/>
                    </a:lnTo>
                    <a:lnTo>
                      <a:pt x="785" y="651"/>
                    </a:lnTo>
                    <a:lnTo>
                      <a:pt x="783" y="651"/>
                    </a:lnTo>
                    <a:lnTo>
                      <a:pt x="780" y="649"/>
                    </a:lnTo>
                    <a:lnTo>
                      <a:pt x="766" y="641"/>
                    </a:lnTo>
                    <a:lnTo>
                      <a:pt x="752" y="630"/>
                    </a:lnTo>
                    <a:lnTo>
                      <a:pt x="747" y="628"/>
                    </a:lnTo>
                    <a:lnTo>
                      <a:pt x="745" y="628"/>
                    </a:lnTo>
                    <a:lnTo>
                      <a:pt x="743" y="630"/>
                    </a:lnTo>
                    <a:lnTo>
                      <a:pt x="743" y="634"/>
                    </a:lnTo>
                    <a:lnTo>
                      <a:pt x="743" y="635"/>
                    </a:lnTo>
                    <a:lnTo>
                      <a:pt x="750" y="642"/>
                    </a:lnTo>
                    <a:lnTo>
                      <a:pt x="761" y="651"/>
                    </a:lnTo>
                    <a:lnTo>
                      <a:pt x="773" y="660"/>
                    </a:lnTo>
                    <a:lnTo>
                      <a:pt x="801" y="679"/>
                    </a:lnTo>
                    <a:lnTo>
                      <a:pt x="815" y="688"/>
                    </a:lnTo>
                    <a:lnTo>
                      <a:pt x="825" y="698"/>
                    </a:lnTo>
                    <a:lnTo>
                      <a:pt x="834" y="707"/>
                    </a:lnTo>
                    <a:lnTo>
                      <a:pt x="841" y="715"/>
                    </a:lnTo>
                    <a:lnTo>
                      <a:pt x="846" y="724"/>
                    </a:lnTo>
                    <a:lnTo>
                      <a:pt x="848" y="731"/>
                    </a:lnTo>
                    <a:lnTo>
                      <a:pt x="848" y="736"/>
                    </a:lnTo>
                    <a:lnTo>
                      <a:pt x="846" y="738"/>
                    </a:lnTo>
                    <a:lnTo>
                      <a:pt x="844" y="740"/>
                    </a:lnTo>
                    <a:lnTo>
                      <a:pt x="837" y="740"/>
                    </a:lnTo>
                    <a:lnTo>
                      <a:pt x="827" y="736"/>
                    </a:lnTo>
                    <a:lnTo>
                      <a:pt x="797" y="728"/>
                    </a:lnTo>
                    <a:lnTo>
                      <a:pt x="769" y="721"/>
                    </a:lnTo>
                    <a:lnTo>
                      <a:pt x="755" y="715"/>
                    </a:lnTo>
                    <a:lnTo>
                      <a:pt x="743" y="712"/>
                    </a:lnTo>
                    <a:lnTo>
                      <a:pt x="733" y="707"/>
                    </a:lnTo>
                    <a:lnTo>
                      <a:pt x="726" y="700"/>
                    </a:lnTo>
                    <a:lnTo>
                      <a:pt x="719" y="695"/>
                    </a:lnTo>
                    <a:lnTo>
                      <a:pt x="710" y="691"/>
                    </a:lnTo>
                    <a:lnTo>
                      <a:pt x="689" y="684"/>
                    </a:lnTo>
                    <a:lnTo>
                      <a:pt x="668" y="679"/>
                    </a:lnTo>
                    <a:lnTo>
                      <a:pt x="658" y="675"/>
                    </a:lnTo>
                    <a:lnTo>
                      <a:pt x="647" y="668"/>
                    </a:lnTo>
                    <a:lnTo>
                      <a:pt x="639" y="658"/>
                    </a:lnTo>
                    <a:lnTo>
                      <a:pt x="637" y="655"/>
                    </a:lnTo>
                    <a:lnTo>
                      <a:pt x="637" y="651"/>
                    </a:lnTo>
                    <a:lnTo>
                      <a:pt x="637" y="649"/>
                    </a:lnTo>
                    <a:lnTo>
                      <a:pt x="640" y="649"/>
                    </a:lnTo>
                    <a:lnTo>
                      <a:pt x="646" y="648"/>
                    </a:lnTo>
                    <a:lnTo>
                      <a:pt x="653" y="646"/>
                    </a:lnTo>
                    <a:lnTo>
                      <a:pt x="658" y="646"/>
                    </a:lnTo>
                    <a:lnTo>
                      <a:pt x="658" y="644"/>
                    </a:lnTo>
                    <a:lnTo>
                      <a:pt x="658" y="642"/>
                    </a:lnTo>
                    <a:lnTo>
                      <a:pt x="653" y="637"/>
                    </a:lnTo>
                    <a:lnTo>
                      <a:pt x="646" y="632"/>
                    </a:lnTo>
                    <a:lnTo>
                      <a:pt x="640" y="630"/>
                    </a:lnTo>
                    <a:lnTo>
                      <a:pt x="637" y="630"/>
                    </a:lnTo>
                    <a:lnTo>
                      <a:pt x="633" y="634"/>
                    </a:lnTo>
                    <a:lnTo>
                      <a:pt x="630" y="634"/>
                    </a:lnTo>
                    <a:lnTo>
                      <a:pt x="625" y="632"/>
                    </a:lnTo>
                    <a:lnTo>
                      <a:pt x="616" y="625"/>
                    </a:lnTo>
                    <a:lnTo>
                      <a:pt x="606" y="613"/>
                    </a:lnTo>
                    <a:lnTo>
                      <a:pt x="585" y="590"/>
                    </a:lnTo>
                    <a:lnTo>
                      <a:pt x="579" y="585"/>
                    </a:lnTo>
                    <a:lnTo>
                      <a:pt x="576" y="583"/>
                    </a:lnTo>
                    <a:lnTo>
                      <a:pt x="572" y="585"/>
                    </a:lnTo>
                    <a:lnTo>
                      <a:pt x="571" y="587"/>
                    </a:lnTo>
                    <a:lnTo>
                      <a:pt x="566" y="597"/>
                    </a:lnTo>
                    <a:lnTo>
                      <a:pt x="564" y="599"/>
                    </a:lnTo>
                    <a:lnTo>
                      <a:pt x="562" y="599"/>
                    </a:lnTo>
                    <a:lnTo>
                      <a:pt x="560" y="592"/>
                    </a:lnTo>
                    <a:lnTo>
                      <a:pt x="559" y="588"/>
                    </a:lnTo>
                    <a:lnTo>
                      <a:pt x="557" y="585"/>
                    </a:lnTo>
                    <a:lnTo>
                      <a:pt x="553" y="587"/>
                    </a:lnTo>
                    <a:lnTo>
                      <a:pt x="546" y="592"/>
                    </a:lnTo>
                    <a:lnTo>
                      <a:pt x="541" y="597"/>
                    </a:lnTo>
                    <a:lnTo>
                      <a:pt x="538" y="597"/>
                    </a:lnTo>
                    <a:lnTo>
                      <a:pt x="532" y="595"/>
                    </a:lnTo>
                    <a:lnTo>
                      <a:pt x="529" y="592"/>
                    </a:lnTo>
                    <a:lnTo>
                      <a:pt x="524" y="588"/>
                    </a:lnTo>
                    <a:lnTo>
                      <a:pt x="515" y="587"/>
                    </a:lnTo>
                    <a:lnTo>
                      <a:pt x="505" y="588"/>
                    </a:lnTo>
                    <a:lnTo>
                      <a:pt x="489" y="594"/>
                    </a:lnTo>
                    <a:lnTo>
                      <a:pt x="480" y="597"/>
                    </a:lnTo>
                    <a:lnTo>
                      <a:pt x="471" y="599"/>
                    </a:lnTo>
                    <a:lnTo>
                      <a:pt x="463" y="601"/>
                    </a:lnTo>
                    <a:lnTo>
                      <a:pt x="456" y="601"/>
                    </a:lnTo>
                    <a:lnTo>
                      <a:pt x="447" y="599"/>
                    </a:lnTo>
                    <a:lnTo>
                      <a:pt x="440" y="597"/>
                    </a:lnTo>
                    <a:lnTo>
                      <a:pt x="430" y="590"/>
                    </a:lnTo>
                    <a:lnTo>
                      <a:pt x="421" y="581"/>
                    </a:lnTo>
                    <a:lnTo>
                      <a:pt x="419" y="576"/>
                    </a:lnTo>
                    <a:lnTo>
                      <a:pt x="419" y="573"/>
                    </a:lnTo>
                    <a:lnTo>
                      <a:pt x="419" y="567"/>
                    </a:lnTo>
                    <a:lnTo>
                      <a:pt x="421" y="562"/>
                    </a:lnTo>
                    <a:lnTo>
                      <a:pt x="424" y="559"/>
                    </a:lnTo>
                    <a:lnTo>
                      <a:pt x="430" y="555"/>
                    </a:lnTo>
                    <a:lnTo>
                      <a:pt x="440" y="548"/>
                    </a:lnTo>
                    <a:lnTo>
                      <a:pt x="444" y="541"/>
                    </a:lnTo>
                    <a:lnTo>
                      <a:pt x="444" y="536"/>
                    </a:lnTo>
                    <a:lnTo>
                      <a:pt x="444" y="533"/>
                    </a:lnTo>
                    <a:lnTo>
                      <a:pt x="444" y="529"/>
                    </a:lnTo>
                    <a:lnTo>
                      <a:pt x="449" y="529"/>
                    </a:lnTo>
                    <a:lnTo>
                      <a:pt x="461" y="531"/>
                    </a:lnTo>
                    <a:lnTo>
                      <a:pt x="480" y="534"/>
                    </a:lnTo>
                    <a:lnTo>
                      <a:pt x="501" y="538"/>
                    </a:lnTo>
                    <a:lnTo>
                      <a:pt x="519" y="538"/>
                    </a:lnTo>
                    <a:lnTo>
                      <a:pt x="531" y="536"/>
                    </a:lnTo>
                    <a:lnTo>
                      <a:pt x="539" y="533"/>
                    </a:lnTo>
                    <a:lnTo>
                      <a:pt x="546" y="529"/>
                    </a:lnTo>
                    <a:lnTo>
                      <a:pt x="553" y="526"/>
                    </a:lnTo>
                    <a:lnTo>
                      <a:pt x="562" y="524"/>
                    </a:lnTo>
                    <a:lnTo>
                      <a:pt x="572" y="526"/>
                    </a:lnTo>
                    <a:lnTo>
                      <a:pt x="579" y="527"/>
                    </a:lnTo>
                    <a:lnTo>
                      <a:pt x="579" y="526"/>
                    </a:lnTo>
                    <a:lnTo>
                      <a:pt x="569" y="513"/>
                    </a:lnTo>
                    <a:lnTo>
                      <a:pt x="562" y="505"/>
                    </a:lnTo>
                    <a:lnTo>
                      <a:pt x="559" y="494"/>
                    </a:lnTo>
                    <a:lnTo>
                      <a:pt x="557" y="491"/>
                    </a:lnTo>
                    <a:lnTo>
                      <a:pt x="559" y="486"/>
                    </a:lnTo>
                    <a:lnTo>
                      <a:pt x="560" y="482"/>
                    </a:lnTo>
                    <a:lnTo>
                      <a:pt x="564" y="477"/>
                    </a:lnTo>
                    <a:lnTo>
                      <a:pt x="581" y="463"/>
                    </a:lnTo>
                    <a:lnTo>
                      <a:pt x="595" y="449"/>
                    </a:lnTo>
                    <a:lnTo>
                      <a:pt x="606" y="439"/>
                    </a:lnTo>
                    <a:lnTo>
                      <a:pt x="618" y="430"/>
                    </a:lnTo>
                    <a:lnTo>
                      <a:pt x="623" y="426"/>
                    </a:lnTo>
                    <a:lnTo>
                      <a:pt x="625" y="421"/>
                    </a:lnTo>
                    <a:lnTo>
                      <a:pt x="623" y="418"/>
                    </a:lnTo>
                    <a:lnTo>
                      <a:pt x="619" y="413"/>
                    </a:lnTo>
                    <a:lnTo>
                      <a:pt x="613" y="400"/>
                    </a:lnTo>
                    <a:lnTo>
                      <a:pt x="607" y="392"/>
                    </a:lnTo>
                    <a:lnTo>
                      <a:pt x="606" y="381"/>
                    </a:lnTo>
                    <a:lnTo>
                      <a:pt x="602" y="372"/>
                    </a:lnTo>
                    <a:lnTo>
                      <a:pt x="599" y="365"/>
                    </a:lnTo>
                    <a:lnTo>
                      <a:pt x="593" y="362"/>
                    </a:lnTo>
                    <a:lnTo>
                      <a:pt x="588" y="359"/>
                    </a:lnTo>
                    <a:lnTo>
                      <a:pt x="576" y="355"/>
                    </a:lnTo>
                    <a:lnTo>
                      <a:pt x="572" y="353"/>
                    </a:lnTo>
                    <a:lnTo>
                      <a:pt x="569" y="348"/>
                    </a:lnTo>
                    <a:lnTo>
                      <a:pt x="564" y="343"/>
                    </a:lnTo>
                    <a:lnTo>
                      <a:pt x="559" y="338"/>
                    </a:lnTo>
                    <a:lnTo>
                      <a:pt x="550" y="334"/>
                    </a:lnTo>
                    <a:lnTo>
                      <a:pt x="538" y="329"/>
                    </a:lnTo>
                    <a:lnTo>
                      <a:pt x="527" y="327"/>
                    </a:lnTo>
                    <a:lnTo>
                      <a:pt x="515" y="325"/>
                    </a:lnTo>
                    <a:lnTo>
                      <a:pt x="501" y="325"/>
                    </a:lnTo>
                    <a:lnTo>
                      <a:pt x="489" y="327"/>
                    </a:lnTo>
                    <a:lnTo>
                      <a:pt x="480" y="329"/>
                    </a:lnTo>
                    <a:lnTo>
                      <a:pt x="473" y="329"/>
                    </a:lnTo>
                    <a:lnTo>
                      <a:pt x="468" y="325"/>
                    </a:lnTo>
                    <a:lnTo>
                      <a:pt x="468" y="322"/>
                    </a:lnTo>
                    <a:lnTo>
                      <a:pt x="470" y="317"/>
                    </a:lnTo>
                    <a:lnTo>
                      <a:pt x="473" y="313"/>
                    </a:lnTo>
                    <a:lnTo>
                      <a:pt x="478" y="312"/>
                    </a:lnTo>
                    <a:lnTo>
                      <a:pt x="485" y="310"/>
                    </a:lnTo>
                    <a:lnTo>
                      <a:pt x="494" y="310"/>
                    </a:lnTo>
                    <a:lnTo>
                      <a:pt x="501" y="308"/>
                    </a:lnTo>
                    <a:lnTo>
                      <a:pt x="506" y="306"/>
                    </a:lnTo>
                    <a:lnTo>
                      <a:pt x="508" y="303"/>
                    </a:lnTo>
                    <a:lnTo>
                      <a:pt x="508" y="299"/>
                    </a:lnTo>
                    <a:lnTo>
                      <a:pt x="505" y="294"/>
                    </a:lnTo>
                    <a:lnTo>
                      <a:pt x="496" y="289"/>
                    </a:lnTo>
                    <a:lnTo>
                      <a:pt x="484" y="284"/>
                    </a:lnTo>
                    <a:lnTo>
                      <a:pt x="459" y="275"/>
                    </a:lnTo>
                    <a:lnTo>
                      <a:pt x="445" y="270"/>
                    </a:lnTo>
                    <a:lnTo>
                      <a:pt x="442" y="266"/>
                    </a:lnTo>
                    <a:lnTo>
                      <a:pt x="438" y="263"/>
                    </a:lnTo>
                    <a:lnTo>
                      <a:pt x="437" y="256"/>
                    </a:lnTo>
                    <a:lnTo>
                      <a:pt x="437" y="249"/>
                    </a:lnTo>
                    <a:lnTo>
                      <a:pt x="435" y="240"/>
                    </a:lnTo>
                    <a:lnTo>
                      <a:pt x="433" y="237"/>
                    </a:lnTo>
                    <a:lnTo>
                      <a:pt x="430" y="237"/>
                    </a:lnTo>
                    <a:lnTo>
                      <a:pt x="426" y="237"/>
                    </a:lnTo>
                    <a:lnTo>
                      <a:pt x="423" y="237"/>
                    </a:lnTo>
                    <a:lnTo>
                      <a:pt x="416" y="237"/>
                    </a:lnTo>
                    <a:lnTo>
                      <a:pt x="411" y="235"/>
                    </a:lnTo>
                    <a:lnTo>
                      <a:pt x="404" y="230"/>
                    </a:lnTo>
                    <a:lnTo>
                      <a:pt x="398" y="224"/>
                    </a:lnTo>
                    <a:lnTo>
                      <a:pt x="397" y="224"/>
                    </a:lnTo>
                    <a:lnTo>
                      <a:pt x="397" y="226"/>
                    </a:lnTo>
                    <a:lnTo>
                      <a:pt x="400" y="238"/>
                    </a:lnTo>
                    <a:lnTo>
                      <a:pt x="402" y="245"/>
                    </a:lnTo>
                    <a:lnTo>
                      <a:pt x="400" y="252"/>
                    </a:lnTo>
                    <a:lnTo>
                      <a:pt x="398" y="256"/>
                    </a:lnTo>
                    <a:lnTo>
                      <a:pt x="397" y="258"/>
                    </a:lnTo>
                    <a:lnTo>
                      <a:pt x="391" y="258"/>
                    </a:lnTo>
                    <a:lnTo>
                      <a:pt x="386" y="258"/>
                    </a:lnTo>
                    <a:lnTo>
                      <a:pt x="357" y="252"/>
                    </a:lnTo>
                    <a:lnTo>
                      <a:pt x="330" y="245"/>
                    </a:lnTo>
                    <a:lnTo>
                      <a:pt x="320" y="244"/>
                    </a:lnTo>
                    <a:lnTo>
                      <a:pt x="313" y="245"/>
                    </a:lnTo>
                    <a:lnTo>
                      <a:pt x="311" y="245"/>
                    </a:lnTo>
                    <a:lnTo>
                      <a:pt x="311" y="247"/>
                    </a:lnTo>
                    <a:lnTo>
                      <a:pt x="317" y="252"/>
                    </a:lnTo>
                    <a:lnTo>
                      <a:pt x="327" y="265"/>
                    </a:lnTo>
                    <a:lnTo>
                      <a:pt x="330" y="270"/>
                    </a:lnTo>
                    <a:lnTo>
                      <a:pt x="330" y="271"/>
                    </a:lnTo>
                    <a:lnTo>
                      <a:pt x="329" y="271"/>
                    </a:lnTo>
                    <a:lnTo>
                      <a:pt x="325" y="270"/>
                    </a:lnTo>
                    <a:lnTo>
                      <a:pt x="310" y="259"/>
                    </a:lnTo>
                    <a:lnTo>
                      <a:pt x="301" y="252"/>
                    </a:lnTo>
                    <a:lnTo>
                      <a:pt x="296" y="251"/>
                    </a:lnTo>
                    <a:lnTo>
                      <a:pt x="292" y="252"/>
                    </a:lnTo>
                    <a:lnTo>
                      <a:pt x="289" y="254"/>
                    </a:lnTo>
                    <a:lnTo>
                      <a:pt x="285" y="258"/>
                    </a:lnTo>
                    <a:lnTo>
                      <a:pt x="282" y="259"/>
                    </a:lnTo>
                    <a:lnTo>
                      <a:pt x="275" y="259"/>
                    </a:lnTo>
                    <a:lnTo>
                      <a:pt x="264" y="258"/>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32" name="Google Shape;932;p58"/>
              <p:cNvSpPr/>
              <p:nvPr/>
            </p:nvSpPr>
            <p:spPr>
              <a:xfrm>
                <a:off x="1467" y="1487"/>
                <a:ext cx="33" cy="26"/>
              </a:xfrm>
              <a:custGeom>
                <a:rect b="b" l="l" r="r" t="t"/>
                <a:pathLst>
                  <a:path extrusionOk="0" h="66" w="82">
                    <a:moveTo>
                      <a:pt x="9" y="23"/>
                    </a:moveTo>
                    <a:lnTo>
                      <a:pt x="9" y="23"/>
                    </a:lnTo>
                    <a:lnTo>
                      <a:pt x="12" y="16"/>
                    </a:lnTo>
                    <a:lnTo>
                      <a:pt x="17" y="12"/>
                    </a:lnTo>
                    <a:lnTo>
                      <a:pt x="28" y="6"/>
                    </a:lnTo>
                    <a:lnTo>
                      <a:pt x="40" y="0"/>
                    </a:lnTo>
                    <a:lnTo>
                      <a:pt x="52" y="0"/>
                    </a:lnTo>
                    <a:lnTo>
                      <a:pt x="64" y="2"/>
                    </a:lnTo>
                    <a:lnTo>
                      <a:pt x="73" y="6"/>
                    </a:lnTo>
                    <a:lnTo>
                      <a:pt x="76" y="7"/>
                    </a:lnTo>
                    <a:lnTo>
                      <a:pt x="78" y="11"/>
                    </a:lnTo>
                    <a:lnTo>
                      <a:pt x="80" y="14"/>
                    </a:lnTo>
                    <a:lnTo>
                      <a:pt x="80" y="19"/>
                    </a:lnTo>
                    <a:lnTo>
                      <a:pt x="78" y="26"/>
                    </a:lnTo>
                    <a:lnTo>
                      <a:pt x="80" y="35"/>
                    </a:lnTo>
                    <a:lnTo>
                      <a:pt x="82" y="44"/>
                    </a:lnTo>
                    <a:lnTo>
                      <a:pt x="82" y="51"/>
                    </a:lnTo>
                    <a:lnTo>
                      <a:pt x="80" y="56"/>
                    </a:lnTo>
                    <a:lnTo>
                      <a:pt x="73" y="61"/>
                    </a:lnTo>
                    <a:lnTo>
                      <a:pt x="63" y="65"/>
                    </a:lnTo>
                    <a:lnTo>
                      <a:pt x="47" y="66"/>
                    </a:lnTo>
                    <a:lnTo>
                      <a:pt x="29" y="66"/>
                    </a:lnTo>
                    <a:lnTo>
                      <a:pt x="16" y="65"/>
                    </a:lnTo>
                    <a:lnTo>
                      <a:pt x="7" y="60"/>
                    </a:lnTo>
                    <a:lnTo>
                      <a:pt x="2" y="54"/>
                    </a:lnTo>
                    <a:lnTo>
                      <a:pt x="0" y="47"/>
                    </a:lnTo>
                    <a:lnTo>
                      <a:pt x="0" y="40"/>
                    </a:lnTo>
                    <a:lnTo>
                      <a:pt x="3" y="32"/>
                    </a:lnTo>
                    <a:lnTo>
                      <a:pt x="9" y="23"/>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33" name="Google Shape;933;p58"/>
              <p:cNvSpPr/>
              <p:nvPr/>
            </p:nvSpPr>
            <p:spPr>
              <a:xfrm>
                <a:off x="1332" y="1545"/>
                <a:ext cx="94" cy="64"/>
              </a:xfrm>
              <a:custGeom>
                <a:rect b="b" l="l" r="r" t="t"/>
                <a:pathLst>
                  <a:path extrusionOk="0" h="165" w="242">
                    <a:moveTo>
                      <a:pt x="1" y="138"/>
                    </a:moveTo>
                    <a:lnTo>
                      <a:pt x="1" y="138"/>
                    </a:lnTo>
                    <a:lnTo>
                      <a:pt x="0" y="132"/>
                    </a:lnTo>
                    <a:lnTo>
                      <a:pt x="0" y="129"/>
                    </a:lnTo>
                    <a:lnTo>
                      <a:pt x="0" y="127"/>
                    </a:lnTo>
                    <a:lnTo>
                      <a:pt x="1" y="124"/>
                    </a:lnTo>
                    <a:lnTo>
                      <a:pt x="7" y="120"/>
                    </a:lnTo>
                    <a:lnTo>
                      <a:pt x="14" y="117"/>
                    </a:lnTo>
                    <a:lnTo>
                      <a:pt x="22" y="113"/>
                    </a:lnTo>
                    <a:lnTo>
                      <a:pt x="27" y="108"/>
                    </a:lnTo>
                    <a:lnTo>
                      <a:pt x="29" y="105"/>
                    </a:lnTo>
                    <a:lnTo>
                      <a:pt x="31" y="101"/>
                    </a:lnTo>
                    <a:lnTo>
                      <a:pt x="31" y="98"/>
                    </a:lnTo>
                    <a:lnTo>
                      <a:pt x="31" y="91"/>
                    </a:lnTo>
                    <a:lnTo>
                      <a:pt x="29" y="78"/>
                    </a:lnTo>
                    <a:lnTo>
                      <a:pt x="27" y="64"/>
                    </a:lnTo>
                    <a:lnTo>
                      <a:pt x="29" y="51"/>
                    </a:lnTo>
                    <a:lnTo>
                      <a:pt x="31" y="35"/>
                    </a:lnTo>
                    <a:lnTo>
                      <a:pt x="34" y="23"/>
                    </a:lnTo>
                    <a:lnTo>
                      <a:pt x="40" y="12"/>
                    </a:lnTo>
                    <a:lnTo>
                      <a:pt x="45" y="4"/>
                    </a:lnTo>
                    <a:lnTo>
                      <a:pt x="48" y="2"/>
                    </a:lnTo>
                    <a:lnTo>
                      <a:pt x="52" y="0"/>
                    </a:lnTo>
                    <a:lnTo>
                      <a:pt x="55" y="0"/>
                    </a:lnTo>
                    <a:lnTo>
                      <a:pt x="59" y="2"/>
                    </a:lnTo>
                    <a:lnTo>
                      <a:pt x="64" y="5"/>
                    </a:lnTo>
                    <a:lnTo>
                      <a:pt x="69" y="12"/>
                    </a:lnTo>
                    <a:lnTo>
                      <a:pt x="73" y="21"/>
                    </a:lnTo>
                    <a:lnTo>
                      <a:pt x="78" y="28"/>
                    </a:lnTo>
                    <a:lnTo>
                      <a:pt x="81" y="33"/>
                    </a:lnTo>
                    <a:lnTo>
                      <a:pt x="83" y="33"/>
                    </a:lnTo>
                    <a:lnTo>
                      <a:pt x="87" y="35"/>
                    </a:lnTo>
                    <a:lnTo>
                      <a:pt x="88" y="33"/>
                    </a:lnTo>
                    <a:lnTo>
                      <a:pt x="92" y="31"/>
                    </a:lnTo>
                    <a:lnTo>
                      <a:pt x="94" y="30"/>
                    </a:lnTo>
                    <a:lnTo>
                      <a:pt x="97" y="28"/>
                    </a:lnTo>
                    <a:lnTo>
                      <a:pt x="104" y="28"/>
                    </a:lnTo>
                    <a:lnTo>
                      <a:pt x="113" y="33"/>
                    </a:lnTo>
                    <a:lnTo>
                      <a:pt x="121" y="38"/>
                    </a:lnTo>
                    <a:lnTo>
                      <a:pt x="141" y="54"/>
                    </a:lnTo>
                    <a:lnTo>
                      <a:pt x="153" y="61"/>
                    </a:lnTo>
                    <a:lnTo>
                      <a:pt x="165" y="66"/>
                    </a:lnTo>
                    <a:lnTo>
                      <a:pt x="175" y="71"/>
                    </a:lnTo>
                    <a:lnTo>
                      <a:pt x="182" y="77"/>
                    </a:lnTo>
                    <a:lnTo>
                      <a:pt x="188" y="82"/>
                    </a:lnTo>
                    <a:lnTo>
                      <a:pt x="189" y="89"/>
                    </a:lnTo>
                    <a:lnTo>
                      <a:pt x="193" y="99"/>
                    </a:lnTo>
                    <a:lnTo>
                      <a:pt x="198" y="105"/>
                    </a:lnTo>
                    <a:lnTo>
                      <a:pt x="203" y="108"/>
                    </a:lnTo>
                    <a:lnTo>
                      <a:pt x="210" y="110"/>
                    </a:lnTo>
                    <a:lnTo>
                      <a:pt x="216" y="108"/>
                    </a:lnTo>
                    <a:lnTo>
                      <a:pt x="221" y="106"/>
                    </a:lnTo>
                    <a:lnTo>
                      <a:pt x="222" y="105"/>
                    </a:lnTo>
                    <a:lnTo>
                      <a:pt x="226" y="106"/>
                    </a:lnTo>
                    <a:lnTo>
                      <a:pt x="235" y="115"/>
                    </a:lnTo>
                    <a:lnTo>
                      <a:pt x="240" y="122"/>
                    </a:lnTo>
                    <a:lnTo>
                      <a:pt x="242" y="129"/>
                    </a:lnTo>
                    <a:lnTo>
                      <a:pt x="240" y="132"/>
                    </a:lnTo>
                    <a:lnTo>
                      <a:pt x="235" y="138"/>
                    </a:lnTo>
                    <a:lnTo>
                      <a:pt x="228" y="139"/>
                    </a:lnTo>
                    <a:lnTo>
                      <a:pt x="219" y="141"/>
                    </a:lnTo>
                    <a:lnTo>
                      <a:pt x="210" y="141"/>
                    </a:lnTo>
                    <a:lnTo>
                      <a:pt x="202" y="138"/>
                    </a:lnTo>
                    <a:lnTo>
                      <a:pt x="184" y="136"/>
                    </a:lnTo>
                    <a:lnTo>
                      <a:pt x="174" y="134"/>
                    </a:lnTo>
                    <a:lnTo>
                      <a:pt x="170" y="134"/>
                    </a:lnTo>
                    <a:lnTo>
                      <a:pt x="169" y="132"/>
                    </a:lnTo>
                    <a:lnTo>
                      <a:pt x="167" y="129"/>
                    </a:lnTo>
                    <a:lnTo>
                      <a:pt x="165" y="124"/>
                    </a:lnTo>
                    <a:lnTo>
                      <a:pt x="163" y="118"/>
                    </a:lnTo>
                    <a:lnTo>
                      <a:pt x="158" y="113"/>
                    </a:lnTo>
                    <a:lnTo>
                      <a:pt x="153" y="110"/>
                    </a:lnTo>
                    <a:lnTo>
                      <a:pt x="146" y="108"/>
                    </a:lnTo>
                    <a:lnTo>
                      <a:pt x="139" y="108"/>
                    </a:lnTo>
                    <a:lnTo>
                      <a:pt x="134" y="110"/>
                    </a:lnTo>
                    <a:lnTo>
                      <a:pt x="128" y="115"/>
                    </a:lnTo>
                    <a:lnTo>
                      <a:pt x="125" y="124"/>
                    </a:lnTo>
                    <a:lnTo>
                      <a:pt x="121" y="131"/>
                    </a:lnTo>
                    <a:lnTo>
                      <a:pt x="118" y="134"/>
                    </a:lnTo>
                    <a:lnTo>
                      <a:pt x="115" y="138"/>
                    </a:lnTo>
                    <a:lnTo>
                      <a:pt x="111" y="138"/>
                    </a:lnTo>
                    <a:lnTo>
                      <a:pt x="106" y="139"/>
                    </a:lnTo>
                    <a:lnTo>
                      <a:pt x="102" y="141"/>
                    </a:lnTo>
                    <a:lnTo>
                      <a:pt x="97" y="145"/>
                    </a:lnTo>
                    <a:lnTo>
                      <a:pt x="94" y="152"/>
                    </a:lnTo>
                    <a:lnTo>
                      <a:pt x="88" y="160"/>
                    </a:lnTo>
                    <a:lnTo>
                      <a:pt x="81" y="164"/>
                    </a:lnTo>
                    <a:lnTo>
                      <a:pt x="74" y="165"/>
                    </a:lnTo>
                    <a:lnTo>
                      <a:pt x="69" y="165"/>
                    </a:lnTo>
                    <a:lnTo>
                      <a:pt x="62" y="162"/>
                    </a:lnTo>
                    <a:lnTo>
                      <a:pt x="59" y="158"/>
                    </a:lnTo>
                    <a:lnTo>
                      <a:pt x="57" y="152"/>
                    </a:lnTo>
                    <a:lnTo>
                      <a:pt x="57" y="145"/>
                    </a:lnTo>
                    <a:lnTo>
                      <a:pt x="57" y="141"/>
                    </a:lnTo>
                    <a:lnTo>
                      <a:pt x="55" y="138"/>
                    </a:lnTo>
                    <a:lnTo>
                      <a:pt x="54" y="136"/>
                    </a:lnTo>
                    <a:lnTo>
                      <a:pt x="50" y="134"/>
                    </a:lnTo>
                    <a:lnTo>
                      <a:pt x="41" y="134"/>
                    </a:lnTo>
                    <a:lnTo>
                      <a:pt x="33" y="136"/>
                    </a:lnTo>
                    <a:lnTo>
                      <a:pt x="12" y="139"/>
                    </a:lnTo>
                    <a:lnTo>
                      <a:pt x="5" y="139"/>
                    </a:lnTo>
                    <a:lnTo>
                      <a:pt x="3" y="139"/>
                    </a:lnTo>
                    <a:lnTo>
                      <a:pt x="1" y="138"/>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34" name="Google Shape;934;p58"/>
              <p:cNvSpPr/>
              <p:nvPr/>
            </p:nvSpPr>
            <p:spPr>
              <a:xfrm>
                <a:off x="1377" y="1611"/>
                <a:ext cx="28" cy="19"/>
              </a:xfrm>
              <a:custGeom>
                <a:rect b="b" l="l" r="r" t="t"/>
                <a:pathLst>
                  <a:path extrusionOk="0" h="50" w="71">
                    <a:moveTo>
                      <a:pt x="5" y="45"/>
                    </a:moveTo>
                    <a:lnTo>
                      <a:pt x="5" y="45"/>
                    </a:lnTo>
                    <a:lnTo>
                      <a:pt x="1" y="41"/>
                    </a:lnTo>
                    <a:lnTo>
                      <a:pt x="0" y="36"/>
                    </a:lnTo>
                    <a:lnTo>
                      <a:pt x="1" y="31"/>
                    </a:lnTo>
                    <a:lnTo>
                      <a:pt x="3" y="28"/>
                    </a:lnTo>
                    <a:lnTo>
                      <a:pt x="10" y="19"/>
                    </a:lnTo>
                    <a:lnTo>
                      <a:pt x="20" y="10"/>
                    </a:lnTo>
                    <a:lnTo>
                      <a:pt x="34" y="5"/>
                    </a:lnTo>
                    <a:lnTo>
                      <a:pt x="47" y="1"/>
                    </a:lnTo>
                    <a:lnTo>
                      <a:pt x="59" y="0"/>
                    </a:lnTo>
                    <a:lnTo>
                      <a:pt x="64" y="1"/>
                    </a:lnTo>
                    <a:lnTo>
                      <a:pt x="67" y="3"/>
                    </a:lnTo>
                    <a:lnTo>
                      <a:pt x="69" y="5"/>
                    </a:lnTo>
                    <a:lnTo>
                      <a:pt x="71" y="8"/>
                    </a:lnTo>
                    <a:lnTo>
                      <a:pt x="69" y="12"/>
                    </a:lnTo>
                    <a:lnTo>
                      <a:pt x="67" y="17"/>
                    </a:lnTo>
                    <a:lnTo>
                      <a:pt x="60" y="26"/>
                    </a:lnTo>
                    <a:lnTo>
                      <a:pt x="50" y="36"/>
                    </a:lnTo>
                    <a:lnTo>
                      <a:pt x="38" y="43"/>
                    </a:lnTo>
                    <a:lnTo>
                      <a:pt x="24" y="48"/>
                    </a:lnTo>
                    <a:lnTo>
                      <a:pt x="19" y="50"/>
                    </a:lnTo>
                    <a:lnTo>
                      <a:pt x="13" y="50"/>
                    </a:lnTo>
                    <a:lnTo>
                      <a:pt x="8" y="48"/>
                    </a:lnTo>
                    <a:lnTo>
                      <a:pt x="5" y="45"/>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35" name="Google Shape;935;p58"/>
              <p:cNvSpPr/>
              <p:nvPr/>
            </p:nvSpPr>
            <p:spPr>
              <a:xfrm>
                <a:off x="1198" y="1265"/>
                <a:ext cx="239" cy="68"/>
              </a:xfrm>
              <a:custGeom>
                <a:rect b="b" l="l" r="r" t="t"/>
                <a:pathLst>
                  <a:path extrusionOk="0" h="176" w="618">
                    <a:moveTo>
                      <a:pt x="14" y="0"/>
                    </a:moveTo>
                    <a:lnTo>
                      <a:pt x="14" y="0"/>
                    </a:lnTo>
                    <a:lnTo>
                      <a:pt x="42" y="2"/>
                    </a:lnTo>
                    <a:lnTo>
                      <a:pt x="68" y="5"/>
                    </a:lnTo>
                    <a:lnTo>
                      <a:pt x="90" y="7"/>
                    </a:lnTo>
                    <a:lnTo>
                      <a:pt x="99" y="9"/>
                    </a:lnTo>
                    <a:lnTo>
                      <a:pt x="108" y="9"/>
                    </a:lnTo>
                    <a:lnTo>
                      <a:pt x="113" y="9"/>
                    </a:lnTo>
                    <a:lnTo>
                      <a:pt x="118" y="10"/>
                    </a:lnTo>
                    <a:lnTo>
                      <a:pt x="129" y="21"/>
                    </a:lnTo>
                    <a:lnTo>
                      <a:pt x="134" y="24"/>
                    </a:lnTo>
                    <a:lnTo>
                      <a:pt x="141" y="28"/>
                    </a:lnTo>
                    <a:lnTo>
                      <a:pt x="148" y="31"/>
                    </a:lnTo>
                    <a:lnTo>
                      <a:pt x="158" y="30"/>
                    </a:lnTo>
                    <a:lnTo>
                      <a:pt x="179" y="26"/>
                    </a:lnTo>
                    <a:lnTo>
                      <a:pt x="195" y="26"/>
                    </a:lnTo>
                    <a:lnTo>
                      <a:pt x="202" y="28"/>
                    </a:lnTo>
                    <a:lnTo>
                      <a:pt x="209" y="30"/>
                    </a:lnTo>
                    <a:lnTo>
                      <a:pt x="226" y="38"/>
                    </a:lnTo>
                    <a:lnTo>
                      <a:pt x="235" y="42"/>
                    </a:lnTo>
                    <a:lnTo>
                      <a:pt x="242" y="45"/>
                    </a:lnTo>
                    <a:lnTo>
                      <a:pt x="258" y="47"/>
                    </a:lnTo>
                    <a:lnTo>
                      <a:pt x="270" y="50"/>
                    </a:lnTo>
                    <a:lnTo>
                      <a:pt x="273" y="54"/>
                    </a:lnTo>
                    <a:lnTo>
                      <a:pt x="275" y="57"/>
                    </a:lnTo>
                    <a:lnTo>
                      <a:pt x="275" y="59"/>
                    </a:lnTo>
                    <a:lnTo>
                      <a:pt x="275" y="61"/>
                    </a:lnTo>
                    <a:lnTo>
                      <a:pt x="270" y="63"/>
                    </a:lnTo>
                    <a:lnTo>
                      <a:pt x="252" y="63"/>
                    </a:lnTo>
                    <a:lnTo>
                      <a:pt x="235" y="63"/>
                    </a:lnTo>
                    <a:lnTo>
                      <a:pt x="230" y="63"/>
                    </a:lnTo>
                    <a:lnTo>
                      <a:pt x="230" y="64"/>
                    </a:lnTo>
                    <a:lnTo>
                      <a:pt x="230" y="68"/>
                    </a:lnTo>
                    <a:lnTo>
                      <a:pt x="231" y="71"/>
                    </a:lnTo>
                    <a:lnTo>
                      <a:pt x="233" y="73"/>
                    </a:lnTo>
                    <a:lnTo>
                      <a:pt x="240" y="71"/>
                    </a:lnTo>
                    <a:lnTo>
                      <a:pt x="245" y="70"/>
                    </a:lnTo>
                    <a:lnTo>
                      <a:pt x="249" y="70"/>
                    </a:lnTo>
                    <a:lnTo>
                      <a:pt x="256" y="73"/>
                    </a:lnTo>
                    <a:lnTo>
                      <a:pt x="263" y="77"/>
                    </a:lnTo>
                    <a:lnTo>
                      <a:pt x="268" y="84"/>
                    </a:lnTo>
                    <a:lnTo>
                      <a:pt x="270" y="87"/>
                    </a:lnTo>
                    <a:lnTo>
                      <a:pt x="271" y="91"/>
                    </a:lnTo>
                    <a:lnTo>
                      <a:pt x="270" y="94"/>
                    </a:lnTo>
                    <a:lnTo>
                      <a:pt x="270" y="97"/>
                    </a:lnTo>
                    <a:lnTo>
                      <a:pt x="270" y="99"/>
                    </a:lnTo>
                    <a:lnTo>
                      <a:pt x="271" y="103"/>
                    </a:lnTo>
                    <a:lnTo>
                      <a:pt x="277" y="106"/>
                    </a:lnTo>
                    <a:lnTo>
                      <a:pt x="282" y="108"/>
                    </a:lnTo>
                    <a:lnTo>
                      <a:pt x="284" y="106"/>
                    </a:lnTo>
                    <a:lnTo>
                      <a:pt x="285" y="103"/>
                    </a:lnTo>
                    <a:lnTo>
                      <a:pt x="287" y="99"/>
                    </a:lnTo>
                    <a:lnTo>
                      <a:pt x="287" y="96"/>
                    </a:lnTo>
                    <a:lnTo>
                      <a:pt x="291" y="94"/>
                    </a:lnTo>
                    <a:lnTo>
                      <a:pt x="294" y="94"/>
                    </a:lnTo>
                    <a:lnTo>
                      <a:pt x="301" y="99"/>
                    </a:lnTo>
                    <a:lnTo>
                      <a:pt x="310" y="104"/>
                    </a:lnTo>
                    <a:lnTo>
                      <a:pt x="315" y="106"/>
                    </a:lnTo>
                    <a:lnTo>
                      <a:pt x="320" y="106"/>
                    </a:lnTo>
                    <a:lnTo>
                      <a:pt x="327" y="104"/>
                    </a:lnTo>
                    <a:lnTo>
                      <a:pt x="332" y="103"/>
                    </a:lnTo>
                    <a:lnTo>
                      <a:pt x="339" y="101"/>
                    </a:lnTo>
                    <a:lnTo>
                      <a:pt x="350" y="103"/>
                    </a:lnTo>
                    <a:lnTo>
                      <a:pt x="362" y="106"/>
                    </a:lnTo>
                    <a:lnTo>
                      <a:pt x="374" y="110"/>
                    </a:lnTo>
                    <a:lnTo>
                      <a:pt x="381" y="111"/>
                    </a:lnTo>
                    <a:lnTo>
                      <a:pt x="385" y="110"/>
                    </a:lnTo>
                    <a:lnTo>
                      <a:pt x="390" y="106"/>
                    </a:lnTo>
                    <a:lnTo>
                      <a:pt x="395" y="103"/>
                    </a:lnTo>
                    <a:lnTo>
                      <a:pt x="404" y="99"/>
                    </a:lnTo>
                    <a:lnTo>
                      <a:pt x="418" y="94"/>
                    </a:lnTo>
                    <a:lnTo>
                      <a:pt x="440" y="91"/>
                    </a:lnTo>
                    <a:lnTo>
                      <a:pt x="487" y="85"/>
                    </a:lnTo>
                    <a:lnTo>
                      <a:pt x="522" y="82"/>
                    </a:lnTo>
                    <a:lnTo>
                      <a:pt x="534" y="82"/>
                    </a:lnTo>
                    <a:lnTo>
                      <a:pt x="545" y="84"/>
                    </a:lnTo>
                    <a:lnTo>
                      <a:pt x="554" y="85"/>
                    </a:lnTo>
                    <a:lnTo>
                      <a:pt x="559" y="89"/>
                    </a:lnTo>
                    <a:lnTo>
                      <a:pt x="564" y="92"/>
                    </a:lnTo>
                    <a:lnTo>
                      <a:pt x="571" y="94"/>
                    </a:lnTo>
                    <a:lnTo>
                      <a:pt x="585" y="96"/>
                    </a:lnTo>
                    <a:lnTo>
                      <a:pt x="592" y="97"/>
                    </a:lnTo>
                    <a:lnTo>
                      <a:pt x="599" y="99"/>
                    </a:lnTo>
                    <a:lnTo>
                      <a:pt x="604" y="103"/>
                    </a:lnTo>
                    <a:lnTo>
                      <a:pt x="609" y="108"/>
                    </a:lnTo>
                    <a:lnTo>
                      <a:pt x="613" y="115"/>
                    </a:lnTo>
                    <a:lnTo>
                      <a:pt x="611" y="120"/>
                    </a:lnTo>
                    <a:lnTo>
                      <a:pt x="609" y="125"/>
                    </a:lnTo>
                    <a:lnTo>
                      <a:pt x="606" y="129"/>
                    </a:lnTo>
                    <a:lnTo>
                      <a:pt x="602" y="131"/>
                    </a:lnTo>
                    <a:lnTo>
                      <a:pt x="602" y="134"/>
                    </a:lnTo>
                    <a:lnTo>
                      <a:pt x="604" y="136"/>
                    </a:lnTo>
                    <a:lnTo>
                      <a:pt x="609" y="139"/>
                    </a:lnTo>
                    <a:lnTo>
                      <a:pt x="616" y="143"/>
                    </a:lnTo>
                    <a:lnTo>
                      <a:pt x="618" y="144"/>
                    </a:lnTo>
                    <a:lnTo>
                      <a:pt x="615" y="146"/>
                    </a:lnTo>
                    <a:lnTo>
                      <a:pt x="611" y="148"/>
                    </a:lnTo>
                    <a:lnTo>
                      <a:pt x="604" y="150"/>
                    </a:lnTo>
                    <a:lnTo>
                      <a:pt x="599" y="151"/>
                    </a:lnTo>
                    <a:lnTo>
                      <a:pt x="595" y="155"/>
                    </a:lnTo>
                    <a:lnTo>
                      <a:pt x="594" y="160"/>
                    </a:lnTo>
                    <a:lnTo>
                      <a:pt x="592" y="164"/>
                    </a:lnTo>
                    <a:lnTo>
                      <a:pt x="588" y="167"/>
                    </a:lnTo>
                    <a:lnTo>
                      <a:pt x="578" y="171"/>
                    </a:lnTo>
                    <a:lnTo>
                      <a:pt x="562" y="174"/>
                    </a:lnTo>
                    <a:lnTo>
                      <a:pt x="545" y="174"/>
                    </a:lnTo>
                    <a:lnTo>
                      <a:pt x="526" y="172"/>
                    </a:lnTo>
                    <a:lnTo>
                      <a:pt x="508" y="171"/>
                    </a:lnTo>
                    <a:lnTo>
                      <a:pt x="496" y="165"/>
                    </a:lnTo>
                    <a:lnTo>
                      <a:pt x="493" y="162"/>
                    </a:lnTo>
                    <a:lnTo>
                      <a:pt x="491" y="158"/>
                    </a:lnTo>
                    <a:lnTo>
                      <a:pt x="489" y="155"/>
                    </a:lnTo>
                    <a:lnTo>
                      <a:pt x="487" y="153"/>
                    </a:lnTo>
                    <a:lnTo>
                      <a:pt x="487" y="157"/>
                    </a:lnTo>
                    <a:lnTo>
                      <a:pt x="482" y="160"/>
                    </a:lnTo>
                    <a:lnTo>
                      <a:pt x="475" y="165"/>
                    </a:lnTo>
                    <a:lnTo>
                      <a:pt x="461" y="171"/>
                    </a:lnTo>
                    <a:lnTo>
                      <a:pt x="440" y="174"/>
                    </a:lnTo>
                    <a:lnTo>
                      <a:pt x="411" y="176"/>
                    </a:lnTo>
                    <a:lnTo>
                      <a:pt x="353" y="176"/>
                    </a:lnTo>
                    <a:lnTo>
                      <a:pt x="317" y="176"/>
                    </a:lnTo>
                    <a:lnTo>
                      <a:pt x="306" y="176"/>
                    </a:lnTo>
                    <a:lnTo>
                      <a:pt x="299" y="174"/>
                    </a:lnTo>
                    <a:lnTo>
                      <a:pt x="298" y="172"/>
                    </a:lnTo>
                    <a:lnTo>
                      <a:pt x="298" y="169"/>
                    </a:lnTo>
                    <a:lnTo>
                      <a:pt x="298" y="162"/>
                    </a:lnTo>
                    <a:lnTo>
                      <a:pt x="298" y="157"/>
                    </a:lnTo>
                    <a:lnTo>
                      <a:pt x="296" y="157"/>
                    </a:lnTo>
                    <a:lnTo>
                      <a:pt x="284" y="164"/>
                    </a:lnTo>
                    <a:lnTo>
                      <a:pt x="275" y="169"/>
                    </a:lnTo>
                    <a:lnTo>
                      <a:pt x="265" y="172"/>
                    </a:lnTo>
                    <a:lnTo>
                      <a:pt x="252" y="172"/>
                    </a:lnTo>
                    <a:lnTo>
                      <a:pt x="245" y="171"/>
                    </a:lnTo>
                    <a:lnTo>
                      <a:pt x="238" y="169"/>
                    </a:lnTo>
                    <a:lnTo>
                      <a:pt x="226" y="164"/>
                    </a:lnTo>
                    <a:lnTo>
                      <a:pt x="218" y="162"/>
                    </a:lnTo>
                    <a:lnTo>
                      <a:pt x="212" y="162"/>
                    </a:lnTo>
                    <a:lnTo>
                      <a:pt x="209" y="164"/>
                    </a:lnTo>
                    <a:lnTo>
                      <a:pt x="205" y="165"/>
                    </a:lnTo>
                    <a:lnTo>
                      <a:pt x="202" y="165"/>
                    </a:lnTo>
                    <a:lnTo>
                      <a:pt x="197" y="165"/>
                    </a:lnTo>
                    <a:lnTo>
                      <a:pt x="188" y="162"/>
                    </a:lnTo>
                    <a:lnTo>
                      <a:pt x="181" y="157"/>
                    </a:lnTo>
                    <a:lnTo>
                      <a:pt x="176" y="153"/>
                    </a:lnTo>
                    <a:lnTo>
                      <a:pt x="174" y="148"/>
                    </a:lnTo>
                    <a:lnTo>
                      <a:pt x="174" y="143"/>
                    </a:lnTo>
                    <a:lnTo>
                      <a:pt x="172" y="134"/>
                    </a:lnTo>
                    <a:lnTo>
                      <a:pt x="170" y="129"/>
                    </a:lnTo>
                    <a:lnTo>
                      <a:pt x="165" y="125"/>
                    </a:lnTo>
                    <a:lnTo>
                      <a:pt x="162" y="124"/>
                    </a:lnTo>
                    <a:lnTo>
                      <a:pt x="162" y="122"/>
                    </a:lnTo>
                    <a:lnTo>
                      <a:pt x="162" y="117"/>
                    </a:lnTo>
                    <a:lnTo>
                      <a:pt x="165" y="111"/>
                    </a:lnTo>
                    <a:lnTo>
                      <a:pt x="170" y="104"/>
                    </a:lnTo>
                    <a:lnTo>
                      <a:pt x="174" y="97"/>
                    </a:lnTo>
                    <a:lnTo>
                      <a:pt x="177" y="91"/>
                    </a:lnTo>
                    <a:lnTo>
                      <a:pt x="177" y="89"/>
                    </a:lnTo>
                    <a:lnTo>
                      <a:pt x="176" y="85"/>
                    </a:lnTo>
                    <a:lnTo>
                      <a:pt x="174" y="82"/>
                    </a:lnTo>
                    <a:lnTo>
                      <a:pt x="169" y="78"/>
                    </a:lnTo>
                    <a:lnTo>
                      <a:pt x="162" y="73"/>
                    </a:lnTo>
                    <a:lnTo>
                      <a:pt x="157" y="66"/>
                    </a:lnTo>
                    <a:lnTo>
                      <a:pt x="148" y="57"/>
                    </a:lnTo>
                    <a:lnTo>
                      <a:pt x="144" y="54"/>
                    </a:lnTo>
                    <a:lnTo>
                      <a:pt x="139" y="52"/>
                    </a:lnTo>
                    <a:lnTo>
                      <a:pt x="132" y="50"/>
                    </a:lnTo>
                    <a:lnTo>
                      <a:pt x="122" y="52"/>
                    </a:lnTo>
                    <a:lnTo>
                      <a:pt x="97" y="57"/>
                    </a:lnTo>
                    <a:lnTo>
                      <a:pt x="76" y="61"/>
                    </a:lnTo>
                    <a:lnTo>
                      <a:pt x="68" y="61"/>
                    </a:lnTo>
                    <a:lnTo>
                      <a:pt x="61" y="59"/>
                    </a:lnTo>
                    <a:lnTo>
                      <a:pt x="57" y="57"/>
                    </a:lnTo>
                    <a:lnTo>
                      <a:pt x="56" y="52"/>
                    </a:lnTo>
                    <a:lnTo>
                      <a:pt x="54" y="47"/>
                    </a:lnTo>
                    <a:lnTo>
                      <a:pt x="52" y="45"/>
                    </a:lnTo>
                    <a:lnTo>
                      <a:pt x="43" y="42"/>
                    </a:lnTo>
                    <a:lnTo>
                      <a:pt x="31" y="37"/>
                    </a:lnTo>
                    <a:lnTo>
                      <a:pt x="24" y="33"/>
                    </a:lnTo>
                    <a:lnTo>
                      <a:pt x="16" y="28"/>
                    </a:lnTo>
                    <a:lnTo>
                      <a:pt x="9" y="21"/>
                    </a:lnTo>
                    <a:lnTo>
                      <a:pt x="3" y="16"/>
                    </a:lnTo>
                    <a:lnTo>
                      <a:pt x="2" y="10"/>
                    </a:lnTo>
                    <a:lnTo>
                      <a:pt x="0" y="7"/>
                    </a:lnTo>
                    <a:lnTo>
                      <a:pt x="2" y="3"/>
                    </a:lnTo>
                    <a:lnTo>
                      <a:pt x="3" y="2"/>
                    </a:lnTo>
                    <a:lnTo>
                      <a:pt x="9" y="0"/>
                    </a:lnTo>
                    <a:lnTo>
                      <a:pt x="14" y="0"/>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36" name="Google Shape;936;p58"/>
              <p:cNvSpPr/>
              <p:nvPr/>
            </p:nvSpPr>
            <p:spPr>
              <a:xfrm>
                <a:off x="1206" y="1303"/>
                <a:ext cx="44" cy="27"/>
              </a:xfrm>
              <a:custGeom>
                <a:rect b="b" l="l" r="r" t="t"/>
                <a:pathLst>
                  <a:path extrusionOk="0" h="69" w="111">
                    <a:moveTo>
                      <a:pt x="14" y="22"/>
                    </a:moveTo>
                    <a:lnTo>
                      <a:pt x="14" y="22"/>
                    </a:lnTo>
                    <a:lnTo>
                      <a:pt x="23" y="14"/>
                    </a:lnTo>
                    <a:lnTo>
                      <a:pt x="31" y="8"/>
                    </a:lnTo>
                    <a:lnTo>
                      <a:pt x="40" y="3"/>
                    </a:lnTo>
                    <a:lnTo>
                      <a:pt x="51" y="1"/>
                    </a:lnTo>
                    <a:lnTo>
                      <a:pt x="61" y="0"/>
                    </a:lnTo>
                    <a:lnTo>
                      <a:pt x="71" y="3"/>
                    </a:lnTo>
                    <a:lnTo>
                      <a:pt x="80" y="7"/>
                    </a:lnTo>
                    <a:lnTo>
                      <a:pt x="91" y="15"/>
                    </a:lnTo>
                    <a:lnTo>
                      <a:pt x="99" y="24"/>
                    </a:lnTo>
                    <a:lnTo>
                      <a:pt x="106" y="35"/>
                    </a:lnTo>
                    <a:lnTo>
                      <a:pt x="110" y="43"/>
                    </a:lnTo>
                    <a:lnTo>
                      <a:pt x="111" y="52"/>
                    </a:lnTo>
                    <a:lnTo>
                      <a:pt x="110" y="59"/>
                    </a:lnTo>
                    <a:lnTo>
                      <a:pt x="104" y="64"/>
                    </a:lnTo>
                    <a:lnTo>
                      <a:pt x="96" y="68"/>
                    </a:lnTo>
                    <a:lnTo>
                      <a:pt x="84" y="69"/>
                    </a:lnTo>
                    <a:lnTo>
                      <a:pt x="70" y="68"/>
                    </a:lnTo>
                    <a:lnTo>
                      <a:pt x="59" y="66"/>
                    </a:lnTo>
                    <a:lnTo>
                      <a:pt x="47" y="62"/>
                    </a:lnTo>
                    <a:lnTo>
                      <a:pt x="37" y="57"/>
                    </a:lnTo>
                    <a:lnTo>
                      <a:pt x="28" y="55"/>
                    </a:lnTo>
                    <a:lnTo>
                      <a:pt x="19" y="54"/>
                    </a:lnTo>
                    <a:lnTo>
                      <a:pt x="9" y="52"/>
                    </a:lnTo>
                    <a:lnTo>
                      <a:pt x="3" y="50"/>
                    </a:lnTo>
                    <a:lnTo>
                      <a:pt x="2" y="47"/>
                    </a:lnTo>
                    <a:lnTo>
                      <a:pt x="0" y="42"/>
                    </a:lnTo>
                    <a:lnTo>
                      <a:pt x="2" y="38"/>
                    </a:lnTo>
                    <a:lnTo>
                      <a:pt x="5" y="33"/>
                    </a:lnTo>
                    <a:lnTo>
                      <a:pt x="14" y="22"/>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37" name="Google Shape;937;p58"/>
              <p:cNvSpPr/>
              <p:nvPr/>
            </p:nvSpPr>
            <p:spPr>
              <a:xfrm>
                <a:off x="1216" y="1341"/>
                <a:ext cx="73" cy="55"/>
              </a:xfrm>
              <a:custGeom>
                <a:rect b="b" l="l" r="r" t="t"/>
                <a:pathLst>
                  <a:path extrusionOk="0" h="141" w="190">
                    <a:moveTo>
                      <a:pt x="54" y="139"/>
                    </a:moveTo>
                    <a:lnTo>
                      <a:pt x="54" y="139"/>
                    </a:lnTo>
                    <a:lnTo>
                      <a:pt x="47" y="136"/>
                    </a:lnTo>
                    <a:lnTo>
                      <a:pt x="40" y="134"/>
                    </a:lnTo>
                    <a:lnTo>
                      <a:pt x="28" y="136"/>
                    </a:lnTo>
                    <a:lnTo>
                      <a:pt x="23" y="136"/>
                    </a:lnTo>
                    <a:lnTo>
                      <a:pt x="20" y="134"/>
                    </a:lnTo>
                    <a:lnTo>
                      <a:pt x="18" y="131"/>
                    </a:lnTo>
                    <a:lnTo>
                      <a:pt x="18" y="124"/>
                    </a:lnTo>
                    <a:lnTo>
                      <a:pt x="18" y="115"/>
                    </a:lnTo>
                    <a:lnTo>
                      <a:pt x="16" y="110"/>
                    </a:lnTo>
                    <a:lnTo>
                      <a:pt x="9" y="99"/>
                    </a:lnTo>
                    <a:lnTo>
                      <a:pt x="6" y="92"/>
                    </a:lnTo>
                    <a:lnTo>
                      <a:pt x="2" y="85"/>
                    </a:lnTo>
                    <a:lnTo>
                      <a:pt x="0" y="75"/>
                    </a:lnTo>
                    <a:lnTo>
                      <a:pt x="0" y="63"/>
                    </a:lnTo>
                    <a:lnTo>
                      <a:pt x="0" y="42"/>
                    </a:lnTo>
                    <a:lnTo>
                      <a:pt x="4" y="30"/>
                    </a:lnTo>
                    <a:lnTo>
                      <a:pt x="6" y="28"/>
                    </a:lnTo>
                    <a:lnTo>
                      <a:pt x="7" y="26"/>
                    </a:lnTo>
                    <a:lnTo>
                      <a:pt x="16" y="26"/>
                    </a:lnTo>
                    <a:lnTo>
                      <a:pt x="20" y="26"/>
                    </a:lnTo>
                    <a:lnTo>
                      <a:pt x="20" y="24"/>
                    </a:lnTo>
                    <a:lnTo>
                      <a:pt x="16" y="21"/>
                    </a:lnTo>
                    <a:lnTo>
                      <a:pt x="16" y="17"/>
                    </a:lnTo>
                    <a:lnTo>
                      <a:pt x="18" y="12"/>
                    </a:lnTo>
                    <a:lnTo>
                      <a:pt x="27" y="9"/>
                    </a:lnTo>
                    <a:lnTo>
                      <a:pt x="42" y="5"/>
                    </a:lnTo>
                    <a:lnTo>
                      <a:pt x="74" y="0"/>
                    </a:lnTo>
                    <a:lnTo>
                      <a:pt x="84" y="0"/>
                    </a:lnTo>
                    <a:lnTo>
                      <a:pt x="93" y="0"/>
                    </a:lnTo>
                    <a:lnTo>
                      <a:pt x="101" y="2"/>
                    </a:lnTo>
                    <a:lnTo>
                      <a:pt x="108" y="3"/>
                    </a:lnTo>
                    <a:lnTo>
                      <a:pt x="122" y="10"/>
                    </a:lnTo>
                    <a:lnTo>
                      <a:pt x="129" y="14"/>
                    </a:lnTo>
                    <a:lnTo>
                      <a:pt x="136" y="14"/>
                    </a:lnTo>
                    <a:lnTo>
                      <a:pt x="145" y="12"/>
                    </a:lnTo>
                    <a:lnTo>
                      <a:pt x="152" y="10"/>
                    </a:lnTo>
                    <a:lnTo>
                      <a:pt x="157" y="9"/>
                    </a:lnTo>
                    <a:lnTo>
                      <a:pt x="168" y="10"/>
                    </a:lnTo>
                    <a:lnTo>
                      <a:pt x="178" y="14"/>
                    </a:lnTo>
                    <a:lnTo>
                      <a:pt x="185" y="16"/>
                    </a:lnTo>
                    <a:lnTo>
                      <a:pt x="188" y="19"/>
                    </a:lnTo>
                    <a:lnTo>
                      <a:pt x="190" y="21"/>
                    </a:lnTo>
                    <a:lnTo>
                      <a:pt x="190" y="24"/>
                    </a:lnTo>
                    <a:lnTo>
                      <a:pt x="190" y="28"/>
                    </a:lnTo>
                    <a:lnTo>
                      <a:pt x="188" y="31"/>
                    </a:lnTo>
                    <a:lnTo>
                      <a:pt x="181" y="40"/>
                    </a:lnTo>
                    <a:lnTo>
                      <a:pt x="162" y="57"/>
                    </a:lnTo>
                    <a:lnTo>
                      <a:pt x="154" y="68"/>
                    </a:lnTo>
                    <a:lnTo>
                      <a:pt x="145" y="80"/>
                    </a:lnTo>
                    <a:lnTo>
                      <a:pt x="141" y="85"/>
                    </a:lnTo>
                    <a:lnTo>
                      <a:pt x="136" y="89"/>
                    </a:lnTo>
                    <a:lnTo>
                      <a:pt x="131" y="91"/>
                    </a:lnTo>
                    <a:lnTo>
                      <a:pt x="124" y="92"/>
                    </a:lnTo>
                    <a:lnTo>
                      <a:pt x="112" y="92"/>
                    </a:lnTo>
                    <a:lnTo>
                      <a:pt x="98" y="92"/>
                    </a:lnTo>
                    <a:lnTo>
                      <a:pt x="86" y="91"/>
                    </a:lnTo>
                    <a:lnTo>
                      <a:pt x="77" y="89"/>
                    </a:lnTo>
                    <a:lnTo>
                      <a:pt x="75" y="91"/>
                    </a:lnTo>
                    <a:lnTo>
                      <a:pt x="74" y="92"/>
                    </a:lnTo>
                    <a:lnTo>
                      <a:pt x="74" y="94"/>
                    </a:lnTo>
                    <a:lnTo>
                      <a:pt x="75" y="99"/>
                    </a:lnTo>
                    <a:lnTo>
                      <a:pt x="79" y="106"/>
                    </a:lnTo>
                    <a:lnTo>
                      <a:pt x="80" y="111"/>
                    </a:lnTo>
                    <a:lnTo>
                      <a:pt x="79" y="115"/>
                    </a:lnTo>
                    <a:lnTo>
                      <a:pt x="77" y="117"/>
                    </a:lnTo>
                    <a:lnTo>
                      <a:pt x="72" y="120"/>
                    </a:lnTo>
                    <a:lnTo>
                      <a:pt x="68" y="122"/>
                    </a:lnTo>
                    <a:lnTo>
                      <a:pt x="67" y="125"/>
                    </a:lnTo>
                    <a:lnTo>
                      <a:pt x="61" y="139"/>
                    </a:lnTo>
                    <a:lnTo>
                      <a:pt x="60" y="141"/>
                    </a:lnTo>
                    <a:lnTo>
                      <a:pt x="54" y="139"/>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38" name="Google Shape;938;p58"/>
              <p:cNvSpPr/>
              <p:nvPr/>
            </p:nvSpPr>
            <p:spPr>
              <a:xfrm>
                <a:off x="1120" y="1348"/>
                <a:ext cx="88" cy="66"/>
              </a:xfrm>
              <a:custGeom>
                <a:rect b="b" l="l" r="r" t="t"/>
                <a:pathLst>
                  <a:path extrusionOk="0" h="173" w="226">
                    <a:moveTo>
                      <a:pt x="55" y="39"/>
                    </a:moveTo>
                    <a:lnTo>
                      <a:pt x="55" y="39"/>
                    </a:lnTo>
                    <a:lnTo>
                      <a:pt x="45" y="33"/>
                    </a:lnTo>
                    <a:lnTo>
                      <a:pt x="41" y="28"/>
                    </a:lnTo>
                    <a:lnTo>
                      <a:pt x="40" y="25"/>
                    </a:lnTo>
                    <a:lnTo>
                      <a:pt x="43" y="21"/>
                    </a:lnTo>
                    <a:lnTo>
                      <a:pt x="48" y="16"/>
                    </a:lnTo>
                    <a:lnTo>
                      <a:pt x="55" y="13"/>
                    </a:lnTo>
                    <a:lnTo>
                      <a:pt x="74" y="4"/>
                    </a:lnTo>
                    <a:lnTo>
                      <a:pt x="85" y="0"/>
                    </a:lnTo>
                    <a:lnTo>
                      <a:pt x="95" y="0"/>
                    </a:lnTo>
                    <a:lnTo>
                      <a:pt x="104" y="2"/>
                    </a:lnTo>
                    <a:lnTo>
                      <a:pt x="113" y="6"/>
                    </a:lnTo>
                    <a:lnTo>
                      <a:pt x="121" y="9"/>
                    </a:lnTo>
                    <a:lnTo>
                      <a:pt x="132" y="11"/>
                    </a:lnTo>
                    <a:lnTo>
                      <a:pt x="144" y="11"/>
                    </a:lnTo>
                    <a:lnTo>
                      <a:pt x="156" y="7"/>
                    </a:lnTo>
                    <a:lnTo>
                      <a:pt x="169" y="4"/>
                    </a:lnTo>
                    <a:lnTo>
                      <a:pt x="181" y="2"/>
                    </a:lnTo>
                    <a:lnTo>
                      <a:pt x="189" y="4"/>
                    </a:lnTo>
                    <a:lnTo>
                      <a:pt x="196" y="6"/>
                    </a:lnTo>
                    <a:lnTo>
                      <a:pt x="202" y="9"/>
                    </a:lnTo>
                    <a:lnTo>
                      <a:pt x="202" y="13"/>
                    </a:lnTo>
                    <a:lnTo>
                      <a:pt x="200" y="18"/>
                    </a:lnTo>
                    <a:lnTo>
                      <a:pt x="193" y="21"/>
                    </a:lnTo>
                    <a:lnTo>
                      <a:pt x="188" y="25"/>
                    </a:lnTo>
                    <a:lnTo>
                      <a:pt x="188" y="28"/>
                    </a:lnTo>
                    <a:lnTo>
                      <a:pt x="189" y="30"/>
                    </a:lnTo>
                    <a:lnTo>
                      <a:pt x="193" y="32"/>
                    </a:lnTo>
                    <a:lnTo>
                      <a:pt x="196" y="35"/>
                    </a:lnTo>
                    <a:lnTo>
                      <a:pt x="196" y="37"/>
                    </a:lnTo>
                    <a:lnTo>
                      <a:pt x="191" y="39"/>
                    </a:lnTo>
                    <a:lnTo>
                      <a:pt x="181" y="42"/>
                    </a:lnTo>
                    <a:lnTo>
                      <a:pt x="170" y="46"/>
                    </a:lnTo>
                    <a:lnTo>
                      <a:pt x="165" y="47"/>
                    </a:lnTo>
                    <a:lnTo>
                      <a:pt x="165" y="49"/>
                    </a:lnTo>
                    <a:lnTo>
                      <a:pt x="169" y="53"/>
                    </a:lnTo>
                    <a:lnTo>
                      <a:pt x="181" y="60"/>
                    </a:lnTo>
                    <a:lnTo>
                      <a:pt x="188" y="65"/>
                    </a:lnTo>
                    <a:lnTo>
                      <a:pt x="193" y="74"/>
                    </a:lnTo>
                    <a:lnTo>
                      <a:pt x="198" y="79"/>
                    </a:lnTo>
                    <a:lnTo>
                      <a:pt x="203" y="82"/>
                    </a:lnTo>
                    <a:lnTo>
                      <a:pt x="207" y="80"/>
                    </a:lnTo>
                    <a:lnTo>
                      <a:pt x="210" y="79"/>
                    </a:lnTo>
                    <a:lnTo>
                      <a:pt x="214" y="79"/>
                    </a:lnTo>
                    <a:lnTo>
                      <a:pt x="217" y="77"/>
                    </a:lnTo>
                    <a:lnTo>
                      <a:pt x="221" y="79"/>
                    </a:lnTo>
                    <a:lnTo>
                      <a:pt x="224" y="86"/>
                    </a:lnTo>
                    <a:lnTo>
                      <a:pt x="226" y="93"/>
                    </a:lnTo>
                    <a:lnTo>
                      <a:pt x="226" y="96"/>
                    </a:lnTo>
                    <a:lnTo>
                      <a:pt x="224" y="100"/>
                    </a:lnTo>
                    <a:lnTo>
                      <a:pt x="224" y="103"/>
                    </a:lnTo>
                    <a:lnTo>
                      <a:pt x="221" y="108"/>
                    </a:lnTo>
                    <a:lnTo>
                      <a:pt x="219" y="112"/>
                    </a:lnTo>
                    <a:lnTo>
                      <a:pt x="219" y="121"/>
                    </a:lnTo>
                    <a:lnTo>
                      <a:pt x="217" y="127"/>
                    </a:lnTo>
                    <a:lnTo>
                      <a:pt x="214" y="134"/>
                    </a:lnTo>
                    <a:lnTo>
                      <a:pt x="207" y="141"/>
                    </a:lnTo>
                    <a:lnTo>
                      <a:pt x="200" y="145"/>
                    </a:lnTo>
                    <a:lnTo>
                      <a:pt x="191" y="148"/>
                    </a:lnTo>
                    <a:lnTo>
                      <a:pt x="182" y="150"/>
                    </a:lnTo>
                    <a:lnTo>
                      <a:pt x="174" y="150"/>
                    </a:lnTo>
                    <a:lnTo>
                      <a:pt x="167" y="148"/>
                    </a:lnTo>
                    <a:lnTo>
                      <a:pt x="162" y="148"/>
                    </a:lnTo>
                    <a:lnTo>
                      <a:pt x="158" y="150"/>
                    </a:lnTo>
                    <a:lnTo>
                      <a:pt x="158" y="155"/>
                    </a:lnTo>
                    <a:lnTo>
                      <a:pt x="156" y="161"/>
                    </a:lnTo>
                    <a:lnTo>
                      <a:pt x="156" y="166"/>
                    </a:lnTo>
                    <a:lnTo>
                      <a:pt x="153" y="169"/>
                    </a:lnTo>
                    <a:lnTo>
                      <a:pt x="148" y="173"/>
                    </a:lnTo>
                    <a:lnTo>
                      <a:pt x="141" y="173"/>
                    </a:lnTo>
                    <a:lnTo>
                      <a:pt x="132" y="169"/>
                    </a:lnTo>
                    <a:lnTo>
                      <a:pt x="123" y="164"/>
                    </a:lnTo>
                    <a:lnTo>
                      <a:pt x="108" y="147"/>
                    </a:lnTo>
                    <a:lnTo>
                      <a:pt x="101" y="138"/>
                    </a:lnTo>
                    <a:lnTo>
                      <a:pt x="90" y="127"/>
                    </a:lnTo>
                    <a:lnTo>
                      <a:pt x="78" y="121"/>
                    </a:lnTo>
                    <a:lnTo>
                      <a:pt x="64" y="114"/>
                    </a:lnTo>
                    <a:lnTo>
                      <a:pt x="50" y="108"/>
                    </a:lnTo>
                    <a:lnTo>
                      <a:pt x="36" y="103"/>
                    </a:lnTo>
                    <a:lnTo>
                      <a:pt x="22" y="96"/>
                    </a:lnTo>
                    <a:lnTo>
                      <a:pt x="14" y="89"/>
                    </a:lnTo>
                    <a:lnTo>
                      <a:pt x="5" y="82"/>
                    </a:lnTo>
                    <a:lnTo>
                      <a:pt x="0" y="75"/>
                    </a:lnTo>
                    <a:lnTo>
                      <a:pt x="0" y="68"/>
                    </a:lnTo>
                    <a:lnTo>
                      <a:pt x="1" y="61"/>
                    </a:lnTo>
                    <a:lnTo>
                      <a:pt x="5" y="58"/>
                    </a:lnTo>
                    <a:lnTo>
                      <a:pt x="10" y="56"/>
                    </a:lnTo>
                    <a:lnTo>
                      <a:pt x="14" y="54"/>
                    </a:lnTo>
                    <a:lnTo>
                      <a:pt x="17" y="54"/>
                    </a:lnTo>
                    <a:lnTo>
                      <a:pt x="26" y="58"/>
                    </a:lnTo>
                    <a:lnTo>
                      <a:pt x="33" y="63"/>
                    </a:lnTo>
                    <a:lnTo>
                      <a:pt x="41" y="70"/>
                    </a:lnTo>
                    <a:lnTo>
                      <a:pt x="50" y="75"/>
                    </a:lnTo>
                    <a:lnTo>
                      <a:pt x="59" y="77"/>
                    </a:lnTo>
                    <a:lnTo>
                      <a:pt x="64" y="77"/>
                    </a:lnTo>
                    <a:lnTo>
                      <a:pt x="69" y="75"/>
                    </a:lnTo>
                    <a:lnTo>
                      <a:pt x="74" y="72"/>
                    </a:lnTo>
                    <a:lnTo>
                      <a:pt x="80" y="68"/>
                    </a:lnTo>
                    <a:lnTo>
                      <a:pt x="81" y="63"/>
                    </a:lnTo>
                    <a:lnTo>
                      <a:pt x="83" y="60"/>
                    </a:lnTo>
                    <a:lnTo>
                      <a:pt x="81" y="54"/>
                    </a:lnTo>
                    <a:lnTo>
                      <a:pt x="76" y="49"/>
                    </a:lnTo>
                    <a:lnTo>
                      <a:pt x="71" y="46"/>
                    </a:lnTo>
                    <a:lnTo>
                      <a:pt x="62" y="40"/>
                    </a:lnTo>
                    <a:lnTo>
                      <a:pt x="55" y="39"/>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39" name="Google Shape;939;p58"/>
              <p:cNvSpPr/>
              <p:nvPr/>
            </p:nvSpPr>
            <p:spPr>
              <a:xfrm>
                <a:off x="1082" y="1200"/>
                <a:ext cx="90" cy="46"/>
              </a:xfrm>
              <a:custGeom>
                <a:rect b="b" l="l" r="r" t="t"/>
                <a:pathLst>
                  <a:path extrusionOk="0" h="115" w="232">
                    <a:moveTo>
                      <a:pt x="211" y="113"/>
                    </a:moveTo>
                    <a:lnTo>
                      <a:pt x="211" y="113"/>
                    </a:lnTo>
                    <a:lnTo>
                      <a:pt x="201" y="115"/>
                    </a:lnTo>
                    <a:lnTo>
                      <a:pt x="190" y="115"/>
                    </a:lnTo>
                    <a:lnTo>
                      <a:pt x="181" y="113"/>
                    </a:lnTo>
                    <a:lnTo>
                      <a:pt x="176" y="111"/>
                    </a:lnTo>
                    <a:lnTo>
                      <a:pt x="171" y="108"/>
                    </a:lnTo>
                    <a:lnTo>
                      <a:pt x="168" y="104"/>
                    </a:lnTo>
                    <a:lnTo>
                      <a:pt x="161" y="97"/>
                    </a:lnTo>
                    <a:lnTo>
                      <a:pt x="157" y="90"/>
                    </a:lnTo>
                    <a:lnTo>
                      <a:pt x="150" y="83"/>
                    </a:lnTo>
                    <a:lnTo>
                      <a:pt x="147" y="82"/>
                    </a:lnTo>
                    <a:lnTo>
                      <a:pt x="141" y="80"/>
                    </a:lnTo>
                    <a:lnTo>
                      <a:pt x="134" y="80"/>
                    </a:lnTo>
                    <a:lnTo>
                      <a:pt x="126" y="80"/>
                    </a:lnTo>
                    <a:lnTo>
                      <a:pt x="112" y="82"/>
                    </a:lnTo>
                    <a:lnTo>
                      <a:pt x="103" y="80"/>
                    </a:lnTo>
                    <a:lnTo>
                      <a:pt x="100" y="78"/>
                    </a:lnTo>
                    <a:lnTo>
                      <a:pt x="98" y="76"/>
                    </a:lnTo>
                    <a:lnTo>
                      <a:pt x="98" y="73"/>
                    </a:lnTo>
                    <a:lnTo>
                      <a:pt x="93" y="71"/>
                    </a:lnTo>
                    <a:lnTo>
                      <a:pt x="84" y="73"/>
                    </a:lnTo>
                    <a:lnTo>
                      <a:pt x="67" y="76"/>
                    </a:lnTo>
                    <a:lnTo>
                      <a:pt x="51" y="80"/>
                    </a:lnTo>
                    <a:lnTo>
                      <a:pt x="39" y="82"/>
                    </a:lnTo>
                    <a:lnTo>
                      <a:pt x="30" y="80"/>
                    </a:lnTo>
                    <a:lnTo>
                      <a:pt x="23" y="76"/>
                    </a:lnTo>
                    <a:lnTo>
                      <a:pt x="20" y="73"/>
                    </a:lnTo>
                    <a:lnTo>
                      <a:pt x="20" y="68"/>
                    </a:lnTo>
                    <a:lnTo>
                      <a:pt x="20" y="64"/>
                    </a:lnTo>
                    <a:lnTo>
                      <a:pt x="21" y="63"/>
                    </a:lnTo>
                    <a:lnTo>
                      <a:pt x="28" y="61"/>
                    </a:lnTo>
                    <a:lnTo>
                      <a:pt x="37" y="61"/>
                    </a:lnTo>
                    <a:lnTo>
                      <a:pt x="53" y="61"/>
                    </a:lnTo>
                    <a:lnTo>
                      <a:pt x="58" y="61"/>
                    </a:lnTo>
                    <a:lnTo>
                      <a:pt x="61" y="59"/>
                    </a:lnTo>
                    <a:lnTo>
                      <a:pt x="61" y="56"/>
                    </a:lnTo>
                    <a:lnTo>
                      <a:pt x="56" y="47"/>
                    </a:lnTo>
                    <a:lnTo>
                      <a:pt x="49" y="42"/>
                    </a:lnTo>
                    <a:lnTo>
                      <a:pt x="44" y="38"/>
                    </a:lnTo>
                    <a:lnTo>
                      <a:pt x="39" y="40"/>
                    </a:lnTo>
                    <a:lnTo>
                      <a:pt x="33" y="42"/>
                    </a:lnTo>
                    <a:lnTo>
                      <a:pt x="30" y="43"/>
                    </a:lnTo>
                    <a:lnTo>
                      <a:pt x="26" y="45"/>
                    </a:lnTo>
                    <a:lnTo>
                      <a:pt x="25" y="43"/>
                    </a:lnTo>
                    <a:lnTo>
                      <a:pt x="25" y="36"/>
                    </a:lnTo>
                    <a:lnTo>
                      <a:pt x="25" y="29"/>
                    </a:lnTo>
                    <a:lnTo>
                      <a:pt x="21" y="28"/>
                    </a:lnTo>
                    <a:lnTo>
                      <a:pt x="16" y="28"/>
                    </a:lnTo>
                    <a:lnTo>
                      <a:pt x="11" y="29"/>
                    </a:lnTo>
                    <a:lnTo>
                      <a:pt x="6" y="29"/>
                    </a:lnTo>
                    <a:lnTo>
                      <a:pt x="2" y="29"/>
                    </a:lnTo>
                    <a:lnTo>
                      <a:pt x="0" y="26"/>
                    </a:lnTo>
                    <a:lnTo>
                      <a:pt x="0" y="17"/>
                    </a:lnTo>
                    <a:lnTo>
                      <a:pt x="4" y="12"/>
                    </a:lnTo>
                    <a:lnTo>
                      <a:pt x="7" y="9"/>
                    </a:lnTo>
                    <a:lnTo>
                      <a:pt x="13" y="5"/>
                    </a:lnTo>
                    <a:lnTo>
                      <a:pt x="18" y="3"/>
                    </a:lnTo>
                    <a:lnTo>
                      <a:pt x="33" y="0"/>
                    </a:lnTo>
                    <a:lnTo>
                      <a:pt x="51" y="2"/>
                    </a:lnTo>
                    <a:lnTo>
                      <a:pt x="67" y="5"/>
                    </a:lnTo>
                    <a:lnTo>
                      <a:pt x="82" y="10"/>
                    </a:lnTo>
                    <a:lnTo>
                      <a:pt x="94" y="17"/>
                    </a:lnTo>
                    <a:lnTo>
                      <a:pt x="100" y="21"/>
                    </a:lnTo>
                    <a:lnTo>
                      <a:pt x="101" y="24"/>
                    </a:lnTo>
                    <a:lnTo>
                      <a:pt x="105" y="31"/>
                    </a:lnTo>
                    <a:lnTo>
                      <a:pt x="107" y="33"/>
                    </a:lnTo>
                    <a:lnTo>
                      <a:pt x="110" y="31"/>
                    </a:lnTo>
                    <a:lnTo>
                      <a:pt x="112" y="29"/>
                    </a:lnTo>
                    <a:lnTo>
                      <a:pt x="115" y="26"/>
                    </a:lnTo>
                    <a:lnTo>
                      <a:pt x="122" y="24"/>
                    </a:lnTo>
                    <a:lnTo>
                      <a:pt x="129" y="22"/>
                    </a:lnTo>
                    <a:lnTo>
                      <a:pt x="141" y="26"/>
                    </a:lnTo>
                    <a:lnTo>
                      <a:pt x="152" y="29"/>
                    </a:lnTo>
                    <a:lnTo>
                      <a:pt x="157" y="33"/>
                    </a:lnTo>
                    <a:lnTo>
                      <a:pt x="159" y="35"/>
                    </a:lnTo>
                    <a:lnTo>
                      <a:pt x="161" y="36"/>
                    </a:lnTo>
                    <a:lnTo>
                      <a:pt x="162" y="38"/>
                    </a:lnTo>
                    <a:lnTo>
                      <a:pt x="164" y="40"/>
                    </a:lnTo>
                    <a:lnTo>
                      <a:pt x="181" y="43"/>
                    </a:lnTo>
                    <a:lnTo>
                      <a:pt x="194" y="45"/>
                    </a:lnTo>
                    <a:lnTo>
                      <a:pt x="204" y="49"/>
                    </a:lnTo>
                    <a:lnTo>
                      <a:pt x="209" y="52"/>
                    </a:lnTo>
                    <a:lnTo>
                      <a:pt x="215" y="56"/>
                    </a:lnTo>
                    <a:lnTo>
                      <a:pt x="215" y="61"/>
                    </a:lnTo>
                    <a:lnTo>
                      <a:pt x="213" y="64"/>
                    </a:lnTo>
                    <a:lnTo>
                      <a:pt x="211" y="68"/>
                    </a:lnTo>
                    <a:lnTo>
                      <a:pt x="206" y="69"/>
                    </a:lnTo>
                    <a:lnTo>
                      <a:pt x="204" y="71"/>
                    </a:lnTo>
                    <a:lnTo>
                      <a:pt x="204" y="73"/>
                    </a:lnTo>
                    <a:lnTo>
                      <a:pt x="208" y="76"/>
                    </a:lnTo>
                    <a:lnTo>
                      <a:pt x="223" y="90"/>
                    </a:lnTo>
                    <a:lnTo>
                      <a:pt x="228" y="97"/>
                    </a:lnTo>
                    <a:lnTo>
                      <a:pt x="230" y="101"/>
                    </a:lnTo>
                    <a:lnTo>
                      <a:pt x="232" y="104"/>
                    </a:lnTo>
                    <a:lnTo>
                      <a:pt x="230" y="106"/>
                    </a:lnTo>
                    <a:lnTo>
                      <a:pt x="227" y="110"/>
                    </a:lnTo>
                    <a:lnTo>
                      <a:pt x="220" y="111"/>
                    </a:lnTo>
                    <a:lnTo>
                      <a:pt x="211" y="113"/>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40" name="Google Shape;940;p58"/>
              <p:cNvSpPr/>
              <p:nvPr/>
            </p:nvSpPr>
            <p:spPr>
              <a:xfrm>
                <a:off x="1271" y="1095"/>
                <a:ext cx="417" cy="194"/>
              </a:xfrm>
              <a:custGeom>
                <a:rect b="b" l="l" r="r" t="t"/>
                <a:pathLst>
                  <a:path extrusionOk="0" h="504" w="1076">
                    <a:moveTo>
                      <a:pt x="82" y="479"/>
                    </a:moveTo>
                    <a:lnTo>
                      <a:pt x="82" y="479"/>
                    </a:lnTo>
                    <a:lnTo>
                      <a:pt x="79" y="476"/>
                    </a:lnTo>
                    <a:lnTo>
                      <a:pt x="75" y="472"/>
                    </a:lnTo>
                    <a:lnTo>
                      <a:pt x="75" y="469"/>
                    </a:lnTo>
                    <a:lnTo>
                      <a:pt x="75" y="465"/>
                    </a:lnTo>
                    <a:lnTo>
                      <a:pt x="79" y="458"/>
                    </a:lnTo>
                    <a:lnTo>
                      <a:pt x="85" y="451"/>
                    </a:lnTo>
                    <a:lnTo>
                      <a:pt x="94" y="446"/>
                    </a:lnTo>
                    <a:lnTo>
                      <a:pt x="108" y="441"/>
                    </a:lnTo>
                    <a:lnTo>
                      <a:pt x="122" y="437"/>
                    </a:lnTo>
                    <a:lnTo>
                      <a:pt x="138" y="437"/>
                    </a:lnTo>
                    <a:lnTo>
                      <a:pt x="150" y="436"/>
                    </a:lnTo>
                    <a:lnTo>
                      <a:pt x="157" y="434"/>
                    </a:lnTo>
                    <a:lnTo>
                      <a:pt x="159" y="432"/>
                    </a:lnTo>
                    <a:lnTo>
                      <a:pt x="159" y="431"/>
                    </a:lnTo>
                    <a:lnTo>
                      <a:pt x="157" y="425"/>
                    </a:lnTo>
                    <a:lnTo>
                      <a:pt x="145" y="415"/>
                    </a:lnTo>
                    <a:lnTo>
                      <a:pt x="129" y="403"/>
                    </a:lnTo>
                    <a:lnTo>
                      <a:pt x="124" y="397"/>
                    </a:lnTo>
                    <a:lnTo>
                      <a:pt x="120" y="392"/>
                    </a:lnTo>
                    <a:lnTo>
                      <a:pt x="120" y="389"/>
                    </a:lnTo>
                    <a:lnTo>
                      <a:pt x="124" y="385"/>
                    </a:lnTo>
                    <a:lnTo>
                      <a:pt x="131" y="384"/>
                    </a:lnTo>
                    <a:lnTo>
                      <a:pt x="139" y="382"/>
                    </a:lnTo>
                    <a:lnTo>
                      <a:pt x="164" y="382"/>
                    </a:lnTo>
                    <a:lnTo>
                      <a:pt x="178" y="384"/>
                    </a:lnTo>
                    <a:lnTo>
                      <a:pt x="188" y="387"/>
                    </a:lnTo>
                    <a:lnTo>
                      <a:pt x="197" y="394"/>
                    </a:lnTo>
                    <a:lnTo>
                      <a:pt x="206" y="401"/>
                    </a:lnTo>
                    <a:lnTo>
                      <a:pt x="213" y="408"/>
                    </a:lnTo>
                    <a:lnTo>
                      <a:pt x="223" y="415"/>
                    </a:lnTo>
                    <a:lnTo>
                      <a:pt x="233" y="420"/>
                    </a:lnTo>
                    <a:lnTo>
                      <a:pt x="247" y="424"/>
                    </a:lnTo>
                    <a:lnTo>
                      <a:pt x="258" y="424"/>
                    </a:lnTo>
                    <a:lnTo>
                      <a:pt x="267" y="422"/>
                    </a:lnTo>
                    <a:lnTo>
                      <a:pt x="274" y="418"/>
                    </a:lnTo>
                    <a:lnTo>
                      <a:pt x="282" y="415"/>
                    </a:lnTo>
                    <a:lnTo>
                      <a:pt x="296" y="404"/>
                    </a:lnTo>
                    <a:lnTo>
                      <a:pt x="308" y="392"/>
                    </a:lnTo>
                    <a:lnTo>
                      <a:pt x="317" y="382"/>
                    </a:lnTo>
                    <a:lnTo>
                      <a:pt x="322" y="375"/>
                    </a:lnTo>
                    <a:lnTo>
                      <a:pt x="322" y="371"/>
                    </a:lnTo>
                    <a:lnTo>
                      <a:pt x="317" y="375"/>
                    </a:lnTo>
                    <a:lnTo>
                      <a:pt x="308" y="384"/>
                    </a:lnTo>
                    <a:lnTo>
                      <a:pt x="298" y="392"/>
                    </a:lnTo>
                    <a:lnTo>
                      <a:pt x="286" y="399"/>
                    </a:lnTo>
                    <a:lnTo>
                      <a:pt x="274" y="406"/>
                    </a:lnTo>
                    <a:lnTo>
                      <a:pt x="261" y="410"/>
                    </a:lnTo>
                    <a:lnTo>
                      <a:pt x="249" y="410"/>
                    </a:lnTo>
                    <a:lnTo>
                      <a:pt x="244" y="410"/>
                    </a:lnTo>
                    <a:lnTo>
                      <a:pt x="239" y="408"/>
                    </a:lnTo>
                    <a:lnTo>
                      <a:pt x="233" y="404"/>
                    </a:lnTo>
                    <a:lnTo>
                      <a:pt x="230" y="401"/>
                    </a:lnTo>
                    <a:lnTo>
                      <a:pt x="225" y="392"/>
                    </a:lnTo>
                    <a:lnTo>
                      <a:pt x="223" y="384"/>
                    </a:lnTo>
                    <a:lnTo>
                      <a:pt x="223" y="378"/>
                    </a:lnTo>
                    <a:lnTo>
                      <a:pt x="225" y="373"/>
                    </a:lnTo>
                    <a:lnTo>
                      <a:pt x="225" y="370"/>
                    </a:lnTo>
                    <a:lnTo>
                      <a:pt x="225" y="368"/>
                    </a:lnTo>
                    <a:lnTo>
                      <a:pt x="221" y="366"/>
                    </a:lnTo>
                    <a:lnTo>
                      <a:pt x="213" y="368"/>
                    </a:lnTo>
                    <a:lnTo>
                      <a:pt x="204" y="370"/>
                    </a:lnTo>
                    <a:lnTo>
                      <a:pt x="199" y="370"/>
                    </a:lnTo>
                    <a:lnTo>
                      <a:pt x="195" y="368"/>
                    </a:lnTo>
                    <a:lnTo>
                      <a:pt x="193" y="366"/>
                    </a:lnTo>
                    <a:lnTo>
                      <a:pt x="192" y="364"/>
                    </a:lnTo>
                    <a:lnTo>
                      <a:pt x="186" y="363"/>
                    </a:lnTo>
                    <a:lnTo>
                      <a:pt x="180" y="364"/>
                    </a:lnTo>
                    <a:lnTo>
                      <a:pt x="169" y="366"/>
                    </a:lnTo>
                    <a:lnTo>
                      <a:pt x="159" y="366"/>
                    </a:lnTo>
                    <a:lnTo>
                      <a:pt x="152" y="366"/>
                    </a:lnTo>
                    <a:lnTo>
                      <a:pt x="146" y="361"/>
                    </a:lnTo>
                    <a:lnTo>
                      <a:pt x="145" y="356"/>
                    </a:lnTo>
                    <a:lnTo>
                      <a:pt x="146" y="350"/>
                    </a:lnTo>
                    <a:lnTo>
                      <a:pt x="148" y="343"/>
                    </a:lnTo>
                    <a:lnTo>
                      <a:pt x="153" y="337"/>
                    </a:lnTo>
                    <a:lnTo>
                      <a:pt x="157" y="331"/>
                    </a:lnTo>
                    <a:lnTo>
                      <a:pt x="166" y="328"/>
                    </a:lnTo>
                    <a:lnTo>
                      <a:pt x="180" y="324"/>
                    </a:lnTo>
                    <a:lnTo>
                      <a:pt x="197" y="321"/>
                    </a:lnTo>
                    <a:lnTo>
                      <a:pt x="216" y="319"/>
                    </a:lnTo>
                    <a:lnTo>
                      <a:pt x="258" y="317"/>
                    </a:lnTo>
                    <a:lnTo>
                      <a:pt x="277" y="317"/>
                    </a:lnTo>
                    <a:lnTo>
                      <a:pt x="294" y="319"/>
                    </a:lnTo>
                    <a:lnTo>
                      <a:pt x="305" y="321"/>
                    </a:lnTo>
                    <a:lnTo>
                      <a:pt x="312" y="321"/>
                    </a:lnTo>
                    <a:lnTo>
                      <a:pt x="315" y="319"/>
                    </a:lnTo>
                    <a:lnTo>
                      <a:pt x="314" y="317"/>
                    </a:lnTo>
                    <a:lnTo>
                      <a:pt x="310" y="316"/>
                    </a:lnTo>
                    <a:lnTo>
                      <a:pt x="301" y="312"/>
                    </a:lnTo>
                    <a:lnTo>
                      <a:pt x="291" y="310"/>
                    </a:lnTo>
                    <a:lnTo>
                      <a:pt x="279" y="309"/>
                    </a:lnTo>
                    <a:lnTo>
                      <a:pt x="267" y="309"/>
                    </a:lnTo>
                    <a:lnTo>
                      <a:pt x="256" y="305"/>
                    </a:lnTo>
                    <a:lnTo>
                      <a:pt x="251" y="303"/>
                    </a:lnTo>
                    <a:lnTo>
                      <a:pt x="247" y="302"/>
                    </a:lnTo>
                    <a:lnTo>
                      <a:pt x="246" y="298"/>
                    </a:lnTo>
                    <a:lnTo>
                      <a:pt x="247" y="296"/>
                    </a:lnTo>
                    <a:lnTo>
                      <a:pt x="251" y="295"/>
                    </a:lnTo>
                    <a:lnTo>
                      <a:pt x="256" y="293"/>
                    </a:lnTo>
                    <a:lnTo>
                      <a:pt x="261" y="291"/>
                    </a:lnTo>
                    <a:lnTo>
                      <a:pt x="263" y="288"/>
                    </a:lnTo>
                    <a:lnTo>
                      <a:pt x="260" y="283"/>
                    </a:lnTo>
                    <a:lnTo>
                      <a:pt x="254" y="277"/>
                    </a:lnTo>
                    <a:lnTo>
                      <a:pt x="239" y="265"/>
                    </a:lnTo>
                    <a:lnTo>
                      <a:pt x="228" y="260"/>
                    </a:lnTo>
                    <a:lnTo>
                      <a:pt x="216" y="255"/>
                    </a:lnTo>
                    <a:lnTo>
                      <a:pt x="197" y="246"/>
                    </a:lnTo>
                    <a:lnTo>
                      <a:pt x="185" y="241"/>
                    </a:lnTo>
                    <a:lnTo>
                      <a:pt x="183" y="239"/>
                    </a:lnTo>
                    <a:lnTo>
                      <a:pt x="181" y="234"/>
                    </a:lnTo>
                    <a:lnTo>
                      <a:pt x="181" y="222"/>
                    </a:lnTo>
                    <a:lnTo>
                      <a:pt x="183" y="218"/>
                    </a:lnTo>
                    <a:lnTo>
                      <a:pt x="186" y="215"/>
                    </a:lnTo>
                    <a:lnTo>
                      <a:pt x="192" y="213"/>
                    </a:lnTo>
                    <a:lnTo>
                      <a:pt x="197" y="211"/>
                    </a:lnTo>
                    <a:lnTo>
                      <a:pt x="213" y="209"/>
                    </a:lnTo>
                    <a:lnTo>
                      <a:pt x="232" y="211"/>
                    </a:lnTo>
                    <a:lnTo>
                      <a:pt x="253" y="213"/>
                    </a:lnTo>
                    <a:lnTo>
                      <a:pt x="274" y="216"/>
                    </a:lnTo>
                    <a:lnTo>
                      <a:pt x="293" y="222"/>
                    </a:lnTo>
                    <a:lnTo>
                      <a:pt x="308" y="227"/>
                    </a:lnTo>
                    <a:lnTo>
                      <a:pt x="319" y="232"/>
                    </a:lnTo>
                    <a:lnTo>
                      <a:pt x="329" y="239"/>
                    </a:lnTo>
                    <a:lnTo>
                      <a:pt x="341" y="253"/>
                    </a:lnTo>
                    <a:lnTo>
                      <a:pt x="348" y="260"/>
                    </a:lnTo>
                    <a:lnTo>
                      <a:pt x="357" y="263"/>
                    </a:lnTo>
                    <a:lnTo>
                      <a:pt x="366" y="265"/>
                    </a:lnTo>
                    <a:lnTo>
                      <a:pt x="378" y="265"/>
                    </a:lnTo>
                    <a:lnTo>
                      <a:pt x="388" y="262"/>
                    </a:lnTo>
                    <a:lnTo>
                      <a:pt x="392" y="260"/>
                    </a:lnTo>
                    <a:lnTo>
                      <a:pt x="390" y="258"/>
                    </a:lnTo>
                    <a:lnTo>
                      <a:pt x="383" y="255"/>
                    </a:lnTo>
                    <a:lnTo>
                      <a:pt x="362" y="246"/>
                    </a:lnTo>
                    <a:lnTo>
                      <a:pt x="348" y="239"/>
                    </a:lnTo>
                    <a:lnTo>
                      <a:pt x="334" y="230"/>
                    </a:lnTo>
                    <a:lnTo>
                      <a:pt x="314" y="216"/>
                    </a:lnTo>
                    <a:lnTo>
                      <a:pt x="310" y="213"/>
                    </a:lnTo>
                    <a:lnTo>
                      <a:pt x="312" y="211"/>
                    </a:lnTo>
                    <a:lnTo>
                      <a:pt x="314" y="209"/>
                    </a:lnTo>
                    <a:lnTo>
                      <a:pt x="321" y="208"/>
                    </a:lnTo>
                    <a:lnTo>
                      <a:pt x="336" y="204"/>
                    </a:lnTo>
                    <a:lnTo>
                      <a:pt x="392" y="194"/>
                    </a:lnTo>
                    <a:lnTo>
                      <a:pt x="455" y="182"/>
                    </a:lnTo>
                    <a:lnTo>
                      <a:pt x="495" y="175"/>
                    </a:lnTo>
                    <a:lnTo>
                      <a:pt x="505" y="171"/>
                    </a:lnTo>
                    <a:lnTo>
                      <a:pt x="507" y="171"/>
                    </a:lnTo>
                    <a:lnTo>
                      <a:pt x="507" y="169"/>
                    </a:lnTo>
                    <a:lnTo>
                      <a:pt x="500" y="169"/>
                    </a:lnTo>
                    <a:lnTo>
                      <a:pt x="484" y="168"/>
                    </a:lnTo>
                    <a:lnTo>
                      <a:pt x="476" y="168"/>
                    </a:lnTo>
                    <a:lnTo>
                      <a:pt x="469" y="166"/>
                    </a:lnTo>
                    <a:lnTo>
                      <a:pt x="465" y="162"/>
                    </a:lnTo>
                    <a:lnTo>
                      <a:pt x="463" y="159"/>
                    </a:lnTo>
                    <a:lnTo>
                      <a:pt x="463" y="157"/>
                    </a:lnTo>
                    <a:lnTo>
                      <a:pt x="465" y="154"/>
                    </a:lnTo>
                    <a:lnTo>
                      <a:pt x="469" y="147"/>
                    </a:lnTo>
                    <a:lnTo>
                      <a:pt x="474" y="142"/>
                    </a:lnTo>
                    <a:lnTo>
                      <a:pt x="474" y="140"/>
                    </a:lnTo>
                    <a:lnTo>
                      <a:pt x="451" y="150"/>
                    </a:lnTo>
                    <a:lnTo>
                      <a:pt x="430" y="162"/>
                    </a:lnTo>
                    <a:lnTo>
                      <a:pt x="406" y="171"/>
                    </a:lnTo>
                    <a:lnTo>
                      <a:pt x="383" y="178"/>
                    </a:lnTo>
                    <a:lnTo>
                      <a:pt x="362" y="185"/>
                    </a:lnTo>
                    <a:lnTo>
                      <a:pt x="341" y="189"/>
                    </a:lnTo>
                    <a:lnTo>
                      <a:pt x="324" y="190"/>
                    </a:lnTo>
                    <a:lnTo>
                      <a:pt x="310" y="189"/>
                    </a:lnTo>
                    <a:lnTo>
                      <a:pt x="300" y="185"/>
                    </a:lnTo>
                    <a:lnTo>
                      <a:pt x="293" y="183"/>
                    </a:lnTo>
                    <a:lnTo>
                      <a:pt x="289" y="183"/>
                    </a:lnTo>
                    <a:lnTo>
                      <a:pt x="282" y="189"/>
                    </a:lnTo>
                    <a:lnTo>
                      <a:pt x="275" y="192"/>
                    </a:lnTo>
                    <a:lnTo>
                      <a:pt x="263" y="194"/>
                    </a:lnTo>
                    <a:lnTo>
                      <a:pt x="246" y="195"/>
                    </a:lnTo>
                    <a:lnTo>
                      <a:pt x="220" y="195"/>
                    </a:lnTo>
                    <a:lnTo>
                      <a:pt x="193" y="192"/>
                    </a:lnTo>
                    <a:lnTo>
                      <a:pt x="180" y="189"/>
                    </a:lnTo>
                    <a:lnTo>
                      <a:pt x="176" y="185"/>
                    </a:lnTo>
                    <a:lnTo>
                      <a:pt x="176" y="183"/>
                    </a:lnTo>
                    <a:lnTo>
                      <a:pt x="176" y="182"/>
                    </a:lnTo>
                    <a:lnTo>
                      <a:pt x="178" y="178"/>
                    </a:lnTo>
                    <a:lnTo>
                      <a:pt x="185" y="175"/>
                    </a:lnTo>
                    <a:lnTo>
                      <a:pt x="193" y="169"/>
                    </a:lnTo>
                    <a:lnTo>
                      <a:pt x="216" y="162"/>
                    </a:lnTo>
                    <a:lnTo>
                      <a:pt x="221" y="161"/>
                    </a:lnTo>
                    <a:lnTo>
                      <a:pt x="223" y="159"/>
                    </a:lnTo>
                    <a:lnTo>
                      <a:pt x="220" y="159"/>
                    </a:lnTo>
                    <a:lnTo>
                      <a:pt x="213" y="159"/>
                    </a:lnTo>
                    <a:lnTo>
                      <a:pt x="202" y="161"/>
                    </a:lnTo>
                    <a:lnTo>
                      <a:pt x="192" y="164"/>
                    </a:lnTo>
                    <a:lnTo>
                      <a:pt x="180" y="169"/>
                    </a:lnTo>
                    <a:lnTo>
                      <a:pt x="166" y="176"/>
                    </a:lnTo>
                    <a:lnTo>
                      <a:pt x="155" y="183"/>
                    </a:lnTo>
                    <a:lnTo>
                      <a:pt x="145" y="187"/>
                    </a:lnTo>
                    <a:lnTo>
                      <a:pt x="134" y="187"/>
                    </a:lnTo>
                    <a:lnTo>
                      <a:pt x="124" y="185"/>
                    </a:lnTo>
                    <a:lnTo>
                      <a:pt x="105" y="178"/>
                    </a:lnTo>
                    <a:lnTo>
                      <a:pt x="94" y="173"/>
                    </a:lnTo>
                    <a:lnTo>
                      <a:pt x="82" y="169"/>
                    </a:lnTo>
                    <a:lnTo>
                      <a:pt x="70" y="166"/>
                    </a:lnTo>
                    <a:lnTo>
                      <a:pt x="61" y="162"/>
                    </a:lnTo>
                    <a:lnTo>
                      <a:pt x="56" y="159"/>
                    </a:lnTo>
                    <a:lnTo>
                      <a:pt x="52" y="154"/>
                    </a:lnTo>
                    <a:lnTo>
                      <a:pt x="52" y="150"/>
                    </a:lnTo>
                    <a:lnTo>
                      <a:pt x="54" y="145"/>
                    </a:lnTo>
                    <a:lnTo>
                      <a:pt x="58" y="142"/>
                    </a:lnTo>
                    <a:lnTo>
                      <a:pt x="63" y="136"/>
                    </a:lnTo>
                    <a:lnTo>
                      <a:pt x="68" y="133"/>
                    </a:lnTo>
                    <a:lnTo>
                      <a:pt x="70" y="131"/>
                    </a:lnTo>
                    <a:lnTo>
                      <a:pt x="63" y="131"/>
                    </a:lnTo>
                    <a:lnTo>
                      <a:pt x="51" y="133"/>
                    </a:lnTo>
                    <a:lnTo>
                      <a:pt x="44" y="131"/>
                    </a:lnTo>
                    <a:lnTo>
                      <a:pt x="37" y="128"/>
                    </a:lnTo>
                    <a:lnTo>
                      <a:pt x="32" y="126"/>
                    </a:lnTo>
                    <a:lnTo>
                      <a:pt x="26" y="124"/>
                    </a:lnTo>
                    <a:lnTo>
                      <a:pt x="18" y="126"/>
                    </a:lnTo>
                    <a:lnTo>
                      <a:pt x="14" y="126"/>
                    </a:lnTo>
                    <a:lnTo>
                      <a:pt x="9" y="126"/>
                    </a:lnTo>
                    <a:lnTo>
                      <a:pt x="5" y="124"/>
                    </a:lnTo>
                    <a:lnTo>
                      <a:pt x="2" y="119"/>
                    </a:lnTo>
                    <a:lnTo>
                      <a:pt x="0" y="117"/>
                    </a:lnTo>
                    <a:lnTo>
                      <a:pt x="0" y="114"/>
                    </a:lnTo>
                    <a:lnTo>
                      <a:pt x="2" y="108"/>
                    </a:lnTo>
                    <a:lnTo>
                      <a:pt x="9" y="103"/>
                    </a:lnTo>
                    <a:lnTo>
                      <a:pt x="18" y="98"/>
                    </a:lnTo>
                    <a:lnTo>
                      <a:pt x="30" y="94"/>
                    </a:lnTo>
                    <a:lnTo>
                      <a:pt x="42" y="91"/>
                    </a:lnTo>
                    <a:lnTo>
                      <a:pt x="56" y="91"/>
                    </a:lnTo>
                    <a:lnTo>
                      <a:pt x="68" y="91"/>
                    </a:lnTo>
                    <a:lnTo>
                      <a:pt x="79" y="93"/>
                    </a:lnTo>
                    <a:lnTo>
                      <a:pt x="85" y="93"/>
                    </a:lnTo>
                    <a:lnTo>
                      <a:pt x="89" y="91"/>
                    </a:lnTo>
                    <a:lnTo>
                      <a:pt x="92" y="89"/>
                    </a:lnTo>
                    <a:lnTo>
                      <a:pt x="96" y="86"/>
                    </a:lnTo>
                    <a:lnTo>
                      <a:pt x="103" y="82"/>
                    </a:lnTo>
                    <a:lnTo>
                      <a:pt x="112" y="79"/>
                    </a:lnTo>
                    <a:lnTo>
                      <a:pt x="126" y="77"/>
                    </a:lnTo>
                    <a:lnTo>
                      <a:pt x="143" y="75"/>
                    </a:lnTo>
                    <a:lnTo>
                      <a:pt x="157" y="75"/>
                    </a:lnTo>
                    <a:lnTo>
                      <a:pt x="169" y="79"/>
                    </a:lnTo>
                    <a:lnTo>
                      <a:pt x="180" y="81"/>
                    </a:lnTo>
                    <a:lnTo>
                      <a:pt x="197" y="86"/>
                    </a:lnTo>
                    <a:lnTo>
                      <a:pt x="206" y="86"/>
                    </a:lnTo>
                    <a:lnTo>
                      <a:pt x="216" y="84"/>
                    </a:lnTo>
                    <a:lnTo>
                      <a:pt x="218" y="84"/>
                    </a:lnTo>
                    <a:lnTo>
                      <a:pt x="220" y="82"/>
                    </a:lnTo>
                    <a:lnTo>
                      <a:pt x="214" y="81"/>
                    </a:lnTo>
                    <a:lnTo>
                      <a:pt x="193" y="75"/>
                    </a:lnTo>
                    <a:lnTo>
                      <a:pt x="183" y="72"/>
                    </a:lnTo>
                    <a:lnTo>
                      <a:pt x="178" y="70"/>
                    </a:lnTo>
                    <a:lnTo>
                      <a:pt x="178" y="68"/>
                    </a:lnTo>
                    <a:lnTo>
                      <a:pt x="180" y="68"/>
                    </a:lnTo>
                    <a:lnTo>
                      <a:pt x="193" y="65"/>
                    </a:lnTo>
                    <a:lnTo>
                      <a:pt x="207" y="63"/>
                    </a:lnTo>
                    <a:lnTo>
                      <a:pt x="214" y="60"/>
                    </a:lnTo>
                    <a:lnTo>
                      <a:pt x="216" y="58"/>
                    </a:lnTo>
                    <a:lnTo>
                      <a:pt x="214" y="56"/>
                    </a:lnTo>
                    <a:lnTo>
                      <a:pt x="213" y="53"/>
                    </a:lnTo>
                    <a:lnTo>
                      <a:pt x="211" y="49"/>
                    </a:lnTo>
                    <a:lnTo>
                      <a:pt x="211" y="46"/>
                    </a:lnTo>
                    <a:lnTo>
                      <a:pt x="216" y="44"/>
                    </a:lnTo>
                    <a:lnTo>
                      <a:pt x="228" y="44"/>
                    </a:lnTo>
                    <a:lnTo>
                      <a:pt x="242" y="46"/>
                    </a:lnTo>
                    <a:lnTo>
                      <a:pt x="249" y="47"/>
                    </a:lnTo>
                    <a:lnTo>
                      <a:pt x="251" y="49"/>
                    </a:lnTo>
                    <a:lnTo>
                      <a:pt x="253" y="51"/>
                    </a:lnTo>
                    <a:lnTo>
                      <a:pt x="253" y="53"/>
                    </a:lnTo>
                    <a:lnTo>
                      <a:pt x="254" y="54"/>
                    </a:lnTo>
                    <a:lnTo>
                      <a:pt x="260" y="56"/>
                    </a:lnTo>
                    <a:lnTo>
                      <a:pt x="270" y="58"/>
                    </a:lnTo>
                    <a:lnTo>
                      <a:pt x="294" y="61"/>
                    </a:lnTo>
                    <a:lnTo>
                      <a:pt x="305" y="61"/>
                    </a:lnTo>
                    <a:lnTo>
                      <a:pt x="312" y="60"/>
                    </a:lnTo>
                    <a:lnTo>
                      <a:pt x="317" y="58"/>
                    </a:lnTo>
                    <a:lnTo>
                      <a:pt x="322" y="54"/>
                    </a:lnTo>
                    <a:lnTo>
                      <a:pt x="326" y="49"/>
                    </a:lnTo>
                    <a:lnTo>
                      <a:pt x="328" y="44"/>
                    </a:lnTo>
                    <a:lnTo>
                      <a:pt x="329" y="41"/>
                    </a:lnTo>
                    <a:lnTo>
                      <a:pt x="333" y="39"/>
                    </a:lnTo>
                    <a:lnTo>
                      <a:pt x="340" y="37"/>
                    </a:lnTo>
                    <a:lnTo>
                      <a:pt x="350" y="37"/>
                    </a:lnTo>
                    <a:lnTo>
                      <a:pt x="359" y="39"/>
                    </a:lnTo>
                    <a:lnTo>
                      <a:pt x="368" y="41"/>
                    </a:lnTo>
                    <a:lnTo>
                      <a:pt x="373" y="41"/>
                    </a:lnTo>
                    <a:lnTo>
                      <a:pt x="375" y="41"/>
                    </a:lnTo>
                    <a:lnTo>
                      <a:pt x="373" y="39"/>
                    </a:lnTo>
                    <a:lnTo>
                      <a:pt x="368" y="32"/>
                    </a:lnTo>
                    <a:lnTo>
                      <a:pt x="361" y="25"/>
                    </a:lnTo>
                    <a:lnTo>
                      <a:pt x="359" y="21"/>
                    </a:lnTo>
                    <a:lnTo>
                      <a:pt x="361" y="20"/>
                    </a:lnTo>
                    <a:lnTo>
                      <a:pt x="366" y="20"/>
                    </a:lnTo>
                    <a:lnTo>
                      <a:pt x="375" y="21"/>
                    </a:lnTo>
                    <a:lnTo>
                      <a:pt x="383" y="21"/>
                    </a:lnTo>
                    <a:lnTo>
                      <a:pt x="394" y="20"/>
                    </a:lnTo>
                    <a:lnTo>
                      <a:pt x="404" y="16"/>
                    </a:lnTo>
                    <a:lnTo>
                      <a:pt x="415" y="11"/>
                    </a:lnTo>
                    <a:lnTo>
                      <a:pt x="425" y="11"/>
                    </a:lnTo>
                    <a:lnTo>
                      <a:pt x="435" y="11"/>
                    </a:lnTo>
                    <a:lnTo>
                      <a:pt x="446" y="14"/>
                    </a:lnTo>
                    <a:lnTo>
                      <a:pt x="456" y="16"/>
                    </a:lnTo>
                    <a:lnTo>
                      <a:pt x="470" y="18"/>
                    </a:lnTo>
                    <a:lnTo>
                      <a:pt x="484" y="20"/>
                    </a:lnTo>
                    <a:lnTo>
                      <a:pt x="498" y="16"/>
                    </a:lnTo>
                    <a:lnTo>
                      <a:pt x="529" y="11"/>
                    </a:lnTo>
                    <a:lnTo>
                      <a:pt x="556" y="9"/>
                    </a:lnTo>
                    <a:lnTo>
                      <a:pt x="578" y="7"/>
                    </a:lnTo>
                    <a:lnTo>
                      <a:pt x="599" y="9"/>
                    </a:lnTo>
                    <a:lnTo>
                      <a:pt x="632" y="13"/>
                    </a:lnTo>
                    <a:lnTo>
                      <a:pt x="648" y="13"/>
                    </a:lnTo>
                    <a:lnTo>
                      <a:pt x="662" y="9"/>
                    </a:lnTo>
                    <a:lnTo>
                      <a:pt x="674" y="6"/>
                    </a:lnTo>
                    <a:lnTo>
                      <a:pt x="684" y="4"/>
                    </a:lnTo>
                    <a:lnTo>
                      <a:pt x="702" y="4"/>
                    </a:lnTo>
                    <a:lnTo>
                      <a:pt x="721" y="4"/>
                    </a:lnTo>
                    <a:lnTo>
                      <a:pt x="745" y="0"/>
                    </a:lnTo>
                    <a:lnTo>
                      <a:pt x="759" y="0"/>
                    </a:lnTo>
                    <a:lnTo>
                      <a:pt x="772" y="0"/>
                    </a:lnTo>
                    <a:lnTo>
                      <a:pt x="782" y="2"/>
                    </a:lnTo>
                    <a:lnTo>
                      <a:pt x="794" y="6"/>
                    </a:lnTo>
                    <a:lnTo>
                      <a:pt x="819" y="11"/>
                    </a:lnTo>
                    <a:lnTo>
                      <a:pt x="834" y="14"/>
                    </a:lnTo>
                    <a:lnTo>
                      <a:pt x="852" y="14"/>
                    </a:lnTo>
                    <a:lnTo>
                      <a:pt x="867" y="14"/>
                    </a:lnTo>
                    <a:lnTo>
                      <a:pt x="876" y="16"/>
                    </a:lnTo>
                    <a:lnTo>
                      <a:pt x="876" y="18"/>
                    </a:lnTo>
                    <a:lnTo>
                      <a:pt x="878" y="18"/>
                    </a:lnTo>
                    <a:lnTo>
                      <a:pt x="874" y="21"/>
                    </a:lnTo>
                    <a:lnTo>
                      <a:pt x="857" y="27"/>
                    </a:lnTo>
                    <a:lnTo>
                      <a:pt x="832" y="32"/>
                    </a:lnTo>
                    <a:lnTo>
                      <a:pt x="825" y="34"/>
                    </a:lnTo>
                    <a:lnTo>
                      <a:pt x="824" y="34"/>
                    </a:lnTo>
                    <a:lnTo>
                      <a:pt x="824" y="35"/>
                    </a:lnTo>
                    <a:lnTo>
                      <a:pt x="836" y="35"/>
                    </a:lnTo>
                    <a:lnTo>
                      <a:pt x="860" y="34"/>
                    </a:lnTo>
                    <a:lnTo>
                      <a:pt x="873" y="30"/>
                    </a:lnTo>
                    <a:lnTo>
                      <a:pt x="885" y="27"/>
                    </a:lnTo>
                    <a:lnTo>
                      <a:pt x="904" y="20"/>
                    </a:lnTo>
                    <a:lnTo>
                      <a:pt x="914" y="18"/>
                    </a:lnTo>
                    <a:lnTo>
                      <a:pt x="923" y="20"/>
                    </a:lnTo>
                    <a:lnTo>
                      <a:pt x="937" y="18"/>
                    </a:lnTo>
                    <a:lnTo>
                      <a:pt x="953" y="18"/>
                    </a:lnTo>
                    <a:lnTo>
                      <a:pt x="975" y="20"/>
                    </a:lnTo>
                    <a:lnTo>
                      <a:pt x="987" y="23"/>
                    </a:lnTo>
                    <a:lnTo>
                      <a:pt x="996" y="27"/>
                    </a:lnTo>
                    <a:lnTo>
                      <a:pt x="1003" y="32"/>
                    </a:lnTo>
                    <a:lnTo>
                      <a:pt x="1005" y="35"/>
                    </a:lnTo>
                    <a:lnTo>
                      <a:pt x="1005" y="39"/>
                    </a:lnTo>
                    <a:lnTo>
                      <a:pt x="1007" y="42"/>
                    </a:lnTo>
                    <a:lnTo>
                      <a:pt x="1008" y="44"/>
                    </a:lnTo>
                    <a:lnTo>
                      <a:pt x="1015" y="47"/>
                    </a:lnTo>
                    <a:lnTo>
                      <a:pt x="1027" y="49"/>
                    </a:lnTo>
                    <a:lnTo>
                      <a:pt x="1040" y="49"/>
                    </a:lnTo>
                    <a:lnTo>
                      <a:pt x="1054" y="49"/>
                    </a:lnTo>
                    <a:lnTo>
                      <a:pt x="1064" y="51"/>
                    </a:lnTo>
                    <a:lnTo>
                      <a:pt x="1073" y="54"/>
                    </a:lnTo>
                    <a:lnTo>
                      <a:pt x="1074" y="56"/>
                    </a:lnTo>
                    <a:lnTo>
                      <a:pt x="1076" y="60"/>
                    </a:lnTo>
                    <a:lnTo>
                      <a:pt x="1074" y="63"/>
                    </a:lnTo>
                    <a:lnTo>
                      <a:pt x="1071" y="67"/>
                    </a:lnTo>
                    <a:lnTo>
                      <a:pt x="1059" y="74"/>
                    </a:lnTo>
                    <a:lnTo>
                      <a:pt x="1041" y="81"/>
                    </a:lnTo>
                    <a:lnTo>
                      <a:pt x="1019" y="88"/>
                    </a:lnTo>
                    <a:lnTo>
                      <a:pt x="972" y="98"/>
                    </a:lnTo>
                    <a:lnTo>
                      <a:pt x="932" y="105"/>
                    </a:lnTo>
                    <a:lnTo>
                      <a:pt x="899" y="114"/>
                    </a:lnTo>
                    <a:lnTo>
                      <a:pt x="874" y="121"/>
                    </a:lnTo>
                    <a:lnTo>
                      <a:pt x="869" y="122"/>
                    </a:lnTo>
                    <a:lnTo>
                      <a:pt x="869" y="124"/>
                    </a:lnTo>
                    <a:lnTo>
                      <a:pt x="871" y="124"/>
                    </a:lnTo>
                    <a:lnTo>
                      <a:pt x="881" y="126"/>
                    </a:lnTo>
                    <a:lnTo>
                      <a:pt x="902" y="124"/>
                    </a:lnTo>
                    <a:lnTo>
                      <a:pt x="942" y="121"/>
                    </a:lnTo>
                    <a:lnTo>
                      <a:pt x="953" y="122"/>
                    </a:lnTo>
                    <a:lnTo>
                      <a:pt x="954" y="122"/>
                    </a:lnTo>
                    <a:lnTo>
                      <a:pt x="954" y="124"/>
                    </a:lnTo>
                    <a:lnTo>
                      <a:pt x="949" y="128"/>
                    </a:lnTo>
                    <a:lnTo>
                      <a:pt x="937" y="135"/>
                    </a:lnTo>
                    <a:lnTo>
                      <a:pt x="886" y="155"/>
                    </a:lnTo>
                    <a:lnTo>
                      <a:pt x="829" y="178"/>
                    </a:lnTo>
                    <a:lnTo>
                      <a:pt x="784" y="199"/>
                    </a:lnTo>
                    <a:lnTo>
                      <a:pt x="766" y="208"/>
                    </a:lnTo>
                    <a:lnTo>
                      <a:pt x="752" y="216"/>
                    </a:lnTo>
                    <a:lnTo>
                      <a:pt x="740" y="225"/>
                    </a:lnTo>
                    <a:lnTo>
                      <a:pt x="731" y="236"/>
                    </a:lnTo>
                    <a:lnTo>
                      <a:pt x="723" y="242"/>
                    </a:lnTo>
                    <a:lnTo>
                      <a:pt x="714" y="249"/>
                    </a:lnTo>
                    <a:lnTo>
                      <a:pt x="705" y="253"/>
                    </a:lnTo>
                    <a:lnTo>
                      <a:pt x="695" y="255"/>
                    </a:lnTo>
                    <a:lnTo>
                      <a:pt x="686" y="255"/>
                    </a:lnTo>
                    <a:lnTo>
                      <a:pt x="677" y="255"/>
                    </a:lnTo>
                    <a:lnTo>
                      <a:pt x="669" y="253"/>
                    </a:lnTo>
                    <a:lnTo>
                      <a:pt x="662" y="249"/>
                    </a:lnTo>
                    <a:lnTo>
                      <a:pt x="657" y="248"/>
                    </a:lnTo>
                    <a:lnTo>
                      <a:pt x="653" y="248"/>
                    </a:lnTo>
                    <a:lnTo>
                      <a:pt x="655" y="253"/>
                    </a:lnTo>
                    <a:lnTo>
                      <a:pt x="653" y="256"/>
                    </a:lnTo>
                    <a:lnTo>
                      <a:pt x="651" y="262"/>
                    </a:lnTo>
                    <a:lnTo>
                      <a:pt x="646" y="265"/>
                    </a:lnTo>
                    <a:lnTo>
                      <a:pt x="634" y="267"/>
                    </a:lnTo>
                    <a:lnTo>
                      <a:pt x="601" y="269"/>
                    </a:lnTo>
                    <a:lnTo>
                      <a:pt x="561" y="270"/>
                    </a:lnTo>
                    <a:lnTo>
                      <a:pt x="524" y="274"/>
                    </a:lnTo>
                    <a:lnTo>
                      <a:pt x="510" y="276"/>
                    </a:lnTo>
                    <a:lnTo>
                      <a:pt x="503" y="279"/>
                    </a:lnTo>
                    <a:lnTo>
                      <a:pt x="500" y="283"/>
                    </a:lnTo>
                    <a:lnTo>
                      <a:pt x="502" y="284"/>
                    </a:lnTo>
                    <a:lnTo>
                      <a:pt x="507" y="286"/>
                    </a:lnTo>
                    <a:lnTo>
                      <a:pt x="516" y="286"/>
                    </a:lnTo>
                    <a:lnTo>
                      <a:pt x="535" y="286"/>
                    </a:lnTo>
                    <a:lnTo>
                      <a:pt x="556" y="286"/>
                    </a:lnTo>
                    <a:lnTo>
                      <a:pt x="571" y="284"/>
                    </a:lnTo>
                    <a:lnTo>
                      <a:pt x="585" y="283"/>
                    </a:lnTo>
                    <a:lnTo>
                      <a:pt x="590" y="283"/>
                    </a:lnTo>
                    <a:lnTo>
                      <a:pt x="596" y="284"/>
                    </a:lnTo>
                    <a:lnTo>
                      <a:pt x="599" y="289"/>
                    </a:lnTo>
                    <a:lnTo>
                      <a:pt x="603" y="296"/>
                    </a:lnTo>
                    <a:lnTo>
                      <a:pt x="604" y="300"/>
                    </a:lnTo>
                    <a:lnTo>
                      <a:pt x="603" y="302"/>
                    </a:lnTo>
                    <a:lnTo>
                      <a:pt x="601" y="303"/>
                    </a:lnTo>
                    <a:lnTo>
                      <a:pt x="596" y="303"/>
                    </a:lnTo>
                    <a:lnTo>
                      <a:pt x="585" y="303"/>
                    </a:lnTo>
                    <a:lnTo>
                      <a:pt x="575" y="302"/>
                    </a:lnTo>
                    <a:lnTo>
                      <a:pt x="564" y="302"/>
                    </a:lnTo>
                    <a:lnTo>
                      <a:pt x="561" y="302"/>
                    </a:lnTo>
                    <a:lnTo>
                      <a:pt x="563" y="303"/>
                    </a:lnTo>
                    <a:lnTo>
                      <a:pt x="575" y="310"/>
                    </a:lnTo>
                    <a:lnTo>
                      <a:pt x="589" y="319"/>
                    </a:lnTo>
                    <a:lnTo>
                      <a:pt x="594" y="324"/>
                    </a:lnTo>
                    <a:lnTo>
                      <a:pt x="594" y="326"/>
                    </a:lnTo>
                    <a:lnTo>
                      <a:pt x="594" y="328"/>
                    </a:lnTo>
                    <a:lnTo>
                      <a:pt x="590" y="331"/>
                    </a:lnTo>
                    <a:lnTo>
                      <a:pt x="580" y="338"/>
                    </a:lnTo>
                    <a:lnTo>
                      <a:pt x="577" y="340"/>
                    </a:lnTo>
                    <a:lnTo>
                      <a:pt x="577" y="343"/>
                    </a:lnTo>
                    <a:lnTo>
                      <a:pt x="578" y="345"/>
                    </a:lnTo>
                    <a:lnTo>
                      <a:pt x="580" y="347"/>
                    </a:lnTo>
                    <a:lnTo>
                      <a:pt x="580" y="350"/>
                    </a:lnTo>
                    <a:lnTo>
                      <a:pt x="578" y="357"/>
                    </a:lnTo>
                    <a:lnTo>
                      <a:pt x="573" y="363"/>
                    </a:lnTo>
                    <a:lnTo>
                      <a:pt x="564" y="370"/>
                    </a:lnTo>
                    <a:lnTo>
                      <a:pt x="552" y="375"/>
                    </a:lnTo>
                    <a:lnTo>
                      <a:pt x="538" y="378"/>
                    </a:lnTo>
                    <a:lnTo>
                      <a:pt x="523" y="378"/>
                    </a:lnTo>
                    <a:lnTo>
                      <a:pt x="505" y="377"/>
                    </a:lnTo>
                    <a:lnTo>
                      <a:pt x="486" y="375"/>
                    </a:lnTo>
                    <a:lnTo>
                      <a:pt x="477" y="375"/>
                    </a:lnTo>
                    <a:lnTo>
                      <a:pt x="476" y="377"/>
                    </a:lnTo>
                    <a:lnTo>
                      <a:pt x="474" y="378"/>
                    </a:lnTo>
                    <a:lnTo>
                      <a:pt x="476" y="384"/>
                    </a:lnTo>
                    <a:lnTo>
                      <a:pt x="481" y="390"/>
                    </a:lnTo>
                    <a:lnTo>
                      <a:pt x="482" y="397"/>
                    </a:lnTo>
                    <a:lnTo>
                      <a:pt x="484" y="401"/>
                    </a:lnTo>
                    <a:lnTo>
                      <a:pt x="482" y="404"/>
                    </a:lnTo>
                    <a:lnTo>
                      <a:pt x="481" y="408"/>
                    </a:lnTo>
                    <a:lnTo>
                      <a:pt x="477" y="411"/>
                    </a:lnTo>
                    <a:lnTo>
                      <a:pt x="462" y="418"/>
                    </a:lnTo>
                    <a:lnTo>
                      <a:pt x="451" y="424"/>
                    </a:lnTo>
                    <a:lnTo>
                      <a:pt x="448" y="427"/>
                    </a:lnTo>
                    <a:lnTo>
                      <a:pt x="444" y="431"/>
                    </a:lnTo>
                    <a:lnTo>
                      <a:pt x="442" y="434"/>
                    </a:lnTo>
                    <a:lnTo>
                      <a:pt x="442" y="441"/>
                    </a:lnTo>
                    <a:lnTo>
                      <a:pt x="442" y="444"/>
                    </a:lnTo>
                    <a:lnTo>
                      <a:pt x="444" y="446"/>
                    </a:lnTo>
                    <a:lnTo>
                      <a:pt x="449" y="448"/>
                    </a:lnTo>
                    <a:lnTo>
                      <a:pt x="456" y="448"/>
                    </a:lnTo>
                    <a:lnTo>
                      <a:pt x="467" y="446"/>
                    </a:lnTo>
                    <a:lnTo>
                      <a:pt x="476" y="446"/>
                    </a:lnTo>
                    <a:lnTo>
                      <a:pt x="482" y="446"/>
                    </a:lnTo>
                    <a:lnTo>
                      <a:pt x="484" y="448"/>
                    </a:lnTo>
                    <a:lnTo>
                      <a:pt x="488" y="450"/>
                    </a:lnTo>
                    <a:lnTo>
                      <a:pt x="488" y="453"/>
                    </a:lnTo>
                    <a:lnTo>
                      <a:pt x="488" y="458"/>
                    </a:lnTo>
                    <a:lnTo>
                      <a:pt x="486" y="469"/>
                    </a:lnTo>
                    <a:lnTo>
                      <a:pt x="482" y="476"/>
                    </a:lnTo>
                    <a:lnTo>
                      <a:pt x="477" y="478"/>
                    </a:lnTo>
                    <a:lnTo>
                      <a:pt x="472" y="479"/>
                    </a:lnTo>
                    <a:lnTo>
                      <a:pt x="458" y="479"/>
                    </a:lnTo>
                    <a:lnTo>
                      <a:pt x="451" y="481"/>
                    </a:lnTo>
                    <a:lnTo>
                      <a:pt x="442" y="485"/>
                    </a:lnTo>
                    <a:lnTo>
                      <a:pt x="422" y="495"/>
                    </a:lnTo>
                    <a:lnTo>
                      <a:pt x="411" y="500"/>
                    </a:lnTo>
                    <a:lnTo>
                      <a:pt x="401" y="502"/>
                    </a:lnTo>
                    <a:lnTo>
                      <a:pt x="390" y="504"/>
                    </a:lnTo>
                    <a:lnTo>
                      <a:pt x="385" y="500"/>
                    </a:lnTo>
                    <a:lnTo>
                      <a:pt x="381" y="498"/>
                    </a:lnTo>
                    <a:lnTo>
                      <a:pt x="381" y="495"/>
                    </a:lnTo>
                    <a:lnTo>
                      <a:pt x="381" y="491"/>
                    </a:lnTo>
                    <a:lnTo>
                      <a:pt x="381" y="486"/>
                    </a:lnTo>
                    <a:lnTo>
                      <a:pt x="383" y="483"/>
                    </a:lnTo>
                    <a:lnTo>
                      <a:pt x="381" y="479"/>
                    </a:lnTo>
                    <a:lnTo>
                      <a:pt x="380" y="478"/>
                    </a:lnTo>
                    <a:lnTo>
                      <a:pt x="378" y="476"/>
                    </a:lnTo>
                    <a:lnTo>
                      <a:pt x="369" y="478"/>
                    </a:lnTo>
                    <a:lnTo>
                      <a:pt x="357" y="481"/>
                    </a:lnTo>
                    <a:lnTo>
                      <a:pt x="341" y="485"/>
                    </a:lnTo>
                    <a:lnTo>
                      <a:pt x="326" y="488"/>
                    </a:lnTo>
                    <a:lnTo>
                      <a:pt x="308" y="488"/>
                    </a:lnTo>
                    <a:lnTo>
                      <a:pt x="300" y="488"/>
                    </a:lnTo>
                    <a:lnTo>
                      <a:pt x="293" y="485"/>
                    </a:lnTo>
                    <a:lnTo>
                      <a:pt x="279" y="481"/>
                    </a:lnTo>
                    <a:lnTo>
                      <a:pt x="270" y="481"/>
                    </a:lnTo>
                    <a:lnTo>
                      <a:pt x="265" y="481"/>
                    </a:lnTo>
                    <a:lnTo>
                      <a:pt x="261" y="485"/>
                    </a:lnTo>
                    <a:lnTo>
                      <a:pt x="260" y="488"/>
                    </a:lnTo>
                    <a:lnTo>
                      <a:pt x="254" y="491"/>
                    </a:lnTo>
                    <a:lnTo>
                      <a:pt x="247" y="493"/>
                    </a:lnTo>
                    <a:lnTo>
                      <a:pt x="235" y="493"/>
                    </a:lnTo>
                    <a:lnTo>
                      <a:pt x="221" y="491"/>
                    </a:lnTo>
                    <a:lnTo>
                      <a:pt x="211" y="490"/>
                    </a:lnTo>
                    <a:lnTo>
                      <a:pt x="195" y="485"/>
                    </a:lnTo>
                    <a:lnTo>
                      <a:pt x="183" y="481"/>
                    </a:lnTo>
                    <a:lnTo>
                      <a:pt x="178" y="479"/>
                    </a:lnTo>
                    <a:lnTo>
                      <a:pt x="173" y="481"/>
                    </a:lnTo>
                    <a:lnTo>
                      <a:pt x="160" y="486"/>
                    </a:lnTo>
                    <a:lnTo>
                      <a:pt x="146" y="491"/>
                    </a:lnTo>
                    <a:lnTo>
                      <a:pt x="139" y="491"/>
                    </a:lnTo>
                    <a:lnTo>
                      <a:pt x="132" y="491"/>
                    </a:lnTo>
                    <a:lnTo>
                      <a:pt x="126" y="490"/>
                    </a:lnTo>
                    <a:lnTo>
                      <a:pt x="119" y="486"/>
                    </a:lnTo>
                    <a:lnTo>
                      <a:pt x="113" y="483"/>
                    </a:lnTo>
                    <a:lnTo>
                      <a:pt x="108" y="481"/>
                    </a:lnTo>
                    <a:lnTo>
                      <a:pt x="98" y="481"/>
                    </a:lnTo>
                    <a:lnTo>
                      <a:pt x="91" y="481"/>
                    </a:lnTo>
                    <a:lnTo>
                      <a:pt x="85" y="481"/>
                    </a:lnTo>
                    <a:lnTo>
                      <a:pt x="82" y="479"/>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41" name="Google Shape;941;p58"/>
              <p:cNvSpPr/>
              <p:nvPr/>
            </p:nvSpPr>
            <p:spPr>
              <a:xfrm>
                <a:off x="1202" y="1146"/>
                <a:ext cx="161" cy="91"/>
              </a:xfrm>
              <a:custGeom>
                <a:rect b="b" l="l" r="r" t="t"/>
                <a:pathLst>
                  <a:path extrusionOk="0" h="233" w="416">
                    <a:moveTo>
                      <a:pt x="102" y="0"/>
                    </a:moveTo>
                    <a:lnTo>
                      <a:pt x="102" y="0"/>
                    </a:lnTo>
                    <a:lnTo>
                      <a:pt x="114" y="0"/>
                    </a:lnTo>
                    <a:lnTo>
                      <a:pt x="125" y="2"/>
                    </a:lnTo>
                    <a:lnTo>
                      <a:pt x="137" y="3"/>
                    </a:lnTo>
                    <a:lnTo>
                      <a:pt x="148" y="7"/>
                    </a:lnTo>
                    <a:lnTo>
                      <a:pt x="167" y="17"/>
                    </a:lnTo>
                    <a:lnTo>
                      <a:pt x="182" y="28"/>
                    </a:lnTo>
                    <a:lnTo>
                      <a:pt x="215" y="49"/>
                    </a:lnTo>
                    <a:lnTo>
                      <a:pt x="229" y="56"/>
                    </a:lnTo>
                    <a:lnTo>
                      <a:pt x="238" y="59"/>
                    </a:lnTo>
                    <a:lnTo>
                      <a:pt x="245" y="59"/>
                    </a:lnTo>
                    <a:lnTo>
                      <a:pt x="257" y="61"/>
                    </a:lnTo>
                    <a:lnTo>
                      <a:pt x="264" y="64"/>
                    </a:lnTo>
                    <a:lnTo>
                      <a:pt x="266" y="68"/>
                    </a:lnTo>
                    <a:lnTo>
                      <a:pt x="266" y="71"/>
                    </a:lnTo>
                    <a:lnTo>
                      <a:pt x="264" y="75"/>
                    </a:lnTo>
                    <a:lnTo>
                      <a:pt x="264" y="80"/>
                    </a:lnTo>
                    <a:lnTo>
                      <a:pt x="268" y="83"/>
                    </a:lnTo>
                    <a:lnTo>
                      <a:pt x="275" y="87"/>
                    </a:lnTo>
                    <a:lnTo>
                      <a:pt x="282" y="89"/>
                    </a:lnTo>
                    <a:lnTo>
                      <a:pt x="283" y="89"/>
                    </a:lnTo>
                    <a:lnTo>
                      <a:pt x="285" y="87"/>
                    </a:lnTo>
                    <a:lnTo>
                      <a:pt x="285" y="83"/>
                    </a:lnTo>
                    <a:lnTo>
                      <a:pt x="283" y="78"/>
                    </a:lnTo>
                    <a:lnTo>
                      <a:pt x="283" y="73"/>
                    </a:lnTo>
                    <a:lnTo>
                      <a:pt x="287" y="69"/>
                    </a:lnTo>
                    <a:lnTo>
                      <a:pt x="292" y="66"/>
                    </a:lnTo>
                    <a:lnTo>
                      <a:pt x="304" y="66"/>
                    </a:lnTo>
                    <a:lnTo>
                      <a:pt x="316" y="69"/>
                    </a:lnTo>
                    <a:lnTo>
                      <a:pt x="322" y="71"/>
                    </a:lnTo>
                    <a:lnTo>
                      <a:pt x="325" y="75"/>
                    </a:lnTo>
                    <a:lnTo>
                      <a:pt x="325" y="78"/>
                    </a:lnTo>
                    <a:lnTo>
                      <a:pt x="325" y="82"/>
                    </a:lnTo>
                    <a:lnTo>
                      <a:pt x="325" y="87"/>
                    </a:lnTo>
                    <a:lnTo>
                      <a:pt x="330" y="92"/>
                    </a:lnTo>
                    <a:lnTo>
                      <a:pt x="339" y="99"/>
                    </a:lnTo>
                    <a:lnTo>
                      <a:pt x="343" y="103"/>
                    </a:lnTo>
                    <a:lnTo>
                      <a:pt x="346" y="106"/>
                    </a:lnTo>
                    <a:lnTo>
                      <a:pt x="348" y="108"/>
                    </a:lnTo>
                    <a:lnTo>
                      <a:pt x="346" y="111"/>
                    </a:lnTo>
                    <a:lnTo>
                      <a:pt x="344" y="118"/>
                    </a:lnTo>
                    <a:lnTo>
                      <a:pt x="339" y="122"/>
                    </a:lnTo>
                    <a:lnTo>
                      <a:pt x="334" y="127"/>
                    </a:lnTo>
                    <a:lnTo>
                      <a:pt x="332" y="129"/>
                    </a:lnTo>
                    <a:lnTo>
                      <a:pt x="336" y="129"/>
                    </a:lnTo>
                    <a:lnTo>
                      <a:pt x="348" y="127"/>
                    </a:lnTo>
                    <a:lnTo>
                      <a:pt x="362" y="125"/>
                    </a:lnTo>
                    <a:lnTo>
                      <a:pt x="372" y="125"/>
                    </a:lnTo>
                    <a:lnTo>
                      <a:pt x="379" y="127"/>
                    </a:lnTo>
                    <a:lnTo>
                      <a:pt x="386" y="129"/>
                    </a:lnTo>
                    <a:lnTo>
                      <a:pt x="395" y="136"/>
                    </a:lnTo>
                    <a:lnTo>
                      <a:pt x="402" y="141"/>
                    </a:lnTo>
                    <a:lnTo>
                      <a:pt x="409" y="144"/>
                    </a:lnTo>
                    <a:lnTo>
                      <a:pt x="416" y="148"/>
                    </a:lnTo>
                    <a:lnTo>
                      <a:pt x="416" y="150"/>
                    </a:lnTo>
                    <a:lnTo>
                      <a:pt x="416" y="151"/>
                    </a:lnTo>
                    <a:lnTo>
                      <a:pt x="410" y="153"/>
                    </a:lnTo>
                    <a:lnTo>
                      <a:pt x="404" y="156"/>
                    </a:lnTo>
                    <a:lnTo>
                      <a:pt x="381" y="162"/>
                    </a:lnTo>
                    <a:lnTo>
                      <a:pt x="369" y="167"/>
                    </a:lnTo>
                    <a:lnTo>
                      <a:pt x="358" y="172"/>
                    </a:lnTo>
                    <a:lnTo>
                      <a:pt x="323" y="197"/>
                    </a:lnTo>
                    <a:lnTo>
                      <a:pt x="316" y="200"/>
                    </a:lnTo>
                    <a:lnTo>
                      <a:pt x="308" y="204"/>
                    </a:lnTo>
                    <a:lnTo>
                      <a:pt x="301" y="205"/>
                    </a:lnTo>
                    <a:lnTo>
                      <a:pt x="294" y="204"/>
                    </a:lnTo>
                    <a:lnTo>
                      <a:pt x="290" y="204"/>
                    </a:lnTo>
                    <a:lnTo>
                      <a:pt x="289" y="204"/>
                    </a:lnTo>
                    <a:lnTo>
                      <a:pt x="285" y="207"/>
                    </a:lnTo>
                    <a:lnTo>
                      <a:pt x="283" y="214"/>
                    </a:lnTo>
                    <a:lnTo>
                      <a:pt x="283" y="221"/>
                    </a:lnTo>
                    <a:lnTo>
                      <a:pt x="283" y="226"/>
                    </a:lnTo>
                    <a:lnTo>
                      <a:pt x="280" y="230"/>
                    </a:lnTo>
                    <a:lnTo>
                      <a:pt x="280" y="231"/>
                    </a:lnTo>
                    <a:lnTo>
                      <a:pt x="276" y="231"/>
                    </a:lnTo>
                    <a:lnTo>
                      <a:pt x="271" y="226"/>
                    </a:lnTo>
                    <a:lnTo>
                      <a:pt x="257" y="214"/>
                    </a:lnTo>
                    <a:lnTo>
                      <a:pt x="247" y="205"/>
                    </a:lnTo>
                    <a:lnTo>
                      <a:pt x="243" y="204"/>
                    </a:lnTo>
                    <a:lnTo>
                      <a:pt x="242" y="205"/>
                    </a:lnTo>
                    <a:lnTo>
                      <a:pt x="243" y="210"/>
                    </a:lnTo>
                    <a:lnTo>
                      <a:pt x="247" y="217"/>
                    </a:lnTo>
                    <a:lnTo>
                      <a:pt x="250" y="223"/>
                    </a:lnTo>
                    <a:lnTo>
                      <a:pt x="249" y="226"/>
                    </a:lnTo>
                    <a:lnTo>
                      <a:pt x="247" y="224"/>
                    </a:lnTo>
                    <a:lnTo>
                      <a:pt x="242" y="223"/>
                    </a:lnTo>
                    <a:lnTo>
                      <a:pt x="236" y="219"/>
                    </a:lnTo>
                    <a:lnTo>
                      <a:pt x="231" y="219"/>
                    </a:lnTo>
                    <a:lnTo>
                      <a:pt x="228" y="219"/>
                    </a:lnTo>
                    <a:lnTo>
                      <a:pt x="226" y="224"/>
                    </a:lnTo>
                    <a:lnTo>
                      <a:pt x="224" y="228"/>
                    </a:lnTo>
                    <a:lnTo>
                      <a:pt x="222" y="231"/>
                    </a:lnTo>
                    <a:lnTo>
                      <a:pt x="215" y="233"/>
                    </a:lnTo>
                    <a:lnTo>
                      <a:pt x="205" y="233"/>
                    </a:lnTo>
                    <a:lnTo>
                      <a:pt x="193" y="233"/>
                    </a:lnTo>
                    <a:lnTo>
                      <a:pt x="167" y="226"/>
                    </a:lnTo>
                    <a:lnTo>
                      <a:pt x="144" y="216"/>
                    </a:lnTo>
                    <a:lnTo>
                      <a:pt x="128" y="207"/>
                    </a:lnTo>
                    <a:lnTo>
                      <a:pt x="114" y="197"/>
                    </a:lnTo>
                    <a:lnTo>
                      <a:pt x="104" y="186"/>
                    </a:lnTo>
                    <a:lnTo>
                      <a:pt x="92" y="176"/>
                    </a:lnTo>
                    <a:lnTo>
                      <a:pt x="90" y="174"/>
                    </a:lnTo>
                    <a:lnTo>
                      <a:pt x="90" y="172"/>
                    </a:lnTo>
                    <a:lnTo>
                      <a:pt x="94" y="169"/>
                    </a:lnTo>
                    <a:lnTo>
                      <a:pt x="101" y="167"/>
                    </a:lnTo>
                    <a:lnTo>
                      <a:pt x="111" y="163"/>
                    </a:lnTo>
                    <a:lnTo>
                      <a:pt x="135" y="156"/>
                    </a:lnTo>
                    <a:lnTo>
                      <a:pt x="146" y="151"/>
                    </a:lnTo>
                    <a:lnTo>
                      <a:pt x="149" y="148"/>
                    </a:lnTo>
                    <a:lnTo>
                      <a:pt x="151" y="146"/>
                    </a:lnTo>
                    <a:lnTo>
                      <a:pt x="153" y="143"/>
                    </a:lnTo>
                    <a:lnTo>
                      <a:pt x="151" y="141"/>
                    </a:lnTo>
                    <a:lnTo>
                      <a:pt x="146" y="141"/>
                    </a:lnTo>
                    <a:lnTo>
                      <a:pt x="123" y="146"/>
                    </a:lnTo>
                    <a:lnTo>
                      <a:pt x="101" y="151"/>
                    </a:lnTo>
                    <a:lnTo>
                      <a:pt x="94" y="151"/>
                    </a:lnTo>
                    <a:lnTo>
                      <a:pt x="92" y="150"/>
                    </a:lnTo>
                    <a:lnTo>
                      <a:pt x="92" y="148"/>
                    </a:lnTo>
                    <a:lnTo>
                      <a:pt x="94" y="143"/>
                    </a:lnTo>
                    <a:lnTo>
                      <a:pt x="92" y="143"/>
                    </a:lnTo>
                    <a:lnTo>
                      <a:pt x="83" y="148"/>
                    </a:lnTo>
                    <a:lnTo>
                      <a:pt x="74" y="150"/>
                    </a:lnTo>
                    <a:lnTo>
                      <a:pt x="66" y="151"/>
                    </a:lnTo>
                    <a:lnTo>
                      <a:pt x="55" y="150"/>
                    </a:lnTo>
                    <a:lnTo>
                      <a:pt x="45" y="143"/>
                    </a:lnTo>
                    <a:lnTo>
                      <a:pt x="26" y="129"/>
                    </a:lnTo>
                    <a:lnTo>
                      <a:pt x="12" y="116"/>
                    </a:lnTo>
                    <a:lnTo>
                      <a:pt x="5" y="111"/>
                    </a:lnTo>
                    <a:lnTo>
                      <a:pt x="1" y="106"/>
                    </a:lnTo>
                    <a:lnTo>
                      <a:pt x="0" y="101"/>
                    </a:lnTo>
                    <a:lnTo>
                      <a:pt x="0" y="96"/>
                    </a:lnTo>
                    <a:lnTo>
                      <a:pt x="0" y="92"/>
                    </a:lnTo>
                    <a:lnTo>
                      <a:pt x="3" y="92"/>
                    </a:lnTo>
                    <a:lnTo>
                      <a:pt x="10" y="90"/>
                    </a:lnTo>
                    <a:lnTo>
                      <a:pt x="34" y="94"/>
                    </a:lnTo>
                    <a:lnTo>
                      <a:pt x="48" y="96"/>
                    </a:lnTo>
                    <a:lnTo>
                      <a:pt x="61" y="97"/>
                    </a:lnTo>
                    <a:lnTo>
                      <a:pt x="69" y="96"/>
                    </a:lnTo>
                    <a:lnTo>
                      <a:pt x="73" y="94"/>
                    </a:lnTo>
                    <a:lnTo>
                      <a:pt x="76" y="90"/>
                    </a:lnTo>
                    <a:lnTo>
                      <a:pt x="76" y="89"/>
                    </a:lnTo>
                    <a:lnTo>
                      <a:pt x="73" y="89"/>
                    </a:lnTo>
                    <a:lnTo>
                      <a:pt x="66" y="87"/>
                    </a:lnTo>
                    <a:lnTo>
                      <a:pt x="41" y="87"/>
                    </a:lnTo>
                    <a:lnTo>
                      <a:pt x="29" y="85"/>
                    </a:lnTo>
                    <a:lnTo>
                      <a:pt x="19" y="83"/>
                    </a:lnTo>
                    <a:lnTo>
                      <a:pt x="15" y="82"/>
                    </a:lnTo>
                    <a:lnTo>
                      <a:pt x="13" y="78"/>
                    </a:lnTo>
                    <a:lnTo>
                      <a:pt x="13" y="76"/>
                    </a:lnTo>
                    <a:lnTo>
                      <a:pt x="15" y="73"/>
                    </a:lnTo>
                    <a:lnTo>
                      <a:pt x="20" y="66"/>
                    </a:lnTo>
                    <a:lnTo>
                      <a:pt x="26" y="61"/>
                    </a:lnTo>
                    <a:lnTo>
                      <a:pt x="34" y="56"/>
                    </a:lnTo>
                    <a:lnTo>
                      <a:pt x="43" y="50"/>
                    </a:lnTo>
                    <a:lnTo>
                      <a:pt x="47" y="47"/>
                    </a:lnTo>
                    <a:lnTo>
                      <a:pt x="48" y="42"/>
                    </a:lnTo>
                    <a:lnTo>
                      <a:pt x="54" y="31"/>
                    </a:lnTo>
                    <a:lnTo>
                      <a:pt x="57" y="28"/>
                    </a:lnTo>
                    <a:lnTo>
                      <a:pt x="61" y="26"/>
                    </a:lnTo>
                    <a:lnTo>
                      <a:pt x="69" y="24"/>
                    </a:lnTo>
                    <a:lnTo>
                      <a:pt x="83" y="22"/>
                    </a:lnTo>
                    <a:lnTo>
                      <a:pt x="95" y="22"/>
                    </a:lnTo>
                    <a:lnTo>
                      <a:pt x="97" y="21"/>
                    </a:lnTo>
                    <a:lnTo>
                      <a:pt x="99" y="19"/>
                    </a:lnTo>
                    <a:lnTo>
                      <a:pt x="97" y="15"/>
                    </a:lnTo>
                    <a:lnTo>
                      <a:pt x="92" y="12"/>
                    </a:lnTo>
                    <a:lnTo>
                      <a:pt x="87" y="9"/>
                    </a:lnTo>
                    <a:lnTo>
                      <a:pt x="85" y="5"/>
                    </a:lnTo>
                    <a:lnTo>
                      <a:pt x="87" y="3"/>
                    </a:lnTo>
                    <a:lnTo>
                      <a:pt x="88" y="2"/>
                    </a:lnTo>
                    <a:lnTo>
                      <a:pt x="102" y="0"/>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42" name="Google Shape;942;p58"/>
              <p:cNvSpPr/>
              <p:nvPr/>
            </p:nvSpPr>
            <p:spPr>
              <a:xfrm>
                <a:off x="1156" y="1179"/>
                <a:ext cx="19" cy="14"/>
              </a:xfrm>
              <a:custGeom>
                <a:rect b="b" l="l" r="r" t="t"/>
                <a:pathLst>
                  <a:path extrusionOk="0" h="33" w="51">
                    <a:moveTo>
                      <a:pt x="0" y="12"/>
                    </a:moveTo>
                    <a:lnTo>
                      <a:pt x="0" y="12"/>
                    </a:lnTo>
                    <a:lnTo>
                      <a:pt x="0" y="9"/>
                    </a:lnTo>
                    <a:lnTo>
                      <a:pt x="2" y="5"/>
                    </a:lnTo>
                    <a:lnTo>
                      <a:pt x="7" y="2"/>
                    </a:lnTo>
                    <a:lnTo>
                      <a:pt x="14" y="0"/>
                    </a:lnTo>
                    <a:lnTo>
                      <a:pt x="23" y="0"/>
                    </a:lnTo>
                    <a:lnTo>
                      <a:pt x="31" y="2"/>
                    </a:lnTo>
                    <a:lnTo>
                      <a:pt x="40" y="5"/>
                    </a:lnTo>
                    <a:lnTo>
                      <a:pt x="47" y="10"/>
                    </a:lnTo>
                    <a:lnTo>
                      <a:pt x="51" y="17"/>
                    </a:lnTo>
                    <a:lnTo>
                      <a:pt x="51" y="24"/>
                    </a:lnTo>
                    <a:lnTo>
                      <a:pt x="49" y="29"/>
                    </a:lnTo>
                    <a:lnTo>
                      <a:pt x="47" y="33"/>
                    </a:lnTo>
                    <a:lnTo>
                      <a:pt x="44" y="33"/>
                    </a:lnTo>
                    <a:lnTo>
                      <a:pt x="40" y="33"/>
                    </a:lnTo>
                    <a:lnTo>
                      <a:pt x="35" y="33"/>
                    </a:lnTo>
                    <a:lnTo>
                      <a:pt x="26" y="26"/>
                    </a:lnTo>
                    <a:lnTo>
                      <a:pt x="21" y="24"/>
                    </a:lnTo>
                    <a:lnTo>
                      <a:pt x="16" y="22"/>
                    </a:lnTo>
                    <a:lnTo>
                      <a:pt x="9" y="21"/>
                    </a:lnTo>
                    <a:lnTo>
                      <a:pt x="4" y="19"/>
                    </a:lnTo>
                    <a:lnTo>
                      <a:pt x="2" y="16"/>
                    </a:lnTo>
                    <a:lnTo>
                      <a:pt x="0" y="12"/>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43" name="Google Shape;943;p58"/>
              <p:cNvSpPr/>
              <p:nvPr/>
            </p:nvSpPr>
            <p:spPr>
              <a:xfrm>
                <a:off x="918" y="1271"/>
                <a:ext cx="169" cy="65"/>
              </a:xfrm>
              <a:custGeom>
                <a:rect b="b" l="l" r="r" t="t"/>
                <a:pathLst>
                  <a:path extrusionOk="0" h="167" w="436">
                    <a:moveTo>
                      <a:pt x="134" y="162"/>
                    </a:moveTo>
                    <a:lnTo>
                      <a:pt x="134" y="162"/>
                    </a:lnTo>
                    <a:lnTo>
                      <a:pt x="120" y="155"/>
                    </a:lnTo>
                    <a:lnTo>
                      <a:pt x="117" y="151"/>
                    </a:lnTo>
                    <a:lnTo>
                      <a:pt x="117" y="150"/>
                    </a:lnTo>
                    <a:lnTo>
                      <a:pt x="117" y="146"/>
                    </a:lnTo>
                    <a:lnTo>
                      <a:pt x="119" y="144"/>
                    </a:lnTo>
                    <a:lnTo>
                      <a:pt x="127" y="139"/>
                    </a:lnTo>
                    <a:lnTo>
                      <a:pt x="138" y="136"/>
                    </a:lnTo>
                    <a:lnTo>
                      <a:pt x="153" y="132"/>
                    </a:lnTo>
                    <a:lnTo>
                      <a:pt x="185" y="127"/>
                    </a:lnTo>
                    <a:lnTo>
                      <a:pt x="199" y="125"/>
                    </a:lnTo>
                    <a:lnTo>
                      <a:pt x="213" y="122"/>
                    </a:lnTo>
                    <a:lnTo>
                      <a:pt x="223" y="118"/>
                    </a:lnTo>
                    <a:lnTo>
                      <a:pt x="230" y="117"/>
                    </a:lnTo>
                    <a:lnTo>
                      <a:pt x="232" y="113"/>
                    </a:lnTo>
                    <a:lnTo>
                      <a:pt x="228" y="111"/>
                    </a:lnTo>
                    <a:lnTo>
                      <a:pt x="220" y="113"/>
                    </a:lnTo>
                    <a:lnTo>
                      <a:pt x="202" y="115"/>
                    </a:lnTo>
                    <a:lnTo>
                      <a:pt x="167" y="120"/>
                    </a:lnTo>
                    <a:lnTo>
                      <a:pt x="145" y="122"/>
                    </a:lnTo>
                    <a:lnTo>
                      <a:pt x="138" y="122"/>
                    </a:lnTo>
                    <a:lnTo>
                      <a:pt x="134" y="120"/>
                    </a:lnTo>
                    <a:lnTo>
                      <a:pt x="133" y="117"/>
                    </a:lnTo>
                    <a:lnTo>
                      <a:pt x="133" y="113"/>
                    </a:lnTo>
                    <a:lnTo>
                      <a:pt x="134" y="106"/>
                    </a:lnTo>
                    <a:lnTo>
                      <a:pt x="133" y="106"/>
                    </a:lnTo>
                    <a:lnTo>
                      <a:pt x="131" y="106"/>
                    </a:lnTo>
                    <a:lnTo>
                      <a:pt x="126" y="110"/>
                    </a:lnTo>
                    <a:lnTo>
                      <a:pt x="117" y="120"/>
                    </a:lnTo>
                    <a:lnTo>
                      <a:pt x="112" y="125"/>
                    </a:lnTo>
                    <a:lnTo>
                      <a:pt x="108" y="129"/>
                    </a:lnTo>
                    <a:lnTo>
                      <a:pt x="103" y="130"/>
                    </a:lnTo>
                    <a:lnTo>
                      <a:pt x="100" y="130"/>
                    </a:lnTo>
                    <a:lnTo>
                      <a:pt x="96" y="129"/>
                    </a:lnTo>
                    <a:lnTo>
                      <a:pt x="93" y="127"/>
                    </a:lnTo>
                    <a:lnTo>
                      <a:pt x="87" y="120"/>
                    </a:lnTo>
                    <a:lnTo>
                      <a:pt x="84" y="118"/>
                    </a:lnTo>
                    <a:lnTo>
                      <a:pt x="82" y="118"/>
                    </a:lnTo>
                    <a:lnTo>
                      <a:pt x="77" y="124"/>
                    </a:lnTo>
                    <a:lnTo>
                      <a:pt x="73" y="125"/>
                    </a:lnTo>
                    <a:lnTo>
                      <a:pt x="66" y="127"/>
                    </a:lnTo>
                    <a:lnTo>
                      <a:pt x="58" y="127"/>
                    </a:lnTo>
                    <a:lnTo>
                      <a:pt x="47" y="125"/>
                    </a:lnTo>
                    <a:lnTo>
                      <a:pt x="23" y="118"/>
                    </a:lnTo>
                    <a:lnTo>
                      <a:pt x="5" y="115"/>
                    </a:lnTo>
                    <a:lnTo>
                      <a:pt x="2" y="111"/>
                    </a:lnTo>
                    <a:lnTo>
                      <a:pt x="0" y="108"/>
                    </a:lnTo>
                    <a:lnTo>
                      <a:pt x="4" y="103"/>
                    </a:lnTo>
                    <a:lnTo>
                      <a:pt x="12" y="96"/>
                    </a:lnTo>
                    <a:lnTo>
                      <a:pt x="19" y="90"/>
                    </a:lnTo>
                    <a:lnTo>
                      <a:pt x="23" y="87"/>
                    </a:lnTo>
                    <a:lnTo>
                      <a:pt x="23" y="85"/>
                    </a:lnTo>
                    <a:lnTo>
                      <a:pt x="19" y="83"/>
                    </a:lnTo>
                    <a:lnTo>
                      <a:pt x="18" y="83"/>
                    </a:lnTo>
                    <a:lnTo>
                      <a:pt x="18" y="82"/>
                    </a:lnTo>
                    <a:lnTo>
                      <a:pt x="21" y="77"/>
                    </a:lnTo>
                    <a:lnTo>
                      <a:pt x="28" y="70"/>
                    </a:lnTo>
                    <a:lnTo>
                      <a:pt x="37" y="63"/>
                    </a:lnTo>
                    <a:lnTo>
                      <a:pt x="40" y="57"/>
                    </a:lnTo>
                    <a:lnTo>
                      <a:pt x="39" y="54"/>
                    </a:lnTo>
                    <a:lnTo>
                      <a:pt x="37" y="52"/>
                    </a:lnTo>
                    <a:lnTo>
                      <a:pt x="37" y="50"/>
                    </a:lnTo>
                    <a:lnTo>
                      <a:pt x="37" y="49"/>
                    </a:lnTo>
                    <a:lnTo>
                      <a:pt x="52" y="42"/>
                    </a:lnTo>
                    <a:lnTo>
                      <a:pt x="79" y="31"/>
                    </a:lnTo>
                    <a:lnTo>
                      <a:pt x="89" y="28"/>
                    </a:lnTo>
                    <a:lnTo>
                      <a:pt x="98" y="26"/>
                    </a:lnTo>
                    <a:lnTo>
                      <a:pt x="106" y="24"/>
                    </a:lnTo>
                    <a:lnTo>
                      <a:pt x="113" y="26"/>
                    </a:lnTo>
                    <a:lnTo>
                      <a:pt x="120" y="31"/>
                    </a:lnTo>
                    <a:lnTo>
                      <a:pt x="126" y="38"/>
                    </a:lnTo>
                    <a:lnTo>
                      <a:pt x="131" y="45"/>
                    </a:lnTo>
                    <a:lnTo>
                      <a:pt x="136" y="47"/>
                    </a:lnTo>
                    <a:lnTo>
                      <a:pt x="140" y="45"/>
                    </a:lnTo>
                    <a:lnTo>
                      <a:pt x="145" y="42"/>
                    </a:lnTo>
                    <a:lnTo>
                      <a:pt x="153" y="40"/>
                    </a:lnTo>
                    <a:lnTo>
                      <a:pt x="162" y="40"/>
                    </a:lnTo>
                    <a:lnTo>
                      <a:pt x="174" y="43"/>
                    </a:lnTo>
                    <a:lnTo>
                      <a:pt x="192" y="52"/>
                    </a:lnTo>
                    <a:lnTo>
                      <a:pt x="206" y="63"/>
                    </a:lnTo>
                    <a:lnTo>
                      <a:pt x="216" y="71"/>
                    </a:lnTo>
                    <a:lnTo>
                      <a:pt x="220" y="78"/>
                    </a:lnTo>
                    <a:lnTo>
                      <a:pt x="223" y="83"/>
                    </a:lnTo>
                    <a:lnTo>
                      <a:pt x="225" y="89"/>
                    </a:lnTo>
                    <a:lnTo>
                      <a:pt x="228" y="90"/>
                    </a:lnTo>
                    <a:lnTo>
                      <a:pt x="234" y="90"/>
                    </a:lnTo>
                    <a:lnTo>
                      <a:pt x="246" y="89"/>
                    </a:lnTo>
                    <a:lnTo>
                      <a:pt x="258" y="87"/>
                    </a:lnTo>
                    <a:lnTo>
                      <a:pt x="270" y="87"/>
                    </a:lnTo>
                    <a:lnTo>
                      <a:pt x="289" y="90"/>
                    </a:lnTo>
                    <a:lnTo>
                      <a:pt x="296" y="92"/>
                    </a:lnTo>
                    <a:lnTo>
                      <a:pt x="303" y="92"/>
                    </a:lnTo>
                    <a:lnTo>
                      <a:pt x="307" y="90"/>
                    </a:lnTo>
                    <a:lnTo>
                      <a:pt x="310" y="85"/>
                    </a:lnTo>
                    <a:lnTo>
                      <a:pt x="310" y="83"/>
                    </a:lnTo>
                    <a:lnTo>
                      <a:pt x="308" y="80"/>
                    </a:lnTo>
                    <a:lnTo>
                      <a:pt x="303" y="77"/>
                    </a:lnTo>
                    <a:lnTo>
                      <a:pt x="296" y="75"/>
                    </a:lnTo>
                    <a:lnTo>
                      <a:pt x="288" y="73"/>
                    </a:lnTo>
                    <a:lnTo>
                      <a:pt x="279" y="71"/>
                    </a:lnTo>
                    <a:lnTo>
                      <a:pt x="275" y="70"/>
                    </a:lnTo>
                    <a:lnTo>
                      <a:pt x="274" y="68"/>
                    </a:lnTo>
                    <a:lnTo>
                      <a:pt x="275" y="66"/>
                    </a:lnTo>
                    <a:lnTo>
                      <a:pt x="281" y="61"/>
                    </a:lnTo>
                    <a:lnTo>
                      <a:pt x="286" y="57"/>
                    </a:lnTo>
                    <a:lnTo>
                      <a:pt x="288" y="54"/>
                    </a:lnTo>
                    <a:lnTo>
                      <a:pt x="288" y="52"/>
                    </a:lnTo>
                    <a:lnTo>
                      <a:pt x="286" y="50"/>
                    </a:lnTo>
                    <a:lnTo>
                      <a:pt x="279" y="47"/>
                    </a:lnTo>
                    <a:lnTo>
                      <a:pt x="268" y="43"/>
                    </a:lnTo>
                    <a:lnTo>
                      <a:pt x="260" y="40"/>
                    </a:lnTo>
                    <a:lnTo>
                      <a:pt x="254" y="36"/>
                    </a:lnTo>
                    <a:lnTo>
                      <a:pt x="253" y="33"/>
                    </a:lnTo>
                    <a:lnTo>
                      <a:pt x="254" y="31"/>
                    </a:lnTo>
                    <a:lnTo>
                      <a:pt x="256" y="28"/>
                    </a:lnTo>
                    <a:lnTo>
                      <a:pt x="263" y="24"/>
                    </a:lnTo>
                    <a:lnTo>
                      <a:pt x="286" y="10"/>
                    </a:lnTo>
                    <a:lnTo>
                      <a:pt x="296" y="5"/>
                    </a:lnTo>
                    <a:lnTo>
                      <a:pt x="305" y="2"/>
                    </a:lnTo>
                    <a:lnTo>
                      <a:pt x="312" y="0"/>
                    </a:lnTo>
                    <a:lnTo>
                      <a:pt x="317" y="2"/>
                    </a:lnTo>
                    <a:lnTo>
                      <a:pt x="321" y="7"/>
                    </a:lnTo>
                    <a:lnTo>
                      <a:pt x="322" y="14"/>
                    </a:lnTo>
                    <a:lnTo>
                      <a:pt x="324" y="23"/>
                    </a:lnTo>
                    <a:lnTo>
                      <a:pt x="328" y="30"/>
                    </a:lnTo>
                    <a:lnTo>
                      <a:pt x="331" y="33"/>
                    </a:lnTo>
                    <a:lnTo>
                      <a:pt x="335" y="35"/>
                    </a:lnTo>
                    <a:lnTo>
                      <a:pt x="336" y="36"/>
                    </a:lnTo>
                    <a:lnTo>
                      <a:pt x="338" y="38"/>
                    </a:lnTo>
                    <a:lnTo>
                      <a:pt x="338" y="40"/>
                    </a:lnTo>
                    <a:lnTo>
                      <a:pt x="335" y="45"/>
                    </a:lnTo>
                    <a:lnTo>
                      <a:pt x="331" y="49"/>
                    </a:lnTo>
                    <a:lnTo>
                      <a:pt x="333" y="50"/>
                    </a:lnTo>
                    <a:lnTo>
                      <a:pt x="335" y="52"/>
                    </a:lnTo>
                    <a:lnTo>
                      <a:pt x="340" y="52"/>
                    </a:lnTo>
                    <a:lnTo>
                      <a:pt x="343" y="54"/>
                    </a:lnTo>
                    <a:lnTo>
                      <a:pt x="348" y="56"/>
                    </a:lnTo>
                    <a:lnTo>
                      <a:pt x="350" y="57"/>
                    </a:lnTo>
                    <a:lnTo>
                      <a:pt x="348" y="63"/>
                    </a:lnTo>
                    <a:lnTo>
                      <a:pt x="347" y="68"/>
                    </a:lnTo>
                    <a:lnTo>
                      <a:pt x="347" y="70"/>
                    </a:lnTo>
                    <a:lnTo>
                      <a:pt x="350" y="70"/>
                    </a:lnTo>
                    <a:lnTo>
                      <a:pt x="354" y="70"/>
                    </a:lnTo>
                    <a:lnTo>
                      <a:pt x="366" y="66"/>
                    </a:lnTo>
                    <a:lnTo>
                      <a:pt x="380" y="59"/>
                    </a:lnTo>
                    <a:lnTo>
                      <a:pt x="387" y="57"/>
                    </a:lnTo>
                    <a:lnTo>
                      <a:pt x="397" y="57"/>
                    </a:lnTo>
                    <a:lnTo>
                      <a:pt x="409" y="59"/>
                    </a:lnTo>
                    <a:lnTo>
                      <a:pt x="420" y="61"/>
                    </a:lnTo>
                    <a:lnTo>
                      <a:pt x="429" y="66"/>
                    </a:lnTo>
                    <a:lnTo>
                      <a:pt x="432" y="68"/>
                    </a:lnTo>
                    <a:lnTo>
                      <a:pt x="434" y="71"/>
                    </a:lnTo>
                    <a:lnTo>
                      <a:pt x="436" y="77"/>
                    </a:lnTo>
                    <a:lnTo>
                      <a:pt x="436" y="80"/>
                    </a:lnTo>
                    <a:lnTo>
                      <a:pt x="432" y="85"/>
                    </a:lnTo>
                    <a:lnTo>
                      <a:pt x="429" y="92"/>
                    </a:lnTo>
                    <a:lnTo>
                      <a:pt x="420" y="103"/>
                    </a:lnTo>
                    <a:lnTo>
                      <a:pt x="409" y="113"/>
                    </a:lnTo>
                    <a:lnTo>
                      <a:pt x="401" y="120"/>
                    </a:lnTo>
                    <a:lnTo>
                      <a:pt x="392" y="125"/>
                    </a:lnTo>
                    <a:lnTo>
                      <a:pt x="385" y="129"/>
                    </a:lnTo>
                    <a:lnTo>
                      <a:pt x="375" y="130"/>
                    </a:lnTo>
                    <a:lnTo>
                      <a:pt x="366" y="129"/>
                    </a:lnTo>
                    <a:lnTo>
                      <a:pt x="357" y="127"/>
                    </a:lnTo>
                    <a:lnTo>
                      <a:pt x="348" y="125"/>
                    </a:lnTo>
                    <a:lnTo>
                      <a:pt x="343" y="125"/>
                    </a:lnTo>
                    <a:lnTo>
                      <a:pt x="340" y="127"/>
                    </a:lnTo>
                    <a:lnTo>
                      <a:pt x="336" y="129"/>
                    </a:lnTo>
                    <a:lnTo>
                      <a:pt x="333" y="130"/>
                    </a:lnTo>
                    <a:lnTo>
                      <a:pt x="329" y="130"/>
                    </a:lnTo>
                    <a:lnTo>
                      <a:pt x="322" y="130"/>
                    </a:lnTo>
                    <a:lnTo>
                      <a:pt x="314" y="129"/>
                    </a:lnTo>
                    <a:lnTo>
                      <a:pt x="305" y="127"/>
                    </a:lnTo>
                    <a:lnTo>
                      <a:pt x="296" y="127"/>
                    </a:lnTo>
                    <a:lnTo>
                      <a:pt x="286" y="129"/>
                    </a:lnTo>
                    <a:lnTo>
                      <a:pt x="277" y="132"/>
                    </a:lnTo>
                    <a:lnTo>
                      <a:pt x="258" y="143"/>
                    </a:lnTo>
                    <a:lnTo>
                      <a:pt x="246" y="148"/>
                    </a:lnTo>
                    <a:lnTo>
                      <a:pt x="234" y="151"/>
                    </a:lnTo>
                    <a:lnTo>
                      <a:pt x="206" y="158"/>
                    </a:lnTo>
                    <a:lnTo>
                      <a:pt x="180" y="165"/>
                    </a:lnTo>
                    <a:lnTo>
                      <a:pt x="167" y="167"/>
                    </a:lnTo>
                    <a:lnTo>
                      <a:pt x="157" y="167"/>
                    </a:lnTo>
                    <a:lnTo>
                      <a:pt x="145" y="165"/>
                    </a:lnTo>
                    <a:lnTo>
                      <a:pt x="134" y="162"/>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44" name="Google Shape;944;p58"/>
              <p:cNvSpPr/>
              <p:nvPr/>
            </p:nvSpPr>
            <p:spPr>
              <a:xfrm>
                <a:off x="845" y="1252"/>
                <a:ext cx="102" cy="47"/>
              </a:xfrm>
              <a:custGeom>
                <a:rect b="b" l="l" r="r" t="t"/>
                <a:pathLst>
                  <a:path extrusionOk="0" h="120" w="259">
                    <a:moveTo>
                      <a:pt x="191" y="85"/>
                    </a:moveTo>
                    <a:lnTo>
                      <a:pt x="191" y="85"/>
                    </a:lnTo>
                    <a:lnTo>
                      <a:pt x="186" y="83"/>
                    </a:lnTo>
                    <a:lnTo>
                      <a:pt x="181" y="82"/>
                    </a:lnTo>
                    <a:lnTo>
                      <a:pt x="179" y="78"/>
                    </a:lnTo>
                    <a:lnTo>
                      <a:pt x="178" y="77"/>
                    </a:lnTo>
                    <a:lnTo>
                      <a:pt x="178" y="70"/>
                    </a:lnTo>
                    <a:lnTo>
                      <a:pt x="178" y="61"/>
                    </a:lnTo>
                    <a:lnTo>
                      <a:pt x="179" y="56"/>
                    </a:lnTo>
                    <a:lnTo>
                      <a:pt x="181" y="50"/>
                    </a:lnTo>
                    <a:lnTo>
                      <a:pt x="179" y="49"/>
                    </a:lnTo>
                    <a:lnTo>
                      <a:pt x="178" y="49"/>
                    </a:lnTo>
                    <a:lnTo>
                      <a:pt x="172" y="50"/>
                    </a:lnTo>
                    <a:lnTo>
                      <a:pt x="160" y="56"/>
                    </a:lnTo>
                    <a:lnTo>
                      <a:pt x="158" y="57"/>
                    </a:lnTo>
                    <a:lnTo>
                      <a:pt x="157" y="59"/>
                    </a:lnTo>
                    <a:lnTo>
                      <a:pt x="157" y="64"/>
                    </a:lnTo>
                    <a:lnTo>
                      <a:pt x="155" y="71"/>
                    </a:lnTo>
                    <a:lnTo>
                      <a:pt x="150" y="82"/>
                    </a:lnTo>
                    <a:lnTo>
                      <a:pt x="141" y="94"/>
                    </a:lnTo>
                    <a:lnTo>
                      <a:pt x="137" y="97"/>
                    </a:lnTo>
                    <a:lnTo>
                      <a:pt x="134" y="99"/>
                    </a:lnTo>
                    <a:lnTo>
                      <a:pt x="132" y="99"/>
                    </a:lnTo>
                    <a:lnTo>
                      <a:pt x="129" y="99"/>
                    </a:lnTo>
                    <a:lnTo>
                      <a:pt x="125" y="96"/>
                    </a:lnTo>
                    <a:lnTo>
                      <a:pt x="120" y="90"/>
                    </a:lnTo>
                    <a:lnTo>
                      <a:pt x="118" y="90"/>
                    </a:lnTo>
                    <a:lnTo>
                      <a:pt x="118" y="97"/>
                    </a:lnTo>
                    <a:lnTo>
                      <a:pt x="117" y="108"/>
                    </a:lnTo>
                    <a:lnTo>
                      <a:pt x="113" y="113"/>
                    </a:lnTo>
                    <a:lnTo>
                      <a:pt x="108" y="118"/>
                    </a:lnTo>
                    <a:lnTo>
                      <a:pt x="103" y="120"/>
                    </a:lnTo>
                    <a:lnTo>
                      <a:pt x="96" y="120"/>
                    </a:lnTo>
                    <a:lnTo>
                      <a:pt x="90" y="117"/>
                    </a:lnTo>
                    <a:lnTo>
                      <a:pt x="85" y="113"/>
                    </a:lnTo>
                    <a:lnTo>
                      <a:pt x="80" y="106"/>
                    </a:lnTo>
                    <a:lnTo>
                      <a:pt x="77" y="99"/>
                    </a:lnTo>
                    <a:lnTo>
                      <a:pt x="75" y="99"/>
                    </a:lnTo>
                    <a:lnTo>
                      <a:pt x="73" y="99"/>
                    </a:lnTo>
                    <a:lnTo>
                      <a:pt x="70" y="104"/>
                    </a:lnTo>
                    <a:lnTo>
                      <a:pt x="66" y="108"/>
                    </a:lnTo>
                    <a:lnTo>
                      <a:pt x="61" y="108"/>
                    </a:lnTo>
                    <a:lnTo>
                      <a:pt x="56" y="108"/>
                    </a:lnTo>
                    <a:lnTo>
                      <a:pt x="50" y="106"/>
                    </a:lnTo>
                    <a:lnTo>
                      <a:pt x="45" y="103"/>
                    </a:lnTo>
                    <a:lnTo>
                      <a:pt x="42" y="101"/>
                    </a:lnTo>
                    <a:lnTo>
                      <a:pt x="38" y="101"/>
                    </a:lnTo>
                    <a:lnTo>
                      <a:pt x="35" y="101"/>
                    </a:lnTo>
                    <a:lnTo>
                      <a:pt x="30" y="104"/>
                    </a:lnTo>
                    <a:lnTo>
                      <a:pt x="19" y="111"/>
                    </a:lnTo>
                    <a:lnTo>
                      <a:pt x="12" y="111"/>
                    </a:lnTo>
                    <a:lnTo>
                      <a:pt x="10" y="111"/>
                    </a:lnTo>
                    <a:lnTo>
                      <a:pt x="9" y="110"/>
                    </a:lnTo>
                    <a:lnTo>
                      <a:pt x="9" y="108"/>
                    </a:lnTo>
                    <a:lnTo>
                      <a:pt x="10" y="104"/>
                    </a:lnTo>
                    <a:lnTo>
                      <a:pt x="10" y="101"/>
                    </a:lnTo>
                    <a:lnTo>
                      <a:pt x="9" y="99"/>
                    </a:lnTo>
                    <a:lnTo>
                      <a:pt x="2" y="97"/>
                    </a:lnTo>
                    <a:lnTo>
                      <a:pt x="0" y="96"/>
                    </a:lnTo>
                    <a:lnTo>
                      <a:pt x="0" y="94"/>
                    </a:lnTo>
                    <a:lnTo>
                      <a:pt x="2" y="90"/>
                    </a:lnTo>
                    <a:lnTo>
                      <a:pt x="9" y="83"/>
                    </a:lnTo>
                    <a:lnTo>
                      <a:pt x="16" y="77"/>
                    </a:lnTo>
                    <a:lnTo>
                      <a:pt x="23" y="75"/>
                    </a:lnTo>
                    <a:lnTo>
                      <a:pt x="28" y="75"/>
                    </a:lnTo>
                    <a:lnTo>
                      <a:pt x="31" y="77"/>
                    </a:lnTo>
                    <a:lnTo>
                      <a:pt x="37" y="77"/>
                    </a:lnTo>
                    <a:lnTo>
                      <a:pt x="42" y="77"/>
                    </a:lnTo>
                    <a:lnTo>
                      <a:pt x="49" y="73"/>
                    </a:lnTo>
                    <a:lnTo>
                      <a:pt x="57" y="66"/>
                    </a:lnTo>
                    <a:lnTo>
                      <a:pt x="64" y="59"/>
                    </a:lnTo>
                    <a:lnTo>
                      <a:pt x="70" y="56"/>
                    </a:lnTo>
                    <a:lnTo>
                      <a:pt x="77" y="54"/>
                    </a:lnTo>
                    <a:lnTo>
                      <a:pt x="80" y="52"/>
                    </a:lnTo>
                    <a:lnTo>
                      <a:pt x="87" y="49"/>
                    </a:lnTo>
                    <a:lnTo>
                      <a:pt x="96" y="43"/>
                    </a:lnTo>
                    <a:lnTo>
                      <a:pt x="110" y="31"/>
                    </a:lnTo>
                    <a:lnTo>
                      <a:pt x="120" y="24"/>
                    </a:lnTo>
                    <a:lnTo>
                      <a:pt x="129" y="19"/>
                    </a:lnTo>
                    <a:lnTo>
                      <a:pt x="137" y="16"/>
                    </a:lnTo>
                    <a:lnTo>
                      <a:pt x="146" y="12"/>
                    </a:lnTo>
                    <a:lnTo>
                      <a:pt x="162" y="9"/>
                    </a:lnTo>
                    <a:lnTo>
                      <a:pt x="174" y="10"/>
                    </a:lnTo>
                    <a:lnTo>
                      <a:pt x="193" y="14"/>
                    </a:lnTo>
                    <a:lnTo>
                      <a:pt x="200" y="14"/>
                    </a:lnTo>
                    <a:lnTo>
                      <a:pt x="204" y="12"/>
                    </a:lnTo>
                    <a:lnTo>
                      <a:pt x="205" y="10"/>
                    </a:lnTo>
                    <a:lnTo>
                      <a:pt x="212" y="3"/>
                    </a:lnTo>
                    <a:lnTo>
                      <a:pt x="214" y="0"/>
                    </a:lnTo>
                    <a:lnTo>
                      <a:pt x="219" y="0"/>
                    </a:lnTo>
                    <a:lnTo>
                      <a:pt x="225" y="0"/>
                    </a:lnTo>
                    <a:lnTo>
                      <a:pt x="230" y="0"/>
                    </a:lnTo>
                    <a:lnTo>
                      <a:pt x="249" y="7"/>
                    </a:lnTo>
                    <a:lnTo>
                      <a:pt x="258" y="10"/>
                    </a:lnTo>
                    <a:lnTo>
                      <a:pt x="259" y="14"/>
                    </a:lnTo>
                    <a:lnTo>
                      <a:pt x="259" y="16"/>
                    </a:lnTo>
                    <a:lnTo>
                      <a:pt x="256" y="17"/>
                    </a:lnTo>
                    <a:lnTo>
                      <a:pt x="249" y="21"/>
                    </a:lnTo>
                    <a:lnTo>
                      <a:pt x="242" y="24"/>
                    </a:lnTo>
                    <a:lnTo>
                      <a:pt x="237" y="26"/>
                    </a:lnTo>
                    <a:lnTo>
                      <a:pt x="235" y="28"/>
                    </a:lnTo>
                    <a:lnTo>
                      <a:pt x="235" y="31"/>
                    </a:lnTo>
                    <a:lnTo>
                      <a:pt x="237" y="33"/>
                    </a:lnTo>
                    <a:lnTo>
                      <a:pt x="242" y="36"/>
                    </a:lnTo>
                    <a:lnTo>
                      <a:pt x="251" y="42"/>
                    </a:lnTo>
                    <a:lnTo>
                      <a:pt x="254" y="47"/>
                    </a:lnTo>
                    <a:lnTo>
                      <a:pt x="254" y="52"/>
                    </a:lnTo>
                    <a:lnTo>
                      <a:pt x="251" y="56"/>
                    </a:lnTo>
                    <a:lnTo>
                      <a:pt x="245" y="61"/>
                    </a:lnTo>
                    <a:lnTo>
                      <a:pt x="238" y="63"/>
                    </a:lnTo>
                    <a:lnTo>
                      <a:pt x="219" y="66"/>
                    </a:lnTo>
                    <a:lnTo>
                      <a:pt x="212" y="68"/>
                    </a:lnTo>
                    <a:lnTo>
                      <a:pt x="211" y="71"/>
                    </a:lnTo>
                    <a:lnTo>
                      <a:pt x="211" y="75"/>
                    </a:lnTo>
                    <a:lnTo>
                      <a:pt x="212" y="80"/>
                    </a:lnTo>
                    <a:lnTo>
                      <a:pt x="212" y="83"/>
                    </a:lnTo>
                    <a:lnTo>
                      <a:pt x="209" y="85"/>
                    </a:lnTo>
                    <a:lnTo>
                      <a:pt x="204" y="87"/>
                    </a:lnTo>
                    <a:lnTo>
                      <a:pt x="191" y="85"/>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45" name="Google Shape;945;p58"/>
              <p:cNvSpPr/>
              <p:nvPr/>
            </p:nvSpPr>
            <p:spPr>
              <a:xfrm>
                <a:off x="977" y="1219"/>
                <a:ext cx="55" cy="13"/>
              </a:xfrm>
              <a:custGeom>
                <a:rect b="b" l="l" r="r" t="t"/>
                <a:pathLst>
                  <a:path extrusionOk="0" h="33" w="142">
                    <a:moveTo>
                      <a:pt x="18" y="29"/>
                    </a:moveTo>
                    <a:lnTo>
                      <a:pt x="18" y="29"/>
                    </a:lnTo>
                    <a:lnTo>
                      <a:pt x="11" y="33"/>
                    </a:lnTo>
                    <a:lnTo>
                      <a:pt x="4" y="33"/>
                    </a:lnTo>
                    <a:lnTo>
                      <a:pt x="2" y="31"/>
                    </a:lnTo>
                    <a:lnTo>
                      <a:pt x="0" y="27"/>
                    </a:lnTo>
                    <a:lnTo>
                      <a:pt x="4" y="24"/>
                    </a:lnTo>
                    <a:lnTo>
                      <a:pt x="9" y="20"/>
                    </a:lnTo>
                    <a:lnTo>
                      <a:pt x="20" y="19"/>
                    </a:lnTo>
                    <a:lnTo>
                      <a:pt x="32" y="15"/>
                    </a:lnTo>
                    <a:lnTo>
                      <a:pt x="46" y="14"/>
                    </a:lnTo>
                    <a:lnTo>
                      <a:pt x="56" y="10"/>
                    </a:lnTo>
                    <a:lnTo>
                      <a:pt x="75" y="3"/>
                    </a:lnTo>
                    <a:lnTo>
                      <a:pt x="84" y="1"/>
                    </a:lnTo>
                    <a:lnTo>
                      <a:pt x="95" y="0"/>
                    </a:lnTo>
                    <a:lnTo>
                      <a:pt x="107" y="1"/>
                    </a:lnTo>
                    <a:lnTo>
                      <a:pt x="121" y="7"/>
                    </a:lnTo>
                    <a:lnTo>
                      <a:pt x="135" y="12"/>
                    </a:lnTo>
                    <a:lnTo>
                      <a:pt x="142" y="17"/>
                    </a:lnTo>
                    <a:lnTo>
                      <a:pt x="142" y="19"/>
                    </a:lnTo>
                    <a:lnTo>
                      <a:pt x="142" y="22"/>
                    </a:lnTo>
                    <a:lnTo>
                      <a:pt x="140" y="26"/>
                    </a:lnTo>
                    <a:lnTo>
                      <a:pt x="133" y="29"/>
                    </a:lnTo>
                    <a:lnTo>
                      <a:pt x="122" y="31"/>
                    </a:lnTo>
                    <a:lnTo>
                      <a:pt x="108" y="31"/>
                    </a:lnTo>
                    <a:lnTo>
                      <a:pt x="95" y="31"/>
                    </a:lnTo>
                    <a:lnTo>
                      <a:pt x="74" y="29"/>
                    </a:lnTo>
                    <a:lnTo>
                      <a:pt x="67" y="31"/>
                    </a:lnTo>
                    <a:lnTo>
                      <a:pt x="63" y="33"/>
                    </a:lnTo>
                    <a:lnTo>
                      <a:pt x="53" y="33"/>
                    </a:lnTo>
                    <a:lnTo>
                      <a:pt x="30" y="29"/>
                    </a:lnTo>
                    <a:lnTo>
                      <a:pt x="23" y="29"/>
                    </a:lnTo>
                    <a:lnTo>
                      <a:pt x="18" y="29"/>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46" name="Google Shape;946;p58"/>
              <p:cNvSpPr/>
              <p:nvPr/>
            </p:nvSpPr>
            <p:spPr>
              <a:xfrm>
                <a:off x="976" y="1236"/>
                <a:ext cx="52" cy="21"/>
              </a:xfrm>
              <a:custGeom>
                <a:rect b="b" l="l" r="r" t="t"/>
                <a:pathLst>
                  <a:path extrusionOk="0" h="56" w="134">
                    <a:moveTo>
                      <a:pt x="7" y="40"/>
                    </a:moveTo>
                    <a:lnTo>
                      <a:pt x="7" y="40"/>
                    </a:lnTo>
                    <a:lnTo>
                      <a:pt x="2" y="28"/>
                    </a:lnTo>
                    <a:lnTo>
                      <a:pt x="0" y="23"/>
                    </a:lnTo>
                    <a:lnTo>
                      <a:pt x="3" y="20"/>
                    </a:lnTo>
                    <a:lnTo>
                      <a:pt x="9" y="18"/>
                    </a:lnTo>
                    <a:lnTo>
                      <a:pt x="16" y="14"/>
                    </a:lnTo>
                    <a:lnTo>
                      <a:pt x="44" y="9"/>
                    </a:lnTo>
                    <a:lnTo>
                      <a:pt x="78" y="4"/>
                    </a:lnTo>
                    <a:lnTo>
                      <a:pt x="108" y="0"/>
                    </a:lnTo>
                    <a:lnTo>
                      <a:pt x="120" y="0"/>
                    </a:lnTo>
                    <a:lnTo>
                      <a:pt x="129" y="2"/>
                    </a:lnTo>
                    <a:lnTo>
                      <a:pt x="134" y="4"/>
                    </a:lnTo>
                    <a:lnTo>
                      <a:pt x="134" y="6"/>
                    </a:lnTo>
                    <a:lnTo>
                      <a:pt x="134" y="9"/>
                    </a:lnTo>
                    <a:lnTo>
                      <a:pt x="129" y="13"/>
                    </a:lnTo>
                    <a:lnTo>
                      <a:pt x="120" y="16"/>
                    </a:lnTo>
                    <a:lnTo>
                      <a:pt x="103" y="20"/>
                    </a:lnTo>
                    <a:lnTo>
                      <a:pt x="91" y="23"/>
                    </a:lnTo>
                    <a:lnTo>
                      <a:pt x="92" y="23"/>
                    </a:lnTo>
                    <a:lnTo>
                      <a:pt x="99" y="25"/>
                    </a:lnTo>
                    <a:lnTo>
                      <a:pt x="110" y="25"/>
                    </a:lnTo>
                    <a:lnTo>
                      <a:pt x="117" y="28"/>
                    </a:lnTo>
                    <a:lnTo>
                      <a:pt x="120" y="32"/>
                    </a:lnTo>
                    <a:lnTo>
                      <a:pt x="120" y="35"/>
                    </a:lnTo>
                    <a:lnTo>
                      <a:pt x="118" y="40"/>
                    </a:lnTo>
                    <a:lnTo>
                      <a:pt x="113" y="44"/>
                    </a:lnTo>
                    <a:lnTo>
                      <a:pt x="104" y="47"/>
                    </a:lnTo>
                    <a:lnTo>
                      <a:pt x="92" y="51"/>
                    </a:lnTo>
                    <a:lnTo>
                      <a:pt x="66" y="54"/>
                    </a:lnTo>
                    <a:lnTo>
                      <a:pt x="40" y="56"/>
                    </a:lnTo>
                    <a:lnTo>
                      <a:pt x="30" y="54"/>
                    </a:lnTo>
                    <a:lnTo>
                      <a:pt x="19" y="53"/>
                    </a:lnTo>
                    <a:lnTo>
                      <a:pt x="12" y="47"/>
                    </a:lnTo>
                    <a:lnTo>
                      <a:pt x="7" y="40"/>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47" name="Google Shape;947;p58"/>
              <p:cNvSpPr/>
              <p:nvPr/>
            </p:nvSpPr>
            <p:spPr>
              <a:xfrm>
                <a:off x="1119" y="1275"/>
                <a:ext cx="77" cy="46"/>
              </a:xfrm>
              <a:custGeom>
                <a:rect b="b" l="l" r="r" t="t"/>
                <a:pathLst>
                  <a:path extrusionOk="0" h="120" w="199">
                    <a:moveTo>
                      <a:pt x="112" y="117"/>
                    </a:moveTo>
                    <a:lnTo>
                      <a:pt x="112" y="117"/>
                    </a:lnTo>
                    <a:lnTo>
                      <a:pt x="101" y="120"/>
                    </a:lnTo>
                    <a:lnTo>
                      <a:pt x="96" y="120"/>
                    </a:lnTo>
                    <a:lnTo>
                      <a:pt x="93" y="120"/>
                    </a:lnTo>
                    <a:lnTo>
                      <a:pt x="91" y="117"/>
                    </a:lnTo>
                    <a:lnTo>
                      <a:pt x="87" y="107"/>
                    </a:lnTo>
                    <a:lnTo>
                      <a:pt x="86" y="101"/>
                    </a:lnTo>
                    <a:lnTo>
                      <a:pt x="82" y="94"/>
                    </a:lnTo>
                    <a:lnTo>
                      <a:pt x="80" y="93"/>
                    </a:lnTo>
                    <a:lnTo>
                      <a:pt x="80" y="89"/>
                    </a:lnTo>
                    <a:lnTo>
                      <a:pt x="82" y="87"/>
                    </a:lnTo>
                    <a:lnTo>
                      <a:pt x="84" y="84"/>
                    </a:lnTo>
                    <a:lnTo>
                      <a:pt x="93" y="80"/>
                    </a:lnTo>
                    <a:lnTo>
                      <a:pt x="103" y="75"/>
                    </a:lnTo>
                    <a:lnTo>
                      <a:pt x="121" y="70"/>
                    </a:lnTo>
                    <a:lnTo>
                      <a:pt x="124" y="68"/>
                    </a:lnTo>
                    <a:lnTo>
                      <a:pt x="119" y="68"/>
                    </a:lnTo>
                    <a:lnTo>
                      <a:pt x="108" y="68"/>
                    </a:lnTo>
                    <a:lnTo>
                      <a:pt x="93" y="70"/>
                    </a:lnTo>
                    <a:lnTo>
                      <a:pt x="58" y="75"/>
                    </a:lnTo>
                    <a:lnTo>
                      <a:pt x="40" y="79"/>
                    </a:lnTo>
                    <a:lnTo>
                      <a:pt x="25" y="80"/>
                    </a:lnTo>
                    <a:lnTo>
                      <a:pt x="11" y="80"/>
                    </a:lnTo>
                    <a:lnTo>
                      <a:pt x="7" y="79"/>
                    </a:lnTo>
                    <a:lnTo>
                      <a:pt x="4" y="77"/>
                    </a:lnTo>
                    <a:lnTo>
                      <a:pt x="0" y="73"/>
                    </a:lnTo>
                    <a:lnTo>
                      <a:pt x="0" y="70"/>
                    </a:lnTo>
                    <a:lnTo>
                      <a:pt x="4" y="68"/>
                    </a:lnTo>
                    <a:lnTo>
                      <a:pt x="7" y="67"/>
                    </a:lnTo>
                    <a:lnTo>
                      <a:pt x="18" y="61"/>
                    </a:lnTo>
                    <a:lnTo>
                      <a:pt x="23" y="60"/>
                    </a:lnTo>
                    <a:lnTo>
                      <a:pt x="28" y="56"/>
                    </a:lnTo>
                    <a:lnTo>
                      <a:pt x="32" y="54"/>
                    </a:lnTo>
                    <a:lnTo>
                      <a:pt x="37" y="54"/>
                    </a:lnTo>
                    <a:lnTo>
                      <a:pt x="46" y="56"/>
                    </a:lnTo>
                    <a:lnTo>
                      <a:pt x="49" y="58"/>
                    </a:lnTo>
                    <a:lnTo>
                      <a:pt x="49" y="56"/>
                    </a:lnTo>
                    <a:lnTo>
                      <a:pt x="40" y="47"/>
                    </a:lnTo>
                    <a:lnTo>
                      <a:pt x="28" y="33"/>
                    </a:lnTo>
                    <a:lnTo>
                      <a:pt x="25" y="28"/>
                    </a:lnTo>
                    <a:lnTo>
                      <a:pt x="23" y="25"/>
                    </a:lnTo>
                    <a:lnTo>
                      <a:pt x="25" y="21"/>
                    </a:lnTo>
                    <a:lnTo>
                      <a:pt x="28" y="20"/>
                    </a:lnTo>
                    <a:lnTo>
                      <a:pt x="37" y="18"/>
                    </a:lnTo>
                    <a:lnTo>
                      <a:pt x="47" y="18"/>
                    </a:lnTo>
                    <a:lnTo>
                      <a:pt x="56" y="20"/>
                    </a:lnTo>
                    <a:lnTo>
                      <a:pt x="63" y="20"/>
                    </a:lnTo>
                    <a:lnTo>
                      <a:pt x="65" y="23"/>
                    </a:lnTo>
                    <a:lnTo>
                      <a:pt x="68" y="26"/>
                    </a:lnTo>
                    <a:lnTo>
                      <a:pt x="72" y="32"/>
                    </a:lnTo>
                    <a:lnTo>
                      <a:pt x="79" y="37"/>
                    </a:lnTo>
                    <a:lnTo>
                      <a:pt x="91" y="46"/>
                    </a:lnTo>
                    <a:lnTo>
                      <a:pt x="108" y="54"/>
                    </a:lnTo>
                    <a:lnTo>
                      <a:pt x="89" y="35"/>
                    </a:lnTo>
                    <a:lnTo>
                      <a:pt x="75" y="21"/>
                    </a:lnTo>
                    <a:lnTo>
                      <a:pt x="70" y="18"/>
                    </a:lnTo>
                    <a:lnTo>
                      <a:pt x="70" y="13"/>
                    </a:lnTo>
                    <a:lnTo>
                      <a:pt x="72" y="11"/>
                    </a:lnTo>
                    <a:lnTo>
                      <a:pt x="77" y="9"/>
                    </a:lnTo>
                    <a:lnTo>
                      <a:pt x="91" y="6"/>
                    </a:lnTo>
                    <a:lnTo>
                      <a:pt x="103" y="4"/>
                    </a:lnTo>
                    <a:lnTo>
                      <a:pt x="115" y="6"/>
                    </a:lnTo>
                    <a:lnTo>
                      <a:pt x="121" y="7"/>
                    </a:lnTo>
                    <a:lnTo>
                      <a:pt x="126" y="11"/>
                    </a:lnTo>
                    <a:lnTo>
                      <a:pt x="131" y="14"/>
                    </a:lnTo>
                    <a:lnTo>
                      <a:pt x="133" y="13"/>
                    </a:lnTo>
                    <a:lnTo>
                      <a:pt x="136" y="7"/>
                    </a:lnTo>
                    <a:lnTo>
                      <a:pt x="140" y="4"/>
                    </a:lnTo>
                    <a:lnTo>
                      <a:pt x="143" y="0"/>
                    </a:lnTo>
                    <a:lnTo>
                      <a:pt x="150" y="0"/>
                    </a:lnTo>
                    <a:lnTo>
                      <a:pt x="161" y="4"/>
                    </a:lnTo>
                    <a:lnTo>
                      <a:pt x="171" y="11"/>
                    </a:lnTo>
                    <a:lnTo>
                      <a:pt x="178" y="18"/>
                    </a:lnTo>
                    <a:lnTo>
                      <a:pt x="181" y="26"/>
                    </a:lnTo>
                    <a:lnTo>
                      <a:pt x="183" y="35"/>
                    </a:lnTo>
                    <a:lnTo>
                      <a:pt x="185" y="54"/>
                    </a:lnTo>
                    <a:lnTo>
                      <a:pt x="187" y="61"/>
                    </a:lnTo>
                    <a:lnTo>
                      <a:pt x="190" y="68"/>
                    </a:lnTo>
                    <a:lnTo>
                      <a:pt x="195" y="79"/>
                    </a:lnTo>
                    <a:lnTo>
                      <a:pt x="199" y="86"/>
                    </a:lnTo>
                    <a:lnTo>
                      <a:pt x="197" y="87"/>
                    </a:lnTo>
                    <a:lnTo>
                      <a:pt x="195" y="87"/>
                    </a:lnTo>
                    <a:lnTo>
                      <a:pt x="188" y="82"/>
                    </a:lnTo>
                    <a:lnTo>
                      <a:pt x="183" y="79"/>
                    </a:lnTo>
                    <a:lnTo>
                      <a:pt x="180" y="79"/>
                    </a:lnTo>
                    <a:lnTo>
                      <a:pt x="176" y="79"/>
                    </a:lnTo>
                    <a:lnTo>
                      <a:pt x="176" y="80"/>
                    </a:lnTo>
                    <a:lnTo>
                      <a:pt x="176" y="89"/>
                    </a:lnTo>
                    <a:lnTo>
                      <a:pt x="181" y="100"/>
                    </a:lnTo>
                    <a:lnTo>
                      <a:pt x="183" y="105"/>
                    </a:lnTo>
                    <a:lnTo>
                      <a:pt x="183" y="108"/>
                    </a:lnTo>
                    <a:lnTo>
                      <a:pt x="180" y="112"/>
                    </a:lnTo>
                    <a:lnTo>
                      <a:pt x="175" y="114"/>
                    </a:lnTo>
                    <a:lnTo>
                      <a:pt x="161" y="117"/>
                    </a:lnTo>
                    <a:lnTo>
                      <a:pt x="145" y="115"/>
                    </a:lnTo>
                    <a:lnTo>
                      <a:pt x="126" y="114"/>
                    </a:lnTo>
                    <a:lnTo>
                      <a:pt x="119" y="115"/>
                    </a:lnTo>
                    <a:lnTo>
                      <a:pt x="112" y="117"/>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48" name="Google Shape;948;p58"/>
              <p:cNvSpPr/>
              <p:nvPr/>
            </p:nvSpPr>
            <p:spPr>
              <a:xfrm>
                <a:off x="600" y="1397"/>
                <a:ext cx="1160" cy="644"/>
              </a:xfrm>
              <a:custGeom>
                <a:rect b="b" l="l" r="r" t="t"/>
                <a:pathLst>
                  <a:path extrusionOk="0" h="1663" w="2993">
                    <a:moveTo>
                      <a:pt x="1605" y="1313"/>
                    </a:moveTo>
                    <a:lnTo>
                      <a:pt x="1605" y="1313"/>
                    </a:lnTo>
                    <a:lnTo>
                      <a:pt x="1607" y="1313"/>
                    </a:lnTo>
                    <a:lnTo>
                      <a:pt x="1607" y="1310"/>
                    </a:lnTo>
                    <a:lnTo>
                      <a:pt x="1607" y="1303"/>
                    </a:lnTo>
                    <a:lnTo>
                      <a:pt x="1607" y="1296"/>
                    </a:lnTo>
                    <a:lnTo>
                      <a:pt x="1609" y="1294"/>
                    </a:lnTo>
                    <a:lnTo>
                      <a:pt x="1612" y="1294"/>
                    </a:lnTo>
                    <a:lnTo>
                      <a:pt x="1617" y="1298"/>
                    </a:lnTo>
                    <a:lnTo>
                      <a:pt x="1619" y="1301"/>
                    </a:lnTo>
                    <a:lnTo>
                      <a:pt x="1623" y="1318"/>
                    </a:lnTo>
                    <a:lnTo>
                      <a:pt x="1624" y="1324"/>
                    </a:lnTo>
                    <a:lnTo>
                      <a:pt x="1628" y="1327"/>
                    </a:lnTo>
                    <a:lnTo>
                      <a:pt x="1631" y="1329"/>
                    </a:lnTo>
                    <a:lnTo>
                      <a:pt x="1637" y="1331"/>
                    </a:lnTo>
                    <a:lnTo>
                      <a:pt x="1645" y="1332"/>
                    </a:lnTo>
                    <a:lnTo>
                      <a:pt x="1651" y="1334"/>
                    </a:lnTo>
                    <a:lnTo>
                      <a:pt x="1654" y="1336"/>
                    </a:lnTo>
                    <a:lnTo>
                      <a:pt x="1656" y="1339"/>
                    </a:lnTo>
                    <a:lnTo>
                      <a:pt x="1658" y="1339"/>
                    </a:lnTo>
                    <a:lnTo>
                      <a:pt x="1663" y="1336"/>
                    </a:lnTo>
                    <a:lnTo>
                      <a:pt x="1666" y="1334"/>
                    </a:lnTo>
                    <a:lnTo>
                      <a:pt x="1671" y="1334"/>
                    </a:lnTo>
                    <a:lnTo>
                      <a:pt x="1677" y="1334"/>
                    </a:lnTo>
                    <a:lnTo>
                      <a:pt x="1685" y="1336"/>
                    </a:lnTo>
                    <a:lnTo>
                      <a:pt x="1692" y="1339"/>
                    </a:lnTo>
                    <a:lnTo>
                      <a:pt x="1698" y="1343"/>
                    </a:lnTo>
                    <a:lnTo>
                      <a:pt x="1701" y="1345"/>
                    </a:lnTo>
                    <a:lnTo>
                      <a:pt x="1701" y="1348"/>
                    </a:lnTo>
                    <a:lnTo>
                      <a:pt x="1703" y="1352"/>
                    </a:lnTo>
                    <a:lnTo>
                      <a:pt x="1708" y="1348"/>
                    </a:lnTo>
                    <a:lnTo>
                      <a:pt x="1713" y="1346"/>
                    </a:lnTo>
                    <a:lnTo>
                      <a:pt x="1717" y="1348"/>
                    </a:lnTo>
                    <a:lnTo>
                      <a:pt x="1724" y="1355"/>
                    </a:lnTo>
                    <a:lnTo>
                      <a:pt x="1727" y="1359"/>
                    </a:lnTo>
                    <a:lnTo>
                      <a:pt x="1732" y="1360"/>
                    </a:lnTo>
                    <a:lnTo>
                      <a:pt x="1738" y="1362"/>
                    </a:lnTo>
                    <a:lnTo>
                      <a:pt x="1743" y="1360"/>
                    </a:lnTo>
                    <a:lnTo>
                      <a:pt x="1755" y="1355"/>
                    </a:lnTo>
                    <a:lnTo>
                      <a:pt x="1757" y="1355"/>
                    </a:lnTo>
                    <a:lnTo>
                      <a:pt x="1759" y="1355"/>
                    </a:lnTo>
                    <a:lnTo>
                      <a:pt x="1762" y="1359"/>
                    </a:lnTo>
                    <a:lnTo>
                      <a:pt x="1765" y="1360"/>
                    </a:lnTo>
                    <a:lnTo>
                      <a:pt x="1772" y="1360"/>
                    </a:lnTo>
                    <a:lnTo>
                      <a:pt x="1783" y="1360"/>
                    </a:lnTo>
                    <a:lnTo>
                      <a:pt x="1788" y="1362"/>
                    </a:lnTo>
                    <a:lnTo>
                      <a:pt x="1792" y="1364"/>
                    </a:lnTo>
                    <a:lnTo>
                      <a:pt x="1802" y="1364"/>
                    </a:lnTo>
                    <a:lnTo>
                      <a:pt x="1806" y="1362"/>
                    </a:lnTo>
                    <a:lnTo>
                      <a:pt x="1809" y="1359"/>
                    </a:lnTo>
                    <a:lnTo>
                      <a:pt x="1812" y="1355"/>
                    </a:lnTo>
                    <a:lnTo>
                      <a:pt x="1816" y="1345"/>
                    </a:lnTo>
                    <a:lnTo>
                      <a:pt x="1819" y="1339"/>
                    </a:lnTo>
                    <a:lnTo>
                      <a:pt x="1825" y="1336"/>
                    </a:lnTo>
                    <a:lnTo>
                      <a:pt x="1826" y="1336"/>
                    </a:lnTo>
                    <a:lnTo>
                      <a:pt x="1828" y="1338"/>
                    </a:lnTo>
                    <a:lnTo>
                      <a:pt x="1828" y="1339"/>
                    </a:lnTo>
                    <a:lnTo>
                      <a:pt x="1828" y="1343"/>
                    </a:lnTo>
                    <a:lnTo>
                      <a:pt x="1826" y="1346"/>
                    </a:lnTo>
                    <a:lnTo>
                      <a:pt x="1830" y="1345"/>
                    </a:lnTo>
                    <a:lnTo>
                      <a:pt x="1833" y="1338"/>
                    </a:lnTo>
                    <a:lnTo>
                      <a:pt x="1839" y="1327"/>
                    </a:lnTo>
                    <a:lnTo>
                      <a:pt x="1842" y="1320"/>
                    </a:lnTo>
                    <a:lnTo>
                      <a:pt x="1844" y="1320"/>
                    </a:lnTo>
                    <a:lnTo>
                      <a:pt x="1846" y="1325"/>
                    </a:lnTo>
                    <a:lnTo>
                      <a:pt x="1842" y="1332"/>
                    </a:lnTo>
                    <a:lnTo>
                      <a:pt x="1840" y="1339"/>
                    </a:lnTo>
                    <a:lnTo>
                      <a:pt x="1851" y="1334"/>
                    </a:lnTo>
                    <a:lnTo>
                      <a:pt x="1854" y="1331"/>
                    </a:lnTo>
                    <a:lnTo>
                      <a:pt x="1854" y="1329"/>
                    </a:lnTo>
                    <a:lnTo>
                      <a:pt x="1853" y="1322"/>
                    </a:lnTo>
                    <a:lnTo>
                      <a:pt x="1851" y="1318"/>
                    </a:lnTo>
                    <a:lnTo>
                      <a:pt x="1851" y="1315"/>
                    </a:lnTo>
                    <a:lnTo>
                      <a:pt x="1853" y="1313"/>
                    </a:lnTo>
                    <a:lnTo>
                      <a:pt x="1854" y="1313"/>
                    </a:lnTo>
                    <a:lnTo>
                      <a:pt x="1858" y="1315"/>
                    </a:lnTo>
                    <a:lnTo>
                      <a:pt x="1868" y="1318"/>
                    </a:lnTo>
                    <a:lnTo>
                      <a:pt x="1879" y="1324"/>
                    </a:lnTo>
                    <a:lnTo>
                      <a:pt x="1884" y="1324"/>
                    </a:lnTo>
                    <a:lnTo>
                      <a:pt x="1889" y="1324"/>
                    </a:lnTo>
                    <a:lnTo>
                      <a:pt x="1896" y="1324"/>
                    </a:lnTo>
                    <a:lnTo>
                      <a:pt x="1900" y="1325"/>
                    </a:lnTo>
                    <a:lnTo>
                      <a:pt x="1903" y="1325"/>
                    </a:lnTo>
                    <a:lnTo>
                      <a:pt x="1910" y="1325"/>
                    </a:lnTo>
                    <a:lnTo>
                      <a:pt x="1913" y="1325"/>
                    </a:lnTo>
                    <a:lnTo>
                      <a:pt x="1917" y="1329"/>
                    </a:lnTo>
                    <a:lnTo>
                      <a:pt x="1920" y="1343"/>
                    </a:lnTo>
                    <a:lnTo>
                      <a:pt x="1922" y="1350"/>
                    </a:lnTo>
                    <a:lnTo>
                      <a:pt x="1926" y="1357"/>
                    </a:lnTo>
                    <a:lnTo>
                      <a:pt x="1931" y="1362"/>
                    </a:lnTo>
                    <a:lnTo>
                      <a:pt x="1938" y="1367"/>
                    </a:lnTo>
                    <a:lnTo>
                      <a:pt x="1941" y="1367"/>
                    </a:lnTo>
                    <a:lnTo>
                      <a:pt x="1948" y="1367"/>
                    </a:lnTo>
                    <a:lnTo>
                      <a:pt x="1959" y="1367"/>
                    </a:lnTo>
                    <a:lnTo>
                      <a:pt x="1962" y="1367"/>
                    </a:lnTo>
                    <a:lnTo>
                      <a:pt x="1966" y="1367"/>
                    </a:lnTo>
                    <a:lnTo>
                      <a:pt x="1967" y="1371"/>
                    </a:lnTo>
                    <a:lnTo>
                      <a:pt x="1966" y="1376"/>
                    </a:lnTo>
                    <a:lnTo>
                      <a:pt x="1962" y="1383"/>
                    </a:lnTo>
                    <a:lnTo>
                      <a:pt x="1964" y="1386"/>
                    </a:lnTo>
                    <a:lnTo>
                      <a:pt x="1974" y="1395"/>
                    </a:lnTo>
                    <a:lnTo>
                      <a:pt x="1976" y="1399"/>
                    </a:lnTo>
                    <a:lnTo>
                      <a:pt x="1976" y="1402"/>
                    </a:lnTo>
                    <a:lnTo>
                      <a:pt x="1974" y="1409"/>
                    </a:lnTo>
                    <a:lnTo>
                      <a:pt x="1973" y="1414"/>
                    </a:lnTo>
                    <a:lnTo>
                      <a:pt x="1973" y="1416"/>
                    </a:lnTo>
                    <a:lnTo>
                      <a:pt x="1974" y="1418"/>
                    </a:lnTo>
                    <a:lnTo>
                      <a:pt x="1978" y="1419"/>
                    </a:lnTo>
                    <a:lnTo>
                      <a:pt x="1980" y="1419"/>
                    </a:lnTo>
                    <a:lnTo>
                      <a:pt x="1981" y="1419"/>
                    </a:lnTo>
                    <a:lnTo>
                      <a:pt x="1983" y="1421"/>
                    </a:lnTo>
                    <a:lnTo>
                      <a:pt x="1985" y="1423"/>
                    </a:lnTo>
                    <a:lnTo>
                      <a:pt x="1983" y="1425"/>
                    </a:lnTo>
                    <a:lnTo>
                      <a:pt x="1980" y="1426"/>
                    </a:lnTo>
                    <a:lnTo>
                      <a:pt x="1978" y="1430"/>
                    </a:lnTo>
                    <a:lnTo>
                      <a:pt x="1978" y="1433"/>
                    </a:lnTo>
                    <a:lnTo>
                      <a:pt x="1978" y="1437"/>
                    </a:lnTo>
                    <a:lnTo>
                      <a:pt x="1981" y="1439"/>
                    </a:lnTo>
                    <a:lnTo>
                      <a:pt x="1987" y="1439"/>
                    </a:lnTo>
                    <a:lnTo>
                      <a:pt x="1994" y="1437"/>
                    </a:lnTo>
                    <a:lnTo>
                      <a:pt x="1995" y="1439"/>
                    </a:lnTo>
                    <a:lnTo>
                      <a:pt x="1995" y="1442"/>
                    </a:lnTo>
                    <a:lnTo>
                      <a:pt x="1995" y="1447"/>
                    </a:lnTo>
                    <a:lnTo>
                      <a:pt x="1999" y="1449"/>
                    </a:lnTo>
                    <a:lnTo>
                      <a:pt x="2004" y="1449"/>
                    </a:lnTo>
                    <a:lnTo>
                      <a:pt x="2013" y="1453"/>
                    </a:lnTo>
                    <a:lnTo>
                      <a:pt x="2025" y="1456"/>
                    </a:lnTo>
                    <a:lnTo>
                      <a:pt x="2039" y="1458"/>
                    </a:lnTo>
                    <a:lnTo>
                      <a:pt x="2051" y="1458"/>
                    </a:lnTo>
                    <a:lnTo>
                      <a:pt x="2063" y="1460"/>
                    </a:lnTo>
                    <a:lnTo>
                      <a:pt x="2072" y="1460"/>
                    </a:lnTo>
                    <a:lnTo>
                      <a:pt x="2079" y="1460"/>
                    </a:lnTo>
                    <a:lnTo>
                      <a:pt x="2084" y="1460"/>
                    </a:lnTo>
                    <a:lnTo>
                      <a:pt x="2084" y="1461"/>
                    </a:lnTo>
                    <a:lnTo>
                      <a:pt x="2084" y="1463"/>
                    </a:lnTo>
                    <a:lnTo>
                      <a:pt x="2084" y="1465"/>
                    </a:lnTo>
                    <a:lnTo>
                      <a:pt x="2084" y="1466"/>
                    </a:lnTo>
                    <a:lnTo>
                      <a:pt x="2089" y="1468"/>
                    </a:lnTo>
                    <a:lnTo>
                      <a:pt x="2105" y="1468"/>
                    </a:lnTo>
                    <a:lnTo>
                      <a:pt x="2110" y="1468"/>
                    </a:lnTo>
                    <a:lnTo>
                      <a:pt x="2114" y="1472"/>
                    </a:lnTo>
                    <a:lnTo>
                      <a:pt x="2121" y="1484"/>
                    </a:lnTo>
                    <a:lnTo>
                      <a:pt x="2126" y="1493"/>
                    </a:lnTo>
                    <a:lnTo>
                      <a:pt x="2129" y="1496"/>
                    </a:lnTo>
                    <a:lnTo>
                      <a:pt x="2131" y="1496"/>
                    </a:lnTo>
                    <a:lnTo>
                      <a:pt x="2133" y="1494"/>
                    </a:lnTo>
                    <a:lnTo>
                      <a:pt x="2135" y="1494"/>
                    </a:lnTo>
                    <a:lnTo>
                      <a:pt x="2136" y="1498"/>
                    </a:lnTo>
                    <a:lnTo>
                      <a:pt x="2136" y="1503"/>
                    </a:lnTo>
                    <a:lnTo>
                      <a:pt x="2136" y="1507"/>
                    </a:lnTo>
                    <a:lnTo>
                      <a:pt x="2138" y="1510"/>
                    </a:lnTo>
                    <a:lnTo>
                      <a:pt x="2143" y="1517"/>
                    </a:lnTo>
                    <a:lnTo>
                      <a:pt x="2149" y="1522"/>
                    </a:lnTo>
                    <a:lnTo>
                      <a:pt x="2150" y="1527"/>
                    </a:lnTo>
                    <a:lnTo>
                      <a:pt x="2150" y="1529"/>
                    </a:lnTo>
                    <a:lnTo>
                      <a:pt x="2149" y="1529"/>
                    </a:lnTo>
                    <a:lnTo>
                      <a:pt x="2145" y="1527"/>
                    </a:lnTo>
                    <a:lnTo>
                      <a:pt x="2140" y="1524"/>
                    </a:lnTo>
                    <a:lnTo>
                      <a:pt x="2138" y="1524"/>
                    </a:lnTo>
                    <a:lnTo>
                      <a:pt x="2136" y="1524"/>
                    </a:lnTo>
                    <a:lnTo>
                      <a:pt x="2136" y="1526"/>
                    </a:lnTo>
                    <a:lnTo>
                      <a:pt x="2136" y="1527"/>
                    </a:lnTo>
                    <a:lnTo>
                      <a:pt x="2138" y="1533"/>
                    </a:lnTo>
                    <a:lnTo>
                      <a:pt x="2140" y="1536"/>
                    </a:lnTo>
                    <a:lnTo>
                      <a:pt x="2140" y="1540"/>
                    </a:lnTo>
                    <a:lnTo>
                      <a:pt x="2138" y="1541"/>
                    </a:lnTo>
                    <a:lnTo>
                      <a:pt x="2135" y="1541"/>
                    </a:lnTo>
                    <a:lnTo>
                      <a:pt x="2131" y="1541"/>
                    </a:lnTo>
                    <a:lnTo>
                      <a:pt x="2124" y="1536"/>
                    </a:lnTo>
                    <a:lnTo>
                      <a:pt x="2115" y="1531"/>
                    </a:lnTo>
                    <a:lnTo>
                      <a:pt x="2112" y="1531"/>
                    </a:lnTo>
                    <a:lnTo>
                      <a:pt x="2110" y="1533"/>
                    </a:lnTo>
                    <a:lnTo>
                      <a:pt x="2107" y="1534"/>
                    </a:lnTo>
                    <a:lnTo>
                      <a:pt x="2107" y="1531"/>
                    </a:lnTo>
                    <a:lnTo>
                      <a:pt x="2105" y="1527"/>
                    </a:lnTo>
                    <a:lnTo>
                      <a:pt x="2103" y="1527"/>
                    </a:lnTo>
                    <a:lnTo>
                      <a:pt x="2100" y="1527"/>
                    </a:lnTo>
                    <a:lnTo>
                      <a:pt x="2100" y="1526"/>
                    </a:lnTo>
                    <a:lnTo>
                      <a:pt x="2102" y="1522"/>
                    </a:lnTo>
                    <a:lnTo>
                      <a:pt x="2103" y="1519"/>
                    </a:lnTo>
                    <a:lnTo>
                      <a:pt x="2100" y="1517"/>
                    </a:lnTo>
                    <a:lnTo>
                      <a:pt x="2096" y="1517"/>
                    </a:lnTo>
                    <a:lnTo>
                      <a:pt x="2095" y="1515"/>
                    </a:lnTo>
                    <a:lnTo>
                      <a:pt x="2095" y="1510"/>
                    </a:lnTo>
                    <a:lnTo>
                      <a:pt x="2093" y="1505"/>
                    </a:lnTo>
                    <a:lnTo>
                      <a:pt x="2093" y="1503"/>
                    </a:lnTo>
                    <a:lnTo>
                      <a:pt x="2091" y="1503"/>
                    </a:lnTo>
                    <a:lnTo>
                      <a:pt x="2086" y="1503"/>
                    </a:lnTo>
                    <a:lnTo>
                      <a:pt x="2082" y="1501"/>
                    </a:lnTo>
                    <a:lnTo>
                      <a:pt x="2081" y="1501"/>
                    </a:lnTo>
                    <a:lnTo>
                      <a:pt x="2079" y="1501"/>
                    </a:lnTo>
                    <a:lnTo>
                      <a:pt x="2081" y="1505"/>
                    </a:lnTo>
                    <a:lnTo>
                      <a:pt x="2084" y="1510"/>
                    </a:lnTo>
                    <a:lnTo>
                      <a:pt x="2091" y="1519"/>
                    </a:lnTo>
                    <a:lnTo>
                      <a:pt x="2095" y="1529"/>
                    </a:lnTo>
                    <a:lnTo>
                      <a:pt x="2095" y="1533"/>
                    </a:lnTo>
                    <a:lnTo>
                      <a:pt x="2093" y="1538"/>
                    </a:lnTo>
                    <a:lnTo>
                      <a:pt x="2086" y="1547"/>
                    </a:lnTo>
                    <a:lnTo>
                      <a:pt x="2082" y="1550"/>
                    </a:lnTo>
                    <a:lnTo>
                      <a:pt x="2081" y="1557"/>
                    </a:lnTo>
                    <a:lnTo>
                      <a:pt x="2079" y="1564"/>
                    </a:lnTo>
                    <a:lnTo>
                      <a:pt x="2079" y="1573"/>
                    </a:lnTo>
                    <a:lnTo>
                      <a:pt x="2079" y="1590"/>
                    </a:lnTo>
                    <a:lnTo>
                      <a:pt x="2077" y="1595"/>
                    </a:lnTo>
                    <a:lnTo>
                      <a:pt x="2074" y="1599"/>
                    </a:lnTo>
                    <a:lnTo>
                      <a:pt x="2072" y="1602"/>
                    </a:lnTo>
                    <a:lnTo>
                      <a:pt x="2067" y="1606"/>
                    </a:lnTo>
                    <a:lnTo>
                      <a:pt x="2055" y="1613"/>
                    </a:lnTo>
                    <a:lnTo>
                      <a:pt x="2053" y="1620"/>
                    </a:lnTo>
                    <a:lnTo>
                      <a:pt x="2051" y="1625"/>
                    </a:lnTo>
                    <a:lnTo>
                      <a:pt x="2051" y="1632"/>
                    </a:lnTo>
                    <a:lnTo>
                      <a:pt x="2049" y="1635"/>
                    </a:lnTo>
                    <a:lnTo>
                      <a:pt x="2046" y="1635"/>
                    </a:lnTo>
                    <a:lnTo>
                      <a:pt x="2051" y="1637"/>
                    </a:lnTo>
                    <a:lnTo>
                      <a:pt x="2053" y="1639"/>
                    </a:lnTo>
                    <a:lnTo>
                      <a:pt x="2055" y="1642"/>
                    </a:lnTo>
                    <a:lnTo>
                      <a:pt x="2053" y="1644"/>
                    </a:lnTo>
                    <a:lnTo>
                      <a:pt x="2048" y="1648"/>
                    </a:lnTo>
                    <a:lnTo>
                      <a:pt x="2039" y="1648"/>
                    </a:lnTo>
                    <a:lnTo>
                      <a:pt x="2034" y="1649"/>
                    </a:lnTo>
                    <a:lnTo>
                      <a:pt x="2032" y="1649"/>
                    </a:lnTo>
                    <a:lnTo>
                      <a:pt x="2030" y="1653"/>
                    </a:lnTo>
                    <a:lnTo>
                      <a:pt x="2030" y="1655"/>
                    </a:lnTo>
                    <a:lnTo>
                      <a:pt x="2030" y="1658"/>
                    </a:lnTo>
                    <a:lnTo>
                      <a:pt x="2032" y="1660"/>
                    </a:lnTo>
                    <a:lnTo>
                      <a:pt x="2035" y="1661"/>
                    </a:lnTo>
                    <a:lnTo>
                      <a:pt x="2039" y="1661"/>
                    </a:lnTo>
                    <a:lnTo>
                      <a:pt x="2044" y="1661"/>
                    </a:lnTo>
                    <a:lnTo>
                      <a:pt x="2048" y="1663"/>
                    </a:lnTo>
                    <a:lnTo>
                      <a:pt x="2049" y="1663"/>
                    </a:lnTo>
                    <a:lnTo>
                      <a:pt x="2051" y="1661"/>
                    </a:lnTo>
                    <a:lnTo>
                      <a:pt x="2055" y="1658"/>
                    </a:lnTo>
                    <a:lnTo>
                      <a:pt x="2060" y="1655"/>
                    </a:lnTo>
                    <a:lnTo>
                      <a:pt x="2070" y="1651"/>
                    </a:lnTo>
                    <a:lnTo>
                      <a:pt x="2072" y="1648"/>
                    </a:lnTo>
                    <a:lnTo>
                      <a:pt x="2075" y="1644"/>
                    </a:lnTo>
                    <a:lnTo>
                      <a:pt x="2082" y="1637"/>
                    </a:lnTo>
                    <a:lnTo>
                      <a:pt x="2088" y="1634"/>
                    </a:lnTo>
                    <a:lnTo>
                      <a:pt x="2095" y="1632"/>
                    </a:lnTo>
                    <a:lnTo>
                      <a:pt x="2103" y="1630"/>
                    </a:lnTo>
                    <a:lnTo>
                      <a:pt x="2114" y="1632"/>
                    </a:lnTo>
                    <a:lnTo>
                      <a:pt x="2129" y="1635"/>
                    </a:lnTo>
                    <a:lnTo>
                      <a:pt x="2131" y="1635"/>
                    </a:lnTo>
                    <a:lnTo>
                      <a:pt x="2128" y="1632"/>
                    </a:lnTo>
                    <a:lnTo>
                      <a:pt x="2126" y="1630"/>
                    </a:lnTo>
                    <a:lnTo>
                      <a:pt x="2126" y="1628"/>
                    </a:lnTo>
                    <a:lnTo>
                      <a:pt x="2129" y="1625"/>
                    </a:lnTo>
                    <a:lnTo>
                      <a:pt x="2135" y="1623"/>
                    </a:lnTo>
                    <a:lnTo>
                      <a:pt x="2150" y="1620"/>
                    </a:lnTo>
                    <a:lnTo>
                      <a:pt x="2168" y="1620"/>
                    </a:lnTo>
                    <a:lnTo>
                      <a:pt x="2171" y="1620"/>
                    </a:lnTo>
                    <a:lnTo>
                      <a:pt x="2173" y="1616"/>
                    </a:lnTo>
                    <a:lnTo>
                      <a:pt x="2173" y="1614"/>
                    </a:lnTo>
                    <a:lnTo>
                      <a:pt x="2173" y="1611"/>
                    </a:lnTo>
                    <a:lnTo>
                      <a:pt x="2175" y="1611"/>
                    </a:lnTo>
                    <a:lnTo>
                      <a:pt x="2162" y="1604"/>
                    </a:lnTo>
                    <a:lnTo>
                      <a:pt x="2157" y="1604"/>
                    </a:lnTo>
                    <a:lnTo>
                      <a:pt x="2152" y="1604"/>
                    </a:lnTo>
                    <a:lnTo>
                      <a:pt x="2150" y="1602"/>
                    </a:lnTo>
                    <a:lnTo>
                      <a:pt x="2149" y="1599"/>
                    </a:lnTo>
                    <a:lnTo>
                      <a:pt x="2149" y="1595"/>
                    </a:lnTo>
                    <a:lnTo>
                      <a:pt x="2150" y="1592"/>
                    </a:lnTo>
                    <a:lnTo>
                      <a:pt x="2156" y="1585"/>
                    </a:lnTo>
                    <a:lnTo>
                      <a:pt x="2159" y="1581"/>
                    </a:lnTo>
                    <a:lnTo>
                      <a:pt x="2162" y="1581"/>
                    </a:lnTo>
                    <a:lnTo>
                      <a:pt x="2166" y="1578"/>
                    </a:lnTo>
                    <a:lnTo>
                      <a:pt x="2173" y="1573"/>
                    </a:lnTo>
                    <a:lnTo>
                      <a:pt x="2182" y="1569"/>
                    </a:lnTo>
                    <a:lnTo>
                      <a:pt x="2208" y="1566"/>
                    </a:lnTo>
                    <a:lnTo>
                      <a:pt x="2218" y="1562"/>
                    </a:lnTo>
                    <a:lnTo>
                      <a:pt x="2222" y="1562"/>
                    </a:lnTo>
                    <a:lnTo>
                      <a:pt x="2234" y="1569"/>
                    </a:lnTo>
                    <a:lnTo>
                      <a:pt x="2239" y="1571"/>
                    </a:lnTo>
                    <a:lnTo>
                      <a:pt x="2243" y="1571"/>
                    </a:lnTo>
                    <a:lnTo>
                      <a:pt x="2244" y="1569"/>
                    </a:lnTo>
                    <a:lnTo>
                      <a:pt x="2246" y="1567"/>
                    </a:lnTo>
                    <a:lnTo>
                      <a:pt x="2248" y="1562"/>
                    </a:lnTo>
                    <a:lnTo>
                      <a:pt x="2250" y="1559"/>
                    </a:lnTo>
                    <a:lnTo>
                      <a:pt x="2253" y="1555"/>
                    </a:lnTo>
                    <a:lnTo>
                      <a:pt x="2260" y="1552"/>
                    </a:lnTo>
                    <a:lnTo>
                      <a:pt x="2269" y="1548"/>
                    </a:lnTo>
                    <a:lnTo>
                      <a:pt x="2277" y="1545"/>
                    </a:lnTo>
                    <a:lnTo>
                      <a:pt x="2286" y="1541"/>
                    </a:lnTo>
                    <a:lnTo>
                      <a:pt x="2298" y="1529"/>
                    </a:lnTo>
                    <a:lnTo>
                      <a:pt x="2309" y="1520"/>
                    </a:lnTo>
                    <a:lnTo>
                      <a:pt x="2317" y="1515"/>
                    </a:lnTo>
                    <a:lnTo>
                      <a:pt x="2323" y="1513"/>
                    </a:lnTo>
                    <a:lnTo>
                      <a:pt x="2330" y="1515"/>
                    </a:lnTo>
                    <a:lnTo>
                      <a:pt x="2338" y="1515"/>
                    </a:lnTo>
                    <a:lnTo>
                      <a:pt x="2438" y="1515"/>
                    </a:lnTo>
                    <a:lnTo>
                      <a:pt x="2438" y="1507"/>
                    </a:lnTo>
                    <a:lnTo>
                      <a:pt x="2439" y="1501"/>
                    </a:lnTo>
                    <a:lnTo>
                      <a:pt x="2443" y="1500"/>
                    </a:lnTo>
                    <a:lnTo>
                      <a:pt x="2446" y="1501"/>
                    </a:lnTo>
                    <a:lnTo>
                      <a:pt x="2450" y="1501"/>
                    </a:lnTo>
                    <a:lnTo>
                      <a:pt x="2452" y="1500"/>
                    </a:lnTo>
                    <a:lnTo>
                      <a:pt x="2453" y="1500"/>
                    </a:lnTo>
                    <a:lnTo>
                      <a:pt x="2457" y="1500"/>
                    </a:lnTo>
                    <a:lnTo>
                      <a:pt x="2458" y="1501"/>
                    </a:lnTo>
                    <a:lnTo>
                      <a:pt x="2460" y="1498"/>
                    </a:lnTo>
                    <a:lnTo>
                      <a:pt x="2460" y="1496"/>
                    </a:lnTo>
                    <a:lnTo>
                      <a:pt x="2464" y="1494"/>
                    </a:lnTo>
                    <a:lnTo>
                      <a:pt x="2467" y="1493"/>
                    </a:lnTo>
                    <a:lnTo>
                      <a:pt x="2465" y="1491"/>
                    </a:lnTo>
                    <a:lnTo>
                      <a:pt x="2464" y="1489"/>
                    </a:lnTo>
                    <a:lnTo>
                      <a:pt x="2464" y="1487"/>
                    </a:lnTo>
                    <a:lnTo>
                      <a:pt x="2465" y="1486"/>
                    </a:lnTo>
                    <a:lnTo>
                      <a:pt x="2469" y="1482"/>
                    </a:lnTo>
                    <a:lnTo>
                      <a:pt x="2474" y="1477"/>
                    </a:lnTo>
                    <a:lnTo>
                      <a:pt x="2474" y="1475"/>
                    </a:lnTo>
                    <a:lnTo>
                      <a:pt x="2474" y="1473"/>
                    </a:lnTo>
                    <a:lnTo>
                      <a:pt x="2478" y="1470"/>
                    </a:lnTo>
                    <a:lnTo>
                      <a:pt x="2479" y="1468"/>
                    </a:lnTo>
                    <a:lnTo>
                      <a:pt x="2481" y="1465"/>
                    </a:lnTo>
                    <a:lnTo>
                      <a:pt x="2481" y="1460"/>
                    </a:lnTo>
                    <a:lnTo>
                      <a:pt x="2481" y="1453"/>
                    </a:lnTo>
                    <a:lnTo>
                      <a:pt x="2481" y="1451"/>
                    </a:lnTo>
                    <a:lnTo>
                      <a:pt x="2485" y="1447"/>
                    </a:lnTo>
                    <a:lnTo>
                      <a:pt x="2488" y="1442"/>
                    </a:lnTo>
                    <a:lnTo>
                      <a:pt x="2488" y="1439"/>
                    </a:lnTo>
                    <a:lnTo>
                      <a:pt x="2490" y="1433"/>
                    </a:lnTo>
                    <a:lnTo>
                      <a:pt x="2493" y="1425"/>
                    </a:lnTo>
                    <a:lnTo>
                      <a:pt x="2516" y="1392"/>
                    </a:lnTo>
                    <a:lnTo>
                      <a:pt x="2519" y="1392"/>
                    </a:lnTo>
                    <a:lnTo>
                      <a:pt x="2523" y="1393"/>
                    </a:lnTo>
                    <a:lnTo>
                      <a:pt x="2523" y="1397"/>
                    </a:lnTo>
                    <a:lnTo>
                      <a:pt x="2523" y="1402"/>
                    </a:lnTo>
                    <a:lnTo>
                      <a:pt x="2526" y="1404"/>
                    </a:lnTo>
                    <a:lnTo>
                      <a:pt x="2530" y="1406"/>
                    </a:lnTo>
                    <a:lnTo>
                      <a:pt x="2535" y="1404"/>
                    </a:lnTo>
                    <a:lnTo>
                      <a:pt x="2540" y="1400"/>
                    </a:lnTo>
                    <a:lnTo>
                      <a:pt x="2546" y="1397"/>
                    </a:lnTo>
                    <a:lnTo>
                      <a:pt x="2551" y="1397"/>
                    </a:lnTo>
                    <a:lnTo>
                      <a:pt x="2558" y="1402"/>
                    </a:lnTo>
                    <a:lnTo>
                      <a:pt x="2563" y="1407"/>
                    </a:lnTo>
                    <a:lnTo>
                      <a:pt x="2566" y="1411"/>
                    </a:lnTo>
                    <a:lnTo>
                      <a:pt x="2566" y="1414"/>
                    </a:lnTo>
                    <a:lnTo>
                      <a:pt x="2566" y="1421"/>
                    </a:lnTo>
                    <a:lnTo>
                      <a:pt x="2566" y="1470"/>
                    </a:lnTo>
                    <a:lnTo>
                      <a:pt x="2566" y="1477"/>
                    </a:lnTo>
                    <a:lnTo>
                      <a:pt x="2568" y="1480"/>
                    </a:lnTo>
                    <a:lnTo>
                      <a:pt x="2570" y="1480"/>
                    </a:lnTo>
                    <a:lnTo>
                      <a:pt x="2579" y="1482"/>
                    </a:lnTo>
                    <a:lnTo>
                      <a:pt x="2580" y="1484"/>
                    </a:lnTo>
                    <a:lnTo>
                      <a:pt x="2580" y="1487"/>
                    </a:lnTo>
                    <a:lnTo>
                      <a:pt x="2580" y="1494"/>
                    </a:lnTo>
                    <a:lnTo>
                      <a:pt x="2580" y="1498"/>
                    </a:lnTo>
                    <a:lnTo>
                      <a:pt x="2582" y="1501"/>
                    </a:lnTo>
                    <a:lnTo>
                      <a:pt x="2586" y="1503"/>
                    </a:lnTo>
                    <a:lnTo>
                      <a:pt x="2591" y="1507"/>
                    </a:lnTo>
                    <a:lnTo>
                      <a:pt x="2601" y="1508"/>
                    </a:lnTo>
                    <a:lnTo>
                      <a:pt x="2610" y="1510"/>
                    </a:lnTo>
                    <a:lnTo>
                      <a:pt x="2617" y="1510"/>
                    </a:lnTo>
                    <a:lnTo>
                      <a:pt x="2626" y="1508"/>
                    </a:lnTo>
                    <a:lnTo>
                      <a:pt x="2641" y="1501"/>
                    </a:lnTo>
                    <a:lnTo>
                      <a:pt x="2659" y="1491"/>
                    </a:lnTo>
                    <a:lnTo>
                      <a:pt x="2666" y="1487"/>
                    </a:lnTo>
                    <a:lnTo>
                      <a:pt x="2669" y="1487"/>
                    </a:lnTo>
                    <a:lnTo>
                      <a:pt x="2671" y="1487"/>
                    </a:lnTo>
                    <a:lnTo>
                      <a:pt x="2671" y="1491"/>
                    </a:lnTo>
                    <a:lnTo>
                      <a:pt x="2673" y="1493"/>
                    </a:lnTo>
                    <a:lnTo>
                      <a:pt x="2676" y="1494"/>
                    </a:lnTo>
                    <a:lnTo>
                      <a:pt x="2685" y="1496"/>
                    </a:lnTo>
                    <a:lnTo>
                      <a:pt x="2699" y="1494"/>
                    </a:lnTo>
                    <a:lnTo>
                      <a:pt x="2711" y="1493"/>
                    </a:lnTo>
                    <a:lnTo>
                      <a:pt x="2702" y="1498"/>
                    </a:lnTo>
                    <a:lnTo>
                      <a:pt x="2683" y="1505"/>
                    </a:lnTo>
                    <a:lnTo>
                      <a:pt x="2662" y="1513"/>
                    </a:lnTo>
                    <a:lnTo>
                      <a:pt x="2652" y="1520"/>
                    </a:lnTo>
                    <a:lnTo>
                      <a:pt x="2643" y="1526"/>
                    </a:lnTo>
                    <a:lnTo>
                      <a:pt x="2636" y="1533"/>
                    </a:lnTo>
                    <a:lnTo>
                      <a:pt x="2629" y="1541"/>
                    </a:lnTo>
                    <a:lnTo>
                      <a:pt x="2626" y="1550"/>
                    </a:lnTo>
                    <a:lnTo>
                      <a:pt x="2624" y="1559"/>
                    </a:lnTo>
                    <a:lnTo>
                      <a:pt x="2626" y="1569"/>
                    </a:lnTo>
                    <a:lnTo>
                      <a:pt x="2629" y="1578"/>
                    </a:lnTo>
                    <a:lnTo>
                      <a:pt x="2636" y="1587"/>
                    </a:lnTo>
                    <a:lnTo>
                      <a:pt x="2641" y="1590"/>
                    </a:lnTo>
                    <a:lnTo>
                      <a:pt x="2648" y="1590"/>
                    </a:lnTo>
                    <a:lnTo>
                      <a:pt x="2653" y="1588"/>
                    </a:lnTo>
                    <a:lnTo>
                      <a:pt x="2660" y="1583"/>
                    </a:lnTo>
                    <a:lnTo>
                      <a:pt x="2669" y="1576"/>
                    </a:lnTo>
                    <a:lnTo>
                      <a:pt x="2685" y="1555"/>
                    </a:lnTo>
                    <a:lnTo>
                      <a:pt x="2692" y="1545"/>
                    </a:lnTo>
                    <a:lnTo>
                      <a:pt x="2699" y="1541"/>
                    </a:lnTo>
                    <a:lnTo>
                      <a:pt x="2704" y="1538"/>
                    </a:lnTo>
                    <a:lnTo>
                      <a:pt x="2709" y="1538"/>
                    </a:lnTo>
                    <a:lnTo>
                      <a:pt x="2714" y="1538"/>
                    </a:lnTo>
                    <a:lnTo>
                      <a:pt x="2721" y="1538"/>
                    </a:lnTo>
                    <a:lnTo>
                      <a:pt x="2730" y="1534"/>
                    </a:lnTo>
                    <a:lnTo>
                      <a:pt x="2741" y="1529"/>
                    </a:lnTo>
                    <a:lnTo>
                      <a:pt x="2753" y="1522"/>
                    </a:lnTo>
                    <a:lnTo>
                      <a:pt x="2765" y="1517"/>
                    </a:lnTo>
                    <a:lnTo>
                      <a:pt x="2788" y="1510"/>
                    </a:lnTo>
                    <a:lnTo>
                      <a:pt x="2795" y="1507"/>
                    </a:lnTo>
                    <a:lnTo>
                      <a:pt x="2800" y="1505"/>
                    </a:lnTo>
                    <a:lnTo>
                      <a:pt x="2801" y="1501"/>
                    </a:lnTo>
                    <a:lnTo>
                      <a:pt x="2800" y="1498"/>
                    </a:lnTo>
                    <a:lnTo>
                      <a:pt x="2782" y="1480"/>
                    </a:lnTo>
                    <a:lnTo>
                      <a:pt x="2777" y="1477"/>
                    </a:lnTo>
                    <a:lnTo>
                      <a:pt x="2774" y="1477"/>
                    </a:lnTo>
                    <a:lnTo>
                      <a:pt x="2768" y="1477"/>
                    </a:lnTo>
                    <a:lnTo>
                      <a:pt x="2763" y="1479"/>
                    </a:lnTo>
                    <a:lnTo>
                      <a:pt x="2758" y="1480"/>
                    </a:lnTo>
                    <a:lnTo>
                      <a:pt x="2749" y="1480"/>
                    </a:lnTo>
                    <a:lnTo>
                      <a:pt x="2739" y="1479"/>
                    </a:lnTo>
                    <a:lnTo>
                      <a:pt x="2728" y="1477"/>
                    </a:lnTo>
                    <a:lnTo>
                      <a:pt x="2718" y="1473"/>
                    </a:lnTo>
                    <a:lnTo>
                      <a:pt x="2711" y="1470"/>
                    </a:lnTo>
                    <a:lnTo>
                      <a:pt x="2706" y="1466"/>
                    </a:lnTo>
                    <a:lnTo>
                      <a:pt x="2704" y="1465"/>
                    </a:lnTo>
                    <a:lnTo>
                      <a:pt x="2706" y="1463"/>
                    </a:lnTo>
                    <a:lnTo>
                      <a:pt x="2706" y="1460"/>
                    </a:lnTo>
                    <a:lnTo>
                      <a:pt x="2704" y="1458"/>
                    </a:lnTo>
                    <a:lnTo>
                      <a:pt x="2695" y="1456"/>
                    </a:lnTo>
                    <a:lnTo>
                      <a:pt x="2690" y="1453"/>
                    </a:lnTo>
                    <a:lnTo>
                      <a:pt x="2683" y="1447"/>
                    </a:lnTo>
                    <a:lnTo>
                      <a:pt x="2678" y="1440"/>
                    </a:lnTo>
                    <a:lnTo>
                      <a:pt x="2673" y="1428"/>
                    </a:lnTo>
                    <a:lnTo>
                      <a:pt x="2669" y="1414"/>
                    </a:lnTo>
                    <a:lnTo>
                      <a:pt x="2669" y="1402"/>
                    </a:lnTo>
                    <a:lnTo>
                      <a:pt x="2671" y="1392"/>
                    </a:lnTo>
                    <a:lnTo>
                      <a:pt x="2673" y="1383"/>
                    </a:lnTo>
                    <a:lnTo>
                      <a:pt x="2674" y="1376"/>
                    </a:lnTo>
                    <a:lnTo>
                      <a:pt x="2674" y="1372"/>
                    </a:lnTo>
                    <a:lnTo>
                      <a:pt x="2671" y="1371"/>
                    </a:lnTo>
                    <a:lnTo>
                      <a:pt x="2662" y="1371"/>
                    </a:lnTo>
                    <a:lnTo>
                      <a:pt x="2650" y="1374"/>
                    </a:lnTo>
                    <a:lnTo>
                      <a:pt x="2643" y="1374"/>
                    </a:lnTo>
                    <a:lnTo>
                      <a:pt x="2641" y="1374"/>
                    </a:lnTo>
                    <a:lnTo>
                      <a:pt x="2643" y="1371"/>
                    </a:lnTo>
                    <a:lnTo>
                      <a:pt x="2657" y="1362"/>
                    </a:lnTo>
                    <a:lnTo>
                      <a:pt x="2676" y="1348"/>
                    </a:lnTo>
                    <a:lnTo>
                      <a:pt x="2690" y="1339"/>
                    </a:lnTo>
                    <a:lnTo>
                      <a:pt x="2694" y="1334"/>
                    </a:lnTo>
                    <a:lnTo>
                      <a:pt x="2694" y="1329"/>
                    </a:lnTo>
                    <a:lnTo>
                      <a:pt x="2694" y="1324"/>
                    </a:lnTo>
                    <a:lnTo>
                      <a:pt x="2690" y="1318"/>
                    </a:lnTo>
                    <a:lnTo>
                      <a:pt x="2685" y="1313"/>
                    </a:lnTo>
                    <a:lnTo>
                      <a:pt x="2678" y="1306"/>
                    </a:lnTo>
                    <a:lnTo>
                      <a:pt x="2673" y="1305"/>
                    </a:lnTo>
                    <a:lnTo>
                      <a:pt x="2666" y="1303"/>
                    </a:lnTo>
                    <a:lnTo>
                      <a:pt x="2657" y="1301"/>
                    </a:lnTo>
                    <a:lnTo>
                      <a:pt x="2647" y="1303"/>
                    </a:lnTo>
                    <a:lnTo>
                      <a:pt x="2622" y="1306"/>
                    </a:lnTo>
                    <a:lnTo>
                      <a:pt x="2598" y="1313"/>
                    </a:lnTo>
                    <a:lnTo>
                      <a:pt x="2573" y="1322"/>
                    </a:lnTo>
                    <a:lnTo>
                      <a:pt x="2549" y="1334"/>
                    </a:lnTo>
                    <a:lnTo>
                      <a:pt x="2530" y="1346"/>
                    </a:lnTo>
                    <a:lnTo>
                      <a:pt x="2523" y="1352"/>
                    </a:lnTo>
                    <a:lnTo>
                      <a:pt x="2518" y="1359"/>
                    </a:lnTo>
                    <a:lnTo>
                      <a:pt x="2502" y="1378"/>
                    </a:lnTo>
                    <a:lnTo>
                      <a:pt x="2488" y="1395"/>
                    </a:lnTo>
                    <a:lnTo>
                      <a:pt x="2476" y="1407"/>
                    </a:lnTo>
                    <a:lnTo>
                      <a:pt x="2465" y="1416"/>
                    </a:lnTo>
                    <a:lnTo>
                      <a:pt x="2458" y="1421"/>
                    </a:lnTo>
                    <a:lnTo>
                      <a:pt x="2453" y="1425"/>
                    </a:lnTo>
                    <a:lnTo>
                      <a:pt x="2453" y="1423"/>
                    </a:lnTo>
                    <a:lnTo>
                      <a:pt x="2458" y="1418"/>
                    </a:lnTo>
                    <a:lnTo>
                      <a:pt x="2469" y="1407"/>
                    </a:lnTo>
                    <a:lnTo>
                      <a:pt x="2478" y="1392"/>
                    </a:lnTo>
                    <a:lnTo>
                      <a:pt x="2502" y="1359"/>
                    </a:lnTo>
                    <a:lnTo>
                      <a:pt x="2514" y="1341"/>
                    </a:lnTo>
                    <a:lnTo>
                      <a:pt x="2528" y="1325"/>
                    </a:lnTo>
                    <a:lnTo>
                      <a:pt x="2544" y="1313"/>
                    </a:lnTo>
                    <a:lnTo>
                      <a:pt x="2551" y="1310"/>
                    </a:lnTo>
                    <a:lnTo>
                      <a:pt x="2559" y="1306"/>
                    </a:lnTo>
                    <a:lnTo>
                      <a:pt x="2570" y="1301"/>
                    </a:lnTo>
                    <a:lnTo>
                      <a:pt x="2577" y="1298"/>
                    </a:lnTo>
                    <a:lnTo>
                      <a:pt x="2582" y="1294"/>
                    </a:lnTo>
                    <a:lnTo>
                      <a:pt x="2586" y="1291"/>
                    </a:lnTo>
                    <a:lnTo>
                      <a:pt x="2591" y="1282"/>
                    </a:lnTo>
                    <a:lnTo>
                      <a:pt x="2593" y="1275"/>
                    </a:lnTo>
                    <a:lnTo>
                      <a:pt x="2596" y="1266"/>
                    </a:lnTo>
                    <a:lnTo>
                      <a:pt x="2600" y="1263"/>
                    </a:lnTo>
                    <a:lnTo>
                      <a:pt x="2605" y="1259"/>
                    </a:lnTo>
                    <a:lnTo>
                      <a:pt x="2612" y="1256"/>
                    </a:lnTo>
                    <a:lnTo>
                      <a:pt x="2622" y="1254"/>
                    </a:lnTo>
                    <a:lnTo>
                      <a:pt x="2652" y="1247"/>
                    </a:lnTo>
                    <a:lnTo>
                      <a:pt x="2673" y="1245"/>
                    </a:lnTo>
                    <a:lnTo>
                      <a:pt x="2692" y="1244"/>
                    </a:lnTo>
                    <a:lnTo>
                      <a:pt x="2709" y="1244"/>
                    </a:lnTo>
                    <a:lnTo>
                      <a:pt x="2725" y="1245"/>
                    </a:lnTo>
                    <a:lnTo>
                      <a:pt x="2753" y="1251"/>
                    </a:lnTo>
                    <a:lnTo>
                      <a:pt x="2777" y="1256"/>
                    </a:lnTo>
                    <a:lnTo>
                      <a:pt x="2798" y="1258"/>
                    </a:lnTo>
                    <a:lnTo>
                      <a:pt x="2808" y="1258"/>
                    </a:lnTo>
                    <a:lnTo>
                      <a:pt x="2821" y="1256"/>
                    </a:lnTo>
                    <a:lnTo>
                      <a:pt x="2831" y="1251"/>
                    </a:lnTo>
                    <a:lnTo>
                      <a:pt x="2843" y="1245"/>
                    </a:lnTo>
                    <a:lnTo>
                      <a:pt x="2855" y="1237"/>
                    </a:lnTo>
                    <a:lnTo>
                      <a:pt x="2869" y="1224"/>
                    </a:lnTo>
                    <a:lnTo>
                      <a:pt x="2894" y="1202"/>
                    </a:lnTo>
                    <a:lnTo>
                      <a:pt x="2911" y="1191"/>
                    </a:lnTo>
                    <a:lnTo>
                      <a:pt x="2923" y="1186"/>
                    </a:lnTo>
                    <a:lnTo>
                      <a:pt x="2932" y="1186"/>
                    </a:lnTo>
                    <a:lnTo>
                      <a:pt x="2943" y="1190"/>
                    </a:lnTo>
                    <a:lnTo>
                      <a:pt x="2948" y="1190"/>
                    </a:lnTo>
                    <a:lnTo>
                      <a:pt x="2955" y="1183"/>
                    </a:lnTo>
                    <a:lnTo>
                      <a:pt x="2962" y="1174"/>
                    </a:lnTo>
                    <a:lnTo>
                      <a:pt x="2970" y="1167"/>
                    </a:lnTo>
                    <a:lnTo>
                      <a:pt x="2984" y="1157"/>
                    </a:lnTo>
                    <a:lnTo>
                      <a:pt x="2990" y="1151"/>
                    </a:lnTo>
                    <a:lnTo>
                      <a:pt x="2993" y="1146"/>
                    </a:lnTo>
                    <a:lnTo>
                      <a:pt x="2993" y="1137"/>
                    </a:lnTo>
                    <a:lnTo>
                      <a:pt x="2988" y="1127"/>
                    </a:lnTo>
                    <a:lnTo>
                      <a:pt x="2984" y="1118"/>
                    </a:lnTo>
                    <a:lnTo>
                      <a:pt x="2984" y="1113"/>
                    </a:lnTo>
                    <a:lnTo>
                      <a:pt x="2986" y="1110"/>
                    </a:lnTo>
                    <a:lnTo>
                      <a:pt x="2988" y="1106"/>
                    </a:lnTo>
                    <a:lnTo>
                      <a:pt x="2990" y="1104"/>
                    </a:lnTo>
                    <a:lnTo>
                      <a:pt x="2991" y="1101"/>
                    </a:lnTo>
                    <a:lnTo>
                      <a:pt x="2991" y="1096"/>
                    </a:lnTo>
                    <a:lnTo>
                      <a:pt x="2988" y="1087"/>
                    </a:lnTo>
                    <a:lnTo>
                      <a:pt x="2983" y="1078"/>
                    </a:lnTo>
                    <a:lnTo>
                      <a:pt x="2977" y="1075"/>
                    </a:lnTo>
                    <a:lnTo>
                      <a:pt x="2970" y="1071"/>
                    </a:lnTo>
                    <a:lnTo>
                      <a:pt x="2965" y="1071"/>
                    </a:lnTo>
                    <a:lnTo>
                      <a:pt x="2958" y="1071"/>
                    </a:lnTo>
                    <a:lnTo>
                      <a:pt x="2951" y="1070"/>
                    </a:lnTo>
                    <a:lnTo>
                      <a:pt x="2944" y="1064"/>
                    </a:lnTo>
                    <a:lnTo>
                      <a:pt x="2937" y="1057"/>
                    </a:lnTo>
                    <a:lnTo>
                      <a:pt x="2929" y="1049"/>
                    </a:lnTo>
                    <a:lnTo>
                      <a:pt x="2922" y="1043"/>
                    </a:lnTo>
                    <a:lnTo>
                      <a:pt x="2913" y="1043"/>
                    </a:lnTo>
                    <a:lnTo>
                      <a:pt x="2906" y="1045"/>
                    </a:lnTo>
                    <a:lnTo>
                      <a:pt x="2897" y="1049"/>
                    </a:lnTo>
                    <a:lnTo>
                      <a:pt x="2887" y="1056"/>
                    </a:lnTo>
                    <a:lnTo>
                      <a:pt x="2862" y="1073"/>
                    </a:lnTo>
                    <a:lnTo>
                      <a:pt x="2849" y="1082"/>
                    </a:lnTo>
                    <a:lnTo>
                      <a:pt x="2840" y="1085"/>
                    </a:lnTo>
                    <a:lnTo>
                      <a:pt x="2835" y="1085"/>
                    </a:lnTo>
                    <a:lnTo>
                      <a:pt x="2831" y="1082"/>
                    </a:lnTo>
                    <a:lnTo>
                      <a:pt x="2831" y="1076"/>
                    </a:lnTo>
                    <a:lnTo>
                      <a:pt x="2835" y="1071"/>
                    </a:lnTo>
                    <a:lnTo>
                      <a:pt x="2842" y="1066"/>
                    </a:lnTo>
                    <a:lnTo>
                      <a:pt x="2852" y="1063"/>
                    </a:lnTo>
                    <a:lnTo>
                      <a:pt x="2861" y="1059"/>
                    </a:lnTo>
                    <a:lnTo>
                      <a:pt x="2869" y="1056"/>
                    </a:lnTo>
                    <a:lnTo>
                      <a:pt x="2882" y="1049"/>
                    </a:lnTo>
                    <a:lnTo>
                      <a:pt x="2894" y="1042"/>
                    </a:lnTo>
                    <a:lnTo>
                      <a:pt x="2902" y="1038"/>
                    </a:lnTo>
                    <a:lnTo>
                      <a:pt x="2915" y="1036"/>
                    </a:lnTo>
                    <a:lnTo>
                      <a:pt x="2925" y="1033"/>
                    </a:lnTo>
                    <a:lnTo>
                      <a:pt x="2930" y="1029"/>
                    </a:lnTo>
                    <a:lnTo>
                      <a:pt x="2932" y="1026"/>
                    </a:lnTo>
                    <a:lnTo>
                      <a:pt x="2930" y="1023"/>
                    </a:lnTo>
                    <a:lnTo>
                      <a:pt x="2927" y="1017"/>
                    </a:lnTo>
                    <a:lnTo>
                      <a:pt x="2918" y="1014"/>
                    </a:lnTo>
                    <a:lnTo>
                      <a:pt x="2909" y="1012"/>
                    </a:lnTo>
                    <a:lnTo>
                      <a:pt x="2897" y="1010"/>
                    </a:lnTo>
                    <a:lnTo>
                      <a:pt x="2889" y="1007"/>
                    </a:lnTo>
                    <a:lnTo>
                      <a:pt x="2882" y="1005"/>
                    </a:lnTo>
                    <a:lnTo>
                      <a:pt x="2880" y="1002"/>
                    </a:lnTo>
                    <a:lnTo>
                      <a:pt x="2878" y="998"/>
                    </a:lnTo>
                    <a:lnTo>
                      <a:pt x="2875" y="995"/>
                    </a:lnTo>
                    <a:lnTo>
                      <a:pt x="2871" y="991"/>
                    </a:lnTo>
                    <a:lnTo>
                      <a:pt x="2864" y="988"/>
                    </a:lnTo>
                    <a:lnTo>
                      <a:pt x="2850" y="986"/>
                    </a:lnTo>
                    <a:lnTo>
                      <a:pt x="2838" y="984"/>
                    </a:lnTo>
                    <a:lnTo>
                      <a:pt x="2831" y="981"/>
                    </a:lnTo>
                    <a:lnTo>
                      <a:pt x="2829" y="977"/>
                    </a:lnTo>
                    <a:lnTo>
                      <a:pt x="2829" y="972"/>
                    </a:lnTo>
                    <a:lnTo>
                      <a:pt x="2829" y="969"/>
                    </a:lnTo>
                    <a:lnTo>
                      <a:pt x="2828" y="963"/>
                    </a:lnTo>
                    <a:lnTo>
                      <a:pt x="2824" y="958"/>
                    </a:lnTo>
                    <a:lnTo>
                      <a:pt x="2817" y="955"/>
                    </a:lnTo>
                    <a:lnTo>
                      <a:pt x="2807" y="949"/>
                    </a:lnTo>
                    <a:lnTo>
                      <a:pt x="2798" y="944"/>
                    </a:lnTo>
                    <a:lnTo>
                      <a:pt x="2791" y="939"/>
                    </a:lnTo>
                    <a:lnTo>
                      <a:pt x="2786" y="932"/>
                    </a:lnTo>
                    <a:lnTo>
                      <a:pt x="2784" y="925"/>
                    </a:lnTo>
                    <a:lnTo>
                      <a:pt x="2782" y="916"/>
                    </a:lnTo>
                    <a:lnTo>
                      <a:pt x="2786" y="908"/>
                    </a:lnTo>
                    <a:lnTo>
                      <a:pt x="2789" y="897"/>
                    </a:lnTo>
                    <a:lnTo>
                      <a:pt x="2793" y="892"/>
                    </a:lnTo>
                    <a:lnTo>
                      <a:pt x="2793" y="887"/>
                    </a:lnTo>
                    <a:lnTo>
                      <a:pt x="2793" y="883"/>
                    </a:lnTo>
                    <a:lnTo>
                      <a:pt x="2791" y="881"/>
                    </a:lnTo>
                    <a:lnTo>
                      <a:pt x="2786" y="876"/>
                    </a:lnTo>
                    <a:lnTo>
                      <a:pt x="2779" y="875"/>
                    </a:lnTo>
                    <a:lnTo>
                      <a:pt x="2772" y="873"/>
                    </a:lnTo>
                    <a:lnTo>
                      <a:pt x="2767" y="869"/>
                    </a:lnTo>
                    <a:lnTo>
                      <a:pt x="2765" y="868"/>
                    </a:lnTo>
                    <a:lnTo>
                      <a:pt x="2765" y="864"/>
                    </a:lnTo>
                    <a:lnTo>
                      <a:pt x="2765" y="862"/>
                    </a:lnTo>
                    <a:lnTo>
                      <a:pt x="2768" y="859"/>
                    </a:lnTo>
                    <a:lnTo>
                      <a:pt x="2772" y="850"/>
                    </a:lnTo>
                    <a:lnTo>
                      <a:pt x="2772" y="845"/>
                    </a:lnTo>
                    <a:lnTo>
                      <a:pt x="2768" y="840"/>
                    </a:lnTo>
                    <a:lnTo>
                      <a:pt x="2765" y="836"/>
                    </a:lnTo>
                    <a:lnTo>
                      <a:pt x="2758" y="831"/>
                    </a:lnTo>
                    <a:lnTo>
                      <a:pt x="2753" y="826"/>
                    </a:lnTo>
                    <a:lnTo>
                      <a:pt x="2749" y="817"/>
                    </a:lnTo>
                    <a:lnTo>
                      <a:pt x="2746" y="808"/>
                    </a:lnTo>
                    <a:lnTo>
                      <a:pt x="2742" y="793"/>
                    </a:lnTo>
                    <a:lnTo>
                      <a:pt x="2741" y="791"/>
                    </a:lnTo>
                    <a:lnTo>
                      <a:pt x="2739" y="789"/>
                    </a:lnTo>
                    <a:lnTo>
                      <a:pt x="2734" y="786"/>
                    </a:lnTo>
                    <a:lnTo>
                      <a:pt x="2732" y="782"/>
                    </a:lnTo>
                    <a:lnTo>
                      <a:pt x="2730" y="775"/>
                    </a:lnTo>
                    <a:lnTo>
                      <a:pt x="2727" y="768"/>
                    </a:lnTo>
                    <a:lnTo>
                      <a:pt x="2725" y="765"/>
                    </a:lnTo>
                    <a:lnTo>
                      <a:pt x="2718" y="758"/>
                    </a:lnTo>
                    <a:lnTo>
                      <a:pt x="2713" y="754"/>
                    </a:lnTo>
                    <a:lnTo>
                      <a:pt x="2707" y="749"/>
                    </a:lnTo>
                    <a:lnTo>
                      <a:pt x="2702" y="742"/>
                    </a:lnTo>
                    <a:lnTo>
                      <a:pt x="2695" y="730"/>
                    </a:lnTo>
                    <a:lnTo>
                      <a:pt x="2690" y="718"/>
                    </a:lnTo>
                    <a:lnTo>
                      <a:pt x="2685" y="711"/>
                    </a:lnTo>
                    <a:lnTo>
                      <a:pt x="2680" y="707"/>
                    </a:lnTo>
                    <a:lnTo>
                      <a:pt x="2676" y="707"/>
                    </a:lnTo>
                    <a:lnTo>
                      <a:pt x="2671" y="709"/>
                    </a:lnTo>
                    <a:lnTo>
                      <a:pt x="2667" y="714"/>
                    </a:lnTo>
                    <a:lnTo>
                      <a:pt x="2655" y="728"/>
                    </a:lnTo>
                    <a:lnTo>
                      <a:pt x="2648" y="739"/>
                    </a:lnTo>
                    <a:lnTo>
                      <a:pt x="2645" y="749"/>
                    </a:lnTo>
                    <a:lnTo>
                      <a:pt x="2641" y="770"/>
                    </a:lnTo>
                    <a:lnTo>
                      <a:pt x="2640" y="779"/>
                    </a:lnTo>
                    <a:lnTo>
                      <a:pt x="2634" y="786"/>
                    </a:lnTo>
                    <a:lnTo>
                      <a:pt x="2633" y="789"/>
                    </a:lnTo>
                    <a:lnTo>
                      <a:pt x="2629" y="789"/>
                    </a:lnTo>
                    <a:lnTo>
                      <a:pt x="2626" y="789"/>
                    </a:lnTo>
                    <a:lnTo>
                      <a:pt x="2620" y="789"/>
                    </a:lnTo>
                    <a:lnTo>
                      <a:pt x="2612" y="787"/>
                    </a:lnTo>
                    <a:lnTo>
                      <a:pt x="2608" y="787"/>
                    </a:lnTo>
                    <a:lnTo>
                      <a:pt x="2606" y="791"/>
                    </a:lnTo>
                    <a:lnTo>
                      <a:pt x="2606" y="794"/>
                    </a:lnTo>
                    <a:lnTo>
                      <a:pt x="2606" y="798"/>
                    </a:lnTo>
                    <a:lnTo>
                      <a:pt x="2603" y="803"/>
                    </a:lnTo>
                    <a:lnTo>
                      <a:pt x="2598" y="808"/>
                    </a:lnTo>
                    <a:lnTo>
                      <a:pt x="2587" y="814"/>
                    </a:lnTo>
                    <a:lnTo>
                      <a:pt x="2575" y="815"/>
                    </a:lnTo>
                    <a:lnTo>
                      <a:pt x="2566" y="814"/>
                    </a:lnTo>
                    <a:lnTo>
                      <a:pt x="2559" y="808"/>
                    </a:lnTo>
                    <a:lnTo>
                      <a:pt x="2554" y="803"/>
                    </a:lnTo>
                    <a:lnTo>
                      <a:pt x="2549" y="796"/>
                    </a:lnTo>
                    <a:lnTo>
                      <a:pt x="2544" y="789"/>
                    </a:lnTo>
                    <a:lnTo>
                      <a:pt x="2535" y="786"/>
                    </a:lnTo>
                    <a:lnTo>
                      <a:pt x="2523" y="784"/>
                    </a:lnTo>
                    <a:lnTo>
                      <a:pt x="2514" y="784"/>
                    </a:lnTo>
                    <a:lnTo>
                      <a:pt x="2509" y="782"/>
                    </a:lnTo>
                    <a:lnTo>
                      <a:pt x="2507" y="780"/>
                    </a:lnTo>
                    <a:lnTo>
                      <a:pt x="2509" y="777"/>
                    </a:lnTo>
                    <a:lnTo>
                      <a:pt x="2511" y="774"/>
                    </a:lnTo>
                    <a:lnTo>
                      <a:pt x="2512" y="770"/>
                    </a:lnTo>
                    <a:lnTo>
                      <a:pt x="2511" y="765"/>
                    </a:lnTo>
                    <a:lnTo>
                      <a:pt x="2507" y="761"/>
                    </a:lnTo>
                    <a:lnTo>
                      <a:pt x="2500" y="758"/>
                    </a:lnTo>
                    <a:lnTo>
                      <a:pt x="2499" y="754"/>
                    </a:lnTo>
                    <a:lnTo>
                      <a:pt x="2500" y="751"/>
                    </a:lnTo>
                    <a:lnTo>
                      <a:pt x="2502" y="747"/>
                    </a:lnTo>
                    <a:lnTo>
                      <a:pt x="2504" y="744"/>
                    </a:lnTo>
                    <a:lnTo>
                      <a:pt x="2505" y="740"/>
                    </a:lnTo>
                    <a:lnTo>
                      <a:pt x="2505" y="735"/>
                    </a:lnTo>
                    <a:lnTo>
                      <a:pt x="2502" y="727"/>
                    </a:lnTo>
                    <a:lnTo>
                      <a:pt x="2499" y="718"/>
                    </a:lnTo>
                    <a:lnTo>
                      <a:pt x="2499" y="707"/>
                    </a:lnTo>
                    <a:lnTo>
                      <a:pt x="2500" y="699"/>
                    </a:lnTo>
                    <a:lnTo>
                      <a:pt x="2504" y="690"/>
                    </a:lnTo>
                    <a:lnTo>
                      <a:pt x="2511" y="676"/>
                    </a:lnTo>
                    <a:lnTo>
                      <a:pt x="2512" y="669"/>
                    </a:lnTo>
                    <a:lnTo>
                      <a:pt x="2511" y="664"/>
                    </a:lnTo>
                    <a:lnTo>
                      <a:pt x="2505" y="660"/>
                    </a:lnTo>
                    <a:lnTo>
                      <a:pt x="2502" y="660"/>
                    </a:lnTo>
                    <a:lnTo>
                      <a:pt x="2500" y="662"/>
                    </a:lnTo>
                    <a:lnTo>
                      <a:pt x="2497" y="666"/>
                    </a:lnTo>
                    <a:lnTo>
                      <a:pt x="2493" y="671"/>
                    </a:lnTo>
                    <a:lnTo>
                      <a:pt x="2492" y="673"/>
                    </a:lnTo>
                    <a:lnTo>
                      <a:pt x="2490" y="669"/>
                    </a:lnTo>
                    <a:lnTo>
                      <a:pt x="2486" y="666"/>
                    </a:lnTo>
                    <a:lnTo>
                      <a:pt x="2478" y="664"/>
                    </a:lnTo>
                    <a:lnTo>
                      <a:pt x="2458" y="659"/>
                    </a:lnTo>
                    <a:lnTo>
                      <a:pt x="2450" y="655"/>
                    </a:lnTo>
                    <a:lnTo>
                      <a:pt x="2441" y="652"/>
                    </a:lnTo>
                    <a:lnTo>
                      <a:pt x="2436" y="646"/>
                    </a:lnTo>
                    <a:lnTo>
                      <a:pt x="2434" y="645"/>
                    </a:lnTo>
                    <a:lnTo>
                      <a:pt x="2434" y="641"/>
                    </a:lnTo>
                    <a:lnTo>
                      <a:pt x="2434" y="634"/>
                    </a:lnTo>
                    <a:lnTo>
                      <a:pt x="2432" y="629"/>
                    </a:lnTo>
                    <a:lnTo>
                      <a:pt x="2427" y="624"/>
                    </a:lnTo>
                    <a:lnTo>
                      <a:pt x="2420" y="619"/>
                    </a:lnTo>
                    <a:lnTo>
                      <a:pt x="2382" y="592"/>
                    </a:lnTo>
                    <a:lnTo>
                      <a:pt x="2366" y="582"/>
                    </a:lnTo>
                    <a:lnTo>
                      <a:pt x="2359" y="580"/>
                    </a:lnTo>
                    <a:lnTo>
                      <a:pt x="2356" y="580"/>
                    </a:lnTo>
                    <a:lnTo>
                      <a:pt x="2352" y="582"/>
                    </a:lnTo>
                    <a:lnTo>
                      <a:pt x="2349" y="584"/>
                    </a:lnTo>
                    <a:lnTo>
                      <a:pt x="2342" y="589"/>
                    </a:lnTo>
                    <a:lnTo>
                      <a:pt x="2337" y="592"/>
                    </a:lnTo>
                    <a:lnTo>
                      <a:pt x="2331" y="594"/>
                    </a:lnTo>
                    <a:lnTo>
                      <a:pt x="2324" y="596"/>
                    </a:lnTo>
                    <a:lnTo>
                      <a:pt x="2316" y="596"/>
                    </a:lnTo>
                    <a:lnTo>
                      <a:pt x="2304" y="596"/>
                    </a:lnTo>
                    <a:lnTo>
                      <a:pt x="2290" y="592"/>
                    </a:lnTo>
                    <a:lnTo>
                      <a:pt x="2272" y="587"/>
                    </a:lnTo>
                    <a:lnTo>
                      <a:pt x="2251" y="579"/>
                    </a:lnTo>
                    <a:lnTo>
                      <a:pt x="2243" y="575"/>
                    </a:lnTo>
                    <a:lnTo>
                      <a:pt x="2234" y="575"/>
                    </a:lnTo>
                    <a:lnTo>
                      <a:pt x="2227" y="575"/>
                    </a:lnTo>
                    <a:lnTo>
                      <a:pt x="2222" y="575"/>
                    </a:lnTo>
                    <a:lnTo>
                      <a:pt x="2216" y="579"/>
                    </a:lnTo>
                    <a:lnTo>
                      <a:pt x="2213" y="582"/>
                    </a:lnTo>
                    <a:lnTo>
                      <a:pt x="2208" y="589"/>
                    </a:lnTo>
                    <a:lnTo>
                      <a:pt x="2204" y="599"/>
                    </a:lnTo>
                    <a:lnTo>
                      <a:pt x="2206" y="610"/>
                    </a:lnTo>
                    <a:lnTo>
                      <a:pt x="2208" y="620"/>
                    </a:lnTo>
                    <a:lnTo>
                      <a:pt x="2211" y="626"/>
                    </a:lnTo>
                    <a:lnTo>
                      <a:pt x="2215" y="631"/>
                    </a:lnTo>
                    <a:lnTo>
                      <a:pt x="2216" y="638"/>
                    </a:lnTo>
                    <a:lnTo>
                      <a:pt x="2218" y="643"/>
                    </a:lnTo>
                    <a:lnTo>
                      <a:pt x="2218" y="650"/>
                    </a:lnTo>
                    <a:lnTo>
                      <a:pt x="2215" y="662"/>
                    </a:lnTo>
                    <a:lnTo>
                      <a:pt x="2208" y="673"/>
                    </a:lnTo>
                    <a:lnTo>
                      <a:pt x="2206" y="676"/>
                    </a:lnTo>
                    <a:lnTo>
                      <a:pt x="2204" y="680"/>
                    </a:lnTo>
                    <a:lnTo>
                      <a:pt x="2206" y="681"/>
                    </a:lnTo>
                    <a:lnTo>
                      <a:pt x="2208" y="683"/>
                    </a:lnTo>
                    <a:lnTo>
                      <a:pt x="2215" y="692"/>
                    </a:lnTo>
                    <a:lnTo>
                      <a:pt x="2220" y="699"/>
                    </a:lnTo>
                    <a:lnTo>
                      <a:pt x="2223" y="707"/>
                    </a:lnTo>
                    <a:lnTo>
                      <a:pt x="2227" y="718"/>
                    </a:lnTo>
                    <a:lnTo>
                      <a:pt x="2229" y="725"/>
                    </a:lnTo>
                    <a:lnTo>
                      <a:pt x="2229" y="730"/>
                    </a:lnTo>
                    <a:lnTo>
                      <a:pt x="2227" y="735"/>
                    </a:lnTo>
                    <a:lnTo>
                      <a:pt x="2222" y="744"/>
                    </a:lnTo>
                    <a:lnTo>
                      <a:pt x="2216" y="756"/>
                    </a:lnTo>
                    <a:lnTo>
                      <a:pt x="2215" y="763"/>
                    </a:lnTo>
                    <a:lnTo>
                      <a:pt x="2211" y="768"/>
                    </a:lnTo>
                    <a:lnTo>
                      <a:pt x="2203" y="774"/>
                    </a:lnTo>
                    <a:lnTo>
                      <a:pt x="2199" y="775"/>
                    </a:lnTo>
                    <a:lnTo>
                      <a:pt x="2196" y="779"/>
                    </a:lnTo>
                    <a:lnTo>
                      <a:pt x="2194" y="784"/>
                    </a:lnTo>
                    <a:lnTo>
                      <a:pt x="2192" y="793"/>
                    </a:lnTo>
                    <a:lnTo>
                      <a:pt x="2190" y="796"/>
                    </a:lnTo>
                    <a:lnTo>
                      <a:pt x="2192" y="800"/>
                    </a:lnTo>
                    <a:lnTo>
                      <a:pt x="2197" y="807"/>
                    </a:lnTo>
                    <a:lnTo>
                      <a:pt x="2204" y="812"/>
                    </a:lnTo>
                    <a:lnTo>
                      <a:pt x="2215" y="819"/>
                    </a:lnTo>
                    <a:lnTo>
                      <a:pt x="2227" y="828"/>
                    </a:lnTo>
                    <a:lnTo>
                      <a:pt x="2237" y="840"/>
                    </a:lnTo>
                    <a:lnTo>
                      <a:pt x="2244" y="847"/>
                    </a:lnTo>
                    <a:lnTo>
                      <a:pt x="2250" y="855"/>
                    </a:lnTo>
                    <a:lnTo>
                      <a:pt x="2253" y="868"/>
                    </a:lnTo>
                    <a:lnTo>
                      <a:pt x="2258" y="880"/>
                    </a:lnTo>
                    <a:lnTo>
                      <a:pt x="2260" y="892"/>
                    </a:lnTo>
                    <a:lnTo>
                      <a:pt x="2262" y="904"/>
                    </a:lnTo>
                    <a:lnTo>
                      <a:pt x="2262" y="916"/>
                    </a:lnTo>
                    <a:lnTo>
                      <a:pt x="2258" y="928"/>
                    </a:lnTo>
                    <a:lnTo>
                      <a:pt x="2255" y="939"/>
                    </a:lnTo>
                    <a:lnTo>
                      <a:pt x="2251" y="948"/>
                    </a:lnTo>
                    <a:lnTo>
                      <a:pt x="2244" y="956"/>
                    </a:lnTo>
                    <a:lnTo>
                      <a:pt x="2237" y="965"/>
                    </a:lnTo>
                    <a:lnTo>
                      <a:pt x="2223" y="979"/>
                    </a:lnTo>
                    <a:lnTo>
                      <a:pt x="2206" y="991"/>
                    </a:lnTo>
                    <a:lnTo>
                      <a:pt x="2189" y="1002"/>
                    </a:lnTo>
                    <a:lnTo>
                      <a:pt x="2171" y="1009"/>
                    </a:lnTo>
                    <a:lnTo>
                      <a:pt x="2159" y="1014"/>
                    </a:lnTo>
                    <a:lnTo>
                      <a:pt x="2154" y="1019"/>
                    </a:lnTo>
                    <a:lnTo>
                      <a:pt x="2152" y="1023"/>
                    </a:lnTo>
                    <a:lnTo>
                      <a:pt x="2152" y="1024"/>
                    </a:lnTo>
                    <a:lnTo>
                      <a:pt x="2156" y="1029"/>
                    </a:lnTo>
                    <a:lnTo>
                      <a:pt x="2161" y="1036"/>
                    </a:lnTo>
                    <a:lnTo>
                      <a:pt x="2166" y="1045"/>
                    </a:lnTo>
                    <a:lnTo>
                      <a:pt x="2171" y="1056"/>
                    </a:lnTo>
                    <a:lnTo>
                      <a:pt x="2171" y="1063"/>
                    </a:lnTo>
                    <a:lnTo>
                      <a:pt x="2171" y="1070"/>
                    </a:lnTo>
                    <a:lnTo>
                      <a:pt x="2173" y="1083"/>
                    </a:lnTo>
                    <a:lnTo>
                      <a:pt x="2176" y="1096"/>
                    </a:lnTo>
                    <a:lnTo>
                      <a:pt x="2185" y="1122"/>
                    </a:lnTo>
                    <a:lnTo>
                      <a:pt x="2189" y="1134"/>
                    </a:lnTo>
                    <a:lnTo>
                      <a:pt x="2189" y="1144"/>
                    </a:lnTo>
                    <a:lnTo>
                      <a:pt x="2189" y="1153"/>
                    </a:lnTo>
                    <a:lnTo>
                      <a:pt x="2187" y="1157"/>
                    </a:lnTo>
                    <a:lnTo>
                      <a:pt x="2183" y="1158"/>
                    </a:lnTo>
                    <a:lnTo>
                      <a:pt x="2180" y="1160"/>
                    </a:lnTo>
                    <a:lnTo>
                      <a:pt x="2178" y="1164"/>
                    </a:lnTo>
                    <a:lnTo>
                      <a:pt x="2176" y="1170"/>
                    </a:lnTo>
                    <a:lnTo>
                      <a:pt x="2178" y="1176"/>
                    </a:lnTo>
                    <a:lnTo>
                      <a:pt x="2180" y="1183"/>
                    </a:lnTo>
                    <a:lnTo>
                      <a:pt x="2182" y="1186"/>
                    </a:lnTo>
                    <a:lnTo>
                      <a:pt x="2182" y="1188"/>
                    </a:lnTo>
                    <a:lnTo>
                      <a:pt x="2176" y="1188"/>
                    </a:lnTo>
                    <a:lnTo>
                      <a:pt x="2169" y="1183"/>
                    </a:lnTo>
                    <a:lnTo>
                      <a:pt x="2159" y="1179"/>
                    </a:lnTo>
                    <a:lnTo>
                      <a:pt x="2157" y="1179"/>
                    </a:lnTo>
                    <a:lnTo>
                      <a:pt x="2156" y="1181"/>
                    </a:lnTo>
                    <a:lnTo>
                      <a:pt x="2154" y="1186"/>
                    </a:lnTo>
                    <a:lnTo>
                      <a:pt x="2152" y="1191"/>
                    </a:lnTo>
                    <a:lnTo>
                      <a:pt x="2152" y="1198"/>
                    </a:lnTo>
                    <a:lnTo>
                      <a:pt x="2150" y="1204"/>
                    </a:lnTo>
                    <a:lnTo>
                      <a:pt x="2149" y="1205"/>
                    </a:lnTo>
                    <a:lnTo>
                      <a:pt x="2145" y="1205"/>
                    </a:lnTo>
                    <a:lnTo>
                      <a:pt x="2138" y="1200"/>
                    </a:lnTo>
                    <a:lnTo>
                      <a:pt x="2129" y="1195"/>
                    </a:lnTo>
                    <a:lnTo>
                      <a:pt x="2124" y="1190"/>
                    </a:lnTo>
                    <a:lnTo>
                      <a:pt x="2117" y="1177"/>
                    </a:lnTo>
                    <a:lnTo>
                      <a:pt x="2112" y="1169"/>
                    </a:lnTo>
                    <a:lnTo>
                      <a:pt x="2105" y="1158"/>
                    </a:lnTo>
                    <a:lnTo>
                      <a:pt x="2093" y="1146"/>
                    </a:lnTo>
                    <a:lnTo>
                      <a:pt x="2075" y="1130"/>
                    </a:lnTo>
                    <a:lnTo>
                      <a:pt x="2067" y="1120"/>
                    </a:lnTo>
                    <a:lnTo>
                      <a:pt x="2061" y="1111"/>
                    </a:lnTo>
                    <a:lnTo>
                      <a:pt x="2060" y="1101"/>
                    </a:lnTo>
                    <a:lnTo>
                      <a:pt x="2060" y="1092"/>
                    </a:lnTo>
                    <a:lnTo>
                      <a:pt x="2061" y="1073"/>
                    </a:lnTo>
                    <a:lnTo>
                      <a:pt x="2060" y="1064"/>
                    </a:lnTo>
                    <a:lnTo>
                      <a:pt x="2058" y="1052"/>
                    </a:lnTo>
                    <a:lnTo>
                      <a:pt x="2055" y="1040"/>
                    </a:lnTo>
                    <a:lnTo>
                      <a:pt x="2056" y="1029"/>
                    </a:lnTo>
                    <a:lnTo>
                      <a:pt x="2058" y="1019"/>
                    </a:lnTo>
                    <a:lnTo>
                      <a:pt x="2060" y="1012"/>
                    </a:lnTo>
                    <a:lnTo>
                      <a:pt x="2061" y="1005"/>
                    </a:lnTo>
                    <a:lnTo>
                      <a:pt x="2060" y="1000"/>
                    </a:lnTo>
                    <a:lnTo>
                      <a:pt x="2056" y="995"/>
                    </a:lnTo>
                    <a:lnTo>
                      <a:pt x="2046" y="991"/>
                    </a:lnTo>
                    <a:lnTo>
                      <a:pt x="2023" y="986"/>
                    </a:lnTo>
                    <a:lnTo>
                      <a:pt x="2006" y="984"/>
                    </a:lnTo>
                    <a:lnTo>
                      <a:pt x="1992" y="984"/>
                    </a:lnTo>
                    <a:lnTo>
                      <a:pt x="1983" y="984"/>
                    </a:lnTo>
                    <a:lnTo>
                      <a:pt x="1971" y="986"/>
                    </a:lnTo>
                    <a:lnTo>
                      <a:pt x="1966" y="986"/>
                    </a:lnTo>
                    <a:lnTo>
                      <a:pt x="1959" y="984"/>
                    </a:lnTo>
                    <a:lnTo>
                      <a:pt x="1954" y="982"/>
                    </a:lnTo>
                    <a:lnTo>
                      <a:pt x="1950" y="979"/>
                    </a:lnTo>
                    <a:lnTo>
                      <a:pt x="1943" y="972"/>
                    </a:lnTo>
                    <a:lnTo>
                      <a:pt x="1938" y="967"/>
                    </a:lnTo>
                    <a:lnTo>
                      <a:pt x="1929" y="962"/>
                    </a:lnTo>
                    <a:lnTo>
                      <a:pt x="1915" y="956"/>
                    </a:lnTo>
                    <a:lnTo>
                      <a:pt x="1896" y="949"/>
                    </a:lnTo>
                    <a:lnTo>
                      <a:pt x="1879" y="944"/>
                    </a:lnTo>
                    <a:lnTo>
                      <a:pt x="1868" y="939"/>
                    </a:lnTo>
                    <a:lnTo>
                      <a:pt x="1865" y="934"/>
                    </a:lnTo>
                    <a:lnTo>
                      <a:pt x="1863" y="927"/>
                    </a:lnTo>
                    <a:lnTo>
                      <a:pt x="1859" y="920"/>
                    </a:lnTo>
                    <a:lnTo>
                      <a:pt x="1851" y="913"/>
                    </a:lnTo>
                    <a:lnTo>
                      <a:pt x="1835" y="902"/>
                    </a:lnTo>
                    <a:lnTo>
                      <a:pt x="1807" y="890"/>
                    </a:lnTo>
                    <a:lnTo>
                      <a:pt x="1790" y="885"/>
                    </a:lnTo>
                    <a:lnTo>
                      <a:pt x="1776" y="881"/>
                    </a:lnTo>
                    <a:lnTo>
                      <a:pt x="1762" y="880"/>
                    </a:lnTo>
                    <a:lnTo>
                      <a:pt x="1752" y="880"/>
                    </a:lnTo>
                    <a:lnTo>
                      <a:pt x="1741" y="880"/>
                    </a:lnTo>
                    <a:lnTo>
                      <a:pt x="1732" y="881"/>
                    </a:lnTo>
                    <a:lnTo>
                      <a:pt x="1718" y="887"/>
                    </a:lnTo>
                    <a:lnTo>
                      <a:pt x="1708" y="892"/>
                    </a:lnTo>
                    <a:lnTo>
                      <a:pt x="1703" y="894"/>
                    </a:lnTo>
                    <a:lnTo>
                      <a:pt x="1701" y="894"/>
                    </a:lnTo>
                    <a:lnTo>
                      <a:pt x="1699" y="890"/>
                    </a:lnTo>
                    <a:lnTo>
                      <a:pt x="1698" y="878"/>
                    </a:lnTo>
                    <a:lnTo>
                      <a:pt x="1698" y="864"/>
                    </a:lnTo>
                    <a:lnTo>
                      <a:pt x="1696" y="852"/>
                    </a:lnTo>
                    <a:lnTo>
                      <a:pt x="1691" y="838"/>
                    </a:lnTo>
                    <a:lnTo>
                      <a:pt x="1685" y="826"/>
                    </a:lnTo>
                    <a:lnTo>
                      <a:pt x="1684" y="817"/>
                    </a:lnTo>
                    <a:lnTo>
                      <a:pt x="1680" y="807"/>
                    </a:lnTo>
                    <a:lnTo>
                      <a:pt x="1680" y="801"/>
                    </a:lnTo>
                    <a:lnTo>
                      <a:pt x="1677" y="798"/>
                    </a:lnTo>
                    <a:lnTo>
                      <a:pt x="1673" y="796"/>
                    </a:lnTo>
                    <a:lnTo>
                      <a:pt x="1670" y="794"/>
                    </a:lnTo>
                    <a:lnTo>
                      <a:pt x="1661" y="794"/>
                    </a:lnTo>
                    <a:lnTo>
                      <a:pt x="1651" y="794"/>
                    </a:lnTo>
                    <a:lnTo>
                      <a:pt x="1640" y="793"/>
                    </a:lnTo>
                    <a:lnTo>
                      <a:pt x="1635" y="791"/>
                    </a:lnTo>
                    <a:lnTo>
                      <a:pt x="1631" y="787"/>
                    </a:lnTo>
                    <a:lnTo>
                      <a:pt x="1626" y="782"/>
                    </a:lnTo>
                    <a:lnTo>
                      <a:pt x="1623" y="775"/>
                    </a:lnTo>
                    <a:lnTo>
                      <a:pt x="1621" y="767"/>
                    </a:lnTo>
                    <a:lnTo>
                      <a:pt x="1617" y="756"/>
                    </a:lnTo>
                    <a:lnTo>
                      <a:pt x="1617" y="744"/>
                    </a:lnTo>
                    <a:lnTo>
                      <a:pt x="1619" y="730"/>
                    </a:lnTo>
                    <a:lnTo>
                      <a:pt x="1621" y="718"/>
                    </a:lnTo>
                    <a:lnTo>
                      <a:pt x="1624" y="704"/>
                    </a:lnTo>
                    <a:lnTo>
                      <a:pt x="1635" y="678"/>
                    </a:lnTo>
                    <a:lnTo>
                      <a:pt x="1647" y="653"/>
                    </a:lnTo>
                    <a:lnTo>
                      <a:pt x="1661" y="631"/>
                    </a:lnTo>
                    <a:lnTo>
                      <a:pt x="1675" y="613"/>
                    </a:lnTo>
                    <a:lnTo>
                      <a:pt x="1685" y="603"/>
                    </a:lnTo>
                    <a:lnTo>
                      <a:pt x="1691" y="601"/>
                    </a:lnTo>
                    <a:lnTo>
                      <a:pt x="1692" y="599"/>
                    </a:lnTo>
                    <a:lnTo>
                      <a:pt x="1698" y="599"/>
                    </a:lnTo>
                    <a:lnTo>
                      <a:pt x="1699" y="596"/>
                    </a:lnTo>
                    <a:lnTo>
                      <a:pt x="1701" y="584"/>
                    </a:lnTo>
                    <a:lnTo>
                      <a:pt x="1705" y="577"/>
                    </a:lnTo>
                    <a:lnTo>
                      <a:pt x="1708" y="570"/>
                    </a:lnTo>
                    <a:lnTo>
                      <a:pt x="1715" y="565"/>
                    </a:lnTo>
                    <a:lnTo>
                      <a:pt x="1724" y="563"/>
                    </a:lnTo>
                    <a:lnTo>
                      <a:pt x="1746" y="559"/>
                    </a:lnTo>
                    <a:lnTo>
                      <a:pt x="1757" y="558"/>
                    </a:lnTo>
                    <a:lnTo>
                      <a:pt x="1764" y="554"/>
                    </a:lnTo>
                    <a:lnTo>
                      <a:pt x="1767" y="549"/>
                    </a:lnTo>
                    <a:lnTo>
                      <a:pt x="1767" y="542"/>
                    </a:lnTo>
                    <a:lnTo>
                      <a:pt x="1764" y="535"/>
                    </a:lnTo>
                    <a:lnTo>
                      <a:pt x="1755" y="526"/>
                    </a:lnTo>
                    <a:lnTo>
                      <a:pt x="1748" y="519"/>
                    </a:lnTo>
                    <a:lnTo>
                      <a:pt x="1748" y="516"/>
                    </a:lnTo>
                    <a:lnTo>
                      <a:pt x="1753" y="514"/>
                    </a:lnTo>
                    <a:lnTo>
                      <a:pt x="1762" y="514"/>
                    </a:lnTo>
                    <a:lnTo>
                      <a:pt x="1771" y="514"/>
                    </a:lnTo>
                    <a:lnTo>
                      <a:pt x="1781" y="511"/>
                    </a:lnTo>
                    <a:lnTo>
                      <a:pt x="1786" y="509"/>
                    </a:lnTo>
                    <a:lnTo>
                      <a:pt x="1790" y="505"/>
                    </a:lnTo>
                    <a:lnTo>
                      <a:pt x="1792" y="500"/>
                    </a:lnTo>
                    <a:lnTo>
                      <a:pt x="1793" y="495"/>
                    </a:lnTo>
                    <a:lnTo>
                      <a:pt x="1795" y="490"/>
                    </a:lnTo>
                    <a:lnTo>
                      <a:pt x="1797" y="486"/>
                    </a:lnTo>
                    <a:lnTo>
                      <a:pt x="1799" y="485"/>
                    </a:lnTo>
                    <a:lnTo>
                      <a:pt x="1802" y="485"/>
                    </a:lnTo>
                    <a:lnTo>
                      <a:pt x="1807" y="488"/>
                    </a:lnTo>
                    <a:lnTo>
                      <a:pt x="1816" y="493"/>
                    </a:lnTo>
                    <a:lnTo>
                      <a:pt x="1826" y="497"/>
                    </a:lnTo>
                    <a:lnTo>
                      <a:pt x="1832" y="497"/>
                    </a:lnTo>
                    <a:lnTo>
                      <a:pt x="1837" y="497"/>
                    </a:lnTo>
                    <a:lnTo>
                      <a:pt x="1842" y="493"/>
                    </a:lnTo>
                    <a:lnTo>
                      <a:pt x="1849" y="490"/>
                    </a:lnTo>
                    <a:lnTo>
                      <a:pt x="1856" y="483"/>
                    </a:lnTo>
                    <a:lnTo>
                      <a:pt x="1861" y="472"/>
                    </a:lnTo>
                    <a:lnTo>
                      <a:pt x="1873" y="453"/>
                    </a:lnTo>
                    <a:lnTo>
                      <a:pt x="1882" y="441"/>
                    </a:lnTo>
                    <a:lnTo>
                      <a:pt x="1887" y="432"/>
                    </a:lnTo>
                    <a:lnTo>
                      <a:pt x="1889" y="427"/>
                    </a:lnTo>
                    <a:lnTo>
                      <a:pt x="1887" y="425"/>
                    </a:lnTo>
                    <a:lnTo>
                      <a:pt x="1886" y="425"/>
                    </a:lnTo>
                    <a:lnTo>
                      <a:pt x="1877" y="424"/>
                    </a:lnTo>
                    <a:lnTo>
                      <a:pt x="1861" y="420"/>
                    </a:lnTo>
                    <a:lnTo>
                      <a:pt x="1840" y="417"/>
                    </a:lnTo>
                    <a:lnTo>
                      <a:pt x="1826" y="413"/>
                    </a:lnTo>
                    <a:lnTo>
                      <a:pt x="1816" y="408"/>
                    </a:lnTo>
                    <a:lnTo>
                      <a:pt x="1811" y="404"/>
                    </a:lnTo>
                    <a:lnTo>
                      <a:pt x="1806" y="401"/>
                    </a:lnTo>
                    <a:lnTo>
                      <a:pt x="1797" y="392"/>
                    </a:lnTo>
                    <a:lnTo>
                      <a:pt x="1790" y="387"/>
                    </a:lnTo>
                    <a:lnTo>
                      <a:pt x="1778" y="382"/>
                    </a:lnTo>
                    <a:lnTo>
                      <a:pt x="1785" y="380"/>
                    </a:lnTo>
                    <a:lnTo>
                      <a:pt x="1793" y="382"/>
                    </a:lnTo>
                    <a:lnTo>
                      <a:pt x="1800" y="384"/>
                    </a:lnTo>
                    <a:lnTo>
                      <a:pt x="1807" y="385"/>
                    </a:lnTo>
                    <a:lnTo>
                      <a:pt x="1825" y="394"/>
                    </a:lnTo>
                    <a:lnTo>
                      <a:pt x="1840" y="403"/>
                    </a:lnTo>
                    <a:lnTo>
                      <a:pt x="1854" y="410"/>
                    </a:lnTo>
                    <a:lnTo>
                      <a:pt x="1863" y="411"/>
                    </a:lnTo>
                    <a:lnTo>
                      <a:pt x="1870" y="413"/>
                    </a:lnTo>
                    <a:lnTo>
                      <a:pt x="1877" y="413"/>
                    </a:lnTo>
                    <a:lnTo>
                      <a:pt x="1886" y="410"/>
                    </a:lnTo>
                    <a:lnTo>
                      <a:pt x="1893" y="406"/>
                    </a:lnTo>
                    <a:lnTo>
                      <a:pt x="1900" y="399"/>
                    </a:lnTo>
                    <a:lnTo>
                      <a:pt x="1920" y="377"/>
                    </a:lnTo>
                    <a:lnTo>
                      <a:pt x="1926" y="371"/>
                    </a:lnTo>
                    <a:lnTo>
                      <a:pt x="1927" y="366"/>
                    </a:lnTo>
                    <a:lnTo>
                      <a:pt x="1927" y="363"/>
                    </a:lnTo>
                    <a:lnTo>
                      <a:pt x="1924" y="359"/>
                    </a:lnTo>
                    <a:lnTo>
                      <a:pt x="1907" y="349"/>
                    </a:lnTo>
                    <a:lnTo>
                      <a:pt x="1898" y="343"/>
                    </a:lnTo>
                    <a:lnTo>
                      <a:pt x="1898" y="342"/>
                    </a:lnTo>
                    <a:lnTo>
                      <a:pt x="1898" y="340"/>
                    </a:lnTo>
                    <a:lnTo>
                      <a:pt x="1905" y="338"/>
                    </a:lnTo>
                    <a:lnTo>
                      <a:pt x="1913" y="337"/>
                    </a:lnTo>
                    <a:lnTo>
                      <a:pt x="1926" y="338"/>
                    </a:lnTo>
                    <a:lnTo>
                      <a:pt x="1938" y="340"/>
                    </a:lnTo>
                    <a:lnTo>
                      <a:pt x="1948" y="343"/>
                    </a:lnTo>
                    <a:lnTo>
                      <a:pt x="1955" y="349"/>
                    </a:lnTo>
                    <a:lnTo>
                      <a:pt x="1964" y="357"/>
                    </a:lnTo>
                    <a:lnTo>
                      <a:pt x="1973" y="364"/>
                    </a:lnTo>
                    <a:lnTo>
                      <a:pt x="1981" y="371"/>
                    </a:lnTo>
                    <a:lnTo>
                      <a:pt x="1988" y="382"/>
                    </a:lnTo>
                    <a:lnTo>
                      <a:pt x="1995" y="390"/>
                    </a:lnTo>
                    <a:lnTo>
                      <a:pt x="2001" y="394"/>
                    </a:lnTo>
                    <a:lnTo>
                      <a:pt x="2009" y="396"/>
                    </a:lnTo>
                    <a:lnTo>
                      <a:pt x="2020" y="392"/>
                    </a:lnTo>
                    <a:lnTo>
                      <a:pt x="2021" y="392"/>
                    </a:lnTo>
                    <a:lnTo>
                      <a:pt x="2023" y="390"/>
                    </a:lnTo>
                    <a:lnTo>
                      <a:pt x="2021" y="387"/>
                    </a:lnTo>
                    <a:lnTo>
                      <a:pt x="2011" y="380"/>
                    </a:lnTo>
                    <a:lnTo>
                      <a:pt x="2004" y="375"/>
                    </a:lnTo>
                    <a:lnTo>
                      <a:pt x="1999" y="371"/>
                    </a:lnTo>
                    <a:lnTo>
                      <a:pt x="1999" y="370"/>
                    </a:lnTo>
                    <a:lnTo>
                      <a:pt x="1999" y="366"/>
                    </a:lnTo>
                    <a:lnTo>
                      <a:pt x="1999" y="364"/>
                    </a:lnTo>
                    <a:lnTo>
                      <a:pt x="2002" y="363"/>
                    </a:lnTo>
                    <a:lnTo>
                      <a:pt x="2009" y="359"/>
                    </a:lnTo>
                    <a:lnTo>
                      <a:pt x="2014" y="354"/>
                    </a:lnTo>
                    <a:lnTo>
                      <a:pt x="2025" y="345"/>
                    </a:lnTo>
                    <a:lnTo>
                      <a:pt x="2034" y="338"/>
                    </a:lnTo>
                    <a:lnTo>
                      <a:pt x="2039" y="337"/>
                    </a:lnTo>
                    <a:lnTo>
                      <a:pt x="2044" y="337"/>
                    </a:lnTo>
                    <a:lnTo>
                      <a:pt x="2051" y="337"/>
                    </a:lnTo>
                    <a:lnTo>
                      <a:pt x="2055" y="335"/>
                    </a:lnTo>
                    <a:lnTo>
                      <a:pt x="2060" y="330"/>
                    </a:lnTo>
                    <a:lnTo>
                      <a:pt x="2063" y="326"/>
                    </a:lnTo>
                    <a:lnTo>
                      <a:pt x="2070" y="317"/>
                    </a:lnTo>
                    <a:lnTo>
                      <a:pt x="2075" y="314"/>
                    </a:lnTo>
                    <a:lnTo>
                      <a:pt x="2081" y="312"/>
                    </a:lnTo>
                    <a:lnTo>
                      <a:pt x="2086" y="310"/>
                    </a:lnTo>
                    <a:lnTo>
                      <a:pt x="2089" y="309"/>
                    </a:lnTo>
                    <a:lnTo>
                      <a:pt x="2091" y="303"/>
                    </a:lnTo>
                    <a:lnTo>
                      <a:pt x="2093" y="298"/>
                    </a:lnTo>
                    <a:lnTo>
                      <a:pt x="2093" y="291"/>
                    </a:lnTo>
                    <a:lnTo>
                      <a:pt x="2089" y="283"/>
                    </a:lnTo>
                    <a:lnTo>
                      <a:pt x="2082" y="276"/>
                    </a:lnTo>
                    <a:lnTo>
                      <a:pt x="2074" y="267"/>
                    </a:lnTo>
                    <a:lnTo>
                      <a:pt x="2067" y="260"/>
                    </a:lnTo>
                    <a:lnTo>
                      <a:pt x="2063" y="255"/>
                    </a:lnTo>
                    <a:lnTo>
                      <a:pt x="2063" y="251"/>
                    </a:lnTo>
                    <a:lnTo>
                      <a:pt x="2065" y="248"/>
                    </a:lnTo>
                    <a:lnTo>
                      <a:pt x="2068" y="244"/>
                    </a:lnTo>
                    <a:lnTo>
                      <a:pt x="2068" y="241"/>
                    </a:lnTo>
                    <a:lnTo>
                      <a:pt x="2067" y="237"/>
                    </a:lnTo>
                    <a:lnTo>
                      <a:pt x="2061" y="232"/>
                    </a:lnTo>
                    <a:lnTo>
                      <a:pt x="2056" y="227"/>
                    </a:lnTo>
                    <a:lnTo>
                      <a:pt x="2056" y="225"/>
                    </a:lnTo>
                    <a:lnTo>
                      <a:pt x="2058" y="223"/>
                    </a:lnTo>
                    <a:lnTo>
                      <a:pt x="2061" y="223"/>
                    </a:lnTo>
                    <a:lnTo>
                      <a:pt x="2068" y="223"/>
                    </a:lnTo>
                    <a:lnTo>
                      <a:pt x="2077" y="223"/>
                    </a:lnTo>
                    <a:lnTo>
                      <a:pt x="2084" y="222"/>
                    </a:lnTo>
                    <a:lnTo>
                      <a:pt x="2091" y="218"/>
                    </a:lnTo>
                    <a:lnTo>
                      <a:pt x="2095" y="215"/>
                    </a:lnTo>
                    <a:lnTo>
                      <a:pt x="2095" y="211"/>
                    </a:lnTo>
                    <a:lnTo>
                      <a:pt x="2096" y="204"/>
                    </a:lnTo>
                    <a:lnTo>
                      <a:pt x="2095" y="201"/>
                    </a:lnTo>
                    <a:lnTo>
                      <a:pt x="2091" y="197"/>
                    </a:lnTo>
                    <a:lnTo>
                      <a:pt x="2089" y="197"/>
                    </a:lnTo>
                    <a:lnTo>
                      <a:pt x="2086" y="195"/>
                    </a:lnTo>
                    <a:lnTo>
                      <a:pt x="2084" y="194"/>
                    </a:lnTo>
                    <a:lnTo>
                      <a:pt x="2086" y="190"/>
                    </a:lnTo>
                    <a:lnTo>
                      <a:pt x="2089" y="185"/>
                    </a:lnTo>
                    <a:lnTo>
                      <a:pt x="2093" y="180"/>
                    </a:lnTo>
                    <a:lnTo>
                      <a:pt x="2091" y="176"/>
                    </a:lnTo>
                    <a:lnTo>
                      <a:pt x="2088" y="175"/>
                    </a:lnTo>
                    <a:lnTo>
                      <a:pt x="2081" y="175"/>
                    </a:lnTo>
                    <a:lnTo>
                      <a:pt x="2074" y="173"/>
                    </a:lnTo>
                    <a:lnTo>
                      <a:pt x="2068" y="171"/>
                    </a:lnTo>
                    <a:lnTo>
                      <a:pt x="2061" y="166"/>
                    </a:lnTo>
                    <a:lnTo>
                      <a:pt x="2060" y="159"/>
                    </a:lnTo>
                    <a:lnTo>
                      <a:pt x="2056" y="152"/>
                    </a:lnTo>
                    <a:lnTo>
                      <a:pt x="2051" y="148"/>
                    </a:lnTo>
                    <a:lnTo>
                      <a:pt x="2044" y="147"/>
                    </a:lnTo>
                    <a:lnTo>
                      <a:pt x="2035" y="147"/>
                    </a:lnTo>
                    <a:lnTo>
                      <a:pt x="2016" y="145"/>
                    </a:lnTo>
                    <a:lnTo>
                      <a:pt x="2004" y="143"/>
                    </a:lnTo>
                    <a:lnTo>
                      <a:pt x="1992" y="138"/>
                    </a:lnTo>
                    <a:lnTo>
                      <a:pt x="1978" y="131"/>
                    </a:lnTo>
                    <a:lnTo>
                      <a:pt x="1973" y="131"/>
                    </a:lnTo>
                    <a:lnTo>
                      <a:pt x="1971" y="133"/>
                    </a:lnTo>
                    <a:lnTo>
                      <a:pt x="1966" y="136"/>
                    </a:lnTo>
                    <a:lnTo>
                      <a:pt x="1962" y="138"/>
                    </a:lnTo>
                    <a:lnTo>
                      <a:pt x="1954" y="138"/>
                    </a:lnTo>
                    <a:lnTo>
                      <a:pt x="1947" y="138"/>
                    </a:lnTo>
                    <a:lnTo>
                      <a:pt x="1941" y="143"/>
                    </a:lnTo>
                    <a:lnTo>
                      <a:pt x="1940" y="150"/>
                    </a:lnTo>
                    <a:lnTo>
                      <a:pt x="1940" y="157"/>
                    </a:lnTo>
                    <a:lnTo>
                      <a:pt x="1943" y="166"/>
                    </a:lnTo>
                    <a:lnTo>
                      <a:pt x="1947" y="173"/>
                    </a:lnTo>
                    <a:lnTo>
                      <a:pt x="1952" y="180"/>
                    </a:lnTo>
                    <a:lnTo>
                      <a:pt x="1957" y="183"/>
                    </a:lnTo>
                    <a:lnTo>
                      <a:pt x="1960" y="185"/>
                    </a:lnTo>
                    <a:lnTo>
                      <a:pt x="1964" y="189"/>
                    </a:lnTo>
                    <a:lnTo>
                      <a:pt x="1964" y="192"/>
                    </a:lnTo>
                    <a:lnTo>
                      <a:pt x="1964" y="197"/>
                    </a:lnTo>
                    <a:lnTo>
                      <a:pt x="1960" y="201"/>
                    </a:lnTo>
                    <a:lnTo>
                      <a:pt x="1957" y="202"/>
                    </a:lnTo>
                    <a:lnTo>
                      <a:pt x="1952" y="204"/>
                    </a:lnTo>
                    <a:lnTo>
                      <a:pt x="1948" y="204"/>
                    </a:lnTo>
                    <a:lnTo>
                      <a:pt x="1943" y="204"/>
                    </a:lnTo>
                    <a:lnTo>
                      <a:pt x="1941" y="209"/>
                    </a:lnTo>
                    <a:lnTo>
                      <a:pt x="1941" y="223"/>
                    </a:lnTo>
                    <a:lnTo>
                      <a:pt x="1940" y="232"/>
                    </a:lnTo>
                    <a:lnTo>
                      <a:pt x="1938" y="241"/>
                    </a:lnTo>
                    <a:lnTo>
                      <a:pt x="1933" y="249"/>
                    </a:lnTo>
                    <a:lnTo>
                      <a:pt x="1924" y="256"/>
                    </a:lnTo>
                    <a:lnTo>
                      <a:pt x="1917" y="263"/>
                    </a:lnTo>
                    <a:lnTo>
                      <a:pt x="1912" y="269"/>
                    </a:lnTo>
                    <a:lnTo>
                      <a:pt x="1910" y="276"/>
                    </a:lnTo>
                    <a:lnTo>
                      <a:pt x="1908" y="281"/>
                    </a:lnTo>
                    <a:lnTo>
                      <a:pt x="1908" y="286"/>
                    </a:lnTo>
                    <a:lnTo>
                      <a:pt x="1905" y="290"/>
                    </a:lnTo>
                    <a:lnTo>
                      <a:pt x="1901" y="293"/>
                    </a:lnTo>
                    <a:lnTo>
                      <a:pt x="1893" y="296"/>
                    </a:lnTo>
                    <a:lnTo>
                      <a:pt x="1880" y="300"/>
                    </a:lnTo>
                    <a:lnTo>
                      <a:pt x="1877" y="298"/>
                    </a:lnTo>
                    <a:lnTo>
                      <a:pt x="1875" y="296"/>
                    </a:lnTo>
                    <a:lnTo>
                      <a:pt x="1870" y="288"/>
                    </a:lnTo>
                    <a:lnTo>
                      <a:pt x="1865" y="281"/>
                    </a:lnTo>
                    <a:lnTo>
                      <a:pt x="1856" y="272"/>
                    </a:lnTo>
                    <a:lnTo>
                      <a:pt x="1849" y="265"/>
                    </a:lnTo>
                    <a:lnTo>
                      <a:pt x="1847" y="258"/>
                    </a:lnTo>
                    <a:lnTo>
                      <a:pt x="1847" y="255"/>
                    </a:lnTo>
                    <a:lnTo>
                      <a:pt x="1851" y="251"/>
                    </a:lnTo>
                    <a:lnTo>
                      <a:pt x="1861" y="244"/>
                    </a:lnTo>
                    <a:lnTo>
                      <a:pt x="1865" y="241"/>
                    </a:lnTo>
                    <a:lnTo>
                      <a:pt x="1866" y="236"/>
                    </a:lnTo>
                    <a:lnTo>
                      <a:pt x="1865" y="227"/>
                    </a:lnTo>
                    <a:lnTo>
                      <a:pt x="1861" y="216"/>
                    </a:lnTo>
                    <a:lnTo>
                      <a:pt x="1854" y="204"/>
                    </a:lnTo>
                    <a:lnTo>
                      <a:pt x="1847" y="192"/>
                    </a:lnTo>
                    <a:lnTo>
                      <a:pt x="1837" y="182"/>
                    </a:lnTo>
                    <a:lnTo>
                      <a:pt x="1828" y="176"/>
                    </a:lnTo>
                    <a:lnTo>
                      <a:pt x="1823" y="175"/>
                    </a:lnTo>
                    <a:lnTo>
                      <a:pt x="1818" y="175"/>
                    </a:lnTo>
                    <a:lnTo>
                      <a:pt x="1812" y="176"/>
                    </a:lnTo>
                    <a:lnTo>
                      <a:pt x="1809" y="180"/>
                    </a:lnTo>
                    <a:lnTo>
                      <a:pt x="1802" y="189"/>
                    </a:lnTo>
                    <a:lnTo>
                      <a:pt x="1797" y="199"/>
                    </a:lnTo>
                    <a:lnTo>
                      <a:pt x="1792" y="222"/>
                    </a:lnTo>
                    <a:lnTo>
                      <a:pt x="1790" y="229"/>
                    </a:lnTo>
                    <a:lnTo>
                      <a:pt x="1786" y="234"/>
                    </a:lnTo>
                    <a:lnTo>
                      <a:pt x="1785" y="234"/>
                    </a:lnTo>
                    <a:lnTo>
                      <a:pt x="1783" y="234"/>
                    </a:lnTo>
                    <a:lnTo>
                      <a:pt x="1776" y="227"/>
                    </a:lnTo>
                    <a:lnTo>
                      <a:pt x="1771" y="220"/>
                    </a:lnTo>
                    <a:lnTo>
                      <a:pt x="1769" y="215"/>
                    </a:lnTo>
                    <a:lnTo>
                      <a:pt x="1769" y="211"/>
                    </a:lnTo>
                    <a:lnTo>
                      <a:pt x="1772" y="208"/>
                    </a:lnTo>
                    <a:lnTo>
                      <a:pt x="1774" y="204"/>
                    </a:lnTo>
                    <a:lnTo>
                      <a:pt x="1774" y="201"/>
                    </a:lnTo>
                    <a:lnTo>
                      <a:pt x="1772" y="195"/>
                    </a:lnTo>
                    <a:lnTo>
                      <a:pt x="1765" y="189"/>
                    </a:lnTo>
                    <a:lnTo>
                      <a:pt x="1760" y="180"/>
                    </a:lnTo>
                    <a:lnTo>
                      <a:pt x="1759" y="178"/>
                    </a:lnTo>
                    <a:lnTo>
                      <a:pt x="1760" y="175"/>
                    </a:lnTo>
                    <a:lnTo>
                      <a:pt x="1764" y="171"/>
                    </a:lnTo>
                    <a:lnTo>
                      <a:pt x="1767" y="169"/>
                    </a:lnTo>
                    <a:lnTo>
                      <a:pt x="1772" y="168"/>
                    </a:lnTo>
                    <a:lnTo>
                      <a:pt x="1774" y="166"/>
                    </a:lnTo>
                    <a:lnTo>
                      <a:pt x="1772" y="162"/>
                    </a:lnTo>
                    <a:lnTo>
                      <a:pt x="1764" y="157"/>
                    </a:lnTo>
                    <a:lnTo>
                      <a:pt x="1753" y="152"/>
                    </a:lnTo>
                    <a:lnTo>
                      <a:pt x="1745" y="150"/>
                    </a:lnTo>
                    <a:lnTo>
                      <a:pt x="1739" y="150"/>
                    </a:lnTo>
                    <a:lnTo>
                      <a:pt x="1734" y="152"/>
                    </a:lnTo>
                    <a:lnTo>
                      <a:pt x="1729" y="154"/>
                    </a:lnTo>
                    <a:lnTo>
                      <a:pt x="1725" y="154"/>
                    </a:lnTo>
                    <a:lnTo>
                      <a:pt x="1718" y="154"/>
                    </a:lnTo>
                    <a:lnTo>
                      <a:pt x="1710" y="150"/>
                    </a:lnTo>
                    <a:lnTo>
                      <a:pt x="1706" y="148"/>
                    </a:lnTo>
                    <a:lnTo>
                      <a:pt x="1705" y="145"/>
                    </a:lnTo>
                    <a:lnTo>
                      <a:pt x="1705" y="143"/>
                    </a:lnTo>
                    <a:lnTo>
                      <a:pt x="1705" y="140"/>
                    </a:lnTo>
                    <a:lnTo>
                      <a:pt x="1710" y="135"/>
                    </a:lnTo>
                    <a:lnTo>
                      <a:pt x="1717" y="129"/>
                    </a:lnTo>
                    <a:lnTo>
                      <a:pt x="1731" y="117"/>
                    </a:lnTo>
                    <a:lnTo>
                      <a:pt x="1732" y="112"/>
                    </a:lnTo>
                    <a:lnTo>
                      <a:pt x="1732" y="110"/>
                    </a:lnTo>
                    <a:lnTo>
                      <a:pt x="1731" y="108"/>
                    </a:lnTo>
                    <a:lnTo>
                      <a:pt x="1718" y="100"/>
                    </a:lnTo>
                    <a:lnTo>
                      <a:pt x="1703" y="89"/>
                    </a:lnTo>
                    <a:lnTo>
                      <a:pt x="1696" y="82"/>
                    </a:lnTo>
                    <a:lnTo>
                      <a:pt x="1691" y="75"/>
                    </a:lnTo>
                    <a:lnTo>
                      <a:pt x="1687" y="67"/>
                    </a:lnTo>
                    <a:lnTo>
                      <a:pt x="1687" y="58"/>
                    </a:lnTo>
                    <a:lnTo>
                      <a:pt x="1687" y="53"/>
                    </a:lnTo>
                    <a:lnTo>
                      <a:pt x="1685" y="47"/>
                    </a:lnTo>
                    <a:lnTo>
                      <a:pt x="1680" y="39"/>
                    </a:lnTo>
                    <a:lnTo>
                      <a:pt x="1671" y="28"/>
                    </a:lnTo>
                    <a:lnTo>
                      <a:pt x="1663" y="20"/>
                    </a:lnTo>
                    <a:lnTo>
                      <a:pt x="1651" y="13"/>
                    </a:lnTo>
                    <a:lnTo>
                      <a:pt x="1638" y="7"/>
                    </a:lnTo>
                    <a:lnTo>
                      <a:pt x="1628" y="2"/>
                    </a:lnTo>
                    <a:lnTo>
                      <a:pt x="1617" y="0"/>
                    </a:lnTo>
                    <a:lnTo>
                      <a:pt x="1611" y="0"/>
                    </a:lnTo>
                    <a:lnTo>
                      <a:pt x="1607" y="2"/>
                    </a:lnTo>
                    <a:lnTo>
                      <a:pt x="1605" y="4"/>
                    </a:lnTo>
                    <a:lnTo>
                      <a:pt x="1604" y="7"/>
                    </a:lnTo>
                    <a:lnTo>
                      <a:pt x="1604" y="11"/>
                    </a:lnTo>
                    <a:lnTo>
                      <a:pt x="1602" y="14"/>
                    </a:lnTo>
                    <a:lnTo>
                      <a:pt x="1597" y="18"/>
                    </a:lnTo>
                    <a:lnTo>
                      <a:pt x="1590" y="20"/>
                    </a:lnTo>
                    <a:lnTo>
                      <a:pt x="1583" y="21"/>
                    </a:lnTo>
                    <a:lnTo>
                      <a:pt x="1579" y="25"/>
                    </a:lnTo>
                    <a:lnTo>
                      <a:pt x="1577" y="27"/>
                    </a:lnTo>
                    <a:lnTo>
                      <a:pt x="1577" y="30"/>
                    </a:lnTo>
                    <a:lnTo>
                      <a:pt x="1577" y="34"/>
                    </a:lnTo>
                    <a:lnTo>
                      <a:pt x="1576" y="37"/>
                    </a:lnTo>
                    <a:lnTo>
                      <a:pt x="1572" y="41"/>
                    </a:lnTo>
                    <a:lnTo>
                      <a:pt x="1563" y="44"/>
                    </a:lnTo>
                    <a:lnTo>
                      <a:pt x="1557" y="49"/>
                    </a:lnTo>
                    <a:lnTo>
                      <a:pt x="1555" y="54"/>
                    </a:lnTo>
                    <a:lnTo>
                      <a:pt x="1555" y="61"/>
                    </a:lnTo>
                    <a:lnTo>
                      <a:pt x="1557" y="68"/>
                    </a:lnTo>
                    <a:lnTo>
                      <a:pt x="1563" y="86"/>
                    </a:lnTo>
                    <a:lnTo>
                      <a:pt x="1565" y="93"/>
                    </a:lnTo>
                    <a:lnTo>
                      <a:pt x="1565" y="100"/>
                    </a:lnTo>
                    <a:lnTo>
                      <a:pt x="1562" y="112"/>
                    </a:lnTo>
                    <a:lnTo>
                      <a:pt x="1562" y="117"/>
                    </a:lnTo>
                    <a:lnTo>
                      <a:pt x="1563" y="124"/>
                    </a:lnTo>
                    <a:lnTo>
                      <a:pt x="1567" y="129"/>
                    </a:lnTo>
                    <a:lnTo>
                      <a:pt x="1574" y="136"/>
                    </a:lnTo>
                    <a:lnTo>
                      <a:pt x="1584" y="142"/>
                    </a:lnTo>
                    <a:lnTo>
                      <a:pt x="1597" y="145"/>
                    </a:lnTo>
                    <a:lnTo>
                      <a:pt x="1612" y="150"/>
                    </a:lnTo>
                    <a:lnTo>
                      <a:pt x="1623" y="155"/>
                    </a:lnTo>
                    <a:lnTo>
                      <a:pt x="1631" y="162"/>
                    </a:lnTo>
                    <a:lnTo>
                      <a:pt x="1638" y="169"/>
                    </a:lnTo>
                    <a:lnTo>
                      <a:pt x="1640" y="175"/>
                    </a:lnTo>
                    <a:lnTo>
                      <a:pt x="1642" y="182"/>
                    </a:lnTo>
                    <a:lnTo>
                      <a:pt x="1638" y="187"/>
                    </a:lnTo>
                    <a:lnTo>
                      <a:pt x="1633" y="190"/>
                    </a:lnTo>
                    <a:lnTo>
                      <a:pt x="1626" y="194"/>
                    </a:lnTo>
                    <a:lnTo>
                      <a:pt x="1624" y="197"/>
                    </a:lnTo>
                    <a:lnTo>
                      <a:pt x="1623" y="201"/>
                    </a:lnTo>
                    <a:lnTo>
                      <a:pt x="1624" y="204"/>
                    </a:lnTo>
                    <a:lnTo>
                      <a:pt x="1628" y="206"/>
                    </a:lnTo>
                    <a:lnTo>
                      <a:pt x="1633" y="208"/>
                    </a:lnTo>
                    <a:lnTo>
                      <a:pt x="1638" y="206"/>
                    </a:lnTo>
                    <a:lnTo>
                      <a:pt x="1645" y="202"/>
                    </a:lnTo>
                    <a:lnTo>
                      <a:pt x="1651" y="201"/>
                    </a:lnTo>
                    <a:lnTo>
                      <a:pt x="1656" y="201"/>
                    </a:lnTo>
                    <a:lnTo>
                      <a:pt x="1659" y="202"/>
                    </a:lnTo>
                    <a:lnTo>
                      <a:pt x="1659" y="208"/>
                    </a:lnTo>
                    <a:lnTo>
                      <a:pt x="1658" y="213"/>
                    </a:lnTo>
                    <a:lnTo>
                      <a:pt x="1654" y="222"/>
                    </a:lnTo>
                    <a:lnTo>
                      <a:pt x="1645" y="229"/>
                    </a:lnTo>
                    <a:lnTo>
                      <a:pt x="1635" y="237"/>
                    </a:lnTo>
                    <a:lnTo>
                      <a:pt x="1624" y="244"/>
                    </a:lnTo>
                    <a:lnTo>
                      <a:pt x="1616" y="246"/>
                    </a:lnTo>
                    <a:lnTo>
                      <a:pt x="1611" y="246"/>
                    </a:lnTo>
                    <a:lnTo>
                      <a:pt x="1605" y="246"/>
                    </a:lnTo>
                    <a:lnTo>
                      <a:pt x="1604" y="244"/>
                    </a:lnTo>
                    <a:lnTo>
                      <a:pt x="1600" y="244"/>
                    </a:lnTo>
                    <a:lnTo>
                      <a:pt x="1598" y="248"/>
                    </a:lnTo>
                    <a:lnTo>
                      <a:pt x="1595" y="253"/>
                    </a:lnTo>
                    <a:lnTo>
                      <a:pt x="1595" y="262"/>
                    </a:lnTo>
                    <a:lnTo>
                      <a:pt x="1597" y="272"/>
                    </a:lnTo>
                    <a:lnTo>
                      <a:pt x="1604" y="291"/>
                    </a:lnTo>
                    <a:lnTo>
                      <a:pt x="1605" y="298"/>
                    </a:lnTo>
                    <a:lnTo>
                      <a:pt x="1605" y="303"/>
                    </a:lnTo>
                    <a:lnTo>
                      <a:pt x="1602" y="303"/>
                    </a:lnTo>
                    <a:lnTo>
                      <a:pt x="1595" y="300"/>
                    </a:lnTo>
                    <a:lnTo>
                      <a:pt x="1577" y="288"/>
                    </a:lnTo>
                    <a:lnTo>
                      <a:pt x="1572" y="284"/>
                    </a:lnTo>
                    <a:lnTo>
                      <a:pt x="1569" y="279"/>
                    </a:lnTo>
                    <a:lnTo>
                      <a:pt x="1569" y="276"/>
                    </a:lnTo>
                    <a:lnTo>
                      <a:pt x="1569" y="270"/>
                    </a:lnTo>
                    <a:lnTo>
                      <a:pt x="1572" y="260"/>
                    </a:lnTo>
                    <a:lnTo>
                      <a:pt x="1577" y="249"/>
                    </a:lnTo>
                    <a:lnTo>
                      <a:pt x="1577" y="244"/>
                    </a:lnTo>
                    <a:lnTo>
                      <a:pt x="1576" y="241"/>
                    </a:lnTo>
                    <a:lnTo>
                      <a:pt x="1574" y="237"/>
                    </a:lnTo>
                    <a:lnTo>
                      <a:pt x="1570" y="236"/>
                    </a:lnTo>
                    <a:lnTo>
                      <a:pt x="1563" y="234"/>
                    </a:lnTo>
                    <a:lnTo>
                      <a:pt x="1555" y="236"/>
                    </a:lnTo>
                    <a:lnTo>
                      <a:pt x="1546" y="234"/>
                    </a:lnTo>
                    <a:lnTo>
                      <a:pt x="1539" y="232"/>
                    </a:lnTo>
                    <a:lnTo>
                      <a:pt x="1527" y="225"/>
                    </a:lnTo>
                    <a:lnTo>
                      <a:pt x="1522" y="223"/>
                    </a:lnTo>
                    <a:lnTo>
                      <a:pt x="1515" y="222"/>
                    </a:lnTo>
                    <a:lnTo>
                      <a:pt x="1508" y="222"/>
                    </a:lnTo>
                    <a:lnTo>
                      <a:pt x="1497" y="225"/>
                    </a:lnTo>
                    <a:lnTo>
                      <a:pt x="1489" y="230"/>
                    </a:lnTo>
                    <a:lnTo>
                      <a:pt x="1485" y="236"/>
                    </a:lnTo>
                    <a:lnTo>
                      <a:pt x="1485" y="242"/>
                    </a:lnTo>
                    <a:lnTo>
                      <a:pt x="1485" y="249"/>
                    </a:lnTo>
                    <a:lnTo>
                      <a:pt x="1487" y="255"/>
                    </a:lnTo>
                    <a:lnTo>
                      <a:pt x="1487" y="260"/>
                    </a:lnTo>
                    <a:lnTo>
                      <a:pt x="1483" y="265"/>
                    </a:lnTo>
                    <a:lnTo>
                      <a:pt x="1478" y="269"/>
                    </a:lnTo>
                    <a:lnTo>
                      <a:pt x="1469" y="269"/>
                    </a:lnTo>
                    <a:lnTo>
                      <a:pt x="1464" y="269"/>
                    </a:lnTo>
                    <a:lnTo>
                      <a:pt x="1454" y="263"/>
                    </a:lnTo>
                    <a:lnTo>
                      <a:pt x="1447" y="262"/>
                    </a:lnTo>
                    <a:lnTo>
                      <a:pt x="1438" y="260"/>
                    </a:lnTo>
                    <a:lnTo>
                      <a:pt x="1426" y="260"/>
                    </a:lnTo>
                    <a:lnTo>
                      <a:pt x="1409" y="263"/>
                    </a:lnTo>
                    <a:lnTo>
                      <a:pt x="1384" y="267"/>
                    </a:lnTo>
                    <a:lnTo>
                      <a:pt x="1365" y="267"/>
                    </a:lnTo>
                    <a:lnTo>
                      <a:pt x="1349" y="263"/>
                    </a:lnTo>
                    <a:lnTo>
                      <a:pt x="1339" y="258"/>
                    </a:lnTo>
                    <a:lnTo>
                      <a:pt x="1320" y="249"/>
                    </a:lnTo>
                    <a:lnTo>
                      <a:pt x="1313" y="248"/>
                    </a:lnTo>
                    <a:lnTo>
                      <a:pt x="1306" y="248"/>
                    </a:lnTo>
                    <a:lnTo>
                      <a:pt x="1299" y="249"/>
                    </a:lnTo>
                    <a:lnTo>
                      <a:pt x="1290" y="249"/>
                    </a:lnTo>
                    <a:lnTo>
                      <a:pt x="1283" y="249"/>
                    </a:lnTo>
                    <a:lnTo>
                      <a:pt x="1276" y="246"/>
                    </a:lnTo>
                    <a:lnTo>
                      <a:pt x="1266" y="237"/>
                    </a:lnTo>
                    <a:lnTo>
                      <a:pt x="1255" y="225"/>
                    </a:lnTo>
                    <a:lnTo>
                      <a:pt x="1245" y="215"/>
                    </a:lnTo>
                    <a:lnTo>
                      <a:pt x="1236" y="204"/>
                    </a:lnTo>
                    <a:lnTo>
                      <a:pt x="1231" y="199"/>
                    </a:lnTo>
                    <a:lnTo>
                      <a:pt x="1226" y="197"/>
                    </a:lnTo>
                    <a:lnTo>
                      <a:pt x="1220" y="195"/>
                    </a:lnTo>
                    <a:lnTo>
                      <a:pt x="1215" y="195"/>
                    </a:lnTo>
                    <a:lnTo>
                      <a:pt x="1189" y="201"/>
                    </a:lnTo>
                    <a:lnTo>
                      <a:pt x="1173" y="204"/>
                    </a:lnTo>
                    <a:lnTo>
                      <a:pt x="1160" y="209"/>
                    </a:lnTo>
                    <a:lnTo>
                      <a:pt x="1147" y="215"/>
                    </a:lnTo>
                    <a:lnTo>
                      <a:pt x="1139" y="220"/>
                    </a:lnTo>
                    <a:lnTo>
                      <a:pt x="1135" y="223"/>
                    </a:lnTo>
                    <a:lnTo>
                      <a:pt x="1133" y="227"/>
                    </a:lnTo>
                    <a:lnTo>
                      <a:pt x="1133" y="232"/>
                    </a:lnTo>
                    <a:lnTo>
                      <a:pt x="1135" y="236"/>
                    </a:lnTo>
                    <a:lnTo>
                      <a:pt x="1139" y="239"/>
                    </a:lnTo>
                    <a:lnTo>
                      <a:pt x="1142" y="242"/>
                    </a:lnTo>
                    <a:lnTo>
                      <a:pt x="1146" y="242"/>
                    </a:lnTo>
                    <a:lnTo>
                      <a:pt x="1149" y="242"/>
                    </a:lnTo>
                    <a:lnTo>
                      <a:pt x="1160" y="241"/>
                    </a:lnTo>
                    <a:lnTo>
                      <a:pt x="1168" y="237"/>
                    </a:lnTo>
                    <a:lnTo>
                      <a:pt x="1189" y="230"/>
                    </a:lnTo>
                    <a:lnTo>
                      <a:pt x="1198" y="229"/>
                    </a:lnTo>
                    <a:lnTo>
                      <a:pt x="1201" y="229"/>
                    </a:lnTo>
                    <a:lnTo>
                      <a:pt x="1203" y="230"/>
                    </a:lnTo>
                    <a:lnTo>
                      <a:pt x="1205" y="232"/>
                    </a:lnTo>
                    <a:lnTo>
                      <a:pt x="1207" y="234"/>
                    </a:lnTo>
                    <a:lnTo>
                      <a:pt x="1203" y="237"/>
                    </a:lnTo>
                    <a:lnTo>
                      <a:pt x="1189" y="242"/>
                    </a:lnTo>
                    <a:lnTo>
                      <a:pt x="1172" y="249"/>
                    </a:lnTo>
                    <a:lnTo>
                      <a:pt x="1165" y="255"/>
                    </a:lnTo>
                    <a:lnTo>
                      <a:pt x="1160" y="260"/>
                    </a:lnTo>
                    <a:lnTo>
                      <a:pt x="1160" y="263"/>
                    </a:lnTo>
                    <a:lnTo>
                      <a:pt x="1161" y="269"/>
                    </a:lnTo>
                    <a:lnTo>
                      <a:pt x="1165" y="279"/>
                    </a:lnTo>
                    <a:lnTo>
                      <a:pt x="1177" y="298"/>
                    </a:lnTo>
                    <a:lnTo>
                      <a:pt x="1180" y="305"/>
                    </a:lnTo>
                    <a:lnTo>
                      <a:pt x="1180" y="307"/>
                    </a:lnTo>
                    <a:lnTo>
                      <a:pt x="1179" y="307"/>
                    </a:lnTo>
                    <a:lnTo>
                      <a:pt x="1172" y="305"/>
                    </a:lnTo>
                    <a:lnTo>
                      <a:pt x="1156" y="295"/>
                    </a:lnTo>
                    <a:lnTo>
                      <a:pt x="1139" y="284"/>
                    </a:lnTo>
                    <a:lnTo>
                      <a:pt x="1125" y="277"/>
                    </a:lnTo>
                    <a:lnTo>
                      <a:pt x="1109" y="270"/>
                    </a:lnTo>
                    <a:lnTo>
                      <a:pt x="1100" y="267"/>
                    </a:lnTo>
                    <a:lnTo>
                      <a:pt x="1095" y="263"/>
                    </a:lnTo>
                    <a:lnTo>
                      <a:pt x="1088" y="256"/>
                    </a:lnTo>
                    <a:lnTo>
                      <a:pt x="1083" y="251"/>
                    </a:lnTo>
                    <a:lnTo>
                      <a:pt x="1079" y="249"/>
                    </a:lnTo>
                    <a:lnTo>
                      <a:pt x="1076" y="249"/>
                    </a:lnTo>
                    <a:lnTo>
                      <a:pt x="1072" y="253"/>
                    </a:lnTo>
                    <a:lnTo>
                      <a:pt x="1066" y="258"/>
                    </a:lnTo>
                    <a:lnTo>
                      <a:pt x="1057" y="262"/>
                    </a:lnTo>
                    <a:lnTo>
                      <a:pt x="1041" y="265"/>
                    </a:lnTo>
                    <a:lnTo>
                      <a:pt x="1022" y="267"/>
                    </a:lnTo>
                    <a:lnTo>
                      <a:pt x="971" y="269"/>
                    </a:lnTo>
                    <a:lnTo>
                      <a:pt x="949" y="267"/>
                    </a:lnTo>
                    <a:lnTo>
                      <a:pt x="930" y="265"/>
                    </a:lnTo>
                    <a:lnTo>
                      <a:pt x="914" y="263"/>
                    </a:lnTo>
                    <a:lnTo>
                      <a:pt x="904" y="260"/>
                    </a:lnTo>
                    <a:lnTo>
                      <a:pt x="902" y="256"/>
                    </a:lnTo>
                    <a:lnTo>
                      <a:pt x="900" y="255"/>
                    </a:lnTo>
                    <a:lnTo>
                      <a:pt x="902" y="251"/>
                    </a:lnTo>
                    <a:lnTo>
                      <a:pt x="907" y="248"/>
                    </a:lnTo>
                    <a:lnTo>
                      <a:pt x="916" y="241"/>
                    </a:lnTo>
                    <a:lnTo>
                      <a:pt x="926" y="239"/>
                    </a:lnTo>
                    <a:lnTo>
                      <a:pt x="942" y="236"/>
                    </a:lnTo>
                    <a:lnTo>
                      <a:pt x="947" y="236"/>
                    </a:lnTo>
                    <a:lnTo>
                      <a:pt x="949" y="234"/>
                    </a:lnTo>
                    <a:lnTo>
                      <a:pt x="947" y="230"/>
                    </a:lnTo>
                    <a:lnTo>
                      <a:pt x="942" y="223"/>
                    </a:lnTo>
                    <a:lnTo>
                      <a:pt x="926" y="209"/>
                    </a:lnTo>
                    <a:lnTo>
                      <a:pt x="918" y="202"/>
                    </a:lnTo>
                    <a:lnTo>
                      <a:pt x="909" y="197"/>
                    </a:lnTo>
                    <a:lnTo>
                      <a:pt x="900" y="194"/>
                    </a:lnTo>
                    <a:lnTo>
                      <a:pt x="890" y="192"/>
                    </a:lnTo>
                    <a:lnTo>
                      <a:pt x="877" y="190"/>
                    </a:lnTo>
                    <a:lnTo>
                      <a:pt x="862" y="192"/>
                    </a:lnTo>
                    <a:lnTo>
                      <a:pt x="848" y="192"/>
                    </a:lnTo>
                    <a:lnTo>
                      <a:pt x="832" y="192"/>
                    </a:lnTo>
                    <a:lnTo>
                      <a:pt x="818" y="189"/>
                    </a:lnTo>
                    <a:lnTo>
                      <a:pt x="804" y="185"/>
                    </a:lnTo>
                    <a:lnTo>
                      <a:pt x="776" y="176"/>
                    </a:lnTo>
                    <a:lnTo>
                      <a:pt x="749" y="169"/>
                    </a:lnTo>
                    <a:lnTo>
                      <a:pt x="735" y="166"/>
                    </a:lnTo>
                    <a:lnTo>
                      <a:pt x="721" y="161"/>
                    </a:lnTo>
                    <a:lnTo>
                      <a:pt x="696" y="148"/>
                    </a:lnTo>
                    <a:lnTo>
                      <a:pt x="684" y="143"/>
                    </a:lnTo>
                    <a:lnTo>
                      <a:pt x="672" y="140"/>
                    </a:lnTo>
                    <a:lnTo>
                      <a:pt x="660" y="138"/>
                    </a:lnTo>
                    <a:lnTo>
                      <a:pt x="646" y="138"/>
                    </a:lnTo>
                    <a:lnTo>
                      <a:pt x="635" y="140"/>
                    </a:lnTo>
                    <a:lnTo>
                      <a:pt x="628" y="143"/>
                    </a:lnTo>
                    <a:lnTo>
                      <a:pt x="625" y="148"/>
                    </a:lnTo>
                    <a:lnTo>
                      <a:pt x="623" y="154"/>
                    </a:lnTo>
                    <a:lnTo>
                      <a:pt x="621" y="159"/>
                    </a:lnTo>
                    <a:lnTo>
                      <a:pt x="618" y="162"/>
                    </a:lnTo>
                    <a:lnTo>
                      <a:pt x="611" y="164"/>
                    </a:lnTo>
                    <a:lnTo>
                      <a:pt x="601" y="164"/>
                    </a:lnTo>
                    <a:lnTo>
                      <a:pt x="595" y="162"/>
                    </a:lnTo>
                    <a:lnTo>
                      <a:pt x="590" y="161"/>
                    </a:lnTo>
                    <a:lnTo>
                      <a:pt x="587" y="157"/>
                    </a:lnTo>
                    <a:lnTo>
                      <a:pt x="585" y="154"/>
                    </a:lnTo>
                    <a:lnTo>
                      <a:pt x="583" y="145"/>
                    </a:lnTo>
                    <a:lnTo>
                      <a:pt x="585" y="135"/>
                    </a:lnTo>
                    <a:lnTo>
                      <a:pt x="585" y="126"/>
                    </a:lnTo>
                    <a:lnTo>
                      <a:pt x="581" y="121"/>
                    </a:lnTo>
                    <a:lnTo>
                      <a:pt x="580" y="117"/>
                    </a:lnTo>
                    <a:lnTo>
                      <a:pt x="576" y="117"/>
                    </a:lnTo>
                    <a:lnTo>
                      <a:pt x="571" y="115"/>
                    </a:lnTo>
                    <a:lnTo>
                      <a:pt x="564" y="117"/>
                    </a:lnTo>
                    <a:lnTo>
                      <a:pt x="559" y="119"/>
                    </a:lnTo>
                    <a:lnTo>
                      <a:pt x="557" y="122"/>
                    </a:lnTo>
                    <a:lnTo>
                      <a:pt x="554" y="129"/>
                    </a:lnTo>
                    <a:lnTo>
                      <a:pt x="552" y="150"/>
                    </a:lnTo>
                    <a:lnTo>
                      <a:pt x="550" y="159"/>
                    </a:lnTo>
                    <a:lnTo>
                      <a:pt x="548" y="162"/>
                    </a:lnTo>
                    <a:lnTo>
                      <a:pt x="545" y="164"/>
                    </a:lnTo>
                    <a:lnTo>
                      <a:pt x="541" y="166"/>
                    </a:lnTo>
                    <a:lnTo>
                      <a:pt x="536" y="166"/>
                    </a:lnTo>
                    <a:lnTo>
                      <a:pt x="529" y="164"/>
                    </a:lnTo>
                    <a:lnTo>
                      <a:pt x="522" y="161"/>
                    </a:lnTo>
                    <a:lnTo>
                      <a:pt x="517" y="157"/>
                    </a:lnTo>
                    <a:lnTo>
                      <a:pt x="512" y="154"/>
                    </a:lnTo>
                    <a:lnTo>
                      <a:pt x="503" y="142"/>
                    </a:lnTo>
                    <a:lnTo>
                      <a:pt x="487" y="114"/>
                    </a:lnTo>
                    <a:lnTo>
                      <a:pt x="479" y="101"/>
                    </a:lnTo>
                    <a:lnTo>
                      <a:pt x="470" y="93"/>
                    </a:lnTo>
                    <a:lnTo>
                      <a:pt x="467" y="89"/>
                    </a:lnTo>
                    <a:lnTo>
                      <a:pt x="461" y="89"/>
                    </a:lnTo>
                    <a:lnTo>
                      <a:pt x="456" y="89"/>
                    </a:lnTo>
                    <a:lnTo>
                      <a:pt x="453" y="91"/>
                    </a:lnTo>
                    <a:lnTo>
                      <a:pt x="444" y="98"/>
                    </a:lnTo>
                    <a:lnTo>
                      <a:pt x="444" y="101"/>
                    </a:lnTo>
                    <a:lnTo>
                      <a:pt x="444" y="103"/>
                    </a:lnTo>
                    <a:lnTo>
                      <a:pt x="447" y="105"/>
                    </a:lnTo>
                    <a:lnTo>
                      <a:pt x="453" y="107"/>
                    </a:lnTo>
                    <a:lnTo>
                      <a:pt x="458" y="108"/>
                    </a:lnTo>
                    <a:lnTo>
                      <a:pt x="460" y="110"/>
                    </a:lnTo>
                    <a:lnTo>
                      <a:pt x="460" y="112"/>
                    </a:lnTo>
                    <a:lnTo>
                      <a:pt x="453" y="119"/>
                    </a:lnTo>
                    <a:lnTo>
                      <a:pt x="437" y="131"/>
                    </a:lnTo>
                    <a:lnTo>
                      <a:pt x="421" y="140"/>
                    </a:lnTo>
                    <a:lnTo>
                      <a:pt x="420" y="140"/>
                    </a:lnTo>
                    <a:lnTo>
                      <a:pt x="420" y="138"/>
                    </a:lnTo>
                    <a:lnTo>
                      <a:pt x="416" y="136"/>
                    </a:lnTo>
                    <a:lnTo>
                      <a:pt x="409" y="136"/>
                    </a:lnTo>
                    <a:lnTo>
                      <a:pt x="397" y="138"/>
                    </a:lnTo>
                    <a:lnTo>
                      <a:pt x="376" y="145"/>
                    </a:lnTo>
                    <a:lnTo>
                      <a:pt x="341" y="157"/>
                    </a:lnTo>
                    <a:lnTo>
                      <a:pt x="336" y="157"/>
                    </a:lnTo>
                    <a:lnTo>
                      <a:pt x="336" y="155"/>
                    </a:lnTo>
                    <a:lnTo>
                      <a:pt x="352" y="147"/>
                    </a:lnTo>
                    <a:lnTo>
                      <a:pt x="379" y="133"/>
                    </a:lnTo>
                    <a:lnTo>
                      <a:pt x="402" y="121"/>
                    </a:lnTo>
                    <a:lnTo>
                      <a:pt x="407" y="117"/>
                    </a:lnTo>
                    <a:lnTo>
                      <a:pt x="409" y="115"/>
                    </a:lnTo>
                    <a:lnTo>
                      <a:pt x="409" y="114"/>
                    </a:lnTo>
                    <a:lnTo>
                      <a:pt x="406" y="114"/>
                    </a:lnTo>
                    <a:lnTo>
                      <a:pt x="390" y="117"/>
                    </a:lnTo>
                    <a:lnTo>
                      <a:pt x="383" y="117"/>
                    </a:lnTo>
                    <a:lnTo>
                      <a:pt x="376" y="117"/>
                    </a:lnTo>
                    <a:lnTo>
                      <a:pt x="367" y="115"/>
                    </a:lnTo>
                    <a:lnTo>
                      <a:pt x="362" y="115"/>
                    </a:lnTo>
                    <a:lnTo>
                      <a:pt x="355" y="117"/>
                    </a:lnTo>
                    <a:lnTo>
                      <a:pt x="346" y="122"/>
                    </a:lnTo>
                    <a:lnTo>
                      <a:pt x="336" y="129"/>
                    </a:lnTo>
                    <a:lnTo>
                      <a:pt x="324" y="136"/>
                    </a:lnTo>
                    <a:lnTo>
                      <a:pt x="317" y="140"/>
                    </a:lnTo>
                    <a:lnTo>
                      <a:pt x="312" y="140"/>
                    </a:lnTo>
                    <a:lnTo>
                      <a:pt x="308" y="140"/>
                    </a:lnTo>
                    <a:lnTo>
                      <a:pt x="303" y="140"/>
                    </a:lnTo>
                    <a:lnTo>
                      <a:pt x="298" y="142"/>
                    </a:lnTo>
                    <a:lnTo>
                      <a:pt x="289" y="147"/>
                    </a:lnTo>
                    <a:lnTo>
                      <a:pt x="277" y="155"/>
                    </a:lnTo>
                    <a:lnTo>
                      <a:pt x="251" y="173"/>
                    </a:lnTo>
                    <a:lnTo>
                      <a:pt x="233" y="182"/>
                    </a:lnTo>
                    <a:lnTo>
                      <a:pt x="228" y="187"/>
                    </a:lnTo>
                    <a:lnTo>
                      <a:pt x="226" y="190"/>
                    </a:lnTo>
                    <a:lnTo>
                      <a:pt x="226" y="194"/>
                    </a:lnTo>
                    <a:lnTo>
                      <a:pt x="228" y="199"/>
                    </a:lnTo>
                    <a:lnTo>
                      <a:pt x="230" y="204"/>
                    </a:lnTo>
                    <a:lnTo>
                      <a:pt x="228" y="204"/>
                    </a:lnTo>
                    <a:lnTo>
                      <a:pt x="218" y="202"/>
                    </a:lnTo>
                    <a:lnTo>
                      <a:pt x="212" y="201"/>
                    </a:lnTo>
                    <a:lnTo>
                      <a:pt x="204" y="199"/>
                    </a:lnTo>
                    <a:lnTo>
                      <a:pt x="197" y="199"/>
                    </a:lnTo>
                    <a:lnTo>
                      <a:pt x="190" y="202"/>
                    </a:lnTo>
                    <a:lnTo>
                      <a:pt x="184" y="206"/>
                    </a:lnTo>
                    <a:lnTo>
                      <a:pt x="179" y="206"/>
                    </a:lnTo>
                    <a:lnTo>
                      <a:pt x="177" y="204"/>
                    </a:lnTo>
                    <a:lnTo>
                      <a:pt x="174" y="202"/>
                    </a:lnTo>
                    <a:lnTo>
                      <a:pt x="171" y="199"/>
                    </a:lnTo>
                    <a:lnTo>
                      <a:pt x="165" y="197"/>
                    </a:lnTo>
                    <a:lnTo>
                      <a:pt x="158" y="194"/>
                    </a:lnTo>
                    <a:lnTo>
                      <a:pt x="146" y="194"/>
                    </a:lnTo>
                    <a:lnTo>
                      <a:pt x="127" y="192"/>
                    </a:lnTo>
                    <a:lnTo>
                      <a:pt x="111" y="187"/>
                    </a:lnTo>
                    <a:lnTo>
                      <a:pt x="94" y="178"/>
                    </a:lnTo>
                    <a:lnTo>
                      <a:pt x="78" y="169"/>
                    </a:lnTo>
                    <a:lnTo>
                      <a:pt x="61" y="162"/>
                    </a:lnTo>
                    <a:lnTo>
                      <a:pt x="42" y="155"/>
                    </a:lnTo>
                    <a:lnTo>
                      <a:pt x="23" y="150"/>
                    </a:lnTo>
                    <a:lnTo>
                      <a:pt x="10" y="148"/>
                    </a:lnTo>
                    <a:lnTo>
                      <a:pt x="0" y="148"/>
                    </a:lnTo>
                    <a:lnTo>
                      <a:pt x="0" y="706"/>
                    </a:lnTo>
                    <a:lnTo>
                      <a:pt x="9" y="709"/>
                    </a:lnTo>
                    <a:lnTo>
                      <a:pt x="14" y="711"/>
                    </a:lnTo>
                    <a:lnTo>
                      <a:pt x="17" y="711"/>
                    </a:lnTo>
                    <a:lnTo>
                      <a:pt x="17" y="709"/>
                    </a:lnTo>
                    <a:lnTo>
                      <a:pt x="19" y="706"/>
                    </a:lnTo>
                    <a:lnTo>
                      <a:pt x="21" y="706"/>
                    </a:lnTo>
                    <a:lnTo>
                      <a:pt x="23" y="706"/>
                    </a:lnTo>
                    <a:lnTo>
                      <a:pt x="29" y="711"/>
                    </a:lnTo>
                    <a:lnTo>
                      <a:pt x="35" y="713"/>
                    </a:lnTo>
                    <a:lnTo>
                      <a:pt x="38" y="711"/>
                    </a:lnTo>
                    <a:lnTo>
                      <a:pt x="42" y="707"/>
                    </a:lnTo>
                    <a:lnTo>
                      <a:pt x="49" y="704"/>
                    </a:lnTo>
                    <a:lnTo>
                      <a:pt x="57" y="702"/>
                    </a:lnTo>
                    <a:lnTo>
                      <a:pt x="64" y="704"/>
                    </a:lnTo>
                    <a:lnTo>
                      <a:pt x="66" y="706"/>
                    </a:lnTo>
                    <a:lnTo>
                      <a:pt x="66" y="707"/>
                    </a:lnTo>
                    <a:lnTo>
                      <a:pt x="64" y="713"/>
                    </a:lnTo>
                    <a:lnTo>
                      <a:pt x="63" y="716"/>
                    </a:lnTo>
                    <a:lnTo>
                      <a:pt x="64" y="721"/>
                    </a:lnTo>
                    <a:lnTo>
                      <a:pt x="70" y="725"/>
                    </a:lnTo>
                    <a:lnTo>
                      <a:pt x="80" y="730"/>
                    </a:lnTo>
                    <a:lnTo>
                      <a:pt x="83" y="735"/>
                    </a:lnTo>
                    <a:lnTo>
                      <a:pt x="87" y="742"/>
                    </a:lnTo>
                    <a:lnTo>
                      <a:pt x="92" y="746"/>
                    </a:lnTo>
                    <a:lnTo>
                      <a:pt x="101" y="753"/>
                    </a:lnTo>
                    <a:lnTo>
                      <a:pt x="110" y="758"/>
                    </a:lnTo>
                    <a:lnTo>
                      <a:pt x="115" y="763"/>
                    </a:lnTo>
                    <a:lnTo>
                      <a:pt x="118" y="768"/>
                    </a:lnTo>
                    <a:lnTo>
                      <a:pt x="120" y="772"/>
                    </a:lnTo>
                    <a:lnTo>
                      <a:pt x="120" y="777"/>
                    </a:lnTo>
                    <a:lnTo>
                      <a:pt x="122" y="779"/>
                    </a:lnTo>
                    <a:lnTo>
                      <a:pt x="125" y="780"/>
                    </a:lnTo>
                    <a:lnTo>
                      <a:pt x="127" y="780"/>
                    </a:lnTo>
                    <a:lnTo>
                      <a:pt x="129" y="780"/>
                    </a:lnTo>
                    <a:lnTo>
                      <a:pt x="132" y="777"/>
                    </a:lnTo>
                    <a:lnTo>
                      <a:pt x="139" y="772"/>
                    </a:lnTo>
                    <a:lnTo>
                      <a:pt x="150" y="768"/>
                    </a:lnTo>
                    <a:lnTo>
                      <a:pt x="155" y="767"/>
                    </a:lnTo>
                    <a:lnTo>
                      <a:pt x="157" y="765"/>
                    </a:lnTo>
                    <a:lnTo>
                      <a:pt x="158" y="763"/>
                    </a:lnTo>
                    <a:lnTo>
                      <a:pt x="157" y="760"/>
                    </a:lnTo>
                    <a:lnTo>
                      <a:pt x="157" y="756"/>
                    </a:lnTo>
                    <a:lnTo>
                      <a:pt x="158" y="754"/>
                    </a:lnTo>
                    <a:lnTo>
                      <a:pt x="162" y="753"/>
                    </a:lnTo>
                    <a:lnTo>
                      <a:pt x="167" y="751"/>
                    </a:lnTo>
                    <a:lnTo>
                      <a:pt x="165" y="747"/>
                    </a:lnTo>
                    <a:lnTo>
                      <a:pt x="165" y="746"/>
                    </a:lnTo>
                    <a:lnTo>
                      <a:pt x="165" y="744"/>
                    </a:lnTo>
                    <a:lnTo>
                      <a:pt x="169" y="742"/>
                    </a:lnTo>
                    <a:lnTo>
                      <a:pt x="184" y="737"/>
                    </a:lnTo>
                    <a:lnTo>
                      <a:pt x="195" y="737"/>
                    </a:lnTo>
                    <a:lnTo>
                      <a:pt x="198" y="737"/>
                    </a:lnTo>
                    <a:lnTo>
                      <a:pt x="202" y="739"/>
                    </a:lnTo>
                    <a:lnTo>
                      <a:pt x="207" y="746"/>
                    </a:lnTo>
                    <a:lnTo>
                      <a:pt x="209" y="753"/>
                    </a:lnTo>
                    <a:lnTo>
                      <a:pt x="209" y="754"/>
                    </a:lnTo>
                    <a:lnTo>
                      <a:pt x="211" y="760"/>
                    </a:lnTo>
                    <a:lnTo>
                      <a:pt x="216" y="765"/>
                    </a:lnTo>
                    <a:lnTo>
                      <a:pt x="221" y="767"/>
                    </a:lnTo>
                    <a:lnTo>
                      <a:pt x="226" y="770"/>
                    </a:lnTo>
                    <a:lnTo>
                      <a:pt x="231" y="779"/>
                    </a:lnTo>
                    <a:lnTo>
                      <a:pt x="235" y="784"/>
                    </a:lnTo>
                    <a:lnTo>
                      <a:pt x="238" y="787"/>
                    </a:lnTo>
                    <a:lnTo>
                      <a:pt x="245" y="791"/>
                    </a:lnTo>
                    <a:lnTo>
                      <a:pt x="252" y="796"/>
                    </a:lnTo>
                    <a:lnTo>
                      <a:pt x="256" y="800"/>
                    </a:lnTo>
                    <a:lnTo>
                      <a:pt x="261" y="805"/>
                    </a:lnTo>
                    <a:lnTo>
                      <a:pt x="305" y="875"/>
                    </a:lnTo>
                    <a:lnTo>
                      <a:pt x="306" y="880"/>
                    </a:lnTo>
                    <a:lnTo>
                      <a:pt x="305" y="883"/>
                    </a:lnTo>
                    <a:lnTo>
                      <a:pt x="305" y="885"/>
                    </a:lnTo>
                    <a:lnTo>
                      <a:pt x="308" y="887"/>
                    </a:lnTo>
                    <a:lnTo>
                      <a:pt x="312" y="887"/>
                    </a:lnTo>
                    <a:lnTo>
                      <a:pt x="312" y="888"/>
                    </a:lnTo>
                    <a:lnTo>
                      <a:pt x="312" y="892"/>
                    </a:lnTo>
                    <a:lnTo>
                      <a:pt x="312" y="895"/>
                    </a:lnTo>
                    <a:lnTo>
                      <a:pt x="313" y="897"/>
                    </a:lnTo>
                    <a:lnTo>
                      <a:pt x="315" y="899"/>
                    </a:lnTo>
                    <a:lnTo>
                      <a:pt x="319" y="901"/>
                    </a:lnTo>
                    <a:lnTo>
                      <a:pt x="319" y="902"/>
                    </a:lnTo>
                    <a:lnTo>
                      <a:pt x="320" y="908"/>
                    </a:lnTo>
                    <a:lnTo>
                      <a:pt x="320" y="911"/>
                    </a:lnTo>
                    <a:lnTo>
                      <a:pt x="322" y="911"/>
                    </a:lnTo>
                    <a:lnTo>
                      <a:pt x="327" y="911"/>
                    </a:lnTo>
                    <a:lnTo>
                      <a:pt x="331" y="911"/>
                    </a:lnTo>
                    <a:lnTo>
                      <a:pt x="332" y="911"/>
                    </a:lnTo>
                    <a:lnTo>
                      <a:pt x="336" y="915"/>
                    </a:lnTo>
                    <a:lnTo>
                      <a:pt x="343" y="920"/>
                    </a:lnTo>
                    <a:lnTo>
                      <a:pt x="348" y="923"/>
                    </a:lnTo>
                    <a:lnTo>
                      <a:pt x="355" y="925"/>
                    </a:lnTo>
                    <a:lnTo>
                      <a:pt x="362" y="928"/>
                    </a:lnTo>
                    <a:lnTo>
                      <a:pt x="367" y="930"/>
                    </a:lnTo>
                    <a:lnTo>
                      <a:pt x="369" y="934"/>
                    </a:lnTo>
                    <a:lnTo>
                      <a:pt x="371" y="935"/>
                    </a:lnTo>
                    <a:lnTo>
                      <a:pt x="371" y="939"/>
                    </a:lnTo>
                    <a:lnTo>
                      <a:pt x="376" y="939"/>
                    </a:lnTo>
                    <a:lnTo>
                      <a:pt x="383" y="939"/>
                    </a:lnTo>
                    <a:lnTo>
                      <a:pt x="385" y="942"/>
                    </a:lnTo>
                    <a:lnTo>
                      <a:pt x="385" y="946"/>
                    </a:lnTo>
                    <a:lnTo>
                      <a:pt x="383" y="949"/>
                    </a:lnTo>
                    <a:lnTo>
                      <a:pt x="383" y="956"/>
                    </a:lnTo>
                    <a:lnTo>
                      <a:pt x="383" y="962"/>
                    </a:lnTo>
                    <a:lnTo>
                      <a:pt x="385" y="974"/>
                    </a:lnTo>
                    <a:lnTo>
                      <a:pt x="386" y="984"/>
                    </a:lnTo>
                    <a:lnTo>
                      <a:pt x="386" y="988"/>
                    </a:lnTo>
                    <a:lnTo>
                      <a:pt x="383" y="991"/>
                    </a:lnTo>
                    <a:lnTo>
                      <a:pt x="379" y="995"/>
                    </a:lnTo>
                    <a:lnTo>
                      <a:pt x="379" y="996"/>
                    </a:lnTo>
                    <a:lnTo>
                      <a:pt x="379" y="1003"/>
                    </a:lnTo>
                    <a:lnTo>
                      <a:pt x="379" y="1009"/>
                    </a:lnTo>
                    <a:lnTo>
                      <a:pt x="378" y="1012"/>
                    </a:lnTo>
                    <a:lnTo>
                      <a:pt x="376" y="1016"/>
                    </a:lnTo>
                    <a:lnTo>
                      <a:pt x="371" y="1021"/>
                    </a:lnTo>
                    <a:lnTo>
                      <a:pt x="367" y="1026"/>
                    </a:lnTo>
                    <a:lnTo>
                      <a:pt x="367" y="1029"/>
                    </a:lnTo>
                    <a:lnTo>
                      <a:pt x="369" y="1033"/>
                    </a:lnTo>
                    <a:lnTo>
                      <a:pt x="373" y="1036"/>
                    </a:lnTo>
                    <a:lnTo>
                      <a:pt x="376" y="1040"/>
                    </a:lnTo>
                    <a:lnTo>
                      <a:pt x="378" y="1043"/>
                    </a:lnTo>
                    <a:lnTo>
                      <a:pt x="381" y="1054"/>
                    </a:lnTo>
                    <a:lnTo>
                      <a:pt x="386" y="1063"/>
                    </a:lnTo>
                    <a:lnTo>
                      <a:pt x="395" y="1073"/>
                    </a:lnTo>
                    <a:lnTo>
                      <a:pt x="404" y="1082"/>
                    </a:lnTo>
                    <a:lnTo>
                      <a:pt x="407" y="1085"/>
                    </a:lnTo>
                    <a:lnTo>
                      <a:pt x="409" y="1083"/>
                    </a:lnTo>
                    <a:lnTo>
                      <a:pt x="411" y="1076"/>
                    </a:lnTo>
                    <a:lnTo>
                      <a:pt x="413" y="1071"/>
                    </a:lnTo>
                    <a:lnTo>
                      <a:pt x="416" y="1066"/>
                    </a:lnTo>
                    <a:lnTo>
                      <a:pt x="421" y="1061"/>
                    </a:lnTo>
                    <a:lnTo>
                      <a:pt x="430" y="1059"/>
                    </a:lnTo>
                    <a:lnTo>
                      <a:pt x="437" y="1059"/>
                    </a:lnTo>
                    <a:lnTo>
                      <a:pt x="439" y="1059"/>
                    </a:lnTo>
                    <a:lnTo>
                      <a:pt x="433" y="1064"/>
                    </a:lnTo>
                    <a:lnTo>
                      <a:pt x="428" y="1070"/>
                    </a:lnTo>
                    <a:lnTo>
                      <a:pt x="425" y="1073"/>
                    </a:lnTo>
                    <a:lnTo>
                      <a:pt x="423" y="1080"/>
                    </a:lnTo>
                    <a:lnTo>
                      <a:pt x="423" y="1087"/>
                    </a:lnTo>
                    <a:lnTo>
                      <a:pt x="428" y="1094"/>
                    </a:lnTo>
                    <a:lnTo>
                      <a:pt x="432" y="1097"/>
                    </a:lnTo>
                    <a:lnTo>
                      <a:pt x="433" y="1099"/>
                    </a:lnTo>
                    <a:lnTo>
                      <a:pt x="435" y="1108"/>
                    </a:lnTo>
                    <a:lnTo>
                      <a:pt x="437" y="1113"/>
                    </a:lnTo>
                    <a:lnTo>
                      <a:pt x="440" y="1115"/>
                    </a:lnTo>
                    <a:lnTo>
                      <a:pt x="444" y="1115"/>
                    </a:lnTo>
                    <a:lnTo>
                      <a:pt x="447" y="1113"/>
                    </a:lnTo>
                    <a:lnTo>
                      <a:pt x="451" y="1111"/>
                    </a:lnTo>
                    <a:lnTo>
                      <a:pt x="453" y="1111"/>
                    </a:lnTo>
                    <a:lnTo>
                      <a:pt x="453" y="1115"/>
                    </a:lnTo>
                    <a:lnTo>
                      <a:pt x="449" y="1122"/>
                    </a:lnTo>
                    <a:lnTo>
                      <a:pt x="444" y="1137"/>
                    </a:lnTo>
                    <a:lnTo>
                      <a:pt x="440" y="1146"/>
                    </a:lnTo>
                    <a:lnTo>
                      <a:pt x="442" y="1151"/>
                    </a:lnTo>
                    <a:lnTo>
                      <a:pt x="444" y="1151"/>
                    </a:lnTo>
                    <a:lnTo>
                      <a:pt x="446" y="1151"/>
                    </a:lnTo>
                    <a:lnTo>
                      <a:pt x="446" y="1158"/>
                    </a:lnTo>
                    <a:lnTo>
                      <a:pt x="447" y="1164"/>
                    </a:lnTo>
                    <a:lnTo>
                      <a:pt x="447" y="1167"/>
                    </a:lnTo>
                    <a:lnTo>
                      <a:pt x="451" y="1169"/>
                    </a:lnTo>
                    <a:lnTo>
                      <a:pt x="454" y="1167"/>
                    </a:lnTo>
                    <a:lnTo>
                      <a:pt x="454" y="1165"/>
                    </a:lnTo>
                    <a:lnTo>
                      <a:pt x="456" y="1158"/>
                    </a:lnTo>
                    <a:lnTo>
                      <a:pt x="458" y="1150"/>
                    </a:lnTo>
                    <a:lnTo>
                      <a:pt x="460" y="1146"/>
                    </a:lnTo>
                    <a:lnTo>
                      <a:pt x="463" y="1144"/>
                    </a:lnTo>
                    <a:lnTo>
                      <a:pt x="472" y="1139"/>
                    </a:lnTo>
                    <a:lnTo>
                      <a:pt x="477" y="1136"/>
                    </a:lnTo>
                    <a:lnTo>
                      <a:pt x="480" y="1132"/>
                    </a:lnTo>
                    <a:lnTo>
                      <a:pt x="482" y="1132"/>
                    </a:lnTo>
                    <a:lnTo>
                      <a:pt x="482" y="1134"/>
                    </a:lnTo>
                    <a:lnTo>
                      <a:pt x="484" y="1137"/>
                    </a:lnTo>
                    <a:lnTo>
                      <a:pt x="486" y="1137"/>
                    </a:lnTo>
                    <a:lnTo>
                      <a:pt x="491" y="1137"/>
                    </a:lnTo>
                    <a:lnTo>
                      <a:pt x="496" y="1139"/>
                    </a:lnTo>
                    <a:lnTo>
                      <a:pt x="496" y="1141"/>
                    </a:lnTo>
                    <a:lnTo>
                      <a:pt x="496" y="1144"/>
                    </a:lnTo>
                    <a:lnTo>
                      <a:pt x="496" y="1148"/>
                    </a:lnTo>
                    <a:lnTo>
                      <a:pt x="493" y="1146"/>
                    </a:lnTo>
                    <a:lnTo>
                      <a:pt x="489" y="1144"/>
                    </a:lnTo>
                    <a:lnTo>
                      <a:pt x="486" y="1143"/>
                    </a:lnTo>
                    <a:lnTo>
                      <a:pt x="480" y="1144"/>
                    </a:lnTo>
                    <a:lnTo>
                      <a:pt x="475" y="1148"/>
                    </a:lnTo>
                    <a:lnTo>
                      <a:pt x="465" y="1157"/>
                    </a:lnTo>
                    <a:lnTo>
                      <a:pt x="460" y="1164"/>
                    </a:lnTo>
                    <a:lnTo>
                      <a:pt x="460" y="1169"/>
                    </a:lnTo>
                    <a:lnTo>
                      <a:pt x="460" y="1176"/>
                    </a:lnTo>
                    <a:lnTo>
                      <a:pt x="461" y="1179"/>
                    </a:lnTo>
                    <a:lnTo>
                      <a:pt x="463" y="1183"/>
                    </a:lnTo>
                    <a:lnTo>
                      <a:pt x="467" y="1184"/>
                    </a:lnTo>
                    <a:lnTo>
                      <a:pt x="468" y="1186"/>
                    </a:lnTo>
                    <a:lnTo>
                      <a:pt x="467" y="1190"/>
                    </a:lnTo>
                    <a:lnTo>
                      <a:pt x="463" y="1191"/>
                    </a:lnTo>
                    <a:lnTo>
                      <a:pt x="463" y="1193"/>
                    </a:lnTo>
                    <a:lnTo>
                      <a:pt x="465" y="1195"/>
                    </a:lnTo>
                    <a:lnTo>
                      <a:pt x="467" y="1195"/>
                    </a:lnTo>
                    <a:lnTo>
                      <a:pt x="465" y="1198"/>
                    </a:lnTo>
                    <a:lnTo>
                      <a:pt x="461" y="1200"/>
                    </a:lnTo>
                    <a:lnTo>
                      <a:pt x="461" y="1202"/>
                    </a:lnTo>
                    <a:lnTo>
                      <a:pt x="463" y="1205"/>
                    </a:lnTo>
                    <a:lnTo>
                      <a:pt x="465" y="1207"/>
                    </a:lnTo>
                    <a:lnTo>
                      <a:pt x="472" y="1212"/>
                    </a:lnTo>
                    <a:lnTo>
                      <a:pt x="480" y="1216"/>
                    </a:lnTo>
                    <a:lnTo>
                      <a:pt x="487" y="1218"/>
                    </a:lnTo>
                    <a:lnTo>
                      <a:pt x="493" y="1216"/>
                    </a:lnTo>
                    <a:lnTo>
                      <a:pt x="498" y="1214"/>
                    </a:lnTo>
                    <a:lnTo>
                      <a:pt x="505" y="1214"/>
                    </a:lnTo>
                    <a:lnTo>
                      <a:pt x="510" y="1216"/>
                    </a:lnTo>
                    <a:lnTo>
                      <a:pt x="510" y="1218"/>
                    </a:lnTo>
                    <a:lnTo>
                      <a:pt x="510" y="1219"/>
                    </a:lnTo>
                    <a:lnTo>
                      <a:pt x="515" y="1219"/>
                    </a:lnTo>
                    <a:lnTo>
                      <a:pt x="521" y="1219"/>
                    </a:lnTo>
                    <a:lnTo>
                      <a:pt x="521" y="1223"/>
                    </a:lnTo>
                    <a:lnTo>
                      <a:pt x="519" y="1230"/>
                    </a:lnTo>
                    <a:lnTo>
                      <a:pt x="519" y="1233"/>
                    </a:lnTo>
                    <a:lnTo>
                      <a:pt x="519" y="1235"/>
                    </a:lnTo>
                    <a:lnTo>
                      <a:pt x="521" y="1237"/>
                    </a:lnTo>
                    <a:lnTo>
                      <a:pt x="526" y="1237"/>
                    </a:lnTo>
                    <a:lnTo>
                      <a:pt x="531" y="1237"/>
                    </a:lnTo>
                    <a:lnTo>
                      <a:pt x="534" y="1238"/>
                    </a:lnTo>
                    <a:lnTo>
                      <a:pt x="536" y="1240"/>
                    </a:lnTo>
                    <a:lnTo>
                      <a:pt x="543" y="1238"/>
                    </a:lnTo>
                    <a:lnTo>
                      <a:pt x="547" y="1237"/>
                    </a:lnTo>
                    <a:lnTo>
                      <a:pt x="552" y="1238"/>
                    </a:lnTo>
                    <a:lnTo>
                      <a:pt x="557" y="1242"/>
                    </a:lnTo>
                    <a:lnTo>
                      <a:pt x="562" y="1244"/>
                    </a:lnTo>
                    <a:lnTo>
                      <a:pt x="564" y="1245"/>
                    </a:lnTo>
                    <a:lnTo>
                      <a:pt x="568" y="1244"/>
                    </a:lnTo>
                    <a:lnTo>
                      <a:pt x="569" y="1244"/>
                    </a:lnTo>
                    <a:lnTo>
                      <a:pt x="573" y="1244"/>
                    </a:lnTo>
                    <a:lnTo>
                      <a:pt x="574" y="1249"/>
                    </a:lnTo>
                    <a:lnTo>
                      <a:pt x="574" y="1256"/>
                    </a:lnTo>
                    <a:lnTo>
                      <a:pt x="573" y="1258"/>
                    </a:lnTo>
                    <a:lnTo>
                      <a:pt x="569" y="1259"/>
                    </a:lnTo>
                    <a:lnTo>
                      <a:pt x="568" y="1261"/>
                    </a:lnTo>
                    <a:lnTo>
                      <a:pt x="568" y="1263"/>
                    </a:lnTo>
                    <a:lnTo>
                      <a:pt x="573" y="1270"/>
                    </a:lnTo>
                    <a:lnTo>
                      <a:pt x="581" y="1273"/>
                    </a:lnTo>
                    <a:lnTo>
                      <a:pt x="587" y="1275"/>
                    </a:lnTo>
                    <a:lnTo>
                      <a:pt x="590" y="1273"/>
                    </a:lnTo>
                    <a:lnTo>
                      <a:pt x="597" y="1270"/>
                    </a:lnTo>
                    <a:lnTo>
                      <a:pt x="599" y="1266"/>
                    </a:lnTo>
                    <a:lnTo>
                      <a:pt x="599" y="1265"/>
                    </a:lnTo>
                    <a:lnTo>
                      <a:pt x="601" y="1265"/>
                    </a:lnTo>
                    <a:lnTo>
                      <a:pt x="601" y="1271"/>
                    </a:lnTo>
                    <a:lnTo>
                      <a:pt x="601" y="1277"/>
                    </a:lnTo>
                    <a:lnTo>
                      <a:pt x="604" y="1280"/>
                    </a:lnTo>
                    <a:lnTo>
                      <a:pt x="606" y="1280"/>
                    </a:lnTo>
                    <a:lnTo>
                      <a:pt x="606" y="1284"/>
                    </a:lnTo>
                    <a:lnTo>
                      <a:pt x="604" y="1285"/>
                    </a:lnTo>
                    <a:lnTo>
                      <a:pt x="601" y="1282"/>
                    </a:lnTo>
                    <a:lnTo>
                      <a:pt x="597" y="1278"/>
                    </a:lnTo>
                    <a:lnTo>
                      <a:pt x="595" y="1278"/>
                    </a:lnTo>
                    <a:lnTo>
                      <a:pt x="594" y="1280"/>
                    </a:lnTo>
                    <a:lnTo>
                      <a:pt x="594" y="1282"/>
                    </a:lnTo>
                    <a:lnTo>
                      <a:pt x="595" y="1285"/>
                    </a:lnTo>
                    <a:lnTo>
                      <a:pt x="601" y="1291"/>
                    </a:lnTo>
                    <a:lnTo>
                      <a:pt x="609" y="1294"/>
                    </a:lnTo>
                    <a:lnTo>
                      <a:pt x="613" y="1294"/>
                    </a:lnTo>
                    <a:lnTo>
                      <a:pt x="615" y="1292"/>
                    </a:lnTo>
                    <a:lnTo>
                      <a:pt x="616" y="1287"/>
                    </a:lnTo>
                    <a:lnTo>
                      <a:pt x="618" y="1284"/>
                    </a:lnTo>
                    <a:lnTo>
                      <a:pt x="621" y="1284"/>
                    </a:lnTo>
                    <a:lnTo>
                      <a:pt x="621" y="1287"/>
                    </a:lnTo>
                    <a:lnTo>
                      <a:pt x="621" y="1292"/>
                    </a:lnTo>
                    <a:lnTo>
                      <a:pt x="623" y="1299"/>
                    </a:lnTo>
                    <a:lnTo>
                      <a:pt x="625" y="1305"/>
                    </a:lnTo>
                    <a:lnTo>
                      <a:pt x="627" y="1310"/>
                    </a:lnTo>
                    <a:lnTo>
                      <a:pt x="625" y="1315"/>
                    </a:lnTo>
                    <a:lnTo>
                      <a:pt x="627" y="1315"/>
                    </a:lnTo>
                    <a:lnTo>
                      <a:pt x="630" y="1315"/>
                    </a:lnTo>
                    <a:lnTo>
                      <a:pt x="632" y="1312"/>
                    </a:lnTo>
                    <a:lnTo>
                      <a:pt x="634" y="1310"/>
                    </a:lnTo>
                    <a:lnTo>
                      <a:pt x="635" y="1310"/>
                    </a:lnTo>
                    <a:lnTo>
                      <a:pt x="639" y="1313"/>
                    </a:lnTo>
                    <a:lnTo>
                      <a:pt x="1605" y="1313"/>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49" name="Google Shape;949;p58"/>
              <p:cNvSpPr/>
              <p:nvPr/>
            </p:nvSpPr>
            <p:spPr>
              <a:xfrm>
                <a:off x="1428" y="1624"/>
                <a:ext cx="11" cy="19"/>
              </a:xfrm>
              <a:custGeom>
                <a:rect b="b" l="l" r="r" t="t"/>
                <a:pathLst>
                  <a:path extrusionOk="0" h="48" w="30">
                    <a:moveTo>
                      <a:pt x="14" y="2"/>
                    </a:moveTo>
                    <a:lnTo>
                      <a:pt x="14" y="2"/>
                    </a:lnTo>
                    <a:lnTo>
                      <a:pt x="19" y="0"/>
                    </a:lnTo>
                    <a:lnTo>
                      <a:pt x="23" y="2"/>
                    </a:lnTo>
                    <a:lnTo>
                      <a:pt x="26" y="4"/>
                    </a:lnTo>
                    <a:lnTo>
                      <a:pt x="28" y="6"/>
                    </a:lnTo>
                    <a:lnTo>
                      <a:pt x="30" y="13"/>
                    </a:lnTo>
                    <a:lnTo>
                      <a:pt x="30" y="21"/>
                    </a:lnTo>
                    <a:lnTo>
                      <a:pt x="28" y="30"/>
                    </a:lnTo>
                    <a:lnTo>
                      <a:pt x="25" y="39"/>
                    </a:lnTo>
                    <a:lnTo>
                      <a:pt x="21" y="46"/>
                    </a:lnTo>
                    <a:lnTo>
                      <a:pt x="16" y="48"/>
                    </a:lnTo>
                    <a:lnTo>
                      <a:pt x="11" y="48"/>
                    </a:lnTo>
                    <a:lnTo>
                      <a:pt x="7" y="42"/>
                    </a:lnTo>
                    <a:lnTo>
                      <a:pt x="2" y="37"/>
                    </a:lnTo>
                    <a:lnTo>
                      <a:pt x="0" y="28"/>
                    </a:lnTo>
                    <a:lnTo>
                      <a:pt x="0" y="21"/>
                    </a:lnTo>
                    <a:lnTo>
                      <a:pt x="2" y="13"/>
                    </a:lnTo>
                    <a:lnTo>
                      <a:pt x="7" y="6"/>
                    </a:lnTo>
                    <a:lnTo>
                      <a:pt x="11" y="4"/>
                    </a:lnTo>
                    <a:lnTo>
                      <a:pt x="14" y="2"/>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50" name="Google Shape;950;p58"/>
              <p:cNvSpPr/>
              <p:nvPr/>
            </p:nvSpPr>
            <p:spPr>
              <a:xfrm>
                <a:off x="1093" y="1309"/>
                <a:ext cx="16" cy="11"/>
              </a:xfrm>
              <a:custGeom>
                <a:rect b="b" l="l" r="r" t="t"/>
                <a:pathLst>
                  <a:path extrusionOk="0" h="28" w="42">
                    <a:moveTo>
                      <a:pt x="0" y="16"/>
                    </a:moveTo>
                    <a:lnTo>
                      <a:pt x="0" y="16"/>
                    </a:lnTo>
                    <a:lnTo>
                      <a:pt x="2" y="7"/>
                    </a:lnTo>
                    <a:lnTo>
                      <a:pt x="6" y="2"/>
                    </a:lnTo>
                    <a:lnTo>
                      <a:pt x="13" y="0"/>
                    </a:lnTo>
                    <a:lnTo>
                      <a:pt x="20" y="0"/>
                    </a:lnTo>
                    <a:lnTo>
                      <a:pt x="27" y="2"/>
                    </a:lnTo>
                    <a:lnTo>
                      <a:pt x="34" y="6"/>
                    </a:lnTo>
                    <a:lnTo>
                      <a:pt x="39" y="11"/>
                    </a:lnTo>
                    <a:lnTo>
                      <a:pt x="42" y="16"/>
                    </a:lnTo>
                    <a:lnTo>
                      <a:pt x="42" y="18"/>
                    </a:lnTo>
                    <a:lnTo>
                      <a:pt x="42" y="20"/>
                    </a:lnTo>
                    <a:lnTo>
                      <a:pt x="37" y="23"/>
                    </a:lnTo>
                    <a:lnTo>
                      <a:pt x="30" y="27"/>
                    </a:lnTo>
                    <a:lnTo>
                      <a:pt x="23" y="28"/>
                    </a:lnTo>
                    <a:lnTo>
                      <a:pt x="14" y="28"/>
                    </a:lnTo>
                    <a:lnTo>
                      <a:pt x="7" y="27"/>
                    </a:lnTo>
                    <a:lnTo>
                      <a:pt x="2" y="23"/>
                    </a:lnTo>
                    <a:lnTo>
                      <a:pt x="0" y="20"/>
                    </a:lnTo>
                    <a:lnTo>
                      <a:pt x="0" y="16"/>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51" name="Google Shape;951;p58"/>
              <p:cNvSpPr/>
              <p:nvPr/>
            </p:nvSpPr>
            <p:spPr>
              <a:xfrm>
                <a:off x="1094" y="1274"/>
                <a:ext cx="25" cy="11"/>
              </a:xfrm>
              <a:custGeom>
                <a:rect b="b" l="l" r="r" t="t"/>
                <a:pathLst>
                  <a:path extrusionOk="0" h="27" w="61">
                    <a:moveTo>
                      <a:pt x="7" y="3"/>
                    </a:moveTo>
                    <a:lnTo>
                      <a:pt x="7" y="3"/>
                    </a:lnTo>
                    <a:lnTo>
                      <a:pt x="16" y="0"/>
                    </a:lnTo>
                    <a:lnTo>
                      <a:pt x="21" y="0"/>
                    </a:lnTo>
                    <a:lnTo>
                      <a:pt x="27" y="1"/>
                    </a:lnTo>
                    <a:lnTo>
                      <a:pt x="30" y="3"/>
                    </a:lnTo>
                    <a:lnTo>
                      <a:pt x="40" y="10"/>
                    </a:lnTo>
                    <a:lnTo>
                      <a:pt x="46" y="14"/>
                    </a:lnTo>
                    <a:lnTo>
                      <a:pt x="54" y="15"/>
                    </a:lnTo>
                    <a:lnTo>
                      <a:pt x="61" y="17"/>
                    </a:lnTo>
                    <a:lnTo>
                      <a:pt x="61" y="19"/>
                    </a:lnTo>
                    <a:lnTo>
                      <a:pt x="60" y="21"/>
                    </a:lnTo>
                    <a:lnTo>
                      <a:pt x="54" y="22"/>
                    </a:lnTo>
                    <a:lnTo>
                      <a:pt x="46" y="26"/>
                    </a:lnTo>
                    <a:lnTo>
                      <a:pt x="35" y="27"/>
                    </a:lnTo>
                    <a:lnTo>
                      <a:pt x="25" y="27"/>
                    </a:lnTo>
                    <a:lnTo>
                      <a:pt x="14" y="27"/>
                    </a:lnTo>
                    <a:lnTo>
                      <a:pt x="11" y="26"/>
                    </a:lnTo>
                    <a:lnTo>
                      <a:pt x="7" y="22"/>
                    </a:lnTo>
                    <a:lnTo>
                      <a:pt x="2" y="14"/>
                    </a:lnTo>
                    <a:lnTo>
                      <a:pt x="0" y="10"/>
                    </a:lnTo>
                    <a:lnTo>
                      <a:pt x="2" y="7"/>
                    </a:lnTo>
                    <a:lnTo>
                      <a:pt x="7" y="3"/>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52" name="Google Shape;952;p58"/>
              <p:cNvSpPr/>
              <p:nvPr/>
            </p:nvSpPr>
            <p:spPr>
              <a:xfrm>
                <a:off x="1403" y="1821"/>
                <a:ext cx="20" cy="12"/>
              </a:xfrm>
              <a:custGeom>
                <a:rect b="b" l="l" r="r" t="t"/>
                <a:pathLst>
                  <a:path extrusionOk="0" h="28" w="49">
                    <a:moveTo>
                      <a:pt x="0" y="7"/>
                    </a:moveTo>
                    <a:lnTo>
                      <a:pt x="0" y="7"/>
                    </a:lnTo>
                    <a:lnTo>
                      <a:pt x="4" y="4"/>
                    </a:lnTo>
                    <a:lnTo>
                      <a:pt x="7" y="2"/>
                    </a:lnTo>
                    <a:lnTo>
                      <a:pt x="18" y="0"/>
                    </a:lnTo>
                    <a:lnTo>
                      <a:pt x="28" y="0"/>
                    </a:lnTo>
                    <a:lnTo>
                      <a:pt x="35" y="2"/>
                    </a:lnTo>
                    <a:lnTo>
                      <a:pt x="44" y="14"/>
                    </a:lnTo>
                    <a:lnTo>
                      <a:pt x="49" y="21"/>
                    </a:lnTo>
                    <a:lnTo>
                      <a:pt x="49" y="25"/>
                    </a:lnTo>
                    <a:lnTo>
                      <a:pt x="47" y="28"/>
                    </a:lnTo>
                    <a:lnTo>
                      <a:pt x="46" y="28"/>
                    </a:lnTo>
                    <a:lnTo>
                      <a:pt x="42" y="28"/>
                    </a:lnTo>
                    <a:lnTo>
                      <a:pt x="34" y="26"/>
                    </a:lnTo>
                    <a:lnTo>
                      <a:pt x="13" y="18"/>
                    </a:lnTo>
                    <a:lnTo>
                      <a:pt x="0" y="12"/>
                    </a:lnTo>
                    <a:lnTo>
                      <a:pt x="0" y="9"/>
                    </a:lnTo>
                    <a:lnTo>
                      <a:pt x="0" y="7"/>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53" name="Google Shape;953;p58"/>
              <p:cNvSpPr/>
              <p:nvPr/>
            </p:nvSpPr>
            <p:spPr>
              <a:xfrm>
                <a:off x="1431" y="1751"/>
                <a:ext cx="13" cy="17"/>
              </a:xfrm>
              <a:custGeom>
                <a:rect b="b" l="l" r="r" t="t"/>
                <a:pathLst>
                  <a:path extrusionOk="0" h="42" w="37">
                    <a:moveTo>
                      <a:pt x="0" y="40"/>
                    </a:moveTo>
                    <a:lnTo>
                      <a:pt x="0" y="40"/>
                    </a:lnTo>
                    <a:lnTo>
                      <a:pt x="0" y="36"/>
                    </a:lnTo>
                    <a:lnTo>
                      <a:pt x="0" y="35"/>
                    </a:lnTo>
                    <a:lnTo>
                      <a:pt x="7" y="26"/>
                    </a:lnTo>
                    <a:lnTo>
                      <a:pt x="11" y="22"/>
                    </a:lnTo>
                    <a:lnTo>
                      <a:pt x="12" y="19"/>
                    </a:lnTo>
                    <a:lnTo>
                      <a:pt x="16" y="17"/>
                    </a:lnTo>
                    <a:lnTo>
                      <a:pt x="18" y="14"/>
                    </a:lnTo>
                    <a:lnTo>
                      <a:pt x="18" y="10"/>
                    </a:lnTo>
                    <a:lnTo>
                      <a:pt x="18" y="7"/>
                    </a:lnTo>
                    <a:lnTo>
                      <a:pt x="18" y="5"/>
                    </a:lnTo>
                    <a:lnTo>
                      <a:pt x="18" y="3"/>
                    </a:lnTo>
                    <a:lnTo>
                      <a:pt x="19" y="3"/>
                    </a:lnTo>
                    <a:lnTo>
                      <a:pt x="19" y="5"/>
                    </a:lnTo>
                    <a:lnTo>
                      <a:pt x="19" y="12"/>
                    </a:lnTo>
                    <a:lnTo>
                      <a:pt x="19" y="15"/>
                    </a:lnTo>
                    <a:lnTo>
                      <a:pt x="21" y="15"/>
                    </a:lnTo>
                    <a:lnTo>
                      <a:pt x="24" y="7"/>
                    </a:lnTo>
                    <a:lnTo>
                      <a:pt x="26" y="0"/>
                    </a:lnTo>
                    <a:lnTo>
                      <a:pt x="28" y="2"/>
                    </a:lnTo>
                    <a:lnTo>
                      <a:pt x="31" y="3"/>
                    </a:lnTo>
                    <a:lnTo>
                      <a:pt x="37" y="9"/>
                    </a:lnTo>
                    <a:lnTo>
                      <a:pt x="37" y="12"/>
                    </a:lnTo>
                    <a:lnTo>
                      <a:pt x="35" y="19"/>
                    </a:lnTo>
                    <a:lnTo>
                      <a:pt x="31" y="35"/>
                    </a:lnTo>
                    <a:lnTo>
                      <a:pt x="30" y="38"/>
                    </a:lnTo>
                    <a:lnTo>
                      <a:pt x="26" y="40"/>
                    </a:lnTo>
                    <a:lnTo>
                      <a:pt x="26" y="38"/>
                    </a:lnTo>
                    <a:lnTo>
                      <a:pt x="28" y="31"/>
                    </a:lnTo>
                    <a:lnTo>
                      <a:pt x="30" y="24"/>
                    </a:lnTo>
                    <a:lnTo>
                      <a:pt x="30" y="22"/>
                    </a:lnTo>
                    <a:lnTo>
                      <a:pt x="28" y="21"/>
                    </a:lnTo>
                    <a:lnTo>
                      <a:pt x="24" y="24"/>
                    </a:lnTo>
                    <a:lnTo>
                      <a:pt x="23" y="31"/>
                    </a:lnTo>
                    <a:lnTo>
                      <a:pt x="19" y="36"/>
                    </a:lnTo>
                    <a:lnTo>
                      <a:pt x="18" y="40"/>
                    </a:lnTo>
                    <a:lnTo>
                      <a:pt x="14" y="40"/>
                    </a:lnTo>
                    <a:lnTo>
                      <a:pt x="9" y="42"/>
                    </a:lnTo>
                    <a:lnTo>
                      <a:pt x="14" y="33"/>
                    </a:lnTo>
                    <a:lnTo>
                      <a:pt x="16" y="28"/>
                    </a:lnTo>
                    <a:lnTo>
                      <a:pt x="16" y="26"/>
                    </a:lnTo>
                    <a:lnTo>
                      <a:pt x="11" y="31"/>
                    </a:lnTo>
                    <a:lnTo>
                      <a:pt x="4" y="40"/>
                    </a:lnTo>
                    <a:lnTo>
                      <a:pt x="2" y="42"/>
                    </a:lnTo>
                    <a:lnTo>
                      <a:pt x="0" y="40"/>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54" name="Google Shape;954;p58"/>
              <p:cNvSpPr/>
              <p:nvPr/>
            </p:nvSpPr>
            <p:spPr>
              <a:xfrm>
                <a:off x="2447" y="1487"/>
                <a:ext cx="179" cy="308"/>
              </a:xfrm>
              <a:custGeom>
                <a:rect b="b" l="l" r="r" t="t"/>
                <a:pathLst>
                  <a:path extrusionOk="0" h="794" w="458">
                    <a:moveTo>
                      <a:pt x="3" y="587"/>
                    </a:moveTo>
                    <a:lnTo>
                      <a:pt x="3" y="587"/>
                    </a:lnTo>
                    <a:lnTo>
                      <a:pt x="5" y="587"/>
                    </a:lnTo>
                    <a:lnTo>
                      <a:pt x="7" y="589"/>
                    </a:lnTo>
                    <a:lnTo>
                      <a:pt x="10" y="598"/>
                    </a:lnTo>
                    <a:lnTo>
                      <a:pt x="12" y="599"/>
                    </a:lnTo>
                    <a:lnTo>
                      <a:pt x="14" y="599"/>
                    </a:lnTo>
                    <a:lnTo>
                      <a:pt x="17" y="598"/>
                    </a:lnTo>
                    <a:lnTo>
                      <a:pt x="19" y="594"/>
                    </a:lnTo>
                    <a:lnTo>
                      <a:pt x="21" y="589"/>
                    </a:lnTo>
                    <a:lnTo>
                      <a:pt x="22" y="584"/>
                    </a:lnTo>
                    <a:lnTo>
                      <a:pt x="21" y="577"/>
                    </a:lnTo>
                    <a:lnTo>
                      <a:pt x="19" y="570"/>
                    </a:lnTo>
                    <a:lnTo>
                      <a:pt x="17" y="564"/>
                    </a:lnTo>
                    <a:lnTo>
                      <a:pt x="17" y="561"/>
                    </a:lnTo>
                    <a:lnTo>
                      <a:pt x="19" y="559"/>
                    </a:lnTo>
                    <a:lnTo>
                      <a:pt x="21" y="557"/>
                    </a:lnTo>
                    <a:lnTo>
                      <a:pt x="24" y="554"/>
                    </a:lnTo>
                    <a:lnTo>
                      <a:pt x="24" y="550"/>
                    </a:lnTo>
                    <a:lnTo>
                      <a:pt x="24" y="547"/>
                    </a:lnTo>
                    <a:lnTo>
                      <a:pt x="24" y="544"/>
                    </a:lnTo>
                    <a:lnTo>
                      <a:pt x="27" y="544"/>
                    </a:lnTo>
                    <a:lnTo>
                      <a:pt x="34" y="542"/>
                    </a:lnTo>
                    <a:lnTo>
                      <a:pt x="38" y="540"/>
                    </a:lnTo>
                    <a:lnTo>
                      <a:pt x="41" y="537"/>
                    </a:lnTo>
                    <a:lnTo>
                      <a:pt x="45" y="533"/>
                    </a:lnTo>
                    <a:lnTo>
                      <a:pt x="47" y="530"/>
                    </a:lnTo>
                    <a:lnTo>
                      <a:pt x="47" y="526"/>
                    </a:lnTo>
                    <a:lnTo>
                      <a:pt x="45" y="521"/>
                    </a:lnTo>
                    <a:lnTo>
                      <a:pt x="47" y="519"/>
                    </a:lnTo>
                    <a:lnTo>
                      <a:pt x="48" y="516"/>
                    </a:lnTo>
                    <a:lnTo>
                      <a:pt x="50" y="512"/>
                    </a:lnTo>
                    <a:lnTo>
                      <a:pt x="50" y="507"/>
                    </a:lnTo>
                    <a:lnTo>
                      <a:pt x="45" y="497"/>
                    </a:lnTo>
                    <a:lnTo>
                      <a:pt x="40" y="486"/>
                    </a:lnTo>
                    <a:lnTo>
                      <a:pt x="38" y="483"/>
                    </a:lnTo>
                    <a:lnTo>
                      <a:pt x="38" y="479"/>
                    </a:lnTo>
                    <a:lnTo>
                      <a:pt x="40" y="477"/>
                    </a:lnTo>
                    <a:lnTo>
                      <a:pt x="41" y="477"/>
                    </a:lnTo>
                    <a:lnTo>
                      <a:pt x="47" y="476"/>
                    </a:lnTo>
                    <a:lnTo>
                      <a:pt x="50" y="476"/>
                    </a:lnTo>
                    <a:lnTo>
                      <a:pt x="54" y="474"/>
                    </a:lnTo>
                    <a:lnTo>
                      <a:pt x="55" y="472"/>
                    </a:lnTo>
                    <a:lnTo>
                      <a:pt x="59" y="465"/>
                    </a:lnTo>
                    <a:lnTo>
                      <a:pt x="59" y="460"/>
                    </a:lnTo>
                    <a:lnTo>
                      <a:pt x="59" y="456"/>
                    </a:lnTo>
                    <a:lnTo>
                      <a:pt x="55" y="455"/>
                    </a:lnTo>
                    <a:lnTo>
                      <a:pt x="47" y="448"/>
                    </a:lnTo>
                    <a:lnTo>
                      <a:pt x="38" y="443"/>
                    </a:lnTo>
                    <a:lnTo>
                      <a:pt x="34" y="436"/>
                    </a:lnTo>
                    <a:lnTo>
                      <a:pt x="34" y="430"/>
                    </a:lnTo>
                    <a:lnTo>
                      <a:pt x="34" y="423"/>
                    </a:lnTo>
                    <a:lnTo>
                      <a:pt x="40" y="411"/>
                    </a:lnTo>
                    <a:lnTo>
                      <a:pt x="40" y="404"/>
                    </a:lnTo>
                    <a:lnTo>
                      <a:pt x="36" y="397"/>
                    </a:lnTo>
                    <a:lnTo>
                      <a:pt x="33" y="392"/>
                    </a:lnTo>
                    <a:lnTo>
                      <a:pt x="31" y="389"/>
                    </a:lnTo>
                    <a:lnTo>
                      <a:pt x="31" y="387"/>
                    </a:lnTo>
                    <a:lnTo>
                      <a:pt x="31" y="383"/>
                    </a:lnTo>
                    <a:lnTo>
                      <a:pt x="33" y="382"/>
                    </a:lnTo>
                    <a:lnTo>
                      <a:pt x="33" y="380"/>
                    </a:lnTo>
                    <a:lnTo>
                      <a:pt x="33" y="376"/>
                    </a:lnTo>
                    <a:lnTo>
                      <a:pt x="31" y="375"/>
                    </a:lnTo>
                    <a:lnTo>
                      <a:pt x="31" y="371"/>
                    </a:lnTo>
                    <a:lnTo>
                      <a:pt x="33" y="368"/>
                    </a:lnTo>
                    <a:lnTo>
                      <a:pt x="36" y="362"/>
                    </a:lnTo>
                    <a:lnTo>
                      <a:pt x="34" y="361"/>
                    </a:lnTo>
                    <a:lnTo>
                      <a:pt x="33" y="359"/>
                    </a:lnTo>
                    <a:lnTo>
                      <a:pt x="29" y="354"/>
                    </a:lnTo>
                    <a:lnTo>
                      <a:pt x="27" y="350"/>
                    </a:lnTo>
                    <a:lnTo>
                      <a:pt x="29" y="347"/>
                    </a:lnTo>
                    <a:lnTo>
                      <a:pt x="31" y="343"/>
                    </a:lnTo>
                    <a:lnTo>
                      <a:pt x="36" y="338"/>
                    </a:lnTo>
                    <a:lnTo>
                      <a:pt x="36" y="336"/>
                    </a:lnTo>
                    <a:lnTo>
                      <a:pt x="34" y="333"/>
                    </a:lnTo>
                    <a:lnTo>
                      <a:pt x="34" y="329"/>
                    </a:lnTo>
                    <a:lnTo>
                      <a:pt x="36" y="326"/>
                    </a:lnTo>
                    <a:lnTo>
                      <a:pt x="45" y="317"/>
                    </a:lnTo>
                    <a:lnTo>
                      <a:pt x="57" y="308"/>
                    </a:lnTo>
                    <a:lnTo>
                      <a:pt x="69" y="302"/>
                    </a:lnTo>
                    <a:lnTo>
                      <a:pt x="73" y="300"/>
                    </a:lnTo>
                    <a:lnTo>
                      <a:pt x="78" y="300"/>
                    </a:lnTo>
                    <a:lnTo>
                      <a:pt x="88" y="303"/>
                    </a:lnTo>
                    <a:lnTo>
                      <a:pt x="94" y="303"/>
                    </a:lnTo>
                    <a:lnTo>
                      <a:pt x="99" y="303"/>
                    </a:lnTo>
                    <a:lnTo>
                      <a:pt x="102" y="298"/>
                    </a:lnTo>
                    <a:lnTo>
                      <a:pt x="106" y="291"/>
                    </a:lnTo>
                    <a:lnTo>
                      <a:pt x="106" y="286"/>
                    </a:lnTo>
                    <a:lnTo>
                      <a:pt x="106" y="282"/>
                    </a:lnTo>
                    <a:lnTo>
                      <a:pt x="104" y="281"/>
                    </a:lnTo>
                    <a:lnTo>
                      <a:pt x="102" y="279"/>
                    </a:lnTo>
                    <a:lnTo>
                      <a:pt x="97" y="277"/>
                    </a:lnTo>
                    <a:lnTo>
                      <a:pt x="90" y="274"/>
                    </a:lnTo>
                    <a:lnTo>
                      <a:pt x="88" y="272"/>
                    </a:lnTo>
                    <a:lnTo>
                      <a:pt x="90" y="268"/>
                    </a:lnTo>
                    <a:lnTo>
                      <a:pt x="97" y="256"/>
                    </a:lnTo>
                    <a:lnTo>
                      <a:pt x="106" y="246"/>
                    </a:lnTo>
                    <a:lnTo>
                      <a:pt x="109" y="241"/>
                    </a:lnTo>
                    <a:lnTo>
                      <a:pt x="111" y="237"/>
                    </a:lnTo>
                    <a:lnTo>
                      <a:pt x="113" y="232"/>
                    </a:lnTo>
                    <a:lnTo>
                      <a:pt x="116" y="228"/>
                    </a:lnTo>
                    <a:lnTo>
                      <a:pt x="118" y="227"/>
                    </a:lnTo>
                    <a:lnTo>
                      <a:pt x="118" y="218"/>
                    </a:lnTo>
                    <a:lnTo>
                      <a:pt x="116" y="213"/>
                    </a:lnTo>
                    <a:lnTo>
                      <a:pt x="118" y="209"/>
                    </a:lnTo>
                    <a:lnTo>
                      <a:pt x="120" y="204"/>
                    </a:lnTo>
                    <a:lnTo>
                      <a:pt x="121" y="201"/>
                    </a:lnTo>
                    <a:lnTo>
                      <a:pt x="120" y="195"/>
                    </a:lnTo>
                    <a:lnTo>
                      <a:pt x="120" y="190"/>
                    </a:lnTo>
                    <a:lnTo>
                      <a:pt x="116" y="181"/>
                    </a:lnTo>
                    <a:lnTo>
                      <a:pt x="116" y="180"/>
                    </a:lnTo>
                    <a:lnTo>
                      <a:pt x="121" y="178"/>
                    </a:lnTo>
                    <a:lnTo>
                      <a:pt x="135" y="176"/>
                    </a:lnTo>
                    <a:lnTo>
                      <a:pt x="142" y="174"/>
                    </a:lnTo>
                    <a:lnTo>
                      <a:pt x="148" y="173"/>
                    </a:lnTo>
                    <a:lnTo>
                      <a:pt x="151" y="169"/>
                    </a:lnTo>
                    <a:lnTo>
                      <a:pt x="151" y="167"/>
                    </a:lnTo>
                    <a:lnTo>
                      <a:pt x="149" y="164"/>
                    </a:lnTo>
                    <a:lnTo>
                      <a:pt x="148" y="159"/>
                    </a:lnTo>
                    <a:lnTo>
                      <a:pt x="151" y="155"/>
                    </a:lnTo>
                    <a:lnTo>
                      <a:pt x="156" y="152"/>
                    </a:lnTo>
                    <a:lnTo>
                      <a:pt x="160" y="148"/>
                    </a:lnTo>
                    <a:lnTo>
                      <a:pt x="163" y="143"/>
                    </a:lnTo>
                    <a:lnTo>
                      <a:pt x="170" y="134"/>
                    </a:lnTo>
                    <a:lnTo>
                      <a:pt x="175" y="131"/>
                    </a:lnTo>
                    <a:lnTo>
                      <a:pt x="181" y="127"/>
                    </a:lnTo>
                    <a:lnTo>
                      <a:pt x="184" y="122"/>
                    </a:lnTo>
                    <a:lnTo>
                      <a:pt x="184" y="119"/>
                    </a:lnTo>
                    <a:lnTo>
                      <a:pt x="184" y="115"/>
                    </a:lnTo>
                    <a:lnTo>
                      <a:pt x="179" y="110"/>
                    </a:lnTo>
                    <a:lnTo>
                      <a:pt x="174" y="105"/>
                    </a:lnTo>
                    <a:lnTo>
                      <a:pt x="172" y="103"/>
                    </a:lnTo>
                    <a:lnTo>
                      <a:pt x="174" y="101"/>
                    </a:lnTo>
                    <a:lnTo>
                      <a:pt x="175" y="98"/>
                    </a:lnTo>
                    <a:lnTo>
                      <a:pt x="179" y="96"/>
                    </a:lnTo>
                    <a:lnTo>
                      <a:pt x="186" y="89"/>
                    </a:lnTo>
                    <a:lnTo>
                      <a:pt x="193" y="77"/>
                    </a:lnTo>
                    <a:lnTo>
                      <a:pt x="196" y="70"/>
                    </a:lnTo>
                    <a:lnTo>
                      <a:pt x="202" y="66"/>
                    </a:lnTo>
                    <a:lnTo>
                      <a:pt x="214" y="60"/>
                    </a:lnTo>
                    <a:lnTo>
                      <a:pt x="216" y="60"/>
                    </a:lnTo>
                    <a:lnTo>
                      <a:pt x="219" y="60"/>
                    </a:lnTo>
                    <a:lnTo>
                      <a:pt x="226" y="63"/>
                    </a:lnTo>
                    <a:lnTo>
                      <a:pt x="233" y="66"/>
                    </a:lnTo>
                    <a:lnTo>
                      <a:pt x="236" y="68"/>
                    </a:lnTo>
                    <a:lnTo>
                      <a:pt x="238" y="66"/>
                    </a:lnTo>
                    <a:lnTo>
                      <a:pt x="243" y="63"/>
                    </a:lnTo>
                    <a:lnTo>
                      <a:pt x="245" y="58"/>
                    </a:lnTo>
                    <a:lnTo>
                      <a:pt x="245" y="53"/>
                    </a:lnTo>
                    <a:lnTo>
                      <a:pt x="243" y="49"/>
                    </a:lnTo>
                    <a:lnTo>
                      <a:pt x="242" y="39"/>
                    </a:lnTo>
                    <a:lnTo>
                      <a:pt x="242" y="35"/>
                    </a:lnTo>
                    <a:lnTo>
                      <a:pt x="243" y="33"/>
                    </a:lnTo>
                    <a:lnTo>
                      <a:pt x="250" y="32"/>
                    </a:lnTo>
                    <a:lnTo>
                      <a:pt x="259" y="32"/>
                    </a:lnTo>
                    <a:lnTo>
                      <a:pt x="268" y="33"/>
                    </a:lnTo>
                    <a:lnTo>
                      <a:pt x="278" y="37"/>
                    </a:lnTo>
                    <a:lnTo>
                      <a:pt x="297" y="44"/>
                    </a:lnTo>
                    <a:lnTo>
                      <a:pt x="306" y="44"/>
                    </a:lnTo>
                    <a:lnTo>
                      <a:pt x="313" y="42"/>
                    </a:lnTo>
                    <a:lnTo>
                      <a:pt x="318" y="39"/>
                    </a:lnTo>
                    <a:lnTo>
                      <a:pt x="318" y="35"/>
                    </a:lnTo>
                    <a:lnTo>
                      <a:pt x="317" y="35"/>
                    </a:lnTo>
                    <a:lnTo>
                      <a:pt x="315" y="33"/>
                    </a:lnTo>
                    <a:lnTo>
                      <a:pt x="311" y="33"/>
                    </a:lnTo>
                    <a:lnTo>
                      <a:pt x="311" y="32"/>
                    </a:lnTo>
                    <a:lnTo>
                      <a:pt x="311" y="28"/>
                    </a:lnTo>
                    <a:lnTo>
                      <a:pt x="317" y="23"/>
                    </a:lnTo>
                    <a:lnTo>
                      <a:pt x="322" y="16"/>
                    </a:lnTo>
                    <a:lnTo>
                      <a:pt x="323" y="12"/>
                    </a:lnTo>
                    <a:lnTo>
                      <a:pt x="322" y="7"/>
                    </a:lnTo>
                    <a:lnTo>
                      <a:pt x="320" y="6"/>
                    </a:lnTo>
                    <a:lnTo>
                      <a:pt x="318" y="2"/>
                    </a:lnTo>
                    <a:lnTo>
                      <a:pt x="318" y="0"/>
                    </a:lnTo>
                    <a:lnTo>
                      <a:pt x="332" y="0"/>
                    </a:lnTo>
                    <a:lnTo>
                      <a:pt x="339" y="2"/>
                    </a:lnTo>
                    <a:lnTo>
                      <a:pt x="339" y="4"/>
                    </a:lnTo>
                    <a:lnTo>
                      <a:pt x="339" y="6"/>
                    </a:lnTo>
                    <a:lnTo>
                      <a:pt x="339" y="7"/>
                    </a:lnTo>
                    <a:lnTo>
                      <a:pt x="348" y="12"/>
                    </a:lnTo>
                    <a:lnTo>
                      <a:pt x="374" y="30"/>
                    </a:lnTo>
                    <a:lnTo>
                      <a:pt x="386" y="37"/>
                    </a:lnTo>
                    <a:lnTo>
                      <a:pt x="391" y="39"/>
                    </a:lnTo>
                    <a:lnTo>
                      <a:pt x="397" y="39"/>
                    </a:lnTo>
                    <a:lnTo>
                      <a:pt x="407" y="40"/>
                    </a:lnTo>
                    <a:lnTo>
                      <a:pt x="414" y="44"/>
                    </a:lnTo>
                    <a:lnTo>
                      <a:pt x="419" y="49"/>
                    </a:lnTo>
                    <a:lnTo>
                      <a:pt x="421" y="53"/>
                    </a:lnTo>
                    <a:lnTo>
                      <a:pt x="419" y="54"/>
                    </a:lnTo>
                    <a:lnTo>
                      <a:pt x="423" y="54"/>
                    </a:lnTo>
                    <a:lnTo>
                      <a:pt x="428" y="58"/>
                    </a:lnTo>
                    <a:lnTo>
                      <a:pt x="438" y="66"/>
                    </a:lnTo>
                    <a:lnTo>
                      <a:pt x="438" y="68"/>
                    </a:lnTo>
                    <a:lnTo>
                      <a:pt x="438" y="70"/>
                    </a:lnTo>
                    <a:lnTo>
                      <a:pt x="433" y="73"/>
                    </a:lnTo>
                    <a:lnTo>
                      <a:pt x="433" y="75"/>
                    </a:lnTo>
                    <a:lnTo>
                      <a:pt x="433" y="80"/>
                    </a:lnTo>
                    <a:lnTo>
                      <a:pt x="435" y="91"/>
                    </a:lnTo>
                    <a:lnTo>
                      <a:pt x="433" y="93"/>
                    </a:lnTo>
                    <a:lnTo>
                      <a:pt x="431" y="94"/>
                    </a:lnTo>
                    <a:lnTo>
                      <a:pt x="431" y="98"/>
                    </a:lnTo>
                    <a:lnTo>
                      <a:pt x="431" y="100"/>
                    </a:lnTo>
                    <a:lnTo>
                      <a:pt x="433" y="100"/>
                    </a:lnTo>
                    <a:lnTo>
                      <a:pt x="437" y="100"/>
                    </a:lnTo>
                    <a:lnTo>
                      <a:pt x="440" y="100"/>
                    </a:lnTo>
                    <a:lnTo>
                      <a:pt x="442" y="100"/>
                    </a:lnTo>
                    <a:lnTo>
                      <a:pt x="444" y="101"/>
                    </a:lnTo>
                    <a:lnTo>
                      <a:pt x="442" y="105"/>
                    </a:lnTo>
                    <a:lnTo>
                      <a:pt x="438" y="108"/>
                    </a:lnTo>
                    <a:lnTo>
                      <a:pt x="437" y="113"/>
                    </a:lnTo>
                    <a:lnTo>
                      <a:pt x="437" y="119"/>
                    </a:lnTo>
                    <a:lnTo>
                      <a:pt x="437" y="122"/>
                    </a:lnTo>
                    <a:lnTo>
                      <a:pt x="440" y="126"/>
                    </a:lnTo>
                    <a:lnTo>
                      <a:pt x="445" y="131"/>
                    </a:lnTo>
                    <a:lnTo>
                      <a:pt x="449" y="134"/>
                    </a:lnTo>
                    <a:lnTo>
                      <a:pt x="451" y="138"/>
                    </a:lnTo>
                    <a:lnTo>
                      <a:pt x="449" y="140"/>
                    </a:lnTo>
                    <a:lnTo>
                      <a:pt x="447" y="145"/>
                    </a:lnTo>
                    <a:lnTo>
                      <a:pt x="447" y="148"/>
                    </a:lnTo>
                    <a:lnTo>
                      <a:pt x="447" y="152"/>
                    </a:lnTo>
                    <a:lnTo>
                      <a:pt x="442" y="159"/>
                    </a:lnTo>
                    <a:lnTo>
                      <a:pt x="438" y="164"/>
                    </a:lnTo>
                    <a:lnTo>
                      <a:pt x="438" y="167"/>
                    </a:lnTo>
                    <a:lnTo>
                      <a:pt x="440" y="173"/>
                    </a:lnTo>
                    <a:lnTo>
                      <a:pt x="444" y="178"/>
                    </a:lnTo>
                    <a:lnTo>
                      <a:pt x="451" y="188"/>
                    </a:lnTo>
                    <a:lnTo>
                      <a:pt x="454" y="194"/>
                    </a:lnTo>
                    <a:lnTo>
                      <a:pt x="458" y="199"/>
                    </a:lnTo>
                    <a:lnTo>
                      <a:pt x="452" y="201"/>
                    </a:lnTo>
                    <a:lnTo>
                      <a:pt x="449" y="201"/>
                    </a:lnTo>
                    <a:lnTo>
                      <a:pt x="440" y="201"/>
                    </a:lnTo>
                    <a:lnTo>
                      <a:pt x="433" y="199"/>
                    </a:lnTo>
                    <a:lnTo>
                      <a:pt x="428" y="201"/>
                    </a:lnTo>
                    <a:lnTo>
                      <a:pt x="423" y="202"/>
                    </a:lnTo>
                    <a:lnTo>
                      <a:pt x="419" y="204"/>
                    </a:lnTo>
                    <a:lnTo>
                      <a:pt x="416" y="204"/>
                    </a:lnTo>
                    <a:lnTo>
                      <a:pt x="414" y="202"/>
                    </a:lnTo>
                    <a:lnTo>
                      <a:pt x="412" y="201"/>
                    </a:lnTo>
                    <a:lnTo>
                      <a:pt x="411" y="197"/>
                    </a:lnTo>
                    <a:lnTo>
                      <a:pt x="409" y="195"/>
                    </a:lnTo>
                    <a:lnTo>
                      <a:pt x="405" y="197"/>
                    </a:lnTo>
                    <a:lnTo>
                      <a:pt x="390" y="209"/>
                    </a:lnTo>
                    <a:lnTo>
                      <a:pt x="384" y="214"/>
                    </a:lnTo>
                    <a:lnTo>
                      <a:pt x="381" y="220"/>
                    </a:lnTo>
                    <a:lnTo>
                      <a:pt x="381" y="221"/>
                    </a:lnTo>
                    <a:lnTo>
                      <a:pt x="379" y="223"/>
                    </a:lnTo>
                    <a:lnTo>
                      <a:pt x="374" y="223"/>
                    </a:lnTo>
                    <a:lnTo>
                      <a:pt x="370" y="225"/>
                    </a:lnTo>
                    <a:lnTo>
                      <a:pt x="369" y="227"/>
                    </a:lnTo>
                    <a:lnTo>
                      <a:pt x="367" y="230"/>
                    </a:lnTo>
                    <a:lnTo>
                      <a:pt x="365" y="235"/>
                    </a:lnTo>
                    <a:lnTo>
                      <a:pt x="364" y="241"/>
                    </a:lnTo>
                    <a:lnTo>
                      <a:pt x="362" y="246"/>
                    </a:lnTo>
                    <a:lnTo>
                      <a:pt x="357" y="251"/>
                    </a:lnTo>
                    <a:lnTo>
                      <a:pt x="353" y="256"/>
                    </a:lnTo>
                    <a:lnTo>
                      <a:pt x="351" y="260"/>
                    </a:lnTo>
                    <a:lnTo>
                      <a:pt x="353" y="263"/>
                    </a:lnTo>
                    <a:lnTo>
                      <a:pt x="355" y="268"/>
                    </a:lnTo>
                    <a:lnTo>
                      <a:pt x="358" y="272"/>
                    </a:lnTo>
                    <a:lnTo>
                      <a:pt x="364" y="275"/>
                    </a:lnTo>
                    <a:lnTo>
                      <a:pt x="365" y="277"/>
                    </a:lnTo>
                    <a:lnTo>
                      <a:pt x="365" y="279"/>
                    </a:lnTo>
                    <a:lnTo>
                      <a:pt x="364" y="281"/>
                    </a:lnTo>
                    <a:lnTo>
                      <a:pt x="358" y="284"/>
                    </a:lnTo>
                    <a:lnTo>
                      <a:pt x="351" y="291"/>
                    </a:lnTo>
                    <a:lnTo>
                      <a:pt x="346" y="296"/>
                    </a:lnTo>
                    <a:lnTo>
                      <a:pt x="339" y="308"/>
                    </a:lnTo>
                    <a:lnTo>
                      <a:pt x="336" y="317"/>
                    </a:lnTo>
                    <a:lnTo>
                      <a:pt x="332" y="319"/>
                    </a:lnTo>
                    <a:lnTo>
                      <a:pt x="329" y="319"/>
                    </a:lnTo>
                    <a:lnTo>
                      <a:pt x="325" y="321"/>
                    </a:lnTo>
                    <a:lnTo>
                      <a:pt x="323" y="321"/>
                    </a:lnTo>
                    <a:lnTo>
                      <a:pt x="322" y="324"/>
                    </a:lnTo>
                    <a:lnTo>
                      <a:pt x="318" y="328"/>
                    </a:lnTo>
                    <a:lnTo>
                      <a:pt x="317" y="329"/>
                    </a:lnTo>
                    <a:lnTo>
                      <a:pt x="313" y="329"/>
                    </a:lnTo>
                    <a:lnTo>
                      <a:pt x="310" y="329"/>
                    </a:lnTo>
                    <a:lnTo>
                      <a:pt x="308" y="329"/>
                    </a:lnTo>
                    <a:lnTo>
                      <a:pt x="304" y="333"/>
                    </a:lnTo>
                    <a:lnTo>
                      <a:pt x="301" y="336"/>
                    </a:lnTo>
                    <a:lnTo>
                      <a:pt x="297" y="338"/>
                    </a:lnTo>
                    <a:lnTo>
                      <a:pt x="292" y="338"/>
                    </a:lnTo>
                    <a:lnTo>
                      <a:pt x="289" y="338"/>
                    </a:lnTo>
                    <a:lnTo>
                      <a:pt x="285" y="342"/>
                    </a:lnTo>
                    <a:lnTo>
                      <a:pt x="282" y="349"/>
                    </a:lnTo>
                    <a:lnTo>
                      <a:pt x="280" y="354"/>
                    </a:lnTo>
                    <a:lnTo>
                      <a:pt x="276" y="355"/>
                    </a:lnTo>
                    <a:lnTo>
                      <a:pt x="273" y="354"/>
                    </a:lnTo>
                    <a:lnTo>
                      <a:pt x="269" y="352"/>
                    </a:lnTo>
                    <a:lnTo>
                      <a:pt x="266" y="354"/>
                    </a:lnTo>
                    <a:lnTo>
                      <a:pt x="261" y="362"/>
                    </a:lnTo>
                    <a:lnTo>
                      <a:pt x="259" y="366"/>
                    </a:lnTo>
                    <a:lnTo>
                      <a:pt x="256" y="371"/>
                    </a:lnTo>
                    <a:lnTo>
                      <a:pt x="250" y="375"/>
                    </a:lnTo>
                    <a:lnTo>
                      <a:pt x="243" y="378"/>
                    </a:lnTo>
                    <a:lnTo>
                      <a:pt x="238" y="378"/>
                    </a:lnTo>
                    <a:lnTo>
                      <a:pt x="235" y="380"/>
                    </a:lnTo>
                    <a:lnTo>
                      <a:pt x="236" y="382"/>
                    </a:lnTo>
                    <a:lnTo>
                      <a:pt x="238" y="383"/>
                    </a:lnTo>
                    <a:lnTo>
                      <a:pt x="240" y="385"/>
                    </a:lnTo>
                    <a:lnTo>
                      <a:pt x="242" y="389"/>
                    </a:lnTo>
                    <a:lnTo>
                      <a:pt x="240" y="390"/>
                    </a:lnTo>
                    <a:lnTo>
                      <a:pt x="235" y="394"/>
                    </a:lnTo>
                    <a:lnTo>
                      <a:pt x="229" y="396"/>
                    </a:lnTo>
                    <a:lnTo>
                      <a:pt x="224" y="396"/>
                    </a:lnTo>
                    <a:lnTo>
                      <a:pt x="221" y="394"/>
                    </a:lnTo>
                    <a:lnTo>
                      <a:pt x="217" y="392"/>
                    </a:lnTo>
                    <a:lnTo>
                      <a:pt x="217" y="397"/>
                    </a:lnTo>
                    <a:lnTo>
                      <a:pt x="217" y="401"/>
                    </a:lnTo>
                    <a:lnTo>
                      <a:pt x="219" y="404"/>
                    </a:lnTo>
                    <a:lnTo>
                      <a:pt x="222" y="404"/>
                    </a:lnTo>
                    <a:lnTo>
                      <a:pt x="226" y="404"/>
                    </a:lnTo>
                    <a:lnTo>
                      <a:pt x="226" y="406"/>
                    </a:lnTo>
                    <a:lnTo>
                      <a:pt x="226" y="408"/>
                    </a:lnTo>
                    <a:lnTo>
                      <a:pt x="224" y="413"/>
                    </a:lnTo>
                    <a:lnTo>
                      <a:pt x="221" y="420"/>
                    </a:lnTo>
                    <a:lnTo>
                      <a:pt x="221" y="425"/>
                    </a:lnTo>
                    <a:lnTo>
                      <a:pt x="222" y="434"/>
                    </a:lnTo>
                    <a:lnTo>
                      <a:pt x="222" y="441"/>
                    </a:lnTo>
                    <a:lnTo>
                      <a:pt x="222" y="443"/>
                    </a:lnTo>
                    <a:lnTo>
                      <a:pt x="219" y="443"/>
                    </a:lnTo>
                    <a:lnTo>
                      <a:pt x="217" y="444"/>
                    </a:lnTo>
                    <a:lnTo>
                      <a:pt x="216" y="446"/>
                    </a:lnTo>
                    <a:lnTo>
                      <a:pt x="212" y="453"/>
                    </a:lnTo>
                    <a:lnTo>
                      <a:pt x="212" y="462"/>
                    </a:lnTo>
                    <a:lnTo>
                      <a:pt x="212" y="472"/>
                    </a:lnTo>
                    <a:lnTo>
                      <a:pt x="212" y="483"/>
                    </a:lnTo>
                    <a:lnTo>
                      <a:pt x="216" y="491"/>
                    </a:lnTo>
                    <a:lnTo>
                      <a:pt x="217" y="498"/>
                    </a:lnTo>
                    <a:lnTo>
                      <a:pt x="219" y="500"/>
                    </a:lnTo>
                    <a:lnTo>
                      <a:pt x="222" y="500"/>
                    </a:lnTo>
                    <a:lnTo>
                      <a:pt x="226" y="500"/>
                    </a:lnTo>
                    <a:lnTo>
                      <a:pt x="226" y="502"/>
                    </a:lnTo>
                    <a:lnTo>
                      <a:pt x="226" y="503"/>
                    </a:lnTo>
                    <a:lnTo>
                      <a:pt x="228" y="507"/>
                    </a:lnTo>
                    <a:lnTo>
                      <a:pt x="233" y="505"/>
                    </a:lnTo>
                    <a:lnTo>
                      <a:pt x="236" y="505"/>
                    </a:lnTo>
                    <a:lnTo>
                      <a:pt x="240" y="505"/>
                    </a:lnTo>
                    <a:lnTo>
                      <a:pt x="245" y="509"/>
                    </a:lnTo>
                    <a:lnTo>
                      <a:pt x="249" y="514"/>
                    </a:lnTo>
                    <a:lnTo>
                      <a:pt x="256" y="517"/>
                    </a:lnTo>
                    <a:lnTo>
                      <a:pt x="257" y="519"/>
                    </a:lnTo>
                    <a:lnTo>
                      <a:pt x="259" y="521"/>
                    </a:lnTo>
                    <a:lnTo>
                      <a:pt x="257" y="526"/>
                    </a:lnTo>
                    <a:lnTo>
                      <a:pt x="257" y="530"/>
                    </a:lnTo>
                    <a:lnTo>
                      <a:pt x="261" y="530"/>
                    </a:lnTo>
                    <a:lnTo>
                      <a:pt x="266" y="531"/>
                    </a:lnTo>
                    <a:lnTo>
                      <a:pt x="271" y="535"/>
                    </a:lnTo>
                    <a:lnTo>
                      <a:pt x="278" y="545"/>
                    </a:lnTo>
                    <a:lnTo>
                      <a:pt x="278" y="547"/>
                    </a:lnTo>
                    <a:lnTo>
                      <a:pt x="276" y="550"/>
                    </a:lnTo>
                    <a:lnTo>
                      <a:pt x="266" y="557"/>
                    </a:lnTo>
                    <a:lnTo>
                      <a:pt x="242" y="571"/>
                    </a:lnTo>
                    <a:lnTo>
                      <a:pt x="238" y="573"/>
                    </a:lnTo>
                    <a:lnTo>
                      <a:pt x="235" y="571"/>
                    </a:lnTo>
                    <a:lnTo>
                      <a:pt x="229" y="568"/>
                    </a:lnTo>
                    <a:lnTo>
                      <a:pt x="224" y="563"/>
                    </a:lnTo>
                    <a:lnTo>
                      <a:pt x="221" y="561"/>
                    </a:lnTo>
                    <a:lnTo>
                      <a:pt x="219" y="563"/>
                    </a:lnTo>
                    <a:lnTo>
                      <a:pt x="217" y="563"/>
                    </a:lnTo>
                    <a:lnTo>
                      <a:pt x="214" y="563"/>
                    </a:lnTo>
                    <a:lnTo>
                      <a:pt x="207" y="561"/>
                    </a:lnTo>
                    <a:lnTo>
                      <a:pt x="196" y="561"/>
                    </a:lnTo>
                    <a:lnTo>
                      <a:pt x="191" y="561"/>
                    </a:lnTo>
                    <a:lnTo>
                      <a:pt x="184" y="564"/>
                    </a:lnTo>
                    <a:lnTo>
                      <a:pt x="179" y="568"/>
                    </a:lnTo>
                    <a:lnTo>
                      <a:pt x="186" y="568"/>
                    </a:lnTo>
                    <a:lnTo>
                      <a:pt x="193" y="566"/>
                    </a:lnTo>
                    <a:lnTo>
                      <a:pt x="202" y="568"/>
                    </a:lnTo>
                    <a:lnTo>
                      <a:pt x="210" y="570"/>
                    </a:lnTo>
                    <a:lnTo>
                      <a:pt x="217" y="573"/>
                    </a:lnTo>
                    <a:lnTo>
                      <a:pt x="222" y="578"/>
                    </a:lnTo>
                    <a:lnTo>
                      <a:pt x="229" y="578"/>
                    </a:lnTo>
                    <a:lnTo>
                      <a:pt x="236" y="577"/>
                    </a:lnTo>
                    <a:lnTo>
                      <a:pt x="243" y="575"/>
                    </a:lnTo>
                    <a:lnTo>
                      <a:pt x="254" y="570"/>
                    </a:lnTo>
                    <a:lnTo>
                      <a:pt x="257" y="570"/>
                    </a:lnTo>
                    <a:lnTo>
                      <a:pt x="259" y="570"/>
                    </a:lnTo>
                    <a:lnTo>
                      <a:pt x="261" y="575"/>
                    </a:lnTo>
                    <a:lnTo>
                      <a:pt x="263" y="577"/>
                    </a:lnTo>
                    <a:lnTo>
                      <a:pt x="261" y="578"/>
                    </a:lnTo>
                    <a:lnTo>
                      <a:pt x="259" y="580"/>
                    </a:lnTo>
                    <a:lnTo>
                      <a:pt x="256" y="582"/>
                    </a:lnTo>
                    <a:lnTo>
                      <a:pt x="254" y="582"/>
                    </a:lnTo>
                    <a:lnTo>
                      <a:pt x="254" y="584"/>
                    </a:lnTo>
                    <a:lnTo>
                      <a:pt x="254" y="585"/>
                    </a:lnTo>
                    <a:lnTo>
                      <a:pt x="254" y="587"/>
                    </a:lnTo>
                    <a:lnTo>
                      <a:pt x="249" y="589"/>
                    </a:lnTo>
                    <a:lnTo>
                      <a:pt x="243" y="591"/>
                    </a:lnTo>
                    <a:lnTo>
                      <a:pt x="238" y="598"/>
                    </a:lnTo>
                    <a:lnTo>
                      <a:pt x="236" y="599"/>
                    </a:lnTo>
                    <a:lnTo>
                      <a:pt x="235" y="599"/>
                    </a:lnTo>
                    <a:lnTo>
                      <a:pt x="231" y="596"/>
                    </a:lnTo>
                    <a:lnTo>
                      <a:pt x="228" y="594"/>
                    </a:lnTo>
                    <a:lnTo>
                      <a:pt x="228" y="596"/>
                    </a:lnTo>
                    <a:lnTo>
                      <a:pt x="226" y="599"/>
                    </a:lnTo>
                    <a:lnTo>
                      <a:pt x="224" y="603"/>
                    </a:lnTo>
                    <a:lnTo>
                      <a:pt x="221" y="606"/>
                    </a:lnTo>
                    <a:lnTo>
                      <a:pt x="209" y="611"/>
                    </a:lnTo>
                    <a:lnTo>
                      <a:pt x="200" y="615"/>
                    </a:lnTo>
                    <a:lnTo>
                      <a:pt x="198" y="617"/>
                    </a:lnTo>
                    <a:lnTo>
                      <a:pt x="198" y="620"/>
                    </a:lnTo>
                    <a:lnTo>
                      <a:pt x="200" y="622"/>
                    </a:lnTo>
                    <a:lnTo>
                      <a:pt x="200" y="624"/>
                    </a:lnTo>
                    <a:lnTo>
                      <a:pt x="196" y="624"/>
                    </a:lnTo>
                    <a:lnTo>
                      <a:pt x="195" y="625"/>
                    </a:lnTo>
                    <a:lnTo>
                      <a:pt x="195" y="627"/>
                    </a:lnTo>
                    <a:lnTo>
                      <a:pt x="196" y="631"/>
                    </a:lnTo>
                    <a:lnTo>
                      <a:pt x="198" y="636"/>
                    </a:lnTo>
                    <a:lnTo>
                      <a:pt x="196" y="641"/>
                    </a:lnTo>
                    <a:lnTo>
                      <a:pt x="195" y="645"/>
                    </a:lnTo>
                    <a:lnTo>
                      <a:pt x="196" y="648"/>
                    </a:lnTo>
                    <a:lnTo>
                      <a:pt x="196" y="651"/>
                    </a:lnTo>
                    <a:lnTo>
                      <a:pt x="196" y="655"/>
                    </a:lnTo>
                    <a:lnTo>
                      <a:pt x="195" y="660"/>
                    </a:lnTo>
                    <a:lnTo>
                      <a:pt x="191" y="665"/>
                    </a:lnTo>
                    <a:lnTo>
                      <a:pt x="191" y="669"/>
                    </a:lnTo>
                    <a:lnTo>
                      <a:pt x="191" y="672"/>
                    </a:lnTo>
                    <a:lnTo>
                      <a:pt x="191" y="679"/>
                    </a:lnTo>
                    <a:lnTo>
                      <a:pt x="189" y="686"/>
                    </a:lnTo>
                    <a:lnTo>
                      <a:pt x="188" y="695"/>
                    </a:lnTo>
                    <a:lnTo>
                      <a:pt x="188" y="702"/>
                    </a:lnTo>
                    <a:lnTo>
                      <a:pt x="186" y="709"/>
                    </a:lnTo>
                    <a:lnTo>
                      <a:pt x="182" y="716"/>
                    </a:lnTo>
                    <a:lnTo>
                      <a:pt x="177" y="726"/>
                    </a:lnTo>
                    <a:lnTo>
                      <a:pt x="172" y="740"/>
                    </a:lnTo>
                    <a:lnTo>
                      <a:pt x="167" y="751"/>
                    </a:lnTo>
                    <a:lnTo>
                      <a:pt x="165" y="752"/>
                    </a:lnTo>
                    <a:lnTo>
                      <a:pt x="163" y="752"/>
                    </a:lnTo>
                    <a:lnTo>
                      <a:pt x="155" y="749"/>
                    </a:lnTo>
                    <a:lnTo>
                      <a:pt x="149" y="747"/>
                    </a:lnTo>
                    <a:lnTo>
                      <a:pt x="141" y="749"/>
                    </a:lnTo>
                    <a:lnTo>
                      <a:pt x="134" y="749"/>
                    </a:lnTo>
                    <a:lnTo>
                      <a:pt x="128" y="751"/>
                    </a:lnTo>
                    <a:lnTo>
                      <a:pt x="127" y="752"/>
                    </a:lnTo>
                    <a:lnTo>
                      <a:pt x="127" y="754"/>
                    </a:lnTo>
                    <a:lnTo>
                      <a:pt x="127" y="758"/>
                    </a:lnTo>
                    <a:lnTo>
                      <a:pt x="120" y="758"/>
                    </a:lnTo>
                    <a:lnTo>
                      <a:pt x="116" y="758"/>
                    </a:lnTo>
                    <a:lnTo>
                      <a:pt x="113" y="761"/>
                    </a:lnTo>
                    <a:lnTo>
                      <a:pt x="111" y="766"/>
                    </a:lnTo>
                    <a:lnTo>
                      <a:pt x="111" y="773"/>
                    </a:lnTo>
                    <a:lnTo>
                      <a:pt x="109" y="786"/>
                    </a:lnTo>
                    <a:lnTo>
                      <a:pt x="108" y="789"/>
                    </a:lnTo>
                    <a:lnTo>
                      <a:pt x="102" y="791"/>
                    </a:lnTo>
                    <a:lnTo>
                      <a:pt x="95" y="791"/>
                    </a:lnTo>
                    <a:lnTo>
                      <a:pt x="87" y="791"/>
                    </a:lnTo>
                    <a:lnTo>
                      <a:pt x="71" y="794"/>
                    </a:lnTo>
                    <a:lnTo>
                      <a:pt x="66" y="794"/>
                    </a:lnTo>
                    <a:lnTo>
                      <a:pt x="61" y="793"/>
                    </a:lnTo>
                    <a:lnTo>
                      <a:pt x="61" y="789"/>
                    </a:lnTo>
                    <a:lnTo>
                      <a:pt x="62" y="784"/>
                    </a:lnTo>
                    <a:lnTo>
                      <a:pt x="64" y="779"/>
                    </a:lnTo>
                    <a:lnTo>
                      <a:pt x="64" y="775"/>
                    </a:lnTo>
                    <a:lnTo>
                      <a:pt x="62" y="768"/>
                    </a:lnTo>
                    <a:lnTo>
                      <a:pt x="59" y="759"/>
                    </a:lnTo>
                    <a:lnTo>
                      <a:pt x="54" y="752"/>
                    </a:lnTo>
                    <a:lnTo>
                      <a:pt x="47" y="744"/>
                    </a:lnTo>
                    <a:lnTo>
                      <a:pt x="47" y="742"/>
                    </a:lnTo>
                    <a:lnTo>
                      <a:pt x="52" y="744"/>
                    </a:lnTo>
                    <a:lnTo>
                      <a:pt x="57" y="745"/>
                    </a:lnTo>
                    <a:lnTo>
                      <a:pt x="55" y="742"/>
                    </a:lnTo>
                    <a:lnTo>
                      <a:pt x="54" y="737"/>
                    </a:lnTo>
                    <a:lnTo>
                      <a:pt x="54" y="735"/>
                    </a:lnTo>
                    <a:lnTo>
                      <a:pt x="55" y="733"/>
                    </a:lnTo>
                    <a:lnTo>
                      <a:pt x="61" y="730"/>
                    </a:lnTo>
                    <a:lnTo>
                      <a:pt x="64" y="726"/>
                    </a:lnTo>
                    <a:lnTo>
                      <a:pt x="62" y="725"/>
                    </a:lnTo>
                    <a:lnTo>
                      <a:pt x="62" y="723"/>
                    </a:lnTo>
                    <a:lnTo>
                      <a:pt x="57" y="723"/>
                    </a:lnTo>
                    <a:lnTo>
                      <a:pt x="52" y="721"/>
                    </a:lnTo>
                    <a:lnTo>
                      <a:pt x="48" y="718"/>
                    </a:lnTo>
                    <a:lnTo>
                      <a:pt x="40" y="702"/>
                    </a:lnTo>
                    <a:lnTo>
                      <a:pt x="31" y="685"/>
                    </a:lnTo>
                    <a:lnTo>
                      <a:pt x="24" y="665"/>
                    </a:lnTo>
                    <a:lnTo>
                      <a:pt x="22" y="658"/>
                    </a:lnTo>
                    <a:lnTo>
                      <a:pt x="22" y="653"/>
                    </a:lnTo>
                    <a:lnTo>
                      <a:pt x="24" y="646"/>
                    </a:lnTo>
                    <a:lnTo>
                      <a:pt x="26" y="641"/>
                    </a:lnTo>
                    <a:lnTo>
                      <a:pt x="26" y="638"/>
                    </a:lnTo>
                    <a:lnTo>
                      <a:pt x="24" y="634"/>
                    </a:lnTo>
                    <a:lnTo>
                      <a:pt x="22" y="631"/>
                    </a:lnTo>
                    <a:lnTo>
                      <a:pt x="21" y="631"/>
                    </a:lnTo>
                    <a:lnTo>
                      <a:pt x="17" y="632"/>
                    </a:lnTo>
                    <a:lnTo>
                      <a:pt x="12" y="636"/>
                    </a:lnTo>
                    <a:lnTo>
                      <a:pt x="8" y="634"/>
                    </a:lnTo>
                    <a:lnTo>
                      <a:pt x="7" y="632"/>
                    </a:lnTo>
                    <a:lnTo>
                      <a:pt x="3" y="627"/>
                    </a:lnTo>
                    <a:lnTo>
                      <a:pt x="3" y="624"/>
                    </a:lnTo>
                    <a:lnTo>
                      <a:pt x="3" y="615"/>
                    </a:lnTo>
                    <a:lnTo>
                      <a:pt x="3" y="608"/>
                    </a:lnTo>
                    <a:lnTo>
                      <a:pt x="1" y="601"/>
                    </a:lnTo>
                    <a:lnTo>
                      <a:pt x="0" y="596"/>
                    </a:lnTo>
                    <a:lnTo>
                      <a:pt x="1" y="592"/>
                    </a:lnTo>
                    <a:lnTo>
                      <a:pt x="1" y="589"/>
                    </a:lnTo>
                    <a:lnTo>
                      <a:pt x="3" y="587"/>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55" name="Google Shape;955;p58"/>
              <p:cNvSpPr/>
              <p:nvPr/>
            </p:nvSpPr>
            <p:spPr>
              <a:xfrm>
                <a:off x="2577" y="1461"/>
                <a:ext cx="149" cy="238"/>
              </a:xfrm>
              <a:custGeom>
                <a:rect b="b" l="l" r="r" t="t"/>
                <a:pathLst>
                  <a:path extrusionOk="0" h="613" w="383">
                    <a:moveTo>
                      <a:pt x="0" y="64"/>
                    </a:moveTo>
                    <a:lnTo>
                      <a:pt x="0" y="64"/>
                    </a:lnTo>
                    <a:lnTo>
                      <a:pt x="7" y="66"/>
                    </a:lnTo>
                    <a:lnTo>
                      <a:pt x="7" y="68"/>
                    </a:lnTo>
                    <a:lnTo>
                      <a:pt x="7" y="70"/>
                    </a:lnTo>
                    <a:lnTo>
                      <a:pt x="7" y="71"/>
                    </a:lnTo>
                    <a:lnTo>
                      <a:pt x="16" y="76"/>
                    </a:lnTo>
                    <a:lnTo>
                      <a:pt x="42" y="94"/>
                    </a:lnTo>
                    <a:lnTo>
                      <a:pt x="54" y="101"/>
                    </a:lnTo>
                    <a:lnTo>
                      <a:pt x="59" y="103"/>
                    </a:lnTo>
                    <a:lnTo>
                      <a:pt x="65" y="103"/>
                    </a:lnTo>
                    <a:lnTo>
                      <a:pt x="75" y="104"/>
                    </a:lnTo>
                    <a:lnTo>
                      <a:pt x="82" y="108"/>
                    </a:lnTo>
                    <a:lnTo>
                      <a:pt x="87" y="113"/>
                    </a:lnTo>
                    <a:lnTo>
                      <a:pt x="89" y="117"/>
                    </a:lnTo>
                    <a:lnTo>
                      <a:pt x="87" y="118"/>
                    </a:lnTo>
                    <a:lnTo>
                      <a:pt x="91" y="118"/>
                    </a:lnTo>
                    <a:lnTo>
                      <a:pt x="96" y="122"/>
                    </a:lnTo>
                    <a:lnTo>
                      <a:pt x="106" y="130"/>
                    </a:lnTo>
                    <a:lnTo>
                      <a:pt x="106" y="132"/>
                    </a:lnTo>
                    <a:lnTo>
                      <a:pt x="106" y="134"/>
                    </a:lnTo>
                    <a:lnTo>
                      <a:pt x="101" y="137"/>
                    </a:lnTo>
                    <a:lnTo>
                      <a:pt x="101" y="139"/>
                    </a:lnTo>
                    <a:lnTo>
                      <a:pt x="101" y="144"/>
                    </a:lnTo>
                    <a:lnTo>
                      <a:pt x="103" y="155"/>
                    </a:lnTo>
                    <a:lnTo>
                      <a:pt x="101" y="157"/>
                    </a:lnTo>
                    <a:lnTo>
                      <a:pt x="99" y="158"/>
                    </a:lnTo>
                    <a:lnTo>
                      <a:pt x="99" y="162"/>
                    </a:lnTo>
                    <a:lnTo>
                      <a:pt x="99" y="164"/>
                    </a:lnTo>
                    <a:lnTo>
                      <a:pt x="101" y="164"/>
                    </a:lnTo>
                    <a:lnTo>
                      <a:pt x="105" y="164"/>
                    </a:lnTo>
                    <a:lnTo>
                      <a:pt x="108" y="164"/>
                    </a:lnTo>
                    <a:lnTo>
                      <a:pt x="110" y="164"/>
                    </a:lnTo>
                    <a:lnTo>
                      <a:pt x="112" y="165"/>
                    </a:lnTo>
                    <a:lnTo>
                      <a:pt x="110" y="169"/>
                    </a:lnTo>
                    <a:lnTo>
                      <a:pt x="106" y="172"/>
                    </a:lnTo>
                    <a:lnTo>
                      <a:pt x="105" y="177"/>
                    </a:lnTo>
                    <a:lnTo>
                      <a:pt x="105" y="183"/>
                    </a:lnTo>
                    <a:lnTo>
                      <a:pt x="105" y="186"/>
                    </a:lnTo>
                    <a:lnTo>
                      <a:pt x="108" y="190"/>
                    </a:lnTo>
                    <a:lnTo>
                      <a:pt x="113" y="195"/>
                    </a:lnTo>
                    <a:lnTo>
                      <a:pt x="117" y="198"/>
                    </a:lnTo>
                    <a:lnTo>
                      <a:pt x="119" y="202"/>
                    </a:lnTo>
                    <a:lnTo>
                      <a:pt x="117" y="204"/>
                    </a:lnTo>
                    <a:lnTo>
                      <a:pt x="115" y="209"/>
                    </a:lnTo>
                    <a:lnTo>
                      <a:pt x="115" y="212"/>
                    </a:lnTo>
                    <a:lnTo>
                      <a:pt x="115" y="216"/>
                    </a:lnTo>
                    <a:lnTo>
                      <a:pt x="110" y="223"/>
                    </a:lnTo>
                    <a:lnTo>
                      <a:pt x="106" y="228"/>
                    </a:lnTo>
                    <a:lnTo>
                      <a:pt x="106" y="231"/>
                    </a:lnTo>
                    <a:lnTo>
                      <a:pt x="108" y="237"/>
                    </a:lnTo>
                    <a:lnTo>
                      <a:pt x="112" y="242"/>
                    </a:lnTo>
                    <a:lnTo>
                      <a:pt x="119" y="252"/>
                    </a:lnTo>
                    <a:lnTo>
                      <a:pt x="122" y="258"/>
                    </a:lnTo>
                    <a:lnTo>
                      <a:pt x="126" y="263"/>
                    </a:lnTo>
                    <a:lnTo>
                      <a:pt x="134" y="265"/>
                    </a:lnTo>
                    <a:lnTo>
                      <a:pt x="139" y="268"/>
                    </a:lnTo>
                    <a:lnTo>
                      <a:pt x="143" y="270"/>
                    </a:lnTo>
                    <a:lnTo>
                      <a:pt x="152" y="273"/>
                    </a:lnTo>
                    <a:lnTo>
                      <a:pt x="160" y="277"/>
                    </a:lnTo>
                    <a:lnTo>
                      <a:pt x="164" y="278"/>
                    </a:lnTo>
                    <a:lnTo>
                      <a:pt x="164" y="282"/>
                    </a:lnTo>
                    <a:lnTo>
                      <a:pt x="164" y="289"/>
                    </a:lnTo>
                    <a:lnTo>
                      <a:pt x="162" y="298"/>
                    </a:lnTo>
                    <a:lnTo>
                      <a:pt x="162" y="305"/>
                    </a:lnTo>
                    <a:lnTo>
                      <a:pt x="164" y="308"/>
                    </a:lnTo>
                    <a:lnTo>
                      <a:pt x="167" y="310"/>
                    </a:lnTo>
                    <a:lnTo>
                      <a:pt x="167" y="313"/>
                    </a:lnTo>
                    <a:lnTo>
                      <a:pt x="164" y="317"/>
                    </a:lnTo>
                    <a:lnTo>
                      <a:pt x="162" y="317"/>
                    </a:lnTo>
                    <a:lnTo>
                      <a:pt x="157" y="317"/>
                    </a:lnTo>
                    <a:lnTo>
                      <a:pt x="146" y="319"/>
                    </a:lnTo>
                    <a:lnTo>
                      <a:pt x="141" y="320"/>
                    </a:lnTo>
                    <a:lnTo>
                      <a:pt x="138" y="324"/>
                    </a:lnTo>
                    <a:lnTo>
                      <a:pt x="133" y="332"/>
                    </a:lnTo>
                    <a:lnTo>
                      <a:pt x="126" y="345"/>
                    </a:lnTo>
                    <a:lnTo>
                      <a:pt x="120" y="350"/>
                    </a:lnTo>
                    <a:lnTo>
                      <a:pt x="112" y="357"/>
                    </a:lnTo>
                    <a:lnTo>
                      <a:pt x="105" y="362"/>
                    </a:lnTo>
                    <a:lnTo>
                      <a:pt x="99" y="366"/>
                    </a:lnTo>
                    <a:lnTo>
                      <a:pt x="98" y="369"/>
                    </a:lnTo>
                    <a:lnTo>
                      <a:pt x="98" y="371"/>
                    </a:lnTo>
                    <a:lnTo>
                      <a:pt x="98" y="372"/>
                    </a:lnTo>
                    <a:lnTo>
                      <a:pt x="92" y="374"/>
                    </a:lnTo>
                    <a:lnTo>
                      <a:pt x="87" y="376"/>
                    </a:lnTo>
                    <a:lnTo>
                      <a:pt x="84" y="379"/>
                    </a:lnTo>
                    <a:lnTo>
                      <a:pt x="80" y="385"/>
                    </a:lnTo>
                    <a:lnTo>
                      <a:pt x="79" y="388"/>
                    </a:lnTo>
                    <a:lnTo>
                      <a:pt x="77" y="390"/>
                    </a:lnTo>
                    <a:lnTo>
                      <a:pt x="75" y="390"/>
                    </a:lnTo>
                    <a:lnTo>
                      <a:pt x="72" y="388"/>
                    </a:lnTo>
                    <a:lnTo>
                      <a:pt x="68" y="390"/>
                    </a:lnTo>
                    <a:lnTo>
                      <a:pt x="66" y="393"/>
                    </a:lnTo>
                    <a:lnTo>
                      <a:pt x="63" y="397"/>
                    </a:lnTo>
                    <a:lnTo>
                      <a:pt x="61" y="399"/>
                    </a:lnTo>
                    <a:lnTo>
                      <a:pt x="59" y="399"/>
                    </a:lnTo>
                    <a:lnTo>
                      <a:pt x="58" y="399"/>
                    </a:lnTo>
                    <a:lnTo>
                      <a:pt x="56" y="400"/>
                    </a:lnTo>
                    <a:lnTo>
                      <a:pt x="56" y="406"/>
                    </a:lnTo>
                    <a:lnTo>
                      <a:pt x="56" y="411"/>
                    </a:lnTo>
                    <a:lnTo>
                      <a:pt x="56" y="414"/>
                    </a:lnTo>
                    <a:lnTo>
                      <a:pt x="52" y="418"/>
                    </a:lnTo>
                    <a:lnTo>
                      <a:pt x="51" y="418"/>
                    </a:lnTo>
                    <a:lnTo>
                      <a:pt x="47" y="419"/>
                    </a:lnTo>
                    <a:lnTo>
                      <a:pt x="40" y="418"/>
                    </a:lnTo>
                    <a:lnTo>
                      <a:pt x="35" y="416"/>
                    </a:lnTo>
                    <a:lnTo>
                      <a:pt x="33" y="418"/>
                    </a:lnTo>
                    <a:lnTo>
                      <a:pt x="33" y="419"/>
                    </a:lnTo>
                    <a:lnTo>
                      <a:pt x="32" y="423"/>
                    </a:lnTo>
                    <a:lnTo>
                      <a:pt x="30" y="428"/>
                    </a:lnTo>
                    <a:lnTo>
                      <a:pt x="23" y="437"/>
                    </a:lnTo>
                    <a:lnTo>
                      <a:pt x="19" y="442"/>
                    </a:lnTo>
                    <a:lnTo>
                      <a:pt x="18" y="449"/>
                    </a:lnTo>
                    <a:lnTo>
                      <a:pt x="18" y="456"/>
                    </a:lnTo>
                    <a:lnTo>
                      <a:pt x="21" y="465"/>
                    </a:lnTo>
                    <a:lnTo>
                      <a:pt x="25" y="472"/>
                    </a:lnTo>
                    <a:lnTo>
                      <a:pt x="25" y="477"/>
                    </a:lnTo>
                    <a:lnTo>
                      <a:pt x="25" y="479"/>
                    </a:lnTo>
                    <a:lnTo>
                      <a:pt x="23" y="482"/>
                    </a:lnTo>
                    <a:lnTo>
                      <a:pt x="21" y="484"/>
                    </a:lnTo>
                    <a:lnTo>
                      <a:pt x="21" y="487"/>
                    </a:lnTo>
                    <a:lnTo>
                      <a:pt x="25" y="493"/>
                    </a:lnTo>
                    <a:lnTo>
                      <a:pt x="30" y="500"/>
                    </a:lnTo>
                    <a:lnTo>
                      <a:pt x="35" y="505"/>
                    </a:lnTo>
                    <a:lnTo>
                      <a:pt x="35" y="508"/>
                    </a:lnTo>
                    <a:lnTo>
                      <a:pt x="35" y="510"/>
                    </a:lnTo>
                    <a:lnTo>
                      <a:pt x="33" y="510"/>
                    </a:lnTo>
                    <a:lnTo>
                      <a:pt x="30" y="512"/>
                    </a:lnTo>
                    <a:lnTo>
                      <a:pt x="28" y="514"/>
                    </a:lnTo>
                    <a:lnTo>
                      <a:pt x="28" y="517"/>
                    </a:lnTo>
                    <a:lnTo>
                      <a:pt x="30" y="524"/>
                    </a:lnTo>
                    <a:lnTo>
                      <a:pt x="30" y="531"/>
                    </a:lnTo>
                    <a:lnTo>
                      <a:pt x="26" y="550"/>
                    </a:lnTo>
                    <a:lnTo>
                      <a:pt x="23" y="559"/>
                    </a:lnTo>
                    <a:lnTo>
                      <a:pt x="23" y="566"/>
                    </a:lnTo>
                    <a:lnTo>
                      <a:pt x="25" y="567"/>
                    </a:lnTo>
                    <a:lnTo>
                      <a:pt x="28" y="569"/>
                    </a:lnTo>
                    <a:lnTo>
                      <a:pt x="38" y="573"/>
                    </a:lnTo>
                    <a:lnTo>
                      <a:pt x="59" y="576"/>
                    </a:lnTo>
                    <a:lnTo>
                      <a:pt x="65" y="580"/>
                    </a:lnTo>
                    <a:lnTo>
                      <a:pt x="66" y="581"/>
                    </a:lnTo>
                    <a:lnTo>
                      <a:pt x="65" y="585"/>
                    </a:lnTo>
                    <a:lnTo>
                      <a:pt x="65" y="592"/>
                    </a:lnTo>
                    <a:lnTo>
                      <a:pt x="66" y="599"/>
                    </a:lnTo>
                    <a:lnTo>
                      <a:pt x="68" y="601"/>
                    </a:lnTo>
                    <a:lnTo>
                      <a:pt x="70" y="602"/>
                    </a:lnTo>
                    <a:lnTo>
                      <a:pt x="72" y="601"/>
                    </a:lnTo>
                    <a:lnTo>
                      <a:pt x="75" y="599"/>
                    </a:lnTo>
                    <a:lnTo>
                      <a:pt x="80" y="594"/>
                    </a:lnTo>
                    <a:lnTo>
                      <a:pt x="85" y="594"/>
                    </a:lnTo>
                    <a:lnTo>
                      <a:pt x="87" y="594"/>
                    </a:lnTo>
                    <a:lnTo>
                      <a:pt x="89" y="595"/>
                    </a:lnTo>
                    <a:lnTo>
                      <a:pt x="87" y="599"/>
                    </a:lnTo>
                    <a:lnTo>
                      <a:pt x="85" y="602"/>
                    </a:lnTo>
                    <a:lnTo>
                      <a:pt x="82" y="609"/>
                    </a:lnTo>
                    <a:lnTo>
                      <a:pt x="80" y="613"/>
                    </a:lnTo>
                    <a:lnTo>
                      <a:pt x="85" y="611"/>
                    </a:lnTo>
                    <a:lnTo>
                      <a:pt x="98" y="606"/>
                    </a:lnTo>
                    <a:lnTo>
                      <a:pt x="106" y="602"/>
                    </a:lnTo>
                    <a:lnTo>
                      <a:pt x="119" y="601"/>
                    </a:lnTo>
                    <a:lnTo>
                      <a:pt x="134" y="597"/>
                    </a:lnTo>
                    <a:lnTo>
                      <a:pt x="160" y="588"/>
                    </a:lnTo>
                    <a:lnTo>
                      <a:pt x="169" y="585"/>
                    </a:lnTo>
                    <a:lnTo>
                      <a:pt x="174" y="583"/>
                    </a:lnTo>
                    <a:lnTo>
                      <a:pt x="180" y="585"/>
                    </a:lnTo>
                    <a:lnTo>
                      <a:pt x="181" y="585"/>
                    </a:lnTo>
                    <a:lnTo>
                      <a:pt x="185" y="587"/>
                    </a:lnTo>
                    <a:lnTo>
                      <a:pt x="188" y="583"/>
                    </a:lnTo>
                    <a:lnTo>
                      <a:pt x="193" y="578"/>
                    </a:lnTo>
                    <a:lnTo>
                      <a:pt x="197" y="578"/>
                    </a:lnTo>
                    <a:lnTo>
                      <a:pt x="200" y="580"/>
                    </a:lnTo>
                    <a:lnTo>
                      <a:pt x="206" y="578"/>
                    </a:lnTo>
                    <a:lnTo>
                      <a:pt x="213" y="576"/>
                    </a:lnTo>
                    <a:lnTo>
                      <a:pt x="220" y="573"/>
                    </a:lnTo>
                    <a:lnTo>
                      <a:pt x="225" y="573"/>
                    </a:lnTo>
                    <a:lnTo>
                      <a:pt x="234" y="573"/>
                    </a:lnTo>
                    <a:lnTo>
                      <a:pt x="242" y="573"/>
                    </a:lnTo>
                    <a:lnTo>
                      <a:pt x="247" y="571"/>
                    </a:lnTo>
                    <a:lnTo>
                      <a:pt x="254" y="569"/>
                    </a:lnTo>
                    <a:lnTo>
                      <a:pt x="263" y="559"/>
                    </a:lnTo>
                    <a:lnTo>
                      <a:pt x="275" y="550"/>
                    </a:lnTo>
                    <a:lnTo>
                      <a:pt x="293" y="536"/>
                    </a:lnTo>
                    <a:lnTo>
                      <a:pt x="315" y="514"/>
                    </a:lnTo>
                    <a:lnTo>
                      <a:pt x="341" y="489"/>
                    </a:lnTo>
                    <a:lnTo>
                      <a:pt x="359" y="468"/>
                    </a:lnTo>
                    <a:lnTo>
                      <a:pt x="382" y="440"/>
                    </a:lnTo>
                    <a:lnTo>
                      <a:pt x="383" y="433"/>
                    </a:lnTo>
                    <a:lnTo>
                      <a:pt x="383" y="432"/>
                    </a:lnTo>
                    <a:lnTo>
                      <a:pt x="382" y="430"/>
                    </a:lnTo>
                    <a:lnTo>
                      <a:pt x="378" y="426"/>
                    </a:lnTo>
                    <a:lnTo>
                      <a:pt x="376" y="423"/>
                    </a:lnTo>
                    <a:lnTo>
                      <a:pt x="375" y="419"/>
                    </a:lnTo>
                    <a:lnTo>
                      <a:pt x="371" y="416"/>
                    </a:lnTo>
                    <a:lnTo>
                      <a:pt x="368" y="411"/>
                    </a:lnTo>
                    <a:lnTo>
                      <a:pt x="357" y="404"/>
                    </a:lnTo>
                    <a:lnTo>
                      <a:pt x="345" y="397"/>
                    </a:lnTo>
                    <a:lnTo>
                      <a:pt x="333" y="390"/>
                    </a:lnTo>
                    <a:lnTo>
                      <a:pt x="331" y="386"/>
                    </a:lnTo>
                    <a:lnTo>
                      <a:pt x="331" y="383"/>
                    </a:lnTo>
                    <a:lnTo>
                      <a:pt x="333" y="381"/>
                    </a:lnTo>
                    <a:lnTo>
                      <a:pt x="336" y="379"/>
                    </a:lnTo>
                    <a:lnTo>
                      <a:pt x="345" y="372"/>
                    </a:lnTo>
                    <a:lnTo>
                      <a:pt x="348" y="369"/>
                    </a:lnTo>
                    <a:lnTo>
                      <a:pt x="350" y="362"/>
                    </a:lnTo>
                    <a:lnTo>
                      <a:pt x="350" y="359"/>
                    </a:lnTo>
                    <a:lnTo>
                      <a:pt x="347" y="355"/>
                    </a:lnTo>
                    <a:lnTo>
                      <a:pt x="340" y="352"/>
                    </a:lnTo>
                    <a:lnTo>
                      <a:pt x="333" y="348"/>
                    </a:lnTo>
                    <a:lnTo>
                      <a:pt x="331" y="346"/>
                    </a:lnTo>
                    <a:lnTo>
                      <a:pt x="331" y="345"/>
                    </a:lnTo>
                    <a:lnTo>
                      <a:pt x="333" y="341"/>
                    </a:lnTo>
                    <a:lnTo>
                      <a:pt x="331" y="339"/>
                    </a:lnTo>
                    <a:lnTo>
                      <a:pt x="329" y="338"/>
                    </a:lnTo>
                    <a:lnTo>
                      <a:pt x="334" y="332"/>
                    </a:lnTo>
                    <a:lnTo>
                      <a:pt x="336" y="331"/>
                    </a:lnTo>
                    <a:lnTo>
                      <a:pt x="336" y="329"/>
                    </a:lnTo>
                    <a:lnTo>
                      <a:pt x="329" y="324"/>
                    </a:lnTo>
                    <a:lnTo>
                      <a:pt x="321" y="319"/>
                    </a:lnTo>
                    <a:lnTo>
                      <a:pt x="317" y="317"/>
                    </a:lnTo>
                    <a:lnTo>
                      <a:pt x="315" y="313"/>
                    </a:lnTo>
                    <a:lnTo>
                      <a:pt x="315" y="310"/>
                    </a:lnTo>
                    <a:lnTo>
                      <a:pt x="317" y="308"/>
                    </a:lnTo>
                    <a:lnTo>
                      <a:pt x="322" y="305"/>
                    </a:lnTo>
                    <a:lnTo>
                      <a:pt x="324" y="303"/>
                    </a:lnTo>
                    <a:lnTo>
                      <a:pt x="324" y="301"/>
                    </a:lnTo>
                    <a:lnTo>
                      <a:pt x="324" y="299"/>
                    </a:lnTo>
                    <a:lnTo>
                      <a:pt x="321" y="298"/>
                    </a:lnTo>
                    <a:lnTo>
                      <a:pt x="317" y="296"/>
                    </a:lnTo>
                    <a:lnTo>
                      <a:pt x="317" y="294"/>
                    </a:lnTo>
                    <a:lnTo>
                      <a:pt x="319" y="291"/>
                    </a:lnTo>
                    <a:lnTo>
                      <a:pt x="321" y="285"/>
                    </a:lnTo>
                    <a:lnTo>
                      <a:pt x="321" y="280"/>
                    </a:lnTo>
                    <a:lnTo>
                      <a:pt x="324" y="278"/>
                    </a:lnTo>
                    <a:lnTo>
                      <a:pt x="326" y="278"/>
                    </a:lnTo>
                    <a:lnTo>
                      <a:pt x="322" y="275"/>
                    </a:lnTo>
                    <a:lnTo>
                      <a:pt x="321" y="271"/>
                    </a:lnTo>
                    <a:lnTo>
                      <a:pt x="321" y="270"/>
                    </a:lnTo>
                    <a:lnTo>
                      <a:pt x="331" y="271"/>
                    </a:lnTo>
                    <a:lnTo>
                      <a:pt x="333" y="271"/>
                    </a:lnTo>
                    <a:lnTo>
                      <a:pt x="334" y="270"/>
                    </a:lnTo>
                    <a:lnTo>
                      <a:pt x="333" y="263"/>
                    </a:lnTo>
                    <a:lnTo>
                      <a:pt x="324" y="240"/>
                    </a:lnTo>
                    <a:lnTo>
                      <a:pt x="312" y="218"/>
                    </a:lnTo>
                    <a:lnTo>
                      <a:pt x="305" y="207"/>
                    </a:lnTo>
                    <a:lnTo>
                      <a:pt x="300" y="202"/>
                    </a:lnTo>
                    <a:lnTo>
                      <a:pt x="296" y="197"/>
                    </a:lnTo>
                    <a:lnTo>
                      <a:pt x="296" y="191"/>
                    </a:lnTo>
                    <a:lnTo>
                      <a:pt x="300" y="186"/>
                    </a:lnTo>
                    <a:lnTo>
                      <a:pt x="305" y="179"/>
                    </a:lnTo>
                    <a:lnTo>
                      <a:pt x="317" y="167"/>
                    </a:lnTo>
                    <a:lnTo>
                      <a:pt x="328" y="157"/>
                    </a:lnTo>
                    <a:lnTo>
                      <a:pt x="331" y="153"/>
                    </a:lnTo>
                    <a:lnTo>
                      <a:pt x="333" y="150"/>
                    </a:lnTo>
                    <a:lnTo>
                      <a:pt x="331" y="148"/>
                    </a:lnTo>
                    <a:lnTo>
                      <a:pt x="329" y="146"/>
                    </a:lnTo>
                    <a:lnTo>
                      <a:pt x="321" y="141"/>
                    </a:lnTo>
                    <a:lnTo>
                      <a:pt x="317" y="136"/>
                    </a:lnTo>
                    <a:lnTo>
                      <a:pt x="312" y="130"/>
                    </a:lnTo>
                    <a:lnTo>
                      <a:pt x="307" y="124"/>
                    </a:lnTo>
                    <a:lnTo>
                      <a:pt x="303" y="122"/>
                    </a:lnTo>
                    <a:lnTo>
                      <a:pt x="298" y="122"/>
                    </a:lnTo>
                    <a:lnTo>
                      <a:pt x="294" y="122"/>
                    </a:lnTo>
                    <a:lnTo>
                      <a:pt x="291" y="122"/>
                    </a:lnTo>
                    <a:lnTo>
                      <a:pt x="287" y="120"/>
                    </a:lnTo>
                    <a:lnTo>
                      <a:pt x="282" y="115"/>
                    </a:lnTo>
                    <a:lnTo>
                      <a:pt x="279" y="106"/>
                    </a:lnTo>
                    <a:lnTo>
                      <a:pt x="277" y="99"/>
                    </a:lnTo>
                    <a:lnTo>
                      <a:pt x="277" y="94"/>
                    </a:lnTo>
                    <a:lnTo>
                      <a:pt x="279" y="90"/>
                    </a:lnTo>
                    <a:lnTo>
                      <a:pt x="282" y="89"/>
                    </a:lnTo>
                    <a:lnTo>
                      <a:pt x="286" y="83"/>
                    </a:lnTo>
                    <a:lnTo>
                      <a:pt x="287" y="82"/>
                    </a:lnTo>
                    <a:lnTo>
                      <a:pt x="287" y="78"/>
                    </a:lnTo>
                    <a:lnTo>
                      <a:pt x="286" y="76"/>
                    </a:lnTo>
                    <a:lnTo>
                      <a:pt x="282" y="75"/>
                    </a:lnTo>
                    <a:lnTo>
                      <a:pt x="277" y="75"/>
                    </a:lnTo>
                    <a:lnTo>
                      <a:pt x="275" y="73"/>
                    </a:lnTo>
                    <a:lnTo>
                      <a:pt x="277" y="71"/>
                    </a:lnTo>
                    <a:lnTo>
                      <a:pt x="293" y="64"/>
                    </a:lnTo>
                    <a:lnTo>
                      <a:pt x="287" y="61"/>
                    </a:lnTo>
                    <a:lnTo>
                      <a:pt x="286" y="56"/>
                    </a:lnTo>
                    <a:lnTo>
                      <a:pt x="287" y="52"/>
                    </a:lnTo>
                    <a:lnTo>
                      <a:pt x="293" y="49"/>
                    </a:lnTo>
                    <a:lnTo>
                      <a:pt x="301" y="40"/>
                    </a:lnTo>
                    <a:lnTo>
                      <a:pt x="303" y="36"/>
                    </a:lnTo>
                    <a:lnTo>
                      <a:pt x="303" y="33"/>
                    </a:lnTo>
                    <a:lnTo>
                      <a:pt x="300" y="28"/>
                    </a:lnTo>
                    <a:lnTo>
                      <a:pt x="294" y="24"/>
                    </a:lnTo>
                    <a:lnTo>
                      <a:pt x="282" y="19"/>
                    </a:lnTo>
                    <a:lnTo>
                      <a:pt x="270" y="12"/>
                    </a:lnTo>
                    <a:lnTo>
                      <a:pt x="265" y="9"/>
                    </a:lnTo>
                    <a:lnTo>
                      <a:pt x="261" y="5"/>
                    </a:lnTo>
                    <a:lnTo>
                      <a:pt x="258" y="2"/>
                    </a:lnTo>
                    <a:lnTo>
                      <a:pt x="253" y="0"/>
                    </a:lnTo>
                    <a:lnTo>
                      <a:pt x="247" y="0"/>
                    </a:lnTo>
                    <a:lnTo>
                      <a:pt x="242" y="3"/>
                    </a:lnTo>
                    <a:lnTo>
                      <a:pt x="232" y="7"/>
                    </a:lnTo>
                    <a:lnTo>
                      <a:pt x="225" y="9"/>
                    </a:lnTo>
                    <a:lnTo>
                      <a:pt x="221" y="9"/>
                    </a:lnTo>
                    <a:lnTo>
                      <a:pt x="216" y="9"/>
                    </a:lnTo>
                    <a:lnTo>
                      <a:pt x="211" y="7"/>
                    </a:lnTo>
                    <a:lnTo>
                      <a:pt x="207" y="7"/>
                    </a:lnTo>
                    <a:lnTo>
                      <a:pt x="204" y="10"/>
                    </a:lnTo>
                    <a:lnTo>
                      <a:pt x="195" y="17"/>
                    </a:lnTo>
                    <a:lnTo>
                      <a:pt x="188" y="24"/>
                    </a:lnTo>
                    <a:lnTo>
                      <a:pt x="185" y="31"/>
                    </a:lnTo>
                    <a:lnTo>
                      <a:pt x="183" y="38"/>
                    </a:lnTo>
                    <a:lnTo>
                      <a:pt x="181" y="43"/>
                    </a:lnTo>
                    <a:lnTo>
                      <a:pt x="180" y="49"/>
                    </a:lnTo>
                    <a:lnTo>
                      <a:pt x="180" y="54"/>
                    </a:lnTo>
                    <a:lnTo>
                      <a:pt x="181" y="61"/>
                    </a:lnTo>
                    <a:lnTo>
                      <a:pt x="183" y="66"/>
                    </a:lnTo>
                    <a:lnTo>
                      <a:pt x="183" y="68"/>
                    </a:lnTo>
                    <a:lnTo>
                      <a:pt x="180" y="70"/>
                    </a:lnTo>
                    <a:lnTo>
                      <a:pt x="176" y="71"/>
                    </a:lnTo>
                    <a:lnTo>
                      <a:pt x="167" y="75"/>
                    </a:lnTo>
                    <a:lnTo>
                      <a:pt x="164" y="76"/>
                    </a:lnTo>
                    <a:lnTo>
                      <a:pt x="160" y="80"/>
                    </a:lnTo>
                    <a:lnTo>
                      <a:pt x="159" y="87"/>
                    </a:lnTo>
                    <a:lnTo>
                      <a:pt x="155" y="90"/>
                    </a:lnTo>
                    <a:lnTo>
                      <a:pt x="150" y="94"/>
                    </a:lnTo>
                    <a:lnTo>
                      <a:pt x="141" y="87"/>
                    </a:lnTo>
                    <a:lnTo>
                      <a:pt x="131" y="82"/>
                    </a:lnTo>
                    <a:lnTo>
                      <a:pt x="117" y="78"/>
                    </a:lnTo>
                    <a:lnTo>
                      <a:pt x="113" y="78"/>
                    </a:lnTo>
                    <a:lnTo>
                      <a:pt x="112" y="80"/>
                    </a:lnTo>
                    <a:lnTo>
                      <a:pt x="106" y="85"/>
                    </a:lnTo>
                    <a:lnTo>
                      <a:pt x="98" y="89"/>
                    </a:lnTo>
                    <a:lnTo>
                      <a:pt x="91" y="89"/>
                    </a:lnTo>
                    <a:lnTo>
                      <a:pt x="89" y="87"/>
                    </a:lnTo>
                    <a:lnTo>
                      <a:pt x="84" y="85"/>
                    </a:lnTo>
                    <a:lnTo>
                      <a:pt x="73" y="85"/>
                    </a:lnTo>
                    <a:lnTo>
                      <a:pt x="63" y="83"/>
                    </a:lnTo>
                    <a:lnTo>
                      <a:pt x="61" y="83"/>
                    </a:lnTo>
                    <a:lnTo>
                      <a:pt x="61" y="82"/>
                    </a:lnTo>
                    <a:lnTo>
                      <a:pt x="61" y="76"/>
                    </a:lnTo>
                    <a:lnTo>
                      <a:pt x="59" y="73"/>
                    </a:lnTo>
                    <a:lnTo>
                      <a:pt x="56" y="68"/>
                    </a:lnTo>
                    <a:lnTo>
                      <a:pt x="44" y="57"/>
                    </a:lnTo>
                    <a:lnTo>
                      <a:pt x="35" y="50"/>
                    </a:lnTo>
                    <a:lnTo>
                      <a:pt x="30" y="49"/>
                    </a:lnTo>
                    <a:lnTo>
                      <a:pt x="26" y="47"/>
                    </a:lnTo>
                    <a:lnTo>
                      <a:pt x="21" y="47"/>
                    </a:lnTo>
                    <a:lnTo>
                      <a:pt x="18" y="50"/>
                    </a:lnTo>
                    <a:lnTo>
                      <a:pt x="16" y="54"/>
                    </a:lnTo>
                    <a:lnTo>
                      <a:pt x="16" y="57"/>
                    </a:lnTo>
                    <a:lnTo>
                      <a:pt x="18" y="61"/>
                    </a:lnTo>
                    <a:lnTo>
                      <a:pt x="18" y="64"/>
                    </a:lnTo>
                    <a:lnTo>
                      <a:pt x="14" y="64"/>
                    </a:lnTo>
                    <a:lnTo>
                      <a:pt x="9" y="63"/>
                    </a:lnTo>
                    <a:lnTo>
                      <a:pt x="4" y="61"/>
                    </a:lnTo>
                    <a:lnTo>
                      <a:pt x="2" y="63"/>
                    </a:lnTo>
                    <a:lnTo>
                      <a:pt x="0" y="64"/>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56" name="Google Shape;956;p58"/>
              <p:cNvSpPr/>
              <p:nvPr/>
            </p:nvSpPr>
            <p:spPr>
              <a:xfrm>
                <a:off x="2598" y="1856"/>
                <a:ext cx="246" cy="158"/>
              </a:xfrm>
              <a:custGeom>
                <a:rect b="b" l="l" r="r" t="t"/>
                <a:pathLst>
                  <a:path extrusionOk="0" h="407" w="634">
                    <a:moveTo>
                      <a:pt x="53" y="45"/>
                    </a:moveTo>
                    <a:lnTo>
                      <a:pt x="53" y="45"/>
                    </a:lnTo>
                    <a:lnTo>
                      <a:pt x="54" y="49"/>
                    </a:lnTo>
                    <a:lnTo>
                      <a:pt x="54" y="50"/>
                    </a:lnTo>
                    <a:lnTo>
                      <a:pt x="53" y="54"/>
                    </a:lnTo>
                    <a:lnTo>
                      <a:pt x="53" y="57"/>
                    </a:lnTo>
                    <a:lnTo>
                      <a:pt x="54" y="59"/>
                    </a:lnTo>
                    <a:lnTo>
                      <a:pt x="61" y="68"/>
                    </a:lnTo>
                    <a:lnTo>
                      <a:pt x="70" y="80"/>
                    </a:lnTo>
                    <a:lnTo>
                      <a:pt x="70" y="84"/>
                    </a:lnTo>
                    <a:lnTo>
                      <a:pt x="65" y="84"/>
                    </a:lnTo>
                    <a:lnTo>
                      <a:pt x="65" y="85"/>
                    </a:lnTo>
                    <a:lnTo>
                      <a:pt x="67" y="87"/>
                    </a:lnTo>
                    <a:lnTo>
                      <a:pt x="70" y="92"/>
                    </a:lnTo>
                    <a:lnTo>
                      <a:pt x="72" y="97"/>
                    </a:lnTo>
                    <a:lnTo>
                      <a:pt x="70" y="99"/>
                    </a:lnTo>
                    <a:lnTo>
                      <a:pt x="68" y="101"/>
                    </a:lnTo>
                    <a:lnTo>
                      <a:pt x="60" y="104"/>
                    </a:lnTo>
                    <a:lnTo>
                      <a:pt x="56" y="106"/>
                    </a:lnTo>
                    <a:lnTo>
                      <a:pt x="51" y="110"/>
                    </a:lnTo>
                    <a:lnTo>
                      <a:pt x="42" y="118"/>
                    </a:lnTo>
                    <a:lnTo>
                      <a:pt x="25" y="141"/>
                    </a:lnTo>
                    <a:lnTo>
                      <a:pt x="21" y="144"/>
                    </a:lnTo>
                    <a:lnTo>
                      <a:pt x="21" y="148"/>
                    </a:lnTo>
                    <a:lnTo>
                      <a:pt x="21" y="153"/>
                    </a:lnTo>
                    <a:lnTo>
                      <a:pt x="23" y="158"/>
                    </a:lnTo>
                    <a:lnTo>
                      <a:pt x="23" y="160"/>
                    </a:lnTo>
                    <a:lnTo>
                      <a:pt x="23" y="164"/>
                    </a:lnTo>
                    <a:lnTo>
                      <a:pt x="21" y="165"/>
                    </a:lnTo>
                    <a:lnTo>
                      <a:pt x="23" y="169"/>
                    </a:lnTo>
                    <a:lnTo>
                      <a:pt x="27" y="172"/>
                    </a:lnTo>
                    <a:lnTo>
                      <a:pt x="27" y="174"/>
                    </a:lnTo>
                    <a:lnTo>
                      <a:pt x="25" y="174"/>
                    </a:lnTo>
                    <a:lnTo>
                      <a:pt x="16" y="172"/>
                    </a:lnTo>
                    <a:lnTo>
                      <a:pt x="14" y="178"/>
                    </a:lnTo>
                    <a:lnTo>
                      <a:pt x="11" y="184"/>
                    </a:lnTo>
                    <a:lnTo>
                      <a:pt x="9" y="188"/>
                    </a:lnTo>
                    <a:lnTo>
                      <a:pt x="6" y="191"/>
                    </a:lnTo>
                    <a:lnTo>
                      <a:pt x="2" y="197"/>
                    </a:lnTo>
                    <a:lnTo>
                      <a:pt x="0" y="205"/>
                    </a:lnTo>
                    <a:lnTo>
                      <a:pt x="6" y="207"/>
                    </a:lnTo>
                    <a:lnTo>
                      <a:pt x="9" y="211"/>
                    </a:lnTo>
                    <a:lnTo>
                      <a:pt x="14" y="216"/>
                    </a:lnTo>
                    <a:lnTo>
                      <a:pt x="16" y="221"/>
                    </a:lnTo>
                    <a:lnTo>
                      <a:pt x="18" y="221"/>
                    </a:lnTo>
                    <a:lnTo>
                      <a:pt x="21" y="221"/>
                    </a:lnTo>
                    <a:lnTo>
                      <a:pt x="25" y="221"/>
                    </a:lnTo>
                    <a:lnTo>
                      <a:pt x="27" y="223"/>
                    </a:lnTo>
                    <a:lnTo>
                      <a:pt x="28" y="225"/>
                    </a:lnTo>
                    <a:lnTo>
                      <a:pt x="27" y="226"/>
                    </a:lnTo>
                    <a:lnTo>
                      <a:pt x="27" y="228"/>
                    </a:lnTo>
                    <a:lnTo>
                      <a:pt x="28" y="230"/>
                    </a:lnTo>
                    <a:lnTo>
                      <a:pt x="30" y="228"/>
                    </a:lnTo>
                    <a:lnTo>
                      <a:pt x="32" y="228"/>
                    </a:lnTo>
                    <a:lnTo>
                      <a:pt x="35" y="225"/>
                    </a:lnTo>
                    <a:lnTo>
                      <a:pt x="37" y="223"/>
                    </a:lnTo>
                    <a:lnTo>
                      <a:pt x="39" y="223"/>
                    </a:lnTo>
                    <a:lnTo>
                      <a:pt x="42" y="225"/>
                    </a:lnTo>
                    <a:lnTo>
                      <a:pt x="47" y="228"/>
                    </a:lnTo>
                    <a:lnTo>
                      <a:pt x="51" y="228"/>
                    </a:lnTo>
                    <a:lnTo>
                      <a:pt x="54" y="228"/>
                    </a:lnTo>
                    <a:lnTo>
                      <a:pt x="65" y="230"/>
                    </a:lnTo>
                    <a:lnTo>
                      <a:pt x="70" y="230"/>
                    </a:lnTo>
                    <a:lnTo>
                      <a:pt x="75" y="232"/>
                    </a:lnTo>
                    <a:lnTo>
                      <a:pt x="82" y="230"/>
                    </a:lnTo>
                    <a:lnTo>
                      <a:pt x="86" y="230"/>
                    </a:lnTo>
                    <a:lnTo>
                      <a:pt x="89" y="232"/>
                    </a:lnTo>
                    <a:lnTo>
                      <a:pt x="94" y="237"/>
                    </a:lnTo>
                    <a:lnTo>
                      <a:pt x="98" y="242"/>
                    </a:lnTo>
                    <a:lnTo>
                      <a:pt x="101" y="242"/>
                    </a:lnTo>
                    <a:lnTo>
                      <a:pt x="103" y="240"/>
                    </a:lnTo>
                    <a:lnTo>
                      <a:pt x="108" y="235"/>
                    </a:lnTo>
                    <a:lnTo>
                      <a:pt x="112" y="233"/>
                    </a:lnTo>
                    <a:lnTo>
                      <a:pt x="117" y="232"/>
                    </a:lnTo>
                    <a:lnTo>
                      <a:pt x="129" y="230"/>
                    </a:lnTo>
                    <a:lnTo>
                      <a:pt x="136" y="228"/>
                    </a:lnTo>
                    <a:lnTo>
                      <a:pt x="140" y="226"/>
                    </a:lnTo>
                    <a:lnTo>
                      <a:pt x="145" y="223"/>
                    </a:lnTo>
                    <a:lnTo>
                      <a:pt x="150" y="218"/>
                    </a:lnTo>
                    <a:lnTo>
                      <a:pt x="154" y="216"/>
                    </a:lnTo>
                    <a:lnTo>
                      <a:pt x="159" y="214"/>
                    </a:lnTo>
                    <a:lnTo>
                      <a:pt x="161" y="211"/>
                    </a:lnTo>
                    <a:lnTo>
                      <a:pt x="164" y="209"/>
                    </a:lnTo>
                    <a:lnTo>
                      <a:pt x="173" y="207"/>
                    </a:lnTo>
                    <a:lnTo>
                      <a:pt x="182" y="205"/>
                    </a:lnTo>
                    <a:lnTo>
                      <a:pt x="185" y="205"/>
                    </a:lnTo>
                    <a:lnTo>
                      <a:pt x="188" y="204"/>
                    </a:lnTo>
                    <a:lnTo>
                      <a:pt x="192" y="202"/>
                    </a:lnTo>
                    <a:lnTo>
                      <a:pt x="197" y="204"/>
                    </a:lnTo>
                    <a:lnTo>
                      <a:pt x="208" y="209"/>
                    </a:lnTo>
                    <a:lnTo>
                      <a:pt x="218" y="216"/>
                    </a:lnTo>
                    <a:lnTo>
                      <a:pt x="223" y="218"/>
                    </a:lnTo>
                    <a:lnTo>
                      <a:pt x="227" y="218"/>
                    </a:lnTo>
                    <a:lnTo>
                      <a:pt x="230" y="218"/>
                    </a:lnTo>
                    <a:lnTo>
                      <a:pt x="234" y="219"/>
                    </a:lnTo>
                    <a:lnTo>
                      <a:pt x="237" y="223"/>
                    </a:lnTo>
                    <a:lnTo>
                      <a:pt x="241" y="228"/>
                    </a:lnTo>
                    <a:lnTo>
                      <a:pt x="242" y="228"/>
                    </a:lnTo>
                    <a:lnTo>
                      <a:pt x="244" y="228"/>
                    </a:lnTo>
                    <a:lnTo>
                      <a:pt x="248" y="226"/>
                    </a:lnTo>
                    <a:lnTo>
                      <a:pt x="249" y="228"/>
                    </a:lnTo>
                    <a:lnTo>
                      <a:pt x="251" y="232"/>
                    </a:lnTo>
                    <a:lnTo>
                      <a:pt x="249" y="237"/>
                    </a:lnTo>
                    <a:lnTo>
                      <a:pt x="248" y="244"/>
                    </a:lnTo>
                    <a:lnTo>
                      <a:pt x="248" y="249"/>
                    </a:lnTo>
                    <a:lnTo>
                      <a:pt x="249" y="256"/>
                    </a:lnTo>
                    <a:lnTo>
                      <a:pt x="253" y="259"/>
                    </a:lnTo>
                    <a:lnTo>
                      <a:pt x="256" y="259"/>
                    </a:lnTo>
                    <a:lnTo>
                      <a:pt x="258" y="259"/>
                    </a:lnTo>
                    <a:lnTo>
                      <a:pt x="260" y="259"/>
                    </a:lnTo>
                    <a:lnTo>
                      <a:pt x="262" y="261"/>
                    </a:lnTo>
                    <a:lnTo>
                      <a:pt x="262" y="268"/>
                    </a:lnTo>
                    <a:lnTo>
                      <a:pt x="263" y="277"/>
                    </a:lnTo>
                    <a:lnTo>
                      <a:pt x="265" y="280"/>
                    </a:lnTo>
                    <a:lnTo>
                      <a:pt x="269" y="282"/>
                    </a:lnTo>
                    <a:lnTo>
                      <a:pt x="272" y="285"/>
                    </a:lnTo>
                    <a:lnTo>
                      <a:pt x="274" y="289"/>
                    </a:lnTo>
                    <a:lnTo>
                      <a:pt x="274" y="294"/>
                    </a:lnTo>
                    <a:lnTo>
                      <a:pt x="274" y="299"/>
                    </a:lnTo>
                    <a:lnTo>
                      <a:pt x="276" y="301"/>
                    </a:lnTo>
                    <a:lnTo>
                      <a:pt x="277" y="305"/>
                    </a:lnTo>
                    <a:lnTo>
                      <a:pt x="281" y="308"/>
                    </a:lnTo>
                    <a:lnTo>
                      <a:pt x="279" y="310"/>
                    </a:lnTo>
                    <a:lnTo>
                      <a:pt x="276" y="310"/>
                    </a:lnTo>
                    <a:lnTo>
                      <a:pt x="272" y="308"/>
                    </a:lnTo>
                    <a:lnTo>
                      <a:pt x="267" y="306"/>
                    </a:lnTo>
                    <a:lnTo>
                      <a:pt x="262" y="308"/>
                    </a:lnTo>
                    <a:lnTo>
                      <a:pt x="255" y="308"/>
                    </a:lnTo>
                    <a:lnTo>
                      <a:pt x="253" y="306"/>
                    </a:lnTo>
                    <a:lnTo>
                      <a:pt x="251" y="305"/>
                    </a:lnTo>
                    <a:lnTo>
                      <a:pt x="248" y="303"/>
                    </a:lnTo>
                    <a:lnTo>
                      <a:pt x="246" y="303"/>
                    </a:lnTo>
                    <a:lnTo>
                      <a:pt x="241" y="305"/>
                    </a:lnTo>
                    <a:lnTo>
                      <a:pt x="239" y="308"/>
                    </a:lnTo>
                    <a:lnTo>
                      <a:pt x="239" y="312"/>
                    </a:lnTo>
                    <a:lnTo>
                      <a:pt x="241" y="313"/>
                    </a:lnTo>
                    <a:lnTo>
                      <a:pt x="242" y="319"/>
                    </a:lnTo>
                    <a:lnTo>
                      <a:pt x="242" y="322"/>
                    </a:lnTo>
                    <a:lnTo>
                      <a:pt x="239" y="327"/>
                    </a:lnTo>
                    <a:lnTo>
                      <a:pt x="235" y="331"/>
                    </a:lnTo>
                    <a:lnTo>
                      <a:pt x="229" y="339"/>
                    </a:lnTo>
                    <a:lnTo>
                      <a:pt x="227" y="343"/>
                    </a:lnTo>
                    <a:lnTo>
                      <a:pt x="225" y="346"/>
                    </a:lnTo>
                    <a:lnTo>
                      <a:pt x="225" y="352"/>
                    </a:lnTo>
                    <a:lnTo>
                      <a:pt x="222" y="353"/>
                    </a:lnTo>
                    <a:lnTo>
                      <a:pt x="218" y="353"/>
                    </a:lnTo>
                    <a:lnTo>
                      <a:pt x="215" y="355"/>
                    </a:lnTo>
                    <a:lnTo>
                      <a:pt x="222" y="362"/>
                    </a:lnTo>
                    <a:lnTo>
                      <a:pt x="227" y="367"/>
                    </a:lnTo>
                    <a:lnTo>
                      <a:pt x="232" y="367"/>
                    </a:lnTo>
                    <a:lnTo>
                      <a:pt x="234" y="364"/>
                    </a:lnTo>
                    <a:lnTo>
                      <a:pt x="235" y="362"/>
                    </a:lnTo>
                    <a:lnTo>
                      <a:pt x="239" y="362"/>
                    </a:lnTo>
                    <a:lnTo>
                      <a:pt x="242" y="362"/>
                    </a:lnTo>
                    <a:lnTo>
                      <a:pt x="248" y="359"/>
                    </a:lnTo>
                    <a:lnTo>
                      <a:pt x="251" y="357"/>
                    </a:lnTo>
                    <a:lnTo>
                      <a:pt x="256" y="357"/>
                    </a:lnTo>
                    <a:lnTo>
                      <a:pt x="263" y="359"/>
                    </a:lnTo>
                    <a:lnTo>
                      <a:pt x="265" y="362"/>
                    </a:lnTo>
                    <a:lnTo>
                      <a:pt x="269" y="366"/>
                    </a:lnTo>
                    <a:lnTo>
                      <a:pt x="269" y="359"/>
                    </a:lnTo>
                    <a:lnTo>
                      <a:pt x="267" y="355"/>
                    </a:lnTo>
                    <a:lnTo>
                      <a:pt x="265" y="353"/>
                    </a:lnTo>
                    <a:lnTo>
                      <a:pt x="263" y="348"/>
                    </a:lnTo>
                    <a:lnTo>
                      <a:pt x="263" y="343"/>
                    </a:lnTo>
                    <a:lnTo>
                      <a:pt x="267" y="341"/>
                    </a:lnTo>
                    <a:lnTo>
                      <a:pt x="272" y="343"/>
                    </a:lnTo>
                    <a:lnTo>
                      <a:pt x="277" y="341"/>
                    </a:lnTo>
                    <a:lnTo>
                      <a:pt x="281" y="338"/>
                    </a:lnTo>
                    <a:lnTo>
                      <a:pt x="291" y="329"/>
                    </a:lnTo>
                    <a:lnTo>
                      <a:pt x="298" y="322"/>
                    </a:lnTo>
                    <a:lnTo>
                      <a:pt x="302" y="315"/>
                    </a:lnTo>
                    <a:lnTo>
                      <a:pt x="303" y="306"/>
                    </a:lnTo>
                    <a:lnTo>
                      <a:pt x="303" y="303"/>
                    </a:lnTo>
                    <a:lnTo>
                      <a:pt x="305" y="301"/>
                    </a:lnTo>
                    <a:lnTo>
                      <a:pt x="309" y="299"/>
                    </a:lnTo>
                    <a:lnTo>
                      <a:pt x="312" y="298"/>
                    </a:lnTo>
                    <a:lnTo>
                      <a:pt x="321" y="298"/>
                    </a:lnTo>
                    <a:lnTo>
                      <a:pt x="328" y="296"/>
                    </a:lnTo>
                    <a:lnTo>
                      <a:pt x="335" y="294"/>
                    </a:lnTo>
                    <a:lnTo>
                      <a:pt x="338" y="296"/>
                    </a:lnTo>
                    <a:lnTo>
                      <a:pt x="342" y="296"/>
                    </a:lnTo>
                    <a:lnTo>
                      <a:pt x="342" y="291"/>
                    </a:lnTo>
                    <a:lnTo>
                      <a:pt x="343" y="277"/>
                    </a:lnTo>
                    <a:lnTo>
                      <a:pt x="345" y="273"/>
                    </a:lnTo>
                    <a:lnTo>
                      <a:pt x="347" y="279"/>
                    </a:lnTo>
                    <a:lnTo>
                      <a:pt x="347" y="287"/>
                    </a:lnTo>
                    <a:lnTo>
                      <a:pt x="347" y="294"/>
                    </a:lnTo>
                    <a:lnTo>
                      <a:pt x="349" y="296"/>
                    </a:lnTo>
                    <a:lnTo>
                      <a:pt x="352" y="298"/>
                    </a:lnTo>
                    <a:lnTo>
                      <a:pt x="357" y="299"/>
                    </a:lnTo>
                    <a:lnTo>
                      <a:pt x="366" y="299"/>
                    </a:lnTo>
                    <a:lnTo>
                      <a:pt x="359" y="301"/>
                    </a:lnTo>
                    <a:lnTo>
                      <a:pt x="354" y="303"/>
                    </a:lnTo>
                    <a:lnTo>
                      <a:pt x="343" y="301"/>
                    </a:lnTo>
                    <a:lnTo>
                      <a:pt x="336" y="299"/>
                    </a:lnTo>
                    <a:lnTo>
                      <a:pt x="333" y="299"/>
                    </a:lnTo>
                    <a:lnTo>
                      <a:pt x="333" y="301"/>
                    </a:lnTo>
                    <a:lnTo>
                      <a:pt x="333" y="303"/>
                    </a:lnTo>
                    <a:lnTo>
                      <a:pt x="336" y="306"/>
                    </a:lnTo>
                    <a:lnTo>
                      <a:pt x="343" y="312"/>
                    </a:lnTo>
                    <a:lnTo>
                      <a:pt x="352" y="317"/>
                    </a:lnTo>
                    <a:lnTo>
                      <a:pt x="356" y="320"/>
                    </a:lnTo>
                    <a:lnTo>
                      <a:pt x="356" y="322"/>
                    </a:lnTo>
                    <a:lnTo>
                      <a:pt x="357" y="324"/>
                    </a:lnTo>
                    <a:lnTo>
                      <a:pt x="361" y="324"/>
                    </a:lnTo>
                    <a:lnTo>
                      <a:pt x="371" y="322"/>
                    </a:lnTo>
                    <a:lnTo>
                      <a:pt x="383" y="322"/>
                    </a:lnTo>
                    <a:lnTo>
                      <a:pt x="389" y="322"/>
                    </a:lnTo>
                    <a:lnTo>
                      <a:pt x="392" y="324"/>
                    </a:lnTo>
                    <a:lnTo>
                      <a:pt x="394" y="324"/>
                    </a:lnTo>
                    <a:lnTo>
                      <a:pt x="397" y="324"/>
                    </a:lnTo>
                    <a:lnTo>
                      <a:pt x="401" y="324"/>
                    </a:lnTo>
                    <a:lnTo>
                      <a:pt x="403" y="324"/>
                    </a:lnTo>
                    <a:lnTo>
                      <a:pt x="406" y="327"/>
                    </a:lnTo>
                    <a:lnTo>
                      <a:pt x="406" y="331"/>
                    </a:lnTo>
                    <a:lnTo>
                      <a:pt x="406" y="332"/>
                    </a:lnTo>
                    <a:lnTo>
                      <a:pt x="401" y="336"/>
                    </a:lnTo>
                    <a:lnTo>
                      <a:pt x="385" y="345"/>
                    </a:lnTo>
                    <a:lnTo>
                      <a:pt x="370" y="352"/>
                    </a:lnTo>
                    <a:lnTo>
                      <a:pt x="364" y="355"/>
                    </a:lnTo>
                    <a:lnTo>
                      <a:pt x="364" y="357"/>
                    </a:lnTo>
                    <a:lnTo>
                      <a:pt x="364" y="359"/>
                    </a:lnTo>
                    <a:lnTo>
                      <a:pt x="368" y="360"/>
                    </a:lnTo>
                    <a:lnTo>
                      <a:pt x="373" y="362"/>
                    </a:lnTo>
                    <a:lnTo>
                      <a:pt x="385" y="366"/>
                    </a:lnTo>
                    <a:lnTo>
                      <a:pt x="390" y="367"/>
                    </a:lnTo>
                    <a:lnTo>
                      <a:pt x="396" y="371"/>
                    </a:lnTo>
                    <a:lnTo>
                      <a:pt x="401" y="374"/>
                    </a:lnTo>
                    <a:lnTo>
                      <a:pt x="401" y="381"/>
                    </a:lnTo>
                    <a:lnTo>
                      <a:pt x="401" y="388"/>
                    </a:lnTo>
                    <a:lnTo>
                      <a:pt x="399" y="392"/>
                    </a:lnTo>
                    <a:lnTo>
                      <a:pt x="396" y="395"/>
                    </a:lnTo>
                    <a:lnTo>
                      <a:pt x="396" y="397"/>
                    </a:lnTo>
                    <a:lnTo>
                      <a:pt x="401" y="404"/>
                    </a:lnTo>
                    <a:lnTo>
                      <a:pt x="408" y="407"/>
                    </a:lnTo>
                    <a:lnTo>
                      <a:pt x="413" y="407"/>
                    </a:lnTo>
                    <a:lnTo>
                      <a:pt x="418" y="407"/>
                    </a:lnTo>
                    <a:lnTo>
                      <a:pt x="424" y="404"/>
                    </a:lnTo>
                    <a:lnTo>
                      <a:pt x="432" y="395"/>
                    </a:lnTo>
                    <a:lnTo>
                      <a:pt x="443" y="386"/>
                    </a:lnTo>
                    <a:lnTo>
                      <a:pt x="446" y="385"/>
                    </a:lnTo>
                    <a:lnTo>
                      <a:pt x="450" y="385"/>
                    </a:lnTo>
                    <a:lnTo>
                      <a:pt x="453" y="385"/>
                    </a:lnTo>
                    <a:lnTo>
                      <a:pt x="455" y="385"/>
                    </a:lnTo>
                    <a:lnTo>
                      <a:pt x="462" y="381"/>
                    </a:lnTo>
                    <a:lnTo>
                      <a:pt x="467" y="376"/>
                    </a:lnTo>
                    <a:lnTo>
                      <a:pt x="472" y="373"/>
                    </a:lnTo>
                    <a:lnTo>
                      <a:pt x="476" y="373"/>
                    </a:lnTo>
                    <a:lnTo>
                      <a:pt x="478" y="374"/>
                    </a:lnTo>
                    <a:lnTo>
                      <a:pt x="484" y="378"/>
                    </a:lnTo>
                    <a:lnTo>
                      <a:pt x="490" y="378"/>
                    </a:lnTo>
                    <a:lnTo>
                      <a:pt x="495" y="378"/>
                    </a:lnTo>
                    <a:lnTo>
                      <a:pt x="504" y="373"/>
                    </a:lnTo>
                    <a:lnTo>
                      <a:pt x="505" y="373"/>
                    </a:lnTo>
                    <a:lnTo>
                      <a:pt x="505" y="371"/>
                    </a:lnTo>
                    <a:lnTo>
                      <a:pt x="504" y="367"/>
                    </a:lnTo>
                    <a:lnTo>
                      <a:pt x="504" y="366"/>
                    </a:lnTo>
                    <a:lnTo>
                      <a:pt x="505" y="362"/>
                    </a:lnTo>
                    <a:lnTo>
                      <a:pt x="507" y="359"/>
                    </a:lnTo>
                    <a:lnTo>
                      <a:pt x="505" y="355"/>
                    </a:lnTo>
                    <a:lnTo>
                      <a:pt x="498" y="353"/>
                    </a:lnTo>
                    <a:lnTo>
                      <a:pt x="488" y="355"/>
                    </a:lnTo>
                    <a:lnTo>
                      <a:pt x="483" y="357"/>
                    </a:lnTo>
                    <a:lnTo>
                      <a:pt x="478" y="359"/>
                    </a:lnTo>
                    <a:lnTo>
                      <a:pt x="472" y="362"/>
                    </a:lnTo>
                    <a:lnTo>
                      <a:pt x="469" y="362"/>
                    </a:lnTo>
                    <a:lnTo>
                      <a:pt x="465" y="360"/>
                    </a:lnTo>
                    <a:lnTo>
                      <a:pt x="460" y="355"/>
                    </a:lnTo>
                    <a:lnTo>
                      <a:pt x="455" y="346"/>
                    </a:lnTo>
                    <a:lnTo>
                      <a:pt x="446" y="331"/>
                    </a:lnTo>
                    <a:lnTo>
                      <a:pt x="444" y="322"/>
                    </a:lnTo>
                    <a:lnTo>
                      <a:pt x="444" y="320"/>
                    </a:lnTo>
                    <a:lnTo>
                      <a:pt x="446" y="319"/>
                    </a:lnTo>
                    <a:lnTo>
                      <a:pt x="450" y="317"/>
                    </a:lnTo>
                    <a:lnTo>
                      <a:pt x="455" y="313"/>
                    </a:lnTo>
                    <a:lnTo>
                      <a:pt x="457" y="315"/>
                    </a:lnTo>
                    <a:lnTo>
                      <a:pt x="458" y="315"/>
                    </a:lnTo>
                    <a:lnTo>
                      <a:pt x="457" y="319"/>
                    </a:lnTo>
                    <a:lnTo>
                      <a:pt x="457" y="322"/>
                    </a:lnTo>
                    <a:lnTo>
                      <a:pt x="460" y="320"/>
                    </a:lnTo>
                    <a:lnTo>
                      <a:pt x="469" y="312"/>
                    </a:lnTo>
                    <a:lnTo>
                      <a:pt x="478" y="303"/>
                    </a:lnTo>
                    <a:lnTo>
                      <a:pt x="486" y="296"/>
                    </a:lnTo>
                    <a:lnTo>
                      <a:pt x="490" y="294"/>
                    </a:lnTo>
                    <a:lnTo>
                      <a:pt x="493" y="294"/>
                    </a:lnTo>
                    <a:lnTo>
                      <a:pt x="500" y="296"/>
                    </a:lnTo>
                    <a:lnTo>
                      <a:pt x="507" y="294"/>
                    </a:lnTo>
                    <a:lnTo>
                      <a:pt x="516" y="291"/>
                    </a:lnTo>
                    <a:lnTo>
                      <a:pt x="525" y="285"/>
                    </a:lnTo>
                    <a:lnTo>
                      <a:pt x="540" y="277"/>
                    </a:lnTo>
                    <a:lnTo>
                      <a:pt x="549" y="272"/>
                    </a:lnTo>
                    <a:lnTo>
                      <a:pt x="558" y="273"/>
                    </a:lnTo>
                    <a:lnTo>
                      <a:pt x="561" y="275"/>
                    </a:lnTo>
                    <a:lnTo>
                      <a:pt x="563" y="277"/>
                    </a:lnTo>
                    <a:lnTo>
                      <a:pt x="566" y="273"/>
                    </a:lnTo>
                    <a:lnTo>
                      <a:pt x="565" y="261"/>
                    </a:lnTo>
                    <a:lnTo>
                      <a:pt x="566" y="254"/>
                    </a:lnTo>
                    <a:lnTo>
                      <a:pt x="568" y="249"/>
                    </a:lnTo>
                    <a:lnTo>
                      <a:pt x="572" y="247"/>
                    </a:lnTo>
                    <a:lnTo>
                      <a:pt x="580" y="244"/>
                    </a:lnTo>
                    <a:lnTo>
                      <a:pt x="584" y="242"/>
                    </a:lnTo>
                    <a:lnTo>
                      <a:pt x="585" y="238"/>
                    </a:lnTo>
                    <a:lnTo>
                      <a:pt x="587" y="235"/>
                    </a:lnTo>
                    <a:lnTo>
                      <a:pt x="592" y="233"/>
                    </a:lnTo>
                    <a:lnTo>
                      <a:pt x="603" y="233"/>
                    </a:lnTo>
                    <a:lnTo>
                      <a:pt x="615" y="235"/>
                    </a:lnTo>
                    <a:lnTo>
                      <a:pt x="620" y="233"/>
                    </a:lnTo>
                    <a:lnTo>
                      <a:pt x="624" y="230"/>
                    </a:lnTo>
                    <a:lnTo>
                      <a:pt x="627" y="219"/>
                    </a:lnTo>
                    <a:lnTo>
                      <a:pt x="627" y="211"/>
                    </a:lnTo>
                    <a:lnTo>
                      <a:pt x="624" y="204"/>
                    </a:lnTo>
                    <a:lnTo>
                      <a:pt x="619" y="198"/>
                    </a:lnTo>
                    <a:lnTo>
                      <a:pt x="617" y="197"/>
                    </a:lnTo>
                    <a:lnTo>
                      <a:pt x="615" y="195"/>
                    </a:lnTo>
                    <a:lnTo>
                      <a:pt x="615" y="193"/>
                    </a:lnTo>
                    <a:lnTo>
                      <a:pt x="617" y="191"/>
                    </a:lnTo>
                    <a:lnTo>
                      <a:pt x="622" y="188"/>
                    </a:lnTo>
                    <a:lnTo>
                      <a:pt x="627" y="186"/>
                    </a:lnTo>
                    <a:lnTo>
                      <a:pt x="631" y="184"/>
                    </a:lnTo>
                    <a:lnTo>
                      <a:pt x="631" y="181"/>
                    </a:lnTo>
                    <a:lnTo>
                      <a:pt x="629" y="179"/>
                    </a:lnTo>
                    <a:lnTo>
                      <a:pt x="624" y="178"/>
                    </a:lnTo>
                    <a:lnTo>
                      <a:pt x="619" y="178"/>
                    </a:lnTo>
                    <a:lnTo>
                      <a:pt x="620" y="174"/>
                    </a:lnTo>
                    <a:lnTo>
                      <a:pt x="624" y="171"/>
                    </a:lnTo>
                    <a:lnTo>
                      <a:pt x="631" y="165"/>
                    </a:lnTo>
                    <a:lnTo>
                      <a:pt x="634" y="160"/>
                    </a:lnTo>
                    <a:lnTo>
                      <a:pt x="634" y="158"/>
                    </a:lnTo>
                    <a:lnTo>
                      <a:pt x="632" y="155"/>
                    </a:lnTo>
                    <a:lnTo>
                      <a:pt x="631" y="148"/>
                    </a:lnTo>
                    <a:lnTo>
                      <a:pt x="631" y="144"/>
                    </a:lnTo>
                    <a:lnTo>
                      <a:pt x="626" y="146"/>
                    </a:lnTo>
                    <a:lnTo>
                      <a:pt x="620" y="146"/>
                    </a:lnTo>
                    <a:lnTo>
                      <a:pt x="617" y="144"/>
                    </a:lnTo>
                    <a:lnTo>
                      <a:pt x="615" y="141"/>
                    </a:lnTo>
                    <a:lnTo>
                      <a:pt x="612" y="137"/>
                    </a:lnTo>
                    <a:lnTo>
                      <a:pt x="608" y="136"/>
                    </a:lnTo>
                    <a:lnTo>
                      <a:pt x="601" y="134"/>
                    </a:lnTo>
                    <a:lnTo>
                      <a:pt x="592" y="132"/>
                    </a:lnTo>
                    <a:lnTo>
                      <a:pt x="589" y="131"/>
                    </a:lnTo>
                    <a:lnTo>
                      <a:pt x="585" y="129"/>
                    </a:lnTo>
                    <a:lnTo>
                      <a:pt x="580" y="124"/>
                    </a:lnTo>
                    <a:lnTo>
                      <a:pt x="575" y="122"/>
                    </a:lnTo>
                    <a:lnTo>
                      <a:pt x="572" y="122"/>
                    </a:lnTo>
                    <a:lnTo>
                      <a:pt x="568" y="124"/>
                    </a:lnTo>
                    <a:lnTo>
                      <a:pt x="559" y="125"/>
                    </a:lnTo>
                    <a:lnTo>
                      <a:pt x="556" y="125"/>
                    </a:lnTo>
                    <a:lnTo>
                      <a:pt x="551" y="122"/>
                    </a:lnTo>
                    <a:lnTo>
                      <a:pt x="547" y="117"/>
                    </a:lnTo>
                    <a:lnTo>
                      <a:pt x="545" y="113"/>
                    </a:lnTo>
                    <a:lnTo>
                      <a:pt x="540" y="104"/>
                    </a:lnTo>
                    <a:lnTo>
                      <a:pt x="538" y="103"/>
                    </a:lnTo>
                    <a:lnTo>
                      <a:pt x="535" y="103"/>
                    </a:lnTo>
                    <a:lnTo>
                      <a:pt x="530" y="103"/>
                    </a:lnTo>
                    <a:lnTo>
                      <a:pt x="521" y="106"/>
                    </a:lnTo>
                    <a:lnTo>
                      <a:pt x="514" y="110"/>
                    </a:lnTo>
                    <a:lnTo>
                      <a:pt x="507" y="111"/>
                    </a:lnTo>
                    <a:lnTo>
                      <a:pt x="502" y="110"/>
                    </a:lnTo>
                    <a:lnTo>
                      <a:pt x="498" y="108"/>
                    </a:lnTo>
                    <a:lnTo>
                      <a:pt x="490" y="103"/>
                    </a:lnTo>
                    <a:lnTo>
                      <a:pt x="486" y="103"/>
                    </a:lnTo>
                    <a:lnTo>
                      <a:pt x="479" y="103"/>
                    </a:lnTo>
                    <a:lnTo>
                      <a:pt x="474" y="104"/>
                    </a:lnTo>
                    <a:lnTo>
                      <a:pt x="471" y="104"/>
                    </a:lnTo>
                    <a:lnTo>
                      <a:pt x="469" y="101"/>
                    </a:lnTo>
                    <a:lnTo>
                      <a:pt x="469" y="96"/>
                    </a:lnTo>
                    <a:lnTo>
                      <a:pt x="467" y="84"/>
                    </a:lnTo>
                    <a:lnTo>
                      <a:pt x="465" y="77"/>
                    </a:lnTo>
                    <a:lnTo>
                      <a:pt x="462" y="70"/>
                    </a:lnTo>
                    <a:lnTo>
                      <a:pt x="455" y="63"/>
                    </a:lnTo>
                    <a:lnTo>
                      <a:pt x="451" y="61"/>
                    </a:lnTo>
                    <a:lnTo>
                      <a:pt x="450" y="61"/>
                    </a:lnTo>
                    <a:lnTo>
                      <a:pt x="444" y="63"/>
                    </a:lnTo>
                    <a:lnTo>
                      <a:pt x="441" y="63"/>
                    </a:lnTo>
                    <a:lnTo>
                      <a:pt x="436" y="61"/>
                    </a:lnTo>
                    <a:lnTo>
                      <a:pt x="429" y="57"/>
                    </a:lnTo>
                    <a:lnTo>
                      <a:pt x="429" y="56"/>
                    </a:lnTo>
                    <a:lnTo>
                      <a:pt x="429" y="52"/>
                    </a:lnTo>
                    <a:lnTo>
                      <a:pt x="425" y="47"/>
                    </a:lnTo>
                    <a:lnTo>
                      <a:pt x="424" y="42"/>
                    </a:lnTo>
                    <a:lnTo>
                      <a:pt x="424" y="40"/>
                    </a:lnTo>
                    <a:lnTo>
                      <a:pt x="429" y="35"/>
                    </a:lnTo>
                    <a:lnTo>
                      <a:pt x="434" y="30"/>
                    </a:lnTo>
                    <a:lnTo>
                      <a:pt x="434" y="28"/>
                    </a:lnTo>
                    <a:lnTo>
                      <a:pt x="430" y="26"/>
                    </a:lnTo>
                    <a:lnTo>
                      <a:pt x="424" y="21"/>
                    </a:lnTo>
                    <a:lnTo>
                      <a:pt x="420" y="16"/>
                    </a:lnTo>
                    <a:lnTo>
                      <a:pt x="418" y="12"/>
                    </a:lnTo>
                    <a:lnTo>
                      <a:pt x="418" y="7"/>
                    </a:lnTo>
                    <a:lnTo>
                      <a:pt x="417" y="3"/>
                    </a:lnTo>
                    <a:lnTo>
                      <a:pt x="417" y="2"/>
                    </a:lnTo>
                    <a:lnTo>
                      <a:pt x="413" y="2"/>
                    </a:lnTo>
                    <a:lnTo>
                      <a:pt x="408" y="3"/>
                    </a:lnTo>
                    <a:lnTo>
                      <a:pt x="404" y="5"/>
                    </a:lnTo>
                    <a:lnTo>
                      <a:pt x="403" y="5"/>
                    </a:lnTo>
                    <a:lnTo>
                      <a:pt x="399" y="2"/>
                    </a:lnTo>
                    <a:lnTo>
                      <a:pt x="397" y="0"/>
                    </a:lnTo>
                    <a:lnTo>
                      <a:pt x="394" y="0"/>
                    </a:lnTo>
                    <a:lnTo>
                      <a:pt x="392" y="0"/>
                    </a:lnTo>
                    <a:lnTo>
                      <a:pt x="387" y="3"/>
                    </a:lnTo>
                    <a:lnTo>
                      <a:pt x="383" y="5"/>
                    </a:lnTo>
                    <a:lnTo>
                      <a:pt x="378" y="7"/>
                    </a:lnTo>
                    <a:lnTo>
                      <a:pt x="370" y="5"/>
                    </a:lnTo>
                    <a:lnTo>
                      <a:pt x="366" y="3"/>
                    </a:lnTo>
                    <a:lnTo>
                      <a:pt x="363" y="3"/>
                    </a:lnTo>
                    <a:lnTo>
                      <a:pt x="361" y="5"/>
                    </a:lnTo>
                    <a:lnTo>
                      <a:pt x="359" y="10"/>
                    </a:lnTo>
                    <a:lnTo>
                      <a:pt x="357" y="14"/>
                    </a:lnTo>
                    <a:lnTo>
                      <a:pt x="356" y="17"/>
                    </a:lnTo>
                    <a:lnTo>
                      <a:pt x="354" y="17"/>
                    </a:lnTo>
                    <a:lnTo>
                      <a:pt x="350" y="17"/>
                    </a:lnTo>
                    <a:lnTo>
                      <a:pt x="338" y="14"/>
                    </a:lnTo>
                    <a:lnTo>
                      <a:pt x="330" y="14"/>
                    </a:lnTo>
                    <a:lnTo>
                      <a:pt x="321" y="16"/>
                    </a:lnTo>
                    <a:lnTo>
                      <a:pt x="314" y="19"/>
                    </a:lnTo>
                    <a:lnTo>
                      <a:pt x="309" y="23"/>
                    </a:lnTo>
                    <a:lnTo>
                      <a:pt x="303" y="26"/>
                    </a:lnTo>
                    <a:lnTo>
                      <a:pt x="300" y="33"/>
                    </a:lnTo>
                    <a:lnTo>
                      <a:pt x="298" y="38"/>
                    </a:lnTo>
                    <a:lnTo>
                      <a:pt x="298" y="45"/>
                    </a:lnTo>
                    <a:lnTo>
                      <a:pt x="298" y="56"/>
                    </a:lnTo>
                    <a:lnTo>
                      <a:pt x="296" y="61"/>
                    </a:lnTo>
                    <a:lnTo>
                      <a:pt x="295" y="61"/>
                    </a:lnTo>
                    <a:lnTo>
                      <a:pt x="293" y="59"/>
                    </a:lnTo>
                    <a:lnTo>
                      <a:pt x="286" y="52"/>
                    </a:lnTo>
                    <a:lnTo>
                      <a:pt x="282" y="50"/>
                    </a:lnTo>
                    <a:lnTo>
                      <a:pt x="274" y="49"/>
                    </a:lnTo>
                    <a:lnTo>
                      <a:pt x="265" y="50"/>
                    </a:lnTo>
                    <a:lnTo>
                      <a:pt x="258" y="52"/>
                    </a:lnTo>
                    <a:lnTo>
                      <a:pt x="255" y="54"/>
                    </a:lnTo>
                    <a:lnTo>
                      <a:pt x="253" y="52"/>
                    </a:lnTo>
                    <a:lnTo>
                      <a:pt x="251" y="45"/>
                    </a:lnTo>
                    <a:lnTo>
                      <a:pt x="249" y="42"/>
                    </a:lnTo>
                    <a:lnTo>
                      <a:pt x="248" y="40"/>
                    </a:lnTo>
                    <a:lnTo>
                      <a:pt x="244" y="40"/>
                    </a:lnTo>
                    <a:lnTo>
                      <a:pt x="237" y="43"/>
                    </a:lnTo>
                    <a:lnTo>
                      <a:pt x="230" y="49"/>
                    </a:lnTo>
                    <a:lnTo>
                      <a:pt x="229" y="49"/>
                    </a:lnTo>
                    <a:lnTo>
                      <a:pt x="229" y="47"/>
                    </a:lnTo>
                    <a:lnTo>
                      <a:pt x="227" y="45"/>
                    </a:lnTo>
                    <a:lnTo>
                      <a:pt x="222" y="42"/>
                    </a:lnTo>
                    <a:lnTo>
                      <a:pt x="213" y="40"/>
                    </a:lnTo>
                    <a:lnTo>
                      <a:pt x="201" y="40"/>
                    </a:lnTo>
                    <a:lnTo>
                      <a:pt x="185" y="40"/>
                    </a:lnTo>
                    <a:lnTo>
                      <a:pt x="180" y="37"/>
                    </a:lnTo>
                    <a:lnTo>
                      <a:pt x="176" y="35"/>
                    </a:lnTo>
                    <a:lnTo>
                      <a:pt x="169" y="33"/>
                    </a:lnTo>
                    <a:lnTo>
                      <a:pt x="164" y="33"/>
                    </a:lnTo>
                    <a:lnTo>
                      <a:pt x="159" y="31"/>
                    </a:lnTo>
                    <a:lnTo>
                      <a:pt x="147" y="28"/>
                    </a:lnTo>
                    <a:lnTo>
                      <a:pt x="138" y="24"/>
                    </a:lnTo>
                    <a:lnTo>
                      <a:pt x="129" y="23"/>
                    </a:lnTo>
                    <a:lnTo>
                      <a:pt x="117" y="23"/>
                    </a:lnTo>
                    <a:lnTo>
                      <a:pt x="101" y="23"/>
                    </a:lnTo>
                    <a:lnTo>
                      <a:pt x="89" y="26"/>
                    </a:lnTo>
                    <a:lnTo>
                      <a:pt x="81" y="28"/>
                    </a:lnTo>
                    <a:lnTo>
                      <a:pt x="75" y="31"/>
                    </a:lnTo>
                    <a:lnTo>
                      <a:pt x="72" y="35"/>
                    </a:lnTo>
                    <a:lnTo>
                      <a:pt x="70" y="40"/>
                    </a:lnTo>
                    <a:lnTo>
                      <a:pt x="68" y="42"/>
                    </a:lnTo>
                    <a:lnTo>
                      <a:pt x="65" y="40"/>
                    </a:lnTo>
                    <a:lnTo>
                      <a:pt x="60" y="40"/>
                    </a:lnTo>
                    <a:lnTo>
                      <a:pt x="56" y="42"/>
                    </a:lnTo>
                    <a:lnTo>
                      <a:pt x="53" y="45"/>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57" name="Google Shape;957;p58"/>
              <p:cNvSpPr/>
              <p:nvPr/>
            </p:nvSpPr>
            <p:spPr>
              <a:xfrm>
                <a:off x="3493" y="1862"/>
                <a:ext cx="439" cy="205"/>
              </a:xfrm>
              <a:custGeom>
                <a:rect b="b" l="l" r="r" t="t"/>
                <a:pathLst>
                  <a:path extrusionOk="0" h="528" w="1126">
                    <a:moveTo>
                      <a:pt x="1013" y="115"/>
                    </a:moveTo>
                    <a:lnTo>
                      <a:pt x="1013" y="115"/>
                    </a:lnTo>
                    <a:lnTo>
                      <a:pt x="999" y="145"/>
                    </a:lnTo>
                    <a:lnTo>
                      <a:pt x="989" y="166"/>
                    </a:lnTo>
                    <a:lnTo>
                      <a:pt x="985" y="180"/>
                    </a:lnTo>
                    <a:lnTo>
                      <a:pt x="982" y="188"/>
                    </a:lnTo>
                    <a:lnTo>
                      <a:pt x="982" y="195"/>
                    </a:lnTo>
                    <a:lnTo>
                      <a:pt x="975" y="202"/>
                    </a:lnTo>
                    <a:lnTo>
                      <a:pt x="973" y="206"/>
                    </a:lnTo>
                    <a:lnTo>
                      <a:pt x="971" y="209"/>
                    </a:lnTo>
                    <a:lnTo>
                      <a:pt x="973" y="215"/>
                    </a:lnTo>
                    <a:lnTo>
                      <a:pt x="975" y="218"/>
                    </a:lnTo>
                    <a:lnTo>
                      <a:pt x="978" y="221"/>
                    </a:lnTo>
                    <a:lnTo>
                      <a:pt x="982" y="223"/>
                    </a:lnTo>
                    <a:lnTo>
                      <a:pt x="987" y="223"/>
                    </a:lnTo>
                    <a:lnTo>
                      <a:pt x="989" y="221"/>
                    </a:lnTo>
                    <a:lnTo>
                      <a:pt x="997" y="218"/>
                    </a:lnTo>
                    <a:lnTo>
                      <a:pt x="1008" y="216"/>
                    </a:lnTo>
                    <a:lnTo>
                      <a:pt x="1020" y="216"/>
                    </a:lnTo>
                    <a:lnTo>
                      <a:pt x="1025" y="218"/>
                    </a:lnTo>
                    <a:lnTo>
                      <a:pt x="1029" y="221"/>
                    </a:lnTo>
                    <a:lnTo>
                      <a:pt x="1034" y="225"/>
                    </a:lnTo>
                    <a:lnTo>
                      <a:pt x="1037" y="225"/>
                    </a:lnTo>
                    <a:lnTo>
                      <a:pt x="1039" y="223"/>
                    </a:lnTo>
                    <a:lnTo>
                      <a:pt x="1041" y="220"/>
                    </a:lnTo>
                    <a:lnTo>
                      <a:pt x="1043" y="216"/>
                    </a:lnTo>
                    <a:lnTo>
                      <a:pt x="1048" y="213"/>
                    </a:lnTo>
                    <a:lnTo>
                      <a:pt x="1053" y="211"/>
                    </a:lnTo>
                    <a:lnTo>
                      <a:pt x="1062" y="209"/>
                    </a:lnTo>
                    <a:lnTo>
                      <a:pt x="1070" y="209"/>
                    </a:lnTo>
                    <a:lnTo>
                      <a:pt x="1077" y="213"/>
                    </a:lnTo>
                    <a:lnTo>
                      <a:pt x="1084" y="215"/>
                    </a:lnTo>
                    <a:lnTo>
                      <a:pt x="1088" y="220"/>
                    </a:lnTo>
                    <a:lnTo>
                      <a:pt x="1096" y="228"/>
                    </a:lnTo>
                    <a:lnTo>
                      <a:pt x="1105" y="239"/>
                    </a:lnTo>
                    <a:lnTo>
                      <a:pt x="1114" y="249"/>
                    </a:lnTo>
                    <a:lnTo>
                      <a:pt x="1123" y="258"/>
                    </a:lnTo>
                    <a:lnTo>
                      <a:pt x="1124" y="263"/>
                    </a:lnTo>
                    <a:lnTo>
                      <a:pt x="1126" y="268"/>
                    </a:lnTo>
                    <a:lnTo>
                      <a:pt x="1126" y="272"/>
                    </a:lnTo>
                    <a:lnTo>
                      <a:pt x="1123" y="275"/>
                    </a:lnTo>
                    <a:lnTo>
                      <a:pt x="1119" y="279"/>
                    </a:lnTo>
                    <a:lnTo>
                      <a:pt x="1114" y="279"/>
                    </a:lnTo>
                    <a:lnTo>
                      <a:pt x="1102" y="277"/>
                    </a:lnTo>
                    <a:lnTo>
                      <a:pt x="1091" y="274"/>
                    </a:lnTo>
                    <a:lnTo>
                      <a:pt x="1086" y="274"/>
                    </a:lnTo>
                    <a:lnTo>
                      <a:pt x="1084" y="275"/>
                    </a:lnTo>
                    <a:lnTo>
                      <a:pt x="1081" y="277"/>
                    </a:lnTo>
                    <a:lnTo>
                      <a:pt x="1079" y="277"/>
                    </a:lnTo>
                    <a:lnTo>
                      <a:pt x="1072" y="275"/>
                    </a:lnTo>
                    <a:lnTo>
                      <a:pt x="1065" y="275"/>
                    </a:lnTo>
                    <a:lnTo>
                      <a:pt x="1060" y="277"/>
                    </a:lnTo>
                    <a:lnTo>
                      <a:pt x="1055" y="281"/>
                    </a:lnTo>
                    <a:lnTo>
                      <a:pt x="1049" y="284"/>
                    </a:lnTo>
                    <a:lnTo>
                      <a:pt x="1043" y="286"/>
                    </a:lnTo>
                    <a:lnTo>
                      <a:pt x="1030" y="288"/>
                    </a:lnTo>
                    <a:lnTo>
                      <a:pt x="1016" y="291"/>
                    </a:lnTo>
                    <a:lnTo>
                      <a:pt x="1011" y="295"/>
                    </a:lnTo>
                    <a:lnTo>
                      <a:pt x="1004" y="300"/>
                    </a:lnTo>
                    <a:lnTo>
                      <a:pt x="999" y="305"/>
                    </a:lnTo>
                    <a:lnTo>
                      <a:pt x="997" y="309"/>
                    </a:lnTo>
                    <a:lnTo>
                      <a:pt x="997" y="314"/>
                    </a:lnTo>
                    <a:lnTo>
                      <a:pt x="995" y="319"/>
                    </a:lnTo>
                    <a:lnTo>
                      <a:pt x="994" y="322"/>
                    </a:lnTo>
                    <a:lnTo>
                      <a:pt x="990" y="326"/>
                    </a:lnTo>
                    <a:lnTo>
                      <a:pt x="980" y="335"/>
                    </a:lnTo>
                    <a:lnTo>
                      <a:pt x="971" y="340"/>
                    </a:lnTo>
                    <a:lnTo>
                      <a:pt x="961" y="342"/>
                    </a:lnTo>
                    <a:lnTo>
                      <a:pt x="948" y="340"/>
                    </a:lnTo>
                    <a:lnTo>
                      <a:pt x="942" y="340"/>
                    </a:lnTo>
                    <a:lnTo>
                      <a:pt x="938" y="342"/>
                    </a:lnTo>
                    <a:lnTo>
                      <a:pt x="936" y="345"/>
                    </a:lnTo>
                    <a:lnTo>
                      <a:pt x="933" y="349"/>
                    </a:lnTo>
                    <a:lnTo>
                      <a:pt x="931" y="354"/>
                    </a:lnTo>
                    <a:lnTo>
                      <a:pt x="926" y="359"/>
                    </a:lnTo>
                    <a:lnTo>
                      <a:pt x="921" y="364"/>
                    </a:lnTo>
                    <a:lnTo>
                      <a:pt x="912" y="368"/>
                    </a:lnTo>
                    <a:lnTo>
                      <a:pt x="900" y="371"/>
                    </a:lnTo>
                    <a:lnTo>
                      <a:pt x="891" y="371"/>
                    </a:lnTo>
                    <a:lnTo>
                      <a:pt x="882" y="369"/>
                    </a:lnTo>
                    <a:lnTo>
                      <a:pt x="874" y="366"/>
                    </a:lnTo>
                    <a:lnTo>
                      <a:pt x="860" y="357"/>
                    </a:lnTo>
                    <a:lnTo>
                      <a:pt x="853" y="356"/>
                    </a:lnTo>
                    <a:lnTo>
                      <a:pt x="846" y="356"/>
                    </a:lnTo>
                    <a:lnTo>
                      <a:pt x="841" y="359"/>
                    </a:lnTo>
                    <a:lnTo>
                      <a:pt x="837" y="361"/>
                    </a:lnTo>
                    <a:lnTo>
                      <a:pt x="834" y="368"/>
                    </a:lnTo>
                    <a:lnTo>
                      <a:pt x="832" y="378"/>
                    </a:lnTo>
                    <a:lnTo>
                      <a:pt x="830" y="390"/>
                    </a:lnTo>
                    <a:lnTo>
                      <a:pt x="830" y="396"/>
                    </a:lnTo>
                    <a:lnTo>
                      <a:pt x="832" y="401"/>
                    </a:lnTo>
                    <a:lnTo>
                      <a:pt x="841" y="411"/>
                    </a:lnTo>
                    <a:lnTo>
                      <a:pt x="844" y="415"/>
                    </a:lnTo>
                    <a:lnTo>
                      <a:pt x="846" y="420"/>
                    </a:lnTo>
                    <a:lnTo>
                      <a:pt x="846" y="423"/>
                    </a:lnTo>
                    <a:lnTo>
                      <a:pt x="841" y="429"/>
                    </a:lnTo>
                    <a:lnTo>
                      <a:pt x="828" y="434"/>
                    </a:lnTo>
                    <a:lnTo>
                      <a:pt x="820" y="439"/>
                    </a:lnTo>
                    <a:lnTo>
                      <a:pt x="809" y="446"/>
                    </a:lnTo>
                    <a:lnTo>
                      <a:pt x="799" y="458"/>
                    </a:lnTo>
                    <a:lnTo>
                      <a:pt x="787" y="470"/>
                    </a:lnTo>
                    <a:lnTo>
                      <a:pt x="778" y="476"/>
                    </a:lnTo>
                    <a:lnTo>
                      <a:pt x="771" y="477"/>
                    </a:lnTo>
                    <a:lnTo>
                      <a:pt x="766" y="483"/>
                    </a:lnTo>
                    <a:lnTo>
                      <a:pt x="762" y="484"/>
                    </a:lnTo>
                    <a:lnTo>
                      <a:pt x="760" y="486"/>
                    </a:lnTo>
                    <a:lnTo>
                      <a:pt x="753" y="486"/>
                    </a:lnTo>
                    <a:lnTo>
                      <a:pt x="746" y="484"/>
                    </a:lnTo>
                    <a:lnTo>
                      <a:pt x="740" y="486"/>
                    </a:lnTo>
                    <a:lnTo>
                      <a:pt x="733" y="488"/>
                    </a:lnTo>
                    <a:lnTo>
                      <a:pt x="727" y="488"/>
                    </a:lnTo>
                    <a:lnTo>
                      <a:pt x="719" y="486"/>
                    </a:lnTo>
                    <a:lnTo>
                      <a:pt x="705" y="486"/>
                    </a:lnTo>
                    <a:lnTo>
                      <a:pt x="693" y="486"/>
                    </a:lnTo>
                    <a:lnTo>
                      <a:pt x="687" y="484"/>
                    </a:lnTo>
                    <a:lnTo>
                      <a:pt x="684" y="486"/>
                    </a:lnTo>
                    <a:lnTo>
                      <a:pt x="675" y="491"/>
                    </a:lnTo>
                    <a:lnTo>
                      <a:pt x="670" y="495"/>
                    </a:lnTo>
                    <a:lnTo>
                      <a:pt x="665" y="497"/>
                    </a:lnTo>
                    <a:lnTo>
                      <a:pt x="654" y="498"/>
                    </a:lnTo>
                    <a:lnTo>
                      <a:pt x="646" y="502"/>
                    </a:lnTo>
                    <a:lnTo>
                      <a:pt x="637" y="507"/>
                    </a:lnTo>
                    <a:lnTo>
                      <a:pt x="623" y="514"/>
                    </a:lnTo>
                    <a:lnTo>
                      <a:pt x="604" y="526"/>
                    </a:lnTo>
                    <a:lnTo>
                      <a:pt x="600" y="528"/>
                    </a:lnTo>
                    <a:lnTo>
                      <a:pt x="598" y="526"/>
                    </a:lnTo>
                    <a:lnTo>
                      <a:pt x="595" y="523"/>
                    </a:lnTo>
                    <a:lnTo>
                      <a:pt x="590" y="524"/>
                    </a:lnTo>
                    <a:lnTo>
                      <a:pt x="586" y="524"/>
                    </a:lnTo>
                    <a:lnTo>
                      <a:pt x="586" y="523"/>
                    </a:lnTo>
                    <a:lnTo>
                      <a:pt x="585" y="517"/>
                    </a:lnTo>
                    <a:lnTo>
                      <a:pt x="585" y="516"/>
                    </a:lnTo>
                    <a:lnTo>
                      <a:pt x="583" y="514"/>
                    </a:lnTo>
                    <a:lnTo>
                      <a:pt x="578" y="514"/>
                    </a:lnTo>
                    <a:lnTo>
                      <a:pt x="572" y="516"/>
                    </a:lnTo>
                    <a:lnTo>
                      <a:pt x="564" y="517"/>
                    </a:lnTo>
                    <a:lnTo>
                      <a:pt x="557" y="516"/>
                    </a:lnTo>
                    <a:lnTo>
                      <a:pt x="548" y="512"/>
                    </a:lnTo>
                    <a:lnTo>
                      <a:pt x="541" y="509"/>
                    </a:lnTo>
                    <a:lnTo>
                      <a:pt x="527" y="502"/>
                    </a:lnTo>
                    <a:lnTo>
                      <a:pt x="520" y="500"/>
                    </a:lnTo>
                    <a:lnTo>
                      <a:pt x="513" y="500"/>
                    </a:lnTo>
                    <a:lnTo>
                      <a:pt x="508" y="498"/>
                    </a:lnTo>
                    <a:lnTo>
                      <a:pt x="503" y="495"/>
                    </a:lnTo>
                    <a:lnTo>
                      <a:pt x="491" y="486"/>
                    </a:lnTo>
                    <a:lnTo>
                      <a:pt x="482" y="481"/>
                    </a:lnTo>
                    <a:lnTo>
                      <a:pt x="470" y="476"/>
                    </a:lnTo>
                    <a:lnTo>
                      <a:pt x="457" y="474"/>
                    </a:lnTo>
                    <a:lnTo>
                      <a:pt x="442" y="474"/>
                    </a:lnTo>
                    <a:lnTo>
                      <a:pt x="412" y="477"/>
                    </a:lnTo>
                    <a:lnTo>
                      <a:pt x="390" y="479"/>
                    </a:lnTo>
                    <a:lnTo>
                      <a:pt x="363" y="476"/>
                    </a:lnTo>
                    <a:lnTo>
                      <a:pt x="329" y="470"/>
                    </a:lnTo>
                    <a:lnTo>
                      <a:pt x="316" y="469"/>
                    </a:lnTo>
                    <a:lnTo>
                      <a:pt x="308" y="470"/>
                    </a:lnTo>
                    <a:lnTo>
                      <a:pt x="304" y="470"/>
                    </a:lnTo>
                    <a:lnTo>
                      <a:pt x="301" y="469"/>
                    </a:lnTo>
                    <a:lnTo>
                      <a:pt x="297" y="467"/>
                    </a:lnTo>
                    <a:lnTo>
                      <a:pt x="294" y="462"/>
                    </a:lnTo>
                    <a:lnTo>
                      <a:pt x="290" y="455"/>
                    </a:lnTo>
                    <a:lnTo>
                      <a:pt x="285" y="451"/>
                    </a:lnTo>
                    <a:lnTo>
                      <a:pt x="280" y="444"/>
                    </a:lnTo>
                    <a:lnTo>
                      <a:pt x="275" y="427"/>
                    </a:lnTo>
                    <a:lnTo>
                      <a:pt x="271" y="413"/>
                    </a:lnTo>
                    <a:lnTo>
                      <a:pt x="271" y="411"/>
                    </a:lnTo>
                    <a:lnTo>
                      <a:pt x="269" y="410"/>
                    </a:lnTo>
                    <a:lnTo>
                      <a:pt x="259" y="404"/>
                    </a:lnTo>
                    <a:lnTo>
                      <a:pt x="252" y="399"/>
                    </a:lnTo>
                    <a:lnTo>
                      <a:pt x="240" y="390"/>
                    </a:lnTo>
                    <a:lnTo>
                      <a:pt x="226" y="380"/>
                    </a:lnTo>
                    <a:lnTo>
                      <a:pt x="214" y="373"/>
                    </a:lnTo>
                    <a:lnTo>
                      <a:pt x="203" y="366"/>
                    </a:lnTo>
                    <a:lnTo>
                      <a:pt x="195" y="363"/>
                    </a:lnTo>
                    <a:lnTo>
                      <a:pt x="186" y="361"/>
                    </a:lnTo>
                    <a:lnTo>
                      <a:pt x="177" y="361"/>
                    </a:lnTo>
                    <a:lnTo>
                      <a:pt x="161" y="359"/>
                    </a:lnTo>
                    <a:lnTo>
                      <a:pt x="148" y="359"/>
                    </a:lnTo>
                    <a:lnTo>
                      <a:pt x="137" y="356"/>
                    </a:lnTo>
                    <a:lnTo>
                      <a:pt x="114" y="350"/>
                    </a:lnTo>
                    <a:lnTo>
                      <a:pt x="109" y="349"/>
                    </a:lnTo>
                    <a:lnTo>
                      <a:pt x="104" y="347"/>
                    </a:lnTo>
                    <a:lnTo>
                      <a:pt x="102" y="343"/>
                    </a:lnTo>
                    <a:lnTo>
                      <a:pt x="101" y="340"/>
                    </a:lnTo>
                    <a:lnTo>
                      <a:pt x="99" y="331"/>
                    </a:lnTo>
                    <a:lnTo>
                      <a:pt x="102" y="322"/>
                    </a:lnTo>
                    <a:lnTo>
                      <a:pt x="107" y="310"/>
                    </a:lnTo>
                    <a:lnTo>
                      <a:pt x="107" y="303"/>
                    </a:lnTo>
                    <a:lnTo>
                      <a:pt x="106" y="296"/>
                    </a:lnTo>
                    <a:lnTo>
                      <a:pt x="107" y="282"/>
                    </a:lnTo>
                    <a:lnTo>
                      <a:pt x="107" y="274"/>
                    </a:lnTo>
                    <a:lnTo>
                      <a:pt x="106" y="263"/>
                    </a:lnTo>
                    <a:lnTo>
                      <a:pt x="101" y="255"/>
                    </a:lnTo>
                    <a:lnTo>
                      <a:pt x="95" y="246"/>
                    </a:lnTo>
                    <a:lnTo>
                      <a:pt x="85" y="228"/>
                    </a:lnTo>
                    <a:lnTo>
                      <a:pt x="80" y="223"/>
                    </a:lnTo>
                    <a:lnTo>
                      <a:pt x="78" y="218"/>
                    </a:lnTo>
                    <a:lnTo>
                      <a:pt x="76" y="215"/>
                    </a:lnTo>
                    <a:lnTo>
                      <a:pt x="74" y="215"/>
                    </a:lnTo>
                    <a:lnTo>
                      <a:pt x="71" y="216"/>
                    </a:lnTo>
                    <a:lnTo>
                      <a:pt x="67" y="216"/>
                    </a:lnTo>
                    <a:lnTo>
                      <a:pt x="66" y="218"/>
                    </a:lnTo>
                    <a:lnTo>
                      <a:pt x="62" y="216"/>
                    </a:lnTo>
                    <a:lnTo>
                      <a:pt x="60" y="213"/>
                    </a:lnTo>
                    <a:lnTo>
                      <a:pt x="59" y="208"/>
                    </a:lnTo>
                    <a:lnTo>
                      <a:pt x="57" y="208"/>
                    </a:lnTo>
                    <a:lnTo>
                      <a:pt x="52" y="208"/>
                    </a:lnTo>
                    <a:lnTo>
                      <a:pt x="45" y="209"/>
                    </a:lnTo>
                    <a:lnTo>
                      <a:pt x="40" y="208"/>
                    </a:lnTo>
                    <a:lnTo>
                      <a:pt x="34" y="206"/>
                    </a:lnTo>
                    <a:lnTo>
                      <a:pt x="22" y="194"/>
                    </a:lnTo>
                    <a:lnTo>
                      <a:pt x="8" y="181"/>
                    </a:lnTo>
                    <a:lnTo>
                      <a:pt x="5" y="173"/>
                    </a:lnTo>
                    <a:lnTo>
                      <a:pt x="1" y="166"/>
                    </a:lnTo>
                    <a:lnTo>
                      <a:pt x="0" y="157"/>
                    </a:lnTo>
                    <a:lnTo>
                      <a:pt x="0" y="150"/>
                    </a:lnTo>
                    <a:lnTo>
                      <a:pt x="8" y="141"/>
                    </a:lnTo>
                    <a:lnTo>
                      <a:pt x="13" y="136"/>
                    </a:lnTo>
                    <a:lnTo>
                      <a:pt x="17" y="133"/>
                    </a:lnTo>
                    <a:lnTo>
                      <a:pt x="22" y="133"/>
                    </a:lnTo>
                    <a:lnTo>
                      <a:pt x="31" y="134"/>
                    </a:lnTo>
                    <a:lnTo>
                      <a:pt x="36" y="133"/>
                    </a:lnTo>
                    <a:lnTo>
                      <a:pt x="45" y="131"/>
                    </a:lnTo>
                    <a:lnTo>
                      <a:pt x="53" y="127"/>
                    </a:lnTo>
                    <a:lnTo>
                      <a:pt x="59" y="124"/>
                    </a:lnTo>
                    <a:lnTo>
                      <a:pt x="60" y="119"/>
                    </a:lnTo>
                    <a:lnTo>
                      <a:pt x="62" y="115"/>
                    </a:lnTo>
                    <a:lnTo>
                      <a:pt x="64" y="112"/>
                    </a:lnTo>
                    <a:lnTo>
                      <a:pt x="69" y="107"/>
                    </a:lnTo>
                    <a:lnTo>
                      <a:pt x="76" y="101"/>
                    </a:lnTo>
                    <a:lnTo>
                      <a:pt x="88" y="94"/>
                    </a:lnTo>
                    <a:lnTo>
                      <a:pt x="118" y="82"/>
                    </a:lnTo>
                    <a:lnTo>
                      <a:pt x="142" y="72"/>
                    </a:lnTo>
                    <a:lnTo>
                      <a:pt x="151" y="68"/>
                    </a:lnTo>
                    <a:lnTo>
                      <a:pt x="161" y="68"/>
                    </a:lnTo>
                    <a:lnTo>
                      <a:pt x="168" y="68"/>
                    </a:lnTo>
                    <a:lnTo>
                      <a:pt x="177" y="72"/>
                    </a:lnTo>
                    <a:lnTo>
                      <a:pt x="184" y="75"/>
                    </a:lnTo>
                    <a:lnTo>
                      <a:pt x="191" y="77"/>
                    </a:lnTo>
                    <a:lnTo>
                      <a:pt x="207" y="75"/>
                    </a:lnTo>
                    <a:lnTo>
                      <a:pt x="214" y="75"/>
                    </a:lnTo>
                    <a:lnTo>
                      <a:pt x="221" y="77"/>
                    </a:lnTo>
                    <a:lnTo>
                      <a:pt x="226" y="82"/>
                    </a:lnTo>
                    <a:lnTo>
                      <a:pt x="229" y="91"/>
                    </a:lnTo>
                    <a:lnTo>
                      <a:pt x="233" y="94"/>
                    </a:lnTo>
                    <a:lnTo>
                      <a:pt x="236" y="98"/>
                    </a:lnTo>
                    <a:lnTo>
                      <a:pt x="252" y="103"/>
                    </a:lnTo>
                    <a:lnTo>
                      <a:pt x="273" y="108"/>
                    </a:lnTo>
                    <a:lnTo>
                      <a:pt x="296" y="112"/>
                    </a:lnTo>
                    <a:lnTo>
                      <a:pt x="318" y="112"/>
                    </a:lnTo>
                    <a:lnTo>
                      <a:pt x="339" y="110"/>
                    </a:lnTo>
                    <a:lnTo>
                      <a:pt x="348" y="108"/>
                    </a:lnTo>
                    <a:lnTo>
                      <a:pt x="356" y="107"/>
                    </a:lnTo>
                    <a:lnTo>
                      <a:pt x="362" y="103"/>
                    </a:lnTo>
                    <a:lnTo>
                      <a:pt x="363" y="98"/>
                    </a:lnTo>
                    <a:lnTo>
                      <a:pt x="365" y="89"/>
                    </a:lnTo>
                    <a:lnTo>
                      <a:pt x="363" y="80"/>
                    </a:lnTo>
                    <a:lnTo>
                      <a:pt x="358" y="75"/>
                    </a:lnTo>
                    <a:lnTo>
                      <a:pt x="355" y="68"/>
                    </a:lnTo>
                    <a:lnTo>
                      <a:pt x="351" y="61"/>
                    </a:lnTo>
                    <a:lnTo>
                      <a:pt x="350" y="54"/>
                    </a:lnTo>
                    <a:lnTo>
                      <a:pt x="351" y="44"/>
                    </a:lnTo>
                    <a:lnTo>
                      <a:pt x="360" y="32"/>
                    </a:lnTo>
                    <a:lnTo>
                      <a:pt x="374" y="11"/>
                    </a:lnTo>
                    <a:lnTo>
                      <a:pt x="379" y="4"/>
                    </a:lnTo>
                    <a:lnTo>
                      <a:pt x="384" y="0"/>
                    </a:lnTo>
                    <a:lnTo>
                      <a:pt x="391" y="0"/>
                    </a:lnTo>
                    <a:lnTo>
                      <a:pt x="400" y="2"/>
                    </a:lnTo>
                    <a:lnTo>
                      <a:pt x="430" y="16"/>
                    </a:lnTo>
                    <a:lnTo>
                      <a:pt x="449" y="23"/>
                    </a:lnTo>
                    <a:lnTo>
                      <a:pt x="464" y="26"/>
                    </a:lnTo>
                    <a:lnTo>
                      <a:pt x="489" y="28"/>
                    </a:lnTo>
                    <a:lnTo>
                      <a:pt x="496" y="30"/>
                    </a:lnTo>
                    <a:lnTo>
                      <a:pt x="501" y="33"/>
                    </a:lnTo>
                    <a:lnTo>
                      <a:pt x="504" y="39"/>
                    </a:lnTo>
                    <a:lnTo>
                      <a:pt x="504" y="49"/>
                    </a:lnTo>
                    <a:lnTo>
                      <a:pt x="506" y="61"/>
                    </a:lnTo>
                    <a:lnTo>
                      <a:pt x="511" y="72"/>
                    </a:lnTo>
                    <a:lnTo>
                      <a:pt x="517" y="82"/>
                    </a:lnTo>
                    <a:lnTo>
                      <a:pt x="525" y="89"/>
                    </a:lnTo>
                    <a:lnTo>
                      <a:pt x="538" y="96"/>
                    </a:lnTo>
                    <a:lnTo>
                      <a:pt x="550" y="98"/>
                    </a:lnTo>
                    <a:lnTo>
                      <a:pt x="562" y="100"/>
                    </a:lnTo>
                    <a:lnTo>
                      <a:pt x="578" y="96"/>
                    </a:lnTo>
                    <a:lnTo>
                      <a:pt x="602" y="89"/>
                    </a:lnTo>
                    <a:lnTo>
                      <a:pt x="611" y="87"/>
                    </a:lnTo>
                    <a:lnTo>
                      <a:pt x="621" y="86"/>
                    </a:lnTo>
                    <a:lnTo>
                      <a:pt x="632" y="87"/>
                    </a:lnTo>
                    <a:lnTo>
                      <a:pt x="642" y="89"/>
                    </a:lnTo>
                    <a:lnTo>
                      <a:pt x="670" y="100"/>
                    </a:lnTo>
                    <a:lnTo>
                      <a:pt x="684" y="107"/>
                    </a:lnTo>
                    <a:lnTo>
                      <a:pt x="694" y="112"/>
                    </a:lnTo>
                    <a:lnTo>
                      <a:pt x="699" y="117"/>
                    </a:lnTo>
                    <a:lnTo>
                      <a:pt x="705" y="124"/>
                    </a:lnTo>
                    <a:lnTo>
                      <a:pt x="710" y="129"/>
                    </a:lnTo>
                    <a:lnTo>
                      <a:pt x="717" y="134"/>
                    </a:lnTo>
                    <a:lnTo>
                      <a:pt x="729" y="138"/>
                    </a:lnTo>
                    <a:lnTo>
                      <a:pt x="746" y="143"/>
                    </a:lnTo>
                    <a:lnTo>
                      <a:pt x="774" y="148"/>
                    </a:lnTo>
                    <a:lnTo>
                      <a:pt x="794" y="148"/>
                    </a:lnTo>
                    <a:lnTo>
                      <a:pt x="806" y="147"/>
                    </a:lnTo>
                    <a:lnTo>
                      <a:pt x="814" y="143"/>
                    </a:lnTo>
                    <a:lnTo>
                      <a:pt x="821" y="140"/>
                    </a:lnTo>
                    <a:lnTo>
                      <a:pt x="830" y="136"/>
                    </a:lnTo>
                    <a:lnTo>
                      <a:pt x="841" y="133"/>
                    </a:lnTo>
                    <a:lnTo>
                      <a:pt x="858" y="133"/>
                    </a:lnTo>
                    <a:lnTo>
                      <a:pt x="868" y="133"/>
                    </a:lnTo>
                    <a:lnTo>
                      <a:pt x="875" y="131"/>
                    </a:lnTo>
                    <a:lnTo>
                      <a:pt x="882" y="127"/>
                    </a:lnTo>
                    <a:lnTo>
                      <a:pt x="888" y="124"/>
                    </a:lnTo>
                    <a:lnTo>
                      <a:pt x="896" y="115"/>
                    </a:lnTo>
                    <a:lnTo>
                      <a:pt x="903" y="107"/>
                    </a:lnTo>
                    <a:lnTo>
                      <a:pt x="910" y="98"/>
                    </a:lnTo>
                    <a:lnTo>
                      <a:pt x="914" y="94"/>
                    </a:lnTo>
                    <a:lnTo>
                      <a:pt x="917" y="91"/>
                    </a:lnTo>
                    <a:lnTo>
                      <a:pt x="922" y="91"/>
                    </a:lnTo>
                    <a:lnTo>
                      <a:pt x="928" y="91"/>
                    </a:lnTo>
                    <a:lnTo>
                      <a:pt x="935" y="93"/>
                    </a:lnTo>
                    <a:lnTo>
                      <a:pt x="942" y="96"/>
                    </a:lnTo>
                    <a:lnTo>
                      <a:pt x="957" y="103"/>
                    </a:lnTo>
                    <a:lnTo>
                      <a:pt x="968" y="107"/>
                    </a:lnTo>
                    <a:lnTo>
                      <a:pt x="978" y="108"/>
                    </a:lnTo>
                    <a:lnTo>
                      <a:pt x="985" y="108"/>
                    </a:lnTo>
                    <a:lnTo>
                      <a:pt x="992" y="107"/>
                    </a:lnTo>
                    <a:lnTo>
                      <a:pt x="997" y="108"/>
                    </a:lnTo>
                    <a:lnTo>
                      <a:pt x="1004" y="110"/>
                    </a:lnTo>
                    <a:lnTo>
                      <a:pt x="1013" y="115"/>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58" name="Google Shape;958;p58"/>
              <p:cNvSpPr/>
              <p:nvPr/>
            </p:nvSpPr>
            <p:spPr>
              <a:xfrm>
                <a:off x="4564" y="3477"/>
                <a:ext cx="108" cy="119"/>
              </a:xfrm>
              <a:custGeom>
                <a:rect b="b" l="l" r="r" t="t"/>
                <a:pathLst>
                  <a:path extrusionOk="0" h="305" w="276">
                    <a:moveTo>
                      <a:pt x="203" y="10"/>
                    </a:moveTo>
                    <a:lnTo>
                      <a:pt x="203" y="10"/>
                    </a:lnTo>
                    <a:lnTo>
                      <a:pt x="210" y="5"/>
                    </a:lnTo>
                    <a:lnTo>
                      <a:pt x="217" y="2"/>
                    </a:lnTo>
                    <a:lnTo>
                      <a:pt x="222" y="0"/>
                    </a:lnTo>
                    <a:lnTo>
                      <a:pt x="226" y="0"/>
                    </a:lnTo>
                    <a:lnTo>
                      <a:pt x="228" y="2"/>
                    </a:lnTo>
                    <a:lnTo>
                      <a:pt x="228" y="3"/>
                    </a:lnTo>
                    <a:lnTo>
                      <a:pt x="228" y="5"/>
                    </a:lnTo>
                    <a:lnTo>
                      <a:pt x="224" y="9"/>
                    </a:lnTo>
                    <a:lnTo>
                      <a:pt x="221" y="10"/>
                    </a:lnTo>
                    <a:lnTo>
                      <a:pt x="219" y="14"/>
                    </a:lnTo>
                    <a:lnTo>
                      <a:pt x="222" y="15"/>
                    </a:lnTo>
                    <a:lnTo>
                      <a:pt x="228" y="15"/>
                    </a:lnTo>
                    <a:lnTo>
                      <a:pt x="229" y="19"/>
                    </a:lnTo>
                    <a:lnTo>
                      <a:pt x="231" y="22"/>
                    </a:lnTo>
                    <a:lnTo>
                      <a:pt x="229" y="33"/>
                    </a:lnTo>
                    <a:lnTo>
                      <a:pt x="231" y="38"/>
                    </a:lnTo>
                    <a:lnTo>
                      <a:pt x="233" y="40"/>
                    </a:lnTo>
                    <a:lnTo>
                      <a:pt x="236" y="40"/>
                    </a:lnTo>
                    <a:lnTo>
                      <a:pt x="243" y="35"/>
                    </a:lnTo>
                    <a:lnTo>
                      <a:pt x="250" y="28"/>
                    </a:lnTo>
                    <a:lnTo>
                      <a:pt x="259" y="24"/>
                    </a:lnTo>
                    <a:lnTo>
                      <a:pt x="264" y="22"/>
                    </a:lnTo>
                    <a:lnTo>
                      <a:pt x="269" y="24"/>
                    </a:lnTo>
                    <a:lnTo>
                      <a:pt x="273" y="26"/>
                    </a:lnTo>
                    <a:lnTo>
                      <a:pt x="273" y="29"/>
                    </a:lnTo>
                    <a:lnTo>
                      <a:pt x="273" y="35"/>
                    </a:lnTo>
                    <a:lnTo>
                      <a:pt x="271" y="42"/>
                    </a:lnTo>
                    <a:lnTo>
                      <a:pt x="268" y="47"/>
                    </a:lnTo>
                    <a:lnTo>
                      <a:pt x="268" y="50"/>
                    </a:lnTo>
                    <a:lnTo>
                      <a:pt x="271" y="54"/>
                    </a:lnTo>
                    <a:lnTo>
                      <a:pt x="273" y="56"/>
                    </a:lnTo>
                    <a:lnTo>
                      <a:pt x="275" y="57"/>
                    </a:lnTo>
                    <a:lnTo>
                      <a:pt x="276" y="61"/>
                    </a:lnTo>
                    <a:lnTo>
                      <a:pt x="275" y="66"/>
                    </a:lnTo>
                    <a:lnTo>
                      <a:pt x="269" y="73"/>
                    </a:lnTo>
                    <a:lnTo>
                      <a:pt x="256" y="92"/>
                    </a:lnTo>
                    <a:lnTo>
                      <a:pt x="247" y="108"/>
                    </a:lnTo>
                    <a:lnTo>
                      <a:pt x="238" y="120"/>
                    </a:lnTo>
                    <a:lnTo>
                      <a:pt x="235" y="123"/>
                    </a:lnTo>
                    <a:lnTo>
                      <a:pt x="231" y="125"/>
                    </a:lnTo>
                    <a:lnTo>
                      <a:pt x="226" y="127"/>
                    </a:lnTo>
                    <a:lnTo>
                      <a:pt x="224" y="130"/>
                    </a:lnTo>
                    <a:lnTo>
                      <a:pt x="221" y="134"/>
                    </a:lnTo>
                    <a:lnTo>
                      <a:pt x="221" y="139"/>
                    </a:lnTo>
                    <a:lnTo>
                      <a:pt x="221" y="143"/>
                    </a:lnTo>
                    <a:lnTo>
                      <a:pt x="222" y="148"/>
                    </a:lnTo>
                    <a:lnTo>
                      <a:pt x="226" y="151"/>
                    </a:lnTo>
                    <a:lnTo>
                      <a:pt x="229" y="153"/>
                    </a:lnTo>
                    <a:lnTo>
                      <a:pt x="235" y="155"/>
                    </a:lnTo>
                    <a:lnTo>
                      <a:pt x="236" y="157"/>
                    </a:lnTo>
                    <a:lnTo>
                      <a:pt x="236" y="160"/>
                    </a:lnTo>
                    <a:lnTo>
                      <a:pt x="235" y="163"/>
                    </a:lnTo>
                    <a:lnTo>
                      <a:pt x="233" y="165"/>
                    </a:lnTo>
                    <a:lnTo>
                      <a:pt x="229" y="167"/>
                    </a:lnTo>
                    <a:lnTo>
                      <a:pt x="226" y="167"/>
                    </a:lnTo>
                    <a:lnTo>
                      <a:pt x="221" y="167"/>
                    </a:lnTo>
                    <a:lnTo>
                      <a:pt x="216" y="165"/>
                    </a:lnTo>
                    <a:lnTo>
                      <a:pt x="209" y="167"/>
                    </a:lnTo>
                    <a:lnTo>
                      <a:pt x="200" y="169"/>
                    </a:lnTo>
                    <a:lnTo>
                      <a:pt x="189" y="172"/>
                    </a:lnTo>
                    <a:lnTo>
                      <a:pt x="181" y="177"/>
                    </a:lnTo>
                    <a:lnTo>
                      <a:pt x="174" y="184"/>
                    </a:lnTo>
                    <a:lnTo>
                      <a:pt x="168" y="193"/>
                    </a:lnTo>
                    <a:lnTo>
                      <a:pt x="167" y="204"/>
                    </a:lnTo>
                    <a:lnTo>
                      <a:pt x="165" y="214"/>
                    </a:lnTo>
                    <a:lnTo>
                      <a:pt x="163" y="223"/>
                    </a:lnTo>
                    <a:lnTo>
                      <a:pt x="155" y="238"/>
                    </a:lnTo>
                    <a:lnTo>
                      <a:pt x="149" y="249"/>
                    </a:lnTo>
                    <a:lnTo>
                      <a:pt x="149" y="254"/>
                    </a:lnTo>
                    <a:lnTo>
                      <a:pt x="151" y="257"/>
                    </a:lnTo>
                    <a:lnTo>
                      <a:pt x="153" y="261"/>
                    </a:lnTo>
                    <a:lnTo>
                      <a:pt x="151" y="264"/>
                    </a:lnTo>
                    <a:lnTo>
                      <a:pt x="146" y="266"/>
                    </a:lnTo>
                    <a:lnTo>
                      <a:pt x="141" y="268"/>
                    </a:lnTo>
                    <a:lnTo>
                      <a:pt x="135" y="271"/>
                    </a:lnTo>
                    <a:lnTo>
                      <a:pt x="130" y="277"/>
                    </a:lnTo>
                    <a:lnTo>
                      <a:pt x="123" y="284"/>
                    </a:lnTo>
                    <a:lnTo>
                      <a:pt x="118" y="292"/>
                    </a:lnTo>
                    <a:lnTo>
                      <a:pt x="113" y="298"/>
                    </a:lnTo>
                    <a:lnTo>
                      <a:pt x="106" y="301"/>
                    </a:lnTo>
                    <a:lnTo>
                      <a:pt x="101" y="305"/>
                    </a:lnTo>
                    <a:lnTo>
                      <a:pt x="95" y="305"/>
                    </a:lnTo>
                    <a:lnTo>
                      <a:pt x="88" y="305"/>
                    </a:lnTo>
                    <a:lnTo>
                      <a:pt x="74" y="303"/>
                    </a:lnTo>
                    <a:lnTo>
                      <a:pt x="69" y="301"/>
                    </a:lnTo>
                    <a:lnTo>
                      <a:pt x="64" y="299"/>
                    </a:lnTo>
                    <a:lnTo>
                      <a:pt x="62" y="298"/>
                    </a:lnTo>
                    <a:lnTo>
                      <a:pt x="62" y="294"/>
                    </a:lnTo>
                    <a:lnTo>
                      <a:pt x="61" y="291"/>
                    </a:lnTo>
                    <a:lnTo>
                      <a:pt x="59" y="289"/>
                    </a:lnTo>
                    <a:lnTo>
                      <a:pt x="54" y="289"/>
                    </a:lnTo>
                    <a:lnTo>
                      <a:pt x="48" y="289"/>
                    </a:lnTo>
                    <a:lnTo>
                      <a:pt x="47" y="287"/>
                    </a:lnTo>
                    <a:lnTo>
                      <a:pt x="43" y="282"/>
                    </a:lnTo>
                    <a:lnTo>
                      <a:pt x="41" y="280"/>
                    </a:lnTo>
                    <a:lnTo>
                      <a:pt x="40" y="278"/>
                    </a:lnTo>
                    <a:lnTo>
                      <a:pt x="38" y="278"/>
                    </a:lnTo>
                    <a:lnTo>
                      <a:pt x="33" y="282"/>
                    </a:lnTo>
                    <a:lnTo>
                      <a:pt x="27" y="284"/>
                    </a:lnTo>
                    <a:lnTo>
                      <a:pt x="22" y="285"/>
                    </a:lnTo>
                    <a:lnTo>
                      <a:pt x="19" y="285"/>
                    </a:lnTo>
                    <a:lnTo>
                      <a:pt x="14" y="285"/>
                    </a:lnTo>
                    <a:lnTo>
                      <a:pt x="7" y="280"/>
                    </a:lnTo>
                    <a:lnTo>
                      <a:pt x="0" y="271"/>
                    </a:lnTo>
                    <a:lnTo>
                      <a:pt x="0" y="268"/>
                    </a:lnTo>
                    <a:lnTo>
                      <a:pt x="0" y="266"/>
                    </a:lnTo>
                    <a:lnTo>
                      <a:pt x="5" y="263"/>
                    </a:lnTo>
                    <a:lnTo>
                      <a:pt x="10" y="259"/>
                    </a:lnTo>
                    <a:lnTo>
                      <a:pt x="12" y="256"/>
                    </a:lnTo>
                    <a:lnTo>
                      <a:pt x="10" y="252"/>
                    </a:lnTo>
                    <a:lnTo>
                      <a:pt x="8" y="247"/>
                    </a:lnTo>
                    <a:lnTo>
                      <a:pt x="10" y="242"/>
                    </a:lnTo>
                    <a:lnTo>
                      <a:pt x="12" y="238"/>
                    </a:lnTo>
                    <a:lnTo>
                      <a:pt x="15" y="233"/>
                    </a:lnTo>
                    <a:lnTo>
                      <a:pt x="24" y="223"/>
                    </a:lnTo>
                    <a:lnTo>
                      <a:pt x="34" y="212"/>
                    </a:lnTo>
                    <a:lnTo>
                      <a:pt x="47" y="198"/>
                    </a:lnTo>
                    <a:lnTo>
                      <a:pt x="57" y="184"/>
                    </a:lnTo>
                    <a:lnTo>
                      <a:pt x="62" y="179"/>
                    </a:lnTo>
                    <a:lnTo>
                      <a:pt x="68" y="174"/>
                    </a:lnTo>
                    <a:lnTo>
                      <a:pt x="73" y="170"/>
                    </a:lnTo>
                    <a:lnTo>
                      <a:pt x="78" y="170"/>
                    </a:lnTo>
                    <a:lnTo>
                      <a:pt x="83" y="170"/>
                    </a:lnTo>
                    <a:lnTo>
                      <a:pt x="87" y="169"/>
                    </a:lnTo>
                    <a:lnTo>
                      <a:pt x="92" y="163"/>
                    </a:lnTo>
                    <a:lnTo>
                      <a:pt x="95" y="158"/>
                    </a:lnTo>
                    <a:lnTo>
                      <a:pt x="99" y="155"/>
                    </a:lnTo>
                    <a:lnTo>
                      <a:pt x="102" y="155"/>
                    </a:lnTo>
                    <a:lnTo>
                      <a:pt x="108" y="153"/>
                    </a:lnTo>
                    <a:lnTo>
                      <a:pt x="113" y="151"/>
                    </a:lnTo>
                    <a:lnTo>
                      <a:pt x="121" y="143"/>
                    </a:lnTo>
                    <a:lnTo>
                      <a:pt x="132" y="132"/>
                    </a:lnTo>
                    <a:lnTo>
                      <a:pt x="144" y="123"/>
                    </a:lnTo>
                    <a:lnTo>
                      <a:pt x="149" y="116"/>
                    </a:lnTo>
                    <a:lnTo>
                      <a:pt x="155" y="110"/>
                    </a:lnTo>
                    <a:lnTo>
                      <a:pt x="165" y="89"/>
                    </a:lnTo>
                    <a:lnTo>
                      <a:pt x="174" y="69"/>
                    </a:lnTo>
                    <a:lnTo>
                      <a:pt x="179" y="61"/>
                    </a:lnTo>
                    <a:lnTo>
                      <a:pt x="184" y="57"/>
                    </a:lnTo>
                    <a:lnTo>
                      <a:pt x="191" y="54"/>
                    </a:lnTo>
                    <a:lnTo>
                      <a:pt x="196" y="49"/>
                    </a:lnTo>
                    <a:lnTo>
                      <a:pt x="198" y="42"/>
                    </a:lnTo>
                    <a:lnTo>
                      <a:pt x="198" y="36"/>
                    </a:lnTo>
                    <a:lnTo>
                      <a:pt x="198" y="22"/>
                    </a:lnTo>
                    <a:lnTo>
                      <a:pt x="200" y="17"/>
                    </a:lnTo>
                    <a:lnTo>
                      <a:pt x="203" y="10"/>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59" name="Google Shape;959;p58"/>
              <p:cNvSpPr/>
              <p:nvPr/>
            </p:nvSpPr>
            <p:spPr>
              <a:xfrm>
                <a:off x="4649" y="3367"/>
                <a:ext cx="80" cy="133"/>
              </a:xfrm>
              <a:custGeom>
                <a:rect b="b" l="l" r="r" t="t"/>
                <a:pathLst>
                  <a:path extrusionOk="0" h="344" w="207">
                    <a:moveTo>
                      <a:pt x="81" y="330"/>
                    </a:moveTo>
                    <a:lnTo>
                      <a:pt x="81" y="330"/>
                    </a:lnTo>
                    <a:lnTo>
                      <a:pt x="71" y="327"/>
                    </a:lnTo>
                    <a:lnTo>
                      <a:pt x="69" y="325"/>
                    </a:lnTo>
                    <a:lnTo>
                      <a:pt x="69" y="323"/>
                    </a:lnTo>
                    <a:lnTo>
                      <a:pt x="73" y="320"/>
                    </a:lnTo>
                    <a:lnTo>
                      <a:pt x="78" y="315"/>
                    </a:lnTo>
                    <a:lnTo>
                      <a:pt x="81" y="311"/>
                    </a:lnTo>
                    <a:lnTo>
                      <a:pt x="85" y="304"/>
                    </a:lnTo>
                    <a:lnTo>
                      <a:pt x="88" y="289"/>
                    </a:lnTo>
                    <a:lnTo>
                      <a:pt x="90" y="282"/>
                    </a:lnTo>
                    <a:lnTo>
                      <a:pt x="88" y="273"/>
                    </a:lnTo>
                    <a:lnTo>
                      <a:pt x="87" y="268"/>
                    </a:lnTo>
                    <a:lnTo>
                      <a:pt x="81" y="262"/>
                    </a:lnTo>
                    <a:lnTo>
                      <a:pt x="69" y="255"/>
                    </a:lnTo>
                    <a:lnTo>
                      <a:pt x="53" y="249"/>
                    </a:lnTo>
                    <a:lnTo>
                      <a:pt x="43" y="238"/>
                    </a:lnTo>
                    <a:lnTo>
                      <a:pt x="40" y="235"/>
                    </a:lnTo>
                    <a:lnTo>
                      <a:pt x="40" y="229"/>
                    </a:lnTo>
                    <a:lnTo>
                      <a:pt x="41" y="226"/>
                    </a:lnTo>
                    <a:lnTo>
                      <a:pt x="47" y="222"/>
                    </a:lnTo>
                    <a:lnTo>
                      <a:pt x="57" y="215"/>
                    </a:lnTo>
                    <a:lnTo>
                      <a:pt x="62" y="212"/>
                    </a:lnTo>
                    <a:lnTo>
                      <a:pt x="67" y="207"/>
                    </a:lnTo>
                    <a:lnTo>
                      <a:pt x="71" y="200"/>
                    </a:lnTo>
                    <a:lnTo>
                      <a:pt x="71" y="191"/>
                    </a:lnTo>
                    <a:lnTo>
                      <a:pt x="71" y="184"/>
                    </a:lnTo>
                    <a:lnTo>
                      <a:pt x="73" y="177"/>
                    </a:lnTo>
                    <a:lnTo>
                      <a:pt x="76" y="167"/>
                    </a:lnTo>
                    <a:lnTo>
                      <a:pt x="76" y="161"/>
                    </a:lnTo>
                    <a:lnTo>
                      <a:pt x="76" y="154"/>
                    </a:lnTo>
                    <a:lnTo>
                      <a:pt x="74" y="146"/>
                    </a:lnTo>
                    <a:lnTo>
                      <a:pt x="69" y="134"/>
                    </a:lnTo>
                    <a:lnTo>
                      <a:pt x="57" y="102"/>
                    </a:lnTo>
                    <a:lnTo>
                      <a:pt x="55" y="99"/>
                    </a:lnTo>
                    <a:lnTo>
                      <a:pt x="60" y="101"/>
                    </a:lnTo>
                    <a:lnTo>
                      <a:pt x="62" y="102"/>
                    </a:lnTo>
                    <a:lnTo>
                      <a:pt x="62" y="99"/>
                    </a:lnTo>
                    <a:lnTo>
                      <a:pt x="60" y="92"/>
                    </a:lnTo>
                    <a:lnTo>
                      <a:pt x="57" y="85"/>
                    </a:lnTo>
                    <a:lnTo>
                      <a:pt x="55" y="85"/>
                    </a:lnTo>
                    <a:lnTo>
                      <a:pt x="53" y="87"/>
                    </a:lnTo>
                    <a:lnTo>
                      <a:pt x="50" y="90"/>
                    </a:lnTo>
                    <a:lnTo>
                      <a:pt x="48" y="90"/>
                    </a:lnTo>
                    <a:lnTo>
                      <a:pt x="45" y="85"/>
                    </a:lnTo>
                    <a:lnTo>
                      <a:pt x="40" y="78"/>
                    </a:lnTo>
                    <a:lnTo>
                      <a:pt x="31" y="60"/>
                    </a:lnTo>
                    <a:lnTo>
                      <a:pt x="27" y="52"/>
                    </a:lnTo>
                    <a:lnTo>
                      <a:pt x="22" y="45"/>
                    </a:lnTo>
                    <a:lnTo>
                      <a:pt x="17" y="36"/>
                    </a:lnTo>
                    <a:lnTo>
                      <a:pt x="19" y="33"/>
                    </a:lnTo>
                    <a:lnTo>
                      <a:pt x="19" y="31"/>
                    </a:lnTo>
                    <a:lnTo>
                      <a:pt x="19" y="29"/>
                    </a:lnTo>
                    <a:lnTo>
                      <a:pt x="17" y="26"/>
                    </a:lnTo>
                    <a:lnTo>
                      <a:pt x="13" y="20"/>
                    </a:lnTo>
                    <a:lnTo>
                      <a:pt x="5" y="10"/>
                    </a:lnTo>
                    <a:lnTo>
                      <a:pt x="0" y="3"/>
                    </a:lnTo>
                    <a:lnTo>
                      <a:pt x="0" y="1"/>
                    </a:lnTo>
                    <a:lnTo>
                      <a:pt x="8" y="0"/>
                    </a:lnTo>
                    <a:lnTo>
                      <a:pt x="12" y="1"/>
                    </a:lnTo>
                    <a:lnTo>
                      <a:pt x="15" y="3"/>
                    </a:lnTo>
                    <a:lnTo>
                      <a:pt x="20" y="12"/>
                    </a:lnTo>
                    <a:lnTo>
                      <a:pt x="24" y="19"/>
                    </a:lnTo>
                    <a:lnTo>
                      <a:pt x="26" y="22"/>
                    </a:lnTo>
                    <a:lnTo>
                      <a:pt x="31" y="24"/>
                    </a:lnTo>
                    <a:lnTo>
                      <a:pt x="40" y="26"/>
                    </a:lnTo>
                    <a:lnTo>
                      <a:pt x="47" y="27"/>
                    </a:lnTo>
                    <a:lnTo>
                      <a:pt x="52" y="33"/>
                    </a:lnTo>
                    <a:lnTo>
                      <a:pt x="59" y="40"/>
                    </a:lnTo>
                    <a:lnTo>
                      <a:pt x="64" y="48"/>
                    </a:lnTo>
                    <a:lnTo>
                      <a:pt x="66" y="54"/>
                    </a:lnTo>
                    <a:lnTo>
                      <a:pt x="67" y="59"/>
                    </a:lnTo>
                    <a:lnTo>
                      <a:pt x="67" y="67"/>
                    </a:lnTo>
                    <a:lnTo>
                      <a:pt x="67" y="71"/>
                    </a:lnTo>
                    <a:lnTo>
                      <a:pt x="69" y="74"/>
                    </a:lnTo>
                    <a:lnTo>
                      <a:pt x="73" y="80"/>
                    </a:lnTo>
                    <a:lnTo>
                      <a:pt x="76" y="87"/>
                    </a:lnTo>
                    <a:lnTo>
                      <a:pt x="76" y="92"/>
                    </a:lnTo>
                    <a:lnTo>
                      <a:pt x="76" y="97"/>
                    </a:lnTo>
                    <a:lnTo>
                      <a:pt x="76" y="104"/>
                    </a:lnTo>
                    <a:lnTo>
                      <a:pt x="80" y="111"/>
                    </a:lnTo>
                    <a:lnTo>
                      <a:pt x="85" y="118"/>
                    </a:lnTo>
                    <a:lnTo>
                      <a:pt x="90" y="125"/>
                    </a:lnTo>
                    <a:lnTo>
                      <a:pt x="97" y="128"/>
                    </a:lnTo>
                    <a:lnTo>
                      <a:pt x="102" y="132"/>
                    </a:lnTo>
                    <a:lnTo>
                      <a:pt x="104" y="130"/>
                    </a:lnTo>
                    <a:lnTo>
                      <a:pt x="104" y="125"/>
                    </a:lnTo>
                    <a:lnTo>
                      <a:pt x="97" y="109"/>
                    </a:lnTo>
                    <a:lnTo>
                      <a:pt x="95" y="99"/>
                    </a:lnTo>
                    <a:lnTo>
                      <a:pt x="95" y="95"/>
                    </a:lnTo>
                    <a:lnTo>
                      <a:pt x="97" y="94"/>
                    </a:lnTo>
                    <a:lnTo>
                      <a:pt x="99" y="95"/>
                    </a:lnTo>
                    <a:lnTo>
                      <a:pt x="104" y="101"/>
                    </a:lnTo>
                    <a:lnTo>
                      <a:pt x="109" y="107"/>
                    </a:lnTo>
                    <a:lnTo>
                      <a:pt x="111" y="114"/>
                    </a:lnTo>
                    <a:lnTo>
                      <a:pt x="116" y="130"/>
                    </a:lnTo>
                    <a:lnTo>
                      <a:pt x="118" y="139"/>
                    </a:lnTo>
                    <a:lnTo>
                      <a:pt x="121" y="146"/>
                    </a:lnTo>
                    <a:lnTo>
                      <a:pt x="127" y="153"/>
                    </a:lnTo>
                    <a:lnTo>
                      <a:pt x="134" y="158"/>
                    </a:lnTo>
                    <a:lnTo>
                      <a:pt x="149" y="165"/>
                    </a:lnTo>
                    <a:lnTo>
                      <a:pt x="156" y="167"/>
                    </a:lnTo>
                    <a:lnTo>
                      <a:pt x="161" y="168"/>
                    </a:lnTo>
                    <a:lnTo>
                      <a:pt x="168" y="167"/>
                    </a:lnTo>
                    <a:lnTo>
                      <a:pt x="172" y="165"/>
                    </a:lnTo>
                    <a:lnTo>
                      <a:pt x="175" y="161"/>
                    </a:lnTo>
                    <a:lnTo>
                      <a:pt x="179" y="156"/>
                    </a:lnTo>
                    <a:lnTo>
                      <a:pt x="182" y="151"/>
                    </a:lnTo>
                    <a:lnTo>
                      <a:pt x="188" y="149"/>
                    </a:lnTo>
                    <a:lnTo>
                      <a:pt x="193" y="148"/>
                    </a:lnTo>
                    <a:lnTo>
                      <a:pt x="198" y="148"/>
                    </a:lnTo>
                    <a:lnTo>
                      <a:pt x="201" y="149"/>
                    </a:lnTo>
                    <a:lnTo>
                      <a:pt x="205" y="153"/>
                    </a:lnTo>
                    <a:lnTo>
                      <a:pt x="207" y="156"/>
                    </a:lnTo>
                    <a:lnTo>
                      <a:pt x="205" y="160"/>
                    </a:lnTo>
                    <a:lnTo>
                      <a:pt x="203" y="163"/>
                    </a:lnTo>
                    <a:lnTo>
                      <a:pt x="203" y="168"/>
                    </a:lnTo>
                    <a:lnTo>
                      <a:pt x="201" y="182"/>
                    </a:lnTo>
                    <a:lnTo>
                      <a:pt x="201" y="188"/>
                    </a:lnTo>
                    <a:lnTo>
                      <a:pt x="200" y="193"/>
                    </a:lnTo>
                    <a:lnTo>
                      <a:pt x="196" y="198"/>
                    </a:lnTo>
                    <a:lnTo>
                      <a:pt x="193" y="200"/>
                    </a:lnTo>
                    <a:lnTo>
                      <a:pt x="189" y="202"/>
                    </a:lnTo>
                    <a:lnTo>
                      <a:pt x="188" y="203"/>
                    </a:lnTo>
                    <a:lnTo>
                      <a:pt x="186" y="208"/>
                    </a:lnTo>
                    <a:lnTo>
                      <a:pt x="188" y="214"/>
                    </a:lnTo>
                    <a:lnTo>
                      <a:pt x="188" y="221"/>
                    </a:lnTo>
                    <a:lnTo>
                      <a:pt x="189" y="226"/>
                    </a:lnTo>
                    <a:lnTo>
                      <a:pt x="189" y="229"/>
                    </a:lnTo>
                    <a:lnTo>
                      <a:pt x="188" y="231"/>
                    </a:lnTo>
                    <a:lnTo>
                      <a:pt x="182" y="228"/>
                    </a:lnTo>
                    <a:lnTo>
                      <a:pt x="174" y="222"/>
                    </a:lnTo>
                    <a:lnTo>
                      <a:pt x="168" y="222"/>
                    </a:lnTo>
                    <a:lnTo>
                      <a:pt x="161" y="224"/>
                    </a:lnTo>
                    <a:lnTo>
                      <a:pt x="156" y="228"/>
                    </a:lnTo>
                    <a:lnTo>
                      <a:pt x="153" y="233"/>
                    </a:lnTo>
                    <a:lnTo>
                      <a:pt x="151" y="236"/>
                    </a:lnTo>
                    <a:lnTo>
                      <a:pt x="151" y="242"/>
                    </a:lnTo>
                    <a:lnTo>
                      <a:pt x="151" y="245"/>
                    </a:lnTo>
                    <a:lnTo>
                      <a:pt x="153" y="249"/>
                    </a:lnTo>
                    <a:lnTo>
                      <a:pt x="154" y="252"/>
                    </a:lnTo>
                    <a:lnTo>
                      <a:pt x="151" y="264"/>
                    </a:lnTo>
                    <a:lnTo>
                      <a:pt x="146" y="278"/>
                    </a:lnTo>
                    <a:lnTo>
                      <a:pt x="137" y="294"/>
                    </a:lnTo>
                    <a:lnTo>
                      <a:pt x="118" y="322"/>
                    </a:lnTo>
                    <a:lnTo>
                      <a:pt x="109" y="332"/>
                    </a:lnTo>
                    <a:lnTo>
                      <a:pt x="102" y="339"/>
                    </a:lnTo>
                    <a:lnTo>
                      <a:pt x="97" y="343"/>
                    </a:lnTo>
                    <a:lnTo>
                      <a:pt x="94" y="344"/>
                    </a:lnTo>
                    <a:lnTo>
                      <a:pt x="92" y="343"/>
                    </a:lnTo>
                    <a:lnTo>
                      <a:pt x="90" y="341"/>
                    </a:lnTo>
                    <a:lnTo>
                      <a:pt x="87" y="336"/>
                    </a:lnTo>
                    <a:lnTo>
                      <a:pt x="85" y="332"/>
                    </a:lnTo>
                    <a:lnTo>
                      <a:pt x="81" y="330"/>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60" name="Google Shape;960;p58"/>
              <p:cNvSpPr/>
              <p:nvPr/>
            </p:nvSpPr>
            <p:spPr>
              <a:xfrm>
                <a:off x="2886" y="2981"/>
                <a:ext cx="98" cy="229"/>
              </a:xfrm>
              <a:custGeom>
                <a:rect b="b" l="l" r="r" t="t"/>
                <a:pathLst>
                  <a:path extrusionOk="0" h="592" w="252">
                    <a:moveTo>
                      <a:pt x="198" y="35"/>
                    </a:moveTo>
                    <a:lnTo>
                      <a:pt x="198" y="35"/>
                    </a:lnTo>
                    <a:lnTo>
                      <a:pt x="200" y="18"/>
                    </a:lnTo>
                    <a:lnTo>
                      <a:pt x="202" y="13"/>
                    </a:lnTo>
                    <a:lnTo>
                      <a:pt x="207" y="6"/>
                    </a:lnTo>
                    <a:lnTo>
                      <a:pt x="211" y="0"/>
                    </a:lnTo>
                    <a:lnTo>
                      <a:pt x="212" y="0"/>
                    </a:lnTo>
                    <a:lnTo>
                      <a:pt x="216" y="4"/>
                    </a:lnTo>
                    <a:lnTo>
                      <a:pt x="218" y="9"/>
                    </a:lnTo>
                    <a:lnTo>
                      <a:pt x="221" y="23"/>
                    </a:lnTo>
                    <a:lnTo>
                      <a:pt x="225" y="28"/>
                    </a:lnTo>
                    <a:lnTo>
                      <a:pt x="230" y="33"/>
                    </a:lnTo>
                    <a:lnTo>
                      <a:pt x="233" y="39"/>
                    </a:lnTo>
                    <a:lnTo>
                      <a:pt x="237" y="49"/>
                    </a:lnTo>
                    <a:lnTo>
                      <a:pt x="242" y="77"/>
                    </a:lnTo>
                    <a:lnTo>
                      <a:pt x="245" y="108"/>
                    </a:lnTo>
                    <a:lnTo>
                      <a:pt x="247" y="121"/>
                    </a:lnTo>
                    <a:lnTo>
                      <a:pt x="249" y="129"/>
                    </a:lnTo>
                    <a:lnTo>
                      <a:pt x="252" y="138"/>
                    </a:lnTo>
                    <a:lnTo>
                      <a:pt x="252" y="145"/>
                    </a:lnTo>
                    <a:lnTo>
                      <a:pt x="251" y="154"/>
                    </a:lnTo>
                    <a:lnTo>
                      <a:pt x="249" y="162"/>
                    </a:lnTo>
                    <a:lnTo>
                      <a:pt x="247" y="168"/>
                    </a:lnTo>
                    <a:lnTo>
                      <a:pt x="244" y="171"/>
                    </a:lnTo>
                    <a:lnTo>
                      <a:pt x="242" y="171"/>
                    </a:lnTo>
                    <a:lnTo>
                      <a:pt x="238" y="168"/>
                    </a:lnTo>
                    <a:lnTo>
                      <a:pt x="235" y="157"/>
                    </a:lnTo>
                    <a:lnTo>
                      <a:pt x="231" y="150"/>
                    </a:lnTo>
                    <a:lnTo>
                      <a:pt x="228" y="148"/>
                    </a:lnTo>
                    <a:lnTo>
                      <a:pt x="226" y="150"/>
                    </a:lnTo>
                    <a:lnTo>
                      <a:pt x="225" y="152"/>
                    </a:lnTo>
                    <a:lnTo>
                      <a:pt x="225" y="157"/>
                    </a:lnTo>
                    <a:lnTo>
                      <a:pt x="226" y="164"/>
                    </a:lnTo>
                    <a:lnTo>
                      <a:pt x="228" y="171"/>
                    </a:lnTo>
                    <a:lnTo>
                      <a:pt x="230" y="176"/>
                    </a:lnTo>
                    <a:lnTo>
                      <a:pt x="231" y="181"/>
                    </a:lnTo>
                    <a:lnTo>
                      <a:pt x="230" y="188"/>
                    </a:lnTo>
                    <a:lnTo>
                      <a:pt x="228" y="195"/>
                    </a:lnTo>
                    <a:lnTo>
                      <a:pt x="230" y="204"/>
                    </a:lnTo>
                    <a:lnTo>
                      <a:pt x="230" y="209"/>
                    </a:lnTo>
                    <a:lnTo>
                      <a:pt x="228" y="211"/>
                    </a:lnTo>
                    <a:lnTo>
                      <a:pt x="223" y="216"/>
                    </a:lnTo>
                    <a:lnTo>
                      <a:pt x="219" y="218"/>
                    </a:lnTo>
                    <a:lnTo>
                      <a:pt x="218" y="223"/>
                    </a:lnTo>
                    <a:lnTo>
                      <a:pt x="218" y="230"/>
                    </a:lnTo>
                    <a:lnTo>
                      <a:pt x="218" y="241"/>
                    </a:lnTo>
                    <a:lnTo>
                      <a:pt x="219" y="253"/>
                    </a:lnTo>
                    <a:lnTo>
                      <a:pt x="219" y="262"/>
                    </a:lnTo>
                    <a:lnTo>
                      <a:pt x="218" y="272"/>
                    </a:lnTo>
                    <a:lnTo>
                      <a:pt x="214" y="282"/>
                    </a:lnTo>
                    <a:lnTo>
                      <a:pt x="204" y="310"/>
                    </a:lnTo>
                    <a:lnTo>
                      <a:pt x="191" y="350"/>
                    </a:lnTo>
                    <a:lnTo>
                      <a:pt x="174" y="423"/>
                    </a:lnTo>
                    <a:lnTo>
                      <a:pt x="157" y="493"/>
                    </a:lnTo>
                    <a:lnTo>
                      <a:pt x="150" y="524"/>
                    </a:lnTo>
                    <a:lnTo>
                      <a:pt x="141" y="549"/>
                    </a:lnTo>
                    <a:lnTo>
                      <a:pt x="134" y="564"/>
                    </a:lnTo>
                    <a:lnTo>
                      <a:pt x="131" y="570"/>
                    </a:lnTo>
                    <a:lnTo>
                      <a:pt x="127" y="571"/>
                    </a:lnTo>
                    <a:lnTo>
                      <a:pt x="118" y="573"/>
                    </a:lnTo>
                    <a:lnTo>
                      <a:pt x="110" y="577"/>
                    </a:lnTo>
                    <a:lnTo>
                      <a:pt x="92" y="585"/>
                    </a:lnTo>
                    <a:lnTo>
                      <a:pt x="83" y="589"/>
                    </a:lnTo>
                    <a:lnTo>
                      <a:pt x="75" y="592"/>
                    </a:lnTo>
                    <a:lnTo>
                      <a:pt x="68" y="592"/>
                    </a:lnTo>
                    <a:lnTo>
                      <a:pt x="64" y="591"/>
                    </a:lnTo>
                    <a:lnTo>
                      <a:pt x="63" y="589"/>
                    </a:lnTo>
                    <a:lnTo>
                      <a:pt x="57" y="584"/>
                    </a:lnTo>
                    <a:lnTo>
                      <a:pt x="54" y="582"/>
                    </a:lnTo>
                    <a:lnTo>
                      <a:pt x="43" y="578"/>
                    </a:lnTo>
                    <a:lnTo>
                      <a:pt x="40" y="575"/>
                    </a:lnTo>
                    <a:lnTo>
                      <a:pt x="35" y="571"/>
                    </a:lnTo>
                    <a:lnTo>
                      <a:pt x="30" y="563"/>
                    </a:lnTo>
                    <a:lnTo>
                      <a:pt x="23" y="552"/>
                    </a:lnTo>
                    <a:lnTo>
                      <a:pt x="17" y="538"/>
                    </a:lnTo>
                    <a:lnTo>
                      <a:pt x="16" y="526"/>
                    </a:lnTo>
                    <a:lnTo>
                      <a:pt x="14" y="517"/>
                    </a:lnTo>
                    <a:lnTo>
                      <a:pt x="16" y="511"/>
                    </a:lnTo>
                    <a:lnTo>
                      <a:pt x="17" y="500"/>
                    </a:lnTo>
                    <a:lnTo>
                      <a:pt x="16" y="495"/>
                    </a:lnTo>
                    <a:lnTo>
                      <a:pt x="14" y="488"/>
                    </a:lnTo>
                    <a:lnTo>
                      <a:pt x="7" y="474"/>
                    </a:lnTo>
                    <a:lnTo>
                      <a:pt x="2" y="464"/>
                    </a:lnTo>
                    <a:lnTo>
                      <a:pt x="0" y="457"/>
                    </a:lnTo>
                    <a:lnTo>
                      <a:pt x="0" y="448"/>
                    </a:lnTo>
                    <a:lnTo>
                      <a:pt x="0" y="437"/>
                    </a:lnTo>
                    <a:lnTo>
                      <a:pt x="3" y="425"/>
                    </a:lnTo>
                    <a:lnTo>
                      <a:pt x="5" y="413"/>
                    </a:lnTo>
                    <a:lnTo>
                      <a:pt x="9" y="408"/>
                    </a:lnTo>
                    <a:lnTo>
                      <a:pt x="12" y="404"/>
                    </a:lnTo>
                    <a:lnTo>
                      <a:pt x="14" y="403"/>
                    </a:lnTo>
                    <a:lnTo>
                      <a:pt x="17" y="403"/>
                    </a:lnTo>
                    <a:lnTo>
                      <a:pt x="19" y="401"/>
                    </a:lnTo>
                    <a:lnTo>
                      <a:pt x="21" y="399"/>
                    </a:lnTo>
                    <a:lnTo>
                      <a:pt x="23" y="392"/>
                    </a:lnTo>
                    <a:lnTo>
                      <a:pt x="24" y="383"/>
                    </a:lnTo>
                    <a:lnTo>
                      <a:pt x="28" y="376"/>
                    </a:lnTo>
                    <a:lnTo>
                      <a:pt x="35" y="364"/>
                    </a:lnTo>
                    <a:lnTo>
                      <a:pt x="40" y="357"/>
                    </a:lnTo>
                    <a:lnTo>
                      <a:pt x="42" y="350"/>
                    </a:lnTo>
                    <a:lnTo>
                      <a:pt x="43" y="342"/>
                    </a:lnTo>
                    <a:lnTo>
                      <a:pt x="43" y="333"/>
                    </a:lnTo>
                    <a:lnTo>
                      <a:pt x="40" y="317"/>
                    </a:lnTo>
                    <a:lnTo>
                      <a:pt x="36" y="309"/>
                    </a:lnTo>
                    <a:lnTo>
                      <a:pt x="35" y="303"/>
                    </a:lnTo>
                    <a:lnTo>
                      <a:pt x="35" y="296"/>
                    </a:lnTo>
                    <a:lnTo>
                      <a:pt x="35" y="291"/>
                    </a:lnTo>
                    <a:lnTo>
                      <a:pt x="35" y="288"/>
                    </a:lnTo>
                    <a:lnTo>
                      <a:pt x="31" y="281"/>
                    </a:lnTo>
                    <a:lnTo>
                      <a:pt x="30" y="272"/>
                    </a:lnTo>
                    <a:lnTo>
                      <a:pt x="28" y="267"/>
                    </a:lnTo>
                    <a:lnTo>
                      <a:pt x="30" y="258"/>
                    </a:lnTo>
                    <a:lnTo>
                      <a:pt x="30" y="251"/>
                    </a:lnTo>
                    <a:lnTo>
                      <a:pt x="30" y="246"/>
                    </a:lnTo>
                    <a:lnTo>
                      <a:pt x="26" y="241"/>
                    </a:lnTo>
                    <a:lnTo>
                      <a:pt x="26" y="237"/>
                    </a:lnTo>
                    <a:lnTo>
                      <a:pt x="26" y="232"/>
                    </a:lnTo>
                    <a:lnTo>
                      <a:pt x="28" y="225"/>
                    </a:lnTo>
                    <a:lnTo>
                      <a:pt x="33" y="215"/>
                    </a:lnTo>
                    <a:lnTo>
                      <a:pt x="38" y="202"/>
                    </a:lnTo>
                    <a:lnTo>
                      <a:pt x="40" y="194"/>
                    </a:lnTo>
                    <a:lnTo>
                      <a:pt x="42" y="183"/>
                    </a:lnTo>
                    <a:lnTo>
                      <a:pt x="42" y="180"/>
                    </a:lnTo>
                    <a:lnTo>
                      <a:pt x="43" y="178"/>
                    </a:lnTo>
                    <a:lnTo>
                      <a:pt x="45" y="178"/>
                    </a:lnTo>
                    <a:lnTo>
                      <a:pt x="50" y="178"/>
                    </a:lnTo>
                    <a:lnTo>
                      <a:pt x="57" y="178"/>
                    </a:lnTo>
                    <a:lnTo>
                      <a:pt x="61" y="176"/>
                    </a:lnTo>
                    <a:lnTo>
                      <a:pt x="63" y="174"/>
                    </a:lnTo>
                    <a:lnTo>
                      <a:pt x="64" y="173"/>
                    </a:lnTo>
                    <a:lnTo>
                      <a:pt x="68" y="168"/>
                    </a:lnTo>
                    <a:lnTo>
                      <a:pt x="71" y="166"/>
                    </a:lnTo>
                    <a:lnTo>
                      <a:pt x="78" y="164"/>
                    </a:lnTo>
                    <a:lnTo>
                      <a:pt x="92" y="162"/>
                    </a:lnTo>
                    <a:lnTo>
                      <a:pt x="103" y="161"/>
                    </a:lnTo>
                    <a:lnTo>
                      <a:pt x="108" y="157"/>
                    </a:lnTo>
                    <a:lnTo>
                      <a:pt x="113" y="152"/>
                    </a:lnTo>
                    <a:lnTo>
                      <a:pt x="122" y="140"/>
                    </a:lnTo>
                    <a:lnTo>
                      <a:pt x="129" y="133"/>
                    </a:lnTo>
                    <a:lnTo>
                      <a:pt x="137" y="122"/>
                    </a:lnTo>
                    <a:lnTo>
                      <a:pt x="155" y="107"/>
                    </a:lnTo>
                    <a:lnTo>
                      <a:pt x="164" y="96"/>
                    </a:lnTo>
                    <a:lnTo>
                      <a:pt x="165" y="93"/>
                    </a:lnTo>
                    <a:lnTo>
                      <a:pt x="165" y="87"/>
                    </a:lnTo>
                    <a:lnTo>
                      <a:pt x="162" y="77"/>
                    </a:lnTo>
                    <a:lnTo>
                      <a:pt x="160" y="72"/>
                    </a:lnTo>
                    <a:lnTo>
                      <a:pt x="164" y="70"/>
                    </a:lnTo>
                    <a:lnTo>
                      <a:pt x="174" y="68"/>
                    </a:lnTo>
                    <a:lnTo>
                      <a:pt x="183" y="67"/>
                    </a:lnTo>
                    <a:lnTo>
                      <a:pt x="190" y="61"/>
                    </a:lnTo>
                    <a:lnTo>
                      <a:pt x="191" y="58"/>
                    </a:lnTo>
                    <a:lnTo>
                      <a:pt x="195" y="51"/>
                    </a:lnTo>
                    <a:lnTo>
                      <a:pt x="197" y="44"/>
                    </a:lnTo>
                    <a:lnTo>
                      <a:pt x="198" y="35"/>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61" name="Google Shape;961;p58"/>
              <p:cNvSpPr/>
              <p:nvPr/>
            </p:nvSpPr>
            <p:spPr>
              <a:xfrm>
                <a:off x="3225" y="2172"/>
                <a:ext cx="397" cy="478"/>
              </a:xfrm>
              <a:custGeom>
                <a:rect b="b" l="l" r="r" t="t"/>
                <a:pathLst>
                  <a:path extrusionOk="0" h="1233" w="1025">
                    <a:moveTo>
                      <a:pt x="0" y="557"/>
                    </a:moveTo>
                    <a:lnTo>
                      <a:pt x="0" y="557"/>
                    </a:lnTo>
                    <a:lnTo>
                      <a:pt x="3" y="561"/>
                    </a:lnTo>
                    <a:lnTo>
                      <a:pt x="6" y="562"/>
                    </a:lnTo>
                    <a:lnTo>
                      <a:pt x="10" y="566"/>
                    </a:lnTo>
                    <a:lnTo>
                      <a:pt x="15" y="573"/>
                    </a:lnTo>
                    <a:lnTo>
                      <a:pt x="19" y="580"/>
                    </a:lnTo>
                    <a:lnTo>
                      <a:pt x="24" y="585"/>
                    </a:lnTo>
                    <a:lnTo>
                      <a:pt x="31" y="590"/>
                    </a:lnTo>
                    <a:lnTo>
                      <a:pt x="38" y="594"/>
                    </a:lnTo>
                    <a:lnTo>
                      <a:pt x="45" y="595"/>
                    </a:lnTo>
                    <a:lnTo>
                      <a:pt x="52" y="597"/>
                    </a:lnTo>
                    <a:lnTo>
                      <a:pt x="59" y="595"/>
                    </a:lnTo>
                    <a:lnTo>
                      <a:pt x="64" y="592"/>
                    </a:lnTo>
                    <a:lnTo>
                      <a:pt x="69" y="590"/>
                    </a:lnTo>
                    <a:lnTo>
                      <a:pt x="73" y="590"/>
                    </a:lnTo>
                    <a:lnTo>
                      <a:pt x="76" y="592"/>
                    </a:lnTo>
                    <a:lnTo>
                      <a:pt x="76" y="595"/>
                    </a:lnTo>
                    <a:lnTo>
                      <a:pt x="76" y="601"/>
                    </a:lnTo>
                    <a:lnTo>
                      <a:pt x="71" y="606"/>
                    </a:lnTo>
                    <a:lnTo>
                      <a:pt x="66" y="609"/>
                    </a:lnTo>
                    <a:lnTo>
                      <a:pt x="55" y="613"/>
                    </a:lnTo>
                    <a:lnTo>
                      <a:pt x="45" y="615"/>
                    </a:lnTo>
                    <a:lnTo>
                      <a:pt x="36" y="613"/>
                    </a:lnTo>
                    <a:lnTo>
                      <a:pt x="24" y="611"/>
                    </a:lnTo>
                    <a:lnTo>
                      <a:pt x="24" y="613"/>
                    </a:lnTo>
                    <a:lnTo>
                      <a:pt x="26" y="618"/>
                    </a:lnTo>
                    <a:lnTo>
                      <a:pt x="48" y="644"/>
                    </a:lnTo>
                    <a:lnTo>
                      <a:pt x="74" y="674"/>
                    </a:lnTo>
                    <a:lnTo>
                      <a:pt x="83" y="683"/>
                    </a:lnTo>
                    <a:lnTo>
                      <a:pt x="92" y="688"/>
                    </a:lnTo>
                    <a:lnTo>
                      <a:pt x="101" y="688"/>
                    </a:lnTo>
                    <a:lnTo>
                      <a:pt x="109" y="686"/>
                    </a:lnTo>
                    <a:lnTo>
                      <a:pt x="120" y="679"/>
                    </a:lnTo>
                    <a:lnTo>
                      <a:pt x="134" y="669"/>
                    </a:lnTo>
                    <a:lnTo>
                      <a:pt x="139" y="662"/>
                    </a:lnTo>
                    <a:lnTo>
                      <a:pt x="142" y="653"/>
                    </a:lnTo>
                    <a:lnTo>
                      <a:pt x="142" y="646"/>
                    </a:lnTo>
                    <a:lnTo>
                      <a:pt x="142" y="639"/>
                    </a:lnTo>
                    <a:lnTo>
                      <a:pt x="142" y="632"/>
                    </a:lnTo>
                    <a:lnTo>
                      <a:pt x="144" y="627"/>
                    </a:lnTo>
                    <a:lnTo>
                      <a:pt x="146" y="622"/>
                    </a:lnTo>
                    <a:lnTo>
                      <a:pt x="151" y="618"/>
                    </a:lnTo>
                    <a:lnTo>
                      <a:pt x="158" y="618"/>
                    </a:lnTo>
                    <a:lnTo>
                      <a:pt x="160" y="618"/>
                    </a:lnTo>
                    <a:lnTo>
                      <a:pt x="160" y="620"/>
                    </a:lnTo>
                    <a:lnTo>
                      <a:pt x="158" y="622"/>
                    </a:lnTo>
                    <a:lnTo>
                      <a:pt x="154" y="630"/>
                    </a:lnTo>
                    <a:lnTo>
                      <a:pt x="154" y="634"/>
                    </a:lnTo>
                    <a:lnTo>
                      <a:pt x="156" y="639"/>
                    </a:lnTo>
                    <a:lnTo>
                      <a:pt x="158" y="644"/>
                    </a:lnTo>
                    <a:lnTo>
                      <a:pt x="158" y="646"/>
                    </a:lnTo>
                    <a:lnTo>
                      <a:pt x="156" y="651"/>
                    </a:lnTo>
                    <a:lnTo>
                      <a:pt x="156" y="655"/>
                    </a:lnTo>
                    <a:lnTo>
                      <a:pt x="156" y="660"/>
                    </a:lnTo>
                    <a:lnTo>
                      <a:pt x="158" y="665"/>
                    </a:lnTo>
                    <a:lnTo>
                      <a:pt x="161" y="674"/>
                    </a:lnTo>
                    <a:lnTo>
                      <a:pt x="165" y="683"/>
                    </a:lnTo>
                    <a:lnTo>
                      <a:pt x="165" y="690"/>
                    </a:lnTo>
                    <a:lnTo>
                      <a:pt x="163" y="703"/>
                    </a:lnTo>
                    <a:lnTo>
                      <a:pt x="161" y="712"/>
                    </a:lnTo>
                    <a:lnTo>
                      <a:pt x="160" y="724"/>
                    </a:lnTo>
                    <a:lnTo>
                      <a:pt x="160" y="743"/>
                    </a:lnTo>
                    <a:lnTo>
                      <a:pt x="163" y="768"/>
                    </a:lnTo>
                    <a:lnTo>
                      <a:pt x="179" y="853"/>
                    </a:lnTo>
                    <a:lnTo>
                      <a:pt x="184" y="879"/>
                    </a:lnTo>
                    <a:lnTo>
                      <a:pt x="191" y="897"/>
                    </a:lnTo>
                    <a:lnTo>
                      <a:pt x="200" y="918"/>
                    </a:lnTo>
                    <a:lnTo>
                      <a:pt x="214" y="949"/>
                    </a:lnTo>
                    <a:lnTo>
                      <a:pt x="226" y="987"/>
                    </a:lnTo>
                    <a:lnTo>
                      <a:pt x="231" y="1005"/>
                    </a:lnTo>
                    <a:lnTo>
                      <a:pt x="235" y="1022"/>
                    </a:lnTo>
                    <a:lnTo>
                      <a:pt x="236" y="1036"/>
                    </a:lnTo>
                    <a:lnTo>
                      <a:pt x="242" y="1046"/>
                    </a:lnTo>
                    <a:lnTo>
                      <a:pt x="252" y="1066"/>
                    </a:lnTo>
                    <a:lnTo>
                      <a:pt x="259" y="1078"/>
                    </a:lnTo>
                    <a:lnTo>
                      <a:pt x="266" y="1092"/>
                    </a:lnTo>
                    <a:lnTo>
                      <a:pt x="271" y="1109"/>
                    </a:lnTo>
                    <a:lnTo>
                      <a:pt x="276" y="1132"/>
                    </a:lnTo>
                    <a:lnTo>
                      <a:pt x="283" y="1156"/>
                    </a:lnTo>
                    <a:lnTo>
                      <a:pt x="290" y="1177"/>
                    </a:lnTo>
                    <a:lnTo>
                      <a:pt x="297" y="1198"/>
                    </a:lnTo>
                    <a:lnTo>
                      <a:pt x="304" y="1214"/>
                    </a:lnTo>
                    <a:lnTo>
                      <a:pt x="313" y="1224"/>
                    </a:lnTo>
                    <a:lnTo>
                      <a:pt x="318" y="1227"/>
                    </a:lnTo>
                    <a:lnTo>
                      <a:pt x="322" y="1231"/>
                    </a:lnTo>
                    <a:lnTo>
                      <a:pt x="327" y="1233"/>
                    </a:lnTo>
                    <a:lnTo>
                      <a:pt x="330" y="1233"/>
                    </a:lnTo>
                    <a:lnTo>
                      <a:pt x="336" y="1231"/>
                    </a:lnTo>
                    <a:lnTo>
                      <a:pt x="339" y="1227"/>
                    </a:lnTo>
                    <a:lnTo>
                      <a:pt x="346" y="1219"/>
                    </a:lnTo>
                    <a:lnTo>
                      <a:pt x="350" y="1214"/>
                    </a:lnTo>
                    <a:lnTo>
                      <a:pt x="351" y="1207"/>
                    </a:lnTo>
                    <a:lnTo>
                      <a:pt x="351" y="1201"/>
                    </a:lnTo>
                    <a:lnTo>
                      <a:pt x="353" y="1196"/>
                    </a:lnTo>
                    <a:lnTo>
                      <a:pt x="355" y="1193"/>
                    </a:lnTo>
                    <a:lnTo>
                      <a:pt x="358" y="1189"/>
                    </a:lnTo>
                    <a:lnTo>
                      <a:pt x="365" y="1186"/>
                    </a:lnTo>
                    <a:lnTo>
                      <a:pt x="381" y="1184"/>
                    </a:lnTo>
                    <a:lnTo>
                      <a:pt x="390" y="1184"/>
                    </a:lnTo>
                    <a:lnTo>
                      <a:pt x="395" y="1184"/>
                    </a:lnTo>
                    <a:lnTo>
                      <a:pt x="397" y="1184"/>
                    </a:lnTo>
                    <a:lnTo>
                      <a:pt x="397" y="1182"/>
                    </a:lnTo>
                    <a:lnTo>
                      <a:pt x="397" y="1180"/>
                    </a:lnTo>
                    <a:lnTo>
                      <a:pt x="393" y="1179"/>
                    </a:lnTo>
                    <a:lnTo>
                      <a:pt x="386" y="1177"/>
                    </a:lnTo>
                    <a:lnTo>
                      <a:pt x="383" y="1174"/>
                    </a:lnTo>
                    <a:lnTo>
                      <a:pt x="381" y="1170"/>
                    </a:lnTo>
                    <a:lnTo>
                      <a:pt x="381" y="1167"/>
                    </a:lnTo>
                    <a:lnTo>
                      <a:pt x="384" y="1160"/>
                    </a:lnTo>
                    <a:lnTo>
                      <a:pt x="390" y="1153"/>
                    </a:lnTo>
                    <a:lnTo>
                      <a:pt x="391" y="1147"/>
                    </a:lnTo>
                    <a:lnTo>
                      <a:pt x="391" y="1142"/>
                    </a:lnTo>
                    <a:lnTo>
                      <a:pt x="391" y="1140"/>
                    </a:lnTo>
                    <a:lnTo>
                      <a:pt x="393" y="1139"/>
                    </a:lnTo>
                    <a:lnTo>
                      <a:pt x="403" y="1139"/>
                    </a:lnTo>
                    <a:lnTo>
                      <a:pt x="410" y="1137"/>
                    </a:lnTo>
                    <a:lnTo>
                      <a:pt x="412" y="1135"/>
                    </a:lnTo>
                    <a:lnTo>
                      <a:pt x="412" y="1132"/>
                    </a:lnTo>
                    <a:lnTo>
                      <a:pt x="412" y="1125"/>
                    </a:lnTo>
                    <a:lnTo>
                      <a:pt x="410" y="1116"/>
                    </a:lnTo>
                    <a:lnTo>
                      <a:pt x="409" y="1104"/>
                    </a:lnTo>
                    <a:lnTo>
                      <a:pt x="409" y="1090"/>
                    </a:lnTo>
                    <a:lnTo>
                      <a:pt x="409" y="1074"/>
                    </a:lnTo>
                    <a:lnTo>
                      <a:pt x="414" y="1059"/>
                    </a:lnTo>
                    <a:lnTo>
                      <a:pt x="421" y="1039"/>
                    </a:lnTo>
                    <a:lnTo>
                      <a:pt x="426" y="1024"/>
                    </a:lnTo>
                    <a:lnTo>
                      <a:pt x="428" y="1015"/>
                    </a:lnTo>
                    <a:lnTo>
                      <a:pt x="428" y="1005"/>
                    </a:lnTo>
                    <a:lnTo>
                      <a:pt x="426" y="992"/>
                    </a:lnTo>
                    <a:lnTo>
                      <a:pt x="423" y="979"/>
                    </a:lnTo>
                    <a:lnTo>
                      <a:pt x="421" y="968"/>
                    </a:lnTo>
                    <a:lnTo>
                      <a:pt x="423" y="963"/>
                    </a:lnTo>
                    <a:lnTo>
                      <a:pt x="423" y="956"/>
                    </a:lnTo>
                    <a:lnTo>
                      <a:pt x="419" y="938"/>
                    </a:lnTo>
                    <a:lnTo>
                      <a:pt x="417" y="928"/>
                    </a:lnTo>
                    <a:lnTo>
                      <a:pt x="416" y="921"/>
                    </a:lnTo>
                    <a:lnTo>
                      <a:pt x="417" y="916"/>
                    </a:lnTo>
                    <a:lnTo>
                      <a:pt x="419" y="911"/>
                    </a:lnTo>
                    <a:lnTo>
                      <a:pt x="421" y="907"/>
                    </a:lnTo>
                    <a:lnTo>
                      <a:pt x="424" y="905"/>
                    </a:lnTo>
                    <a:lnTo>
                      <a:pt x="431" y="902"/>
                    </a:lnTo>
                    <a:lnTo>
                      <a:pt x="440" y="900"/>
                    </a:lnTo>
                    <a:lnTo>
                      <a:pt x="449" y="898"/>
                    </a:lnTo>
                    <a:lnTo>
                      <a:pt x="456" y="895"/>
                    </a:lnTo>
                    <a:lnTo>
                      <a:pt x="457" y="891"/>
                    </a:lnTo>
                    <a:lnTo>
                      <a:pt x="459" y="888"/>
                    </a:lnTo>
                    <a:lnTo>
                      <a:pt x="461" y="879"/>
                    </a:lnTo>
                    <a:lnTo>
                      <a:pt x="463" y="876"/>
                    </a:lnTo>
                    <a:lnTo>
                      <a:pt x="464" y="876"/>
                    </a:lnTo>
                    <a:lnTo>
                      <a:pt x="468" y="878"/>
                    </a:lnTo>
                    <a:lnTo>
                      <a:pt x="473" y="881"/>
                    </a:lnTo>
                    <a:lnTo>
                      <a:pt x="478" y="881"/>
                    </a:lnTo>
                    <a:lnTo>
                      <a:pt x="484" y="879"/>
                    </a:lnTo>
                    <a:lnTo>
                      <a:pt x="492" y="872"/>
                    </a:lnTo>
                    <a:lnTo>
                      <a:pt x="498" y="865"/>
                    </a:lnTo>
                    <a:lnTo>
                      <a:pt x="499" y="862"/>
                    </a:lnTo>
                    <a:lnTo>
                      <a:pt x="499" y="858"/>
                    </a:lnTo>
                    <a:lnTo>
                      <a:pt x="499" y="857"/>
                    </a:lnTo>
                    <a:lnTo>
                      <a:pt x="499" y="853"/>
                    </a:lnTo>
                    <a:lnTo>
                      <a:pt x="503" y="848"/>
                    </a:lnTo>
                    <a:lnTo>
                      <a:pt x="511" y="841"/>
                    </a:lnTo>
                    <a:lnTo>
                      <a:pt x="524" y="829"/>
                    </a:lnTo>
                    <a:lnTo>
                      <a:pt x="539" y="815"/>
                    </a:lnTo>
                    <a:lnTo>
                      <a:pt x="553" y="799"/>
                    </a:lnTo>
                    <a:lnTo>
                      <a:pt x="574" y="773"/>
                    </a:lnTo>
                    <a:lnTo>
                      <a:pt x="592" y="750"/>
                    </a:lnTo>
                    <a:lnTo>
                      <a:pt x="600" y="740"/>
                    </a:lnTo>
                    <a:lnTo>
                      <a:pt x="611" y="731"/>
                    </a:lnTo>
                    <a:lnTo>
                      <a:pt x="618" y="728"/>
                    </a:lnTo>
                    <a:lnTo>
                      <a:pt x="623" y="726"/>
                    </a:lnTo>
                    <a:lnTo>
                      <a:pt x="630" y="726"/>
                    </a:lnTo>
                    <a:lnTo>
                      <a:pt x="633" y="724"/>
                    </a:lnTo>
                    <a:lnTo>
                      <a:pt x="639" y="723"/>
                    </a:lnTo>
                    <a:lnTo>
                      <a:pt x="644" y="716"/>
                    </a:lnTo>
                    <a:lnTo>
                      <a:pt x="652" y="705"/>
                    </a:lnTo>
                    <a:lnTo>
                      <a:pt x="659" y="695"/>
                    </a:lnTo>
                    <a:lnTo>
                      <a:pt x="661" y="684"/>
                    </a:lnTo>
                    <a:lnTo>
                      <a:pt x="661" y="677"/>
                    </a:lnTo>
                    <a:lnTo>
                      <a:pt x="659" y="670"/>
                    </a:lnTo>
                    <a:lnTo>
                      <a:pt x="658" y="665"/>
                    </a:lnTo>
                    <a:lnTo>
                      <a:pt x="658" y="662"/>
                    </a:lnTo>
                    <a:lnTo>
                      <a:pt x="663" y="656"/>
                    </a:lnTo>
                    <a:lnTo>
                      <a:pt x="672" y="651"/>
                    </a:lnTo>
                    <a:lnTo>
                      <a:pt x="682" y="646"/>
                    </a:lnTo>
                    <a:lnTo>
                      <a:pt x="691" y="641"/>
                    </a:lnTo>
                    <a:lnTo>
                      <a:pt x="699" y="634"/>
                    </a:lnTo>
                    <a:lnTo>
                      <a:pt x="701" y="632"/>
                    </a:lnTo>
                    <a:lnTo>
                      <a:pt x="703" y="632"/>
                    </a:lnTo>
                    <a:lnTo>
                      <a:pt x="705" y="641"/>
                    </a:lnTo>
                    <a:lnTo>
                      <a:pt x="706" y="646"/>
                    </a:lnTo>
                    <a:lnTo>
                      <a:pt x="708" y="649"/>
                    </a:lnTo>
                    <a:lnTo>
                      <a:pt x="710" y="649"/>
                    </a:lnTo>
                    <a:lnTo>
                      <a:pt x="713" y="649"/>
                    </a:lnTo>
                    <a:lnTo>
                      <a:pt x="719" y="648"/>
                    </a:lnTo>
                    <a:lnTo>
                      <a:pt x="722" y="646"/>
                    </a:lnTo>
                    <a:lnTo>
                      <a:pt x="726" y="648"/>
                    </a:lnTo>
                    <a:lnTo>
                      <a:pt x="733" y="649"/>
                    </a:lnTo>
                    <a:lnTo>
                      <a:pt x="734" y="649"/>
                    </a:lnTo>
                    <a:lnTo>
                      <a:pt x="736" y="646"/>
                    </a:lnTo>
                    <a:lnTo>
                      <a:pt x="734" y="642"/>
                    </a:lnTo>
                    <a:lnTo>
                      <a:pt x="733" y="636"/>
                    </a:lnTo>
                    <a:lnTo>
                      <a:pt x="733" y="634"/>
                    </a:lnTo>
                    <a:lnTo>
                      <a:pt x="736" y="632"/>
                    </a:lnTo>
                    <a:lnTo>
                      <a:pt x="736" y="625"/>
                    </a:lnTo>
                    <a:lnTo>
                      <a:pt x="734" y="620"/>
                    </a:lnTo>
                    <a:lnTo>
                      <a:pt x="731" y="604"/>
                    </a:lnTo>
                    <a:lnTo>
                      <a:pt x="729" y="590"/>
                    </a:lnTo>
                    <a:lnTo>
                      <a:pt x="731" y="582"/>
                    </a:lnTo>
                    <a:lnTo>
                      <a:pt x="731" y="580"/>
                    </a:lnTo>
                    <a:lnTo>
                      <a:pt x="727" y="578"/>
                    </a:lnTo>
                    <a:lnTo>
                      <a:pt x="722" y="576"/>
                    </a:lnTo>
                    <a:lnTo>
                      <a:pt x="724" y="573"/>
                    </a:lnTo>
                    <a:lnTo>
                      <a:pt x="724" y="568"/>
                    </a:lnTo>
                    <a:lnTo>
                      <a:pt x="722" y="566"/>
                    </a:lnTo>
                    <a:lnTo>
                      <a:pt x="720" y="562"/>
                    </a:lnTo>
                    <a:lnTo>
                      <a:pt x="717" y="557"/>
                    </a:lnTo>
                    <a:lnTo>
                      <a:pt x="719" y="554"/>
                    </a:lnTo>
                    <a:lnTo>
                      <a:pt x="722" y="550"/>
                    </a:lnTo>
                    <a:lnTo>
                      <a:pt x="724" y="545"/>
                    </a:lnTo>
                    <a:lnTo>
                      <a:pt x="724" y="540"/>
                    </a:lnTo>
                    <a:lnTo>
                      <a:pt x="722" y="533"/>
                    </a:lnTo>
                    <a:lnTo>
                      <a:pt x="719" y="529"/>
                    </a:lnTo>
                    <a:lnTo>
                      <a:pt x="710" y="526"/>
                    </a:lnTo>
                    <a:lnTo>
                      <a:pt x="706" y="524"/>
                    </a:lnTo>
                    <a:lnTo>
                      <a:pt x="703" y="522"/>
                    </a:lnTo>
                    <a:lnTo>
                      <a:pt x="699" y="517"/>
                    </a:lnTo>
                    <a:lnTo>
                      <a:pt x="701" y="510"/>
                    </a:lnTo>
                    <a:lnTo>
                      <a:pt x="701" y="505"/>
                    </a:lnTo>
                    <a:lnTo>
                      <a:pt x="703" y="503"/>
                    </a:lnTo>
                    <a:lnTo>
                      <a:pt x="706" y="503"/>
                    </a:lnTo>
                    <a:lnTo>
                      <a:pt x="708" y="503"/>
                    </a:lnTo>
                    <a:lnTo>
                      <a:pt x="710" y="503"/>
                    </a:lnTo>
                    <a:lnTo>
                      <a:pt x="712" y="503"/>
                    </a:lnTo>
                    <a:lnTo>
                      <a:pt x="712" y="500"/>
                    </a:lnTo>
                    <a:lnTo>
                      <a:pt x="712" y="495"/>
                    </a:lnTo>
                    <a:lnTo>
                      <a:pt x="713" y="491"/>
                    </a:lnTo>
                    <a:lnTo>
                      <a:pt x="715" y="489"/>
                    </a:lnTo>
                    <a:lnTo>
                      <a:pt x="724" y="489"/>
                    </a:lnTo>
                    <a:lnTo>
                      <a:pt x="733" y="491"/>
                    </a:lnTo>
                    <a:lnTo>
                      <a:pt x="733" y="489"/>
                    </a:lnTo>
                    <a:lnTo>
                      <a:pt x="731" y="484"/>
                    </a:lnTo>
                    <a:lnTo>
                      <a:pt x="727" y="477"/>
                    </a:lnTo>
                    <a:lnTo>
                      <a:pt x="726" y="477"/>
                    </a:lnTo>
                    <a:lnTo>
                      <a:pt x="720" y="477"/>
                    </a:lnTo>
                    <a:lnTo>
                      <a:pt x="717" y="477"/>
                    </a:lnTo>
                    <a:lnTo>
                      <a:pt x="715" y="475"/>
                    </a:lnTo>
                    <a:lnTo>
                      <a:pt x="713" y="472"/>
                    </a:lnTo>
                    <a:lnTo>
                      <a:pt x="710" y="467"/>
                    </a:lnTo>
                    <a:lnTo>
                      <a:pt x="706" y="465"/>
                    </a:lnTo>
                    <a:lnTo>
                      <a:pt x="703" y="463"/>
                    </a:lnTo>
                    <a:lnTo>
                      <a:pt x="699" y="460"/>
                    </a:lnTo>
                    <a:lnTo>
                      <a:pt x="699" y="458"/>
                    </a:lnTo>
                    <a:lnTo>
                      <a:pt x="706" y="449"/>
                    </a:lnTo>
                    <a:lnTo>
                      <a:pt x="713" y="441"/>
                    </a:lnTo>
                    <a:lnTo>
                      <a:pt x="715" y="437"/>
                    </a:lnTo>
                    <a:lnTo>
                      <a:pt x="713" y="435"/>
                    </a:lnTo>
                    <a:lnTo>
                      <a:pt x="710" y="430"/>
                    </a:lnTo>
                    <a:lnTo>
                      <a:pt x="708" y="428"/>
                    </a:lnTo>
                    <a:lnTo>
                      <a:pt x="710" y="427"/>
                    </a:lnTo>
                    <a:lnTo>
                      <a:pt x="715" y="428"/>
                    </a:lnTo>
                    <a:lnTo>
                      <a:pt x="719" y="430"/>
                    </a:lnTo>
                    <a:lnTo>
                      <a:pt x="720" y="434"/>
                    </a:lnTo>
                    <a:lnTo>
                      <a:pt x="722" y="439"/>
                    </a:lnTo>
                    <a:lnTo>
                      <a:pt x="722" y="441"/>
                    </a:lnTo>
                    <a:lnTo>
                      <a:pt x="724" y="442"/>
                    </a:lnTo>
                    <a:lnTo>
                      <a:pt x="727" y="442"/>
                    </a:lnTo>
                    <a:lnTo>
                      <a:pt x="731" y="441"/>
                    </a:lnTo>
                    <a:lnTo>
                      <a:pt x="734" y="441"/>
                    </a:lnTo>
                    <a:lnTo>
                      <a:pt x="738" y="442"/>
                    </a:lnTo>
                    <a:lnTo>
                      <a:pt x="743" y="449"/>
                    </a:lnTo>
                    <a:lnTo>
                      <a:pt x="745" y="453"/>
                    </a:lnTo>
                    <a:lnTo>
                      <a:pt x="748" y="454"/>
                    </a:lnTo>
                    <a:lnTo>
                      <a:pt x="752" y="453"/>
                    </a:lnTo>
                    <a:lnTo>
                      <a:pt x="753" y="447"/>
                    </a:lnTo>
                    <a:lnTo>
                      <a:pt x="757" y="444"/>
                    </a:lnTo>
                    <a:lnTo>
                      <a:pt x="759" y="444"/>
                    </a:lnTo>
                    <a:lnTo>
                      <a:pt x="760" y="453"/>
                    </a:lnTo>
                    <a:lnTo>
                      <a:pt x="760" y="467"/>
                    </a:lnTo>
                    <a:lnTo>
                      <a:pt x="760" y="481"/>
                    </a:lnTo>
                    <a:lnTo>
                      <a:pt x="762" y="484"/>
                    </a:lnTo>
                    <a:lnTo>
                      <a:pt x="764" y="486"/>
                    </a:lnTo>
                    <a:lnTo>
                      <a:pt x="773" y="489"/>
                    </a:lnTo>
                    <a:lnTo>
                      <a:pt x="787" y="491"/>
                    </a:lnTo>
                    <a:lnTo>
                      <a:pt x="804" y="493"/>
                    </a:lnTo>
                    <a:lnTo>
                      <a:pt x="835" y="493"/>
                    </a:lnTo>
                    <a:lnTo>
                      <a:pt x="847" y="495"/>
                    </a:lnTo>
                    <a:lnTo>
                      <a:pt x="851" y="496"/>
                    </a:lnTo>
                    <a:lnTo>
                      <a:pt x="853" y="500"/>
                    </a:lnTo>
                    <a:lnTo>
                      <a:pt x="856" y="505"/>
                    </a:lnTo>
                    <a:lnTo>
                      <a:pt x="853" y="503"/>
                    </a:lnTo>
                    <a:lnTo>
                      <a:pt x="851" y="503"/>
                    </a:lnTo>
                    <a:lnTo>
                      <a:pt x="847" y="505"/>
                    </a:lnTo>
                    <a:lnTo>
                      <a:pt x="846" y="508"/>
                    </a:lnTo>
                    <a:lnTo>
                      <a:pt x="844" y="514"/>
                    </a:lnTo>
                    <a:lnTo>
                      <a:pt x="842" y="522"/>
                    </a:lnTo>
                    <a:lnTo>
                      <a:pt x="839" y="528"/>
                    </a:lnTo>
                    <a:lnTo>
                      <a:pt x="832" y="531"/>
                    </a:lnTo>
                    <a:lnTo>
                      <a:pt x="825" y="536"/>
                    </a:lnTo>
                    <a:lnTo>
                      <a:pt x="820" y="540"/>
                    </a:lnTo>
                    <a:lnTo>
                      <a:pt x="813" y="545"/>
                    </a:lnTo>
                    <a:lnTo>
                      <a:pt x="811" y="552"/>
                    </a:lnTo>
                    <a:lnTo>
                      <a:pt x="809" y="561"/>
                    </a:lnTo>
                    <a:lnTo>
                      <a:pt x="813" y="571"/>
                    </a:lnTo>
                    <a:lnTo>
                      <a:pt x="814" y="580"/>
                    </a:lnTo>
                    <a:lnTo>
                      <a:pt x="818" y="585"/>
                    </a:lnTo>
                    <a:lnTo>
                      <a:pt x="821" y="589"/>
                    </a:lnTo>
                    <a:lnTo>
                      <a:pt x="825" y="589"/>
                    </a:lnTo>
                    <a:lnTo>
                      <a:pt x="828" y="585"/>
                    </a:lnTo>
                    <a:lnTo>
                      <a:pt x="832" y="578"/>
                    </a:lnTo>
                    <a:lnTo>
                      <a:pt x="835" y="566"/>
                    </a:lnTo>
                    <a:lnTo>
                      <a:pt x="839" y="559"/>
                    </a:lnTo>
                    <a:lnTo>
                      <a:pt x="841" y="555"/>
                    </a:lnTo>
                    <a:lnTo>
                      <a:pt x="844" y="555"/>
                    </a:lnTo>
                    <a:lnTo>
                      <a:pt x="846" y="555"/>
                    </a:lnTo>
                    <a:lnTo>
                      <a:pt x="847" y="557"/>
                    </a:lnTo>
                    <a:lnTo>
                      <a:pt x="847" y="562"/>
                    </a:lnTo>
                    <a:lnTo>
                      <a:pt x="847" y="568"/>
                    </a:lnTo>
                    <a:lnTo>
                      <a:pt x="847" y="576"/>
                    </a:lnTo>
                    <a:lnTo>
                      <a:pt x="847" y="583"/>
                    </a:lnTo>
                    <a:lnTo>
                      <a:pt x="851" y="595"/>
                    </a:lnTo>
                    <a:lnTo>
                      <a:pt x="856" y="609"/>
                    </a:lnTo>
                    <a:lnTo>
                      <a:pt x="858" y="620"/>
                    </a:lnTo>
                    <a:lnTo>
                      <a:pt x="860" y="632"/>
                    </a:lnTo>
                    <a:lnTo>
                      <a:pt x="861" y="627"/>
                    </a:lnTo>
                    <a:lnTo>
                      <a:pt x="865" y="625"/>
                    </a:lnTo>
                    <a:lnTo>
                      <a:pt x="865" y="627"/>
                    </a:lnTo>
                    <a:lnTo>
                      <a:pt x="867" y="629"/>
                    </a:lnTo>
                    <a:lnTo>
                      <a:pt x="868" y="632"/>
                    </a:lnTo>
                    <a:lnTo>
                      <a:pt x="870" y="634"/>
                    </a:lnTo>
                    <a:lnTo>
                      <a:pt x="872" y="632"/>
                    </a:lnTo>
                    <a:lnTo>
                      <a:pt x="875" y="629"/>
                    </a:lnTo>
                    <a:lnTo>
                      <a:pt x="879" y="618"/>
                    </a:lnTo>
                    <a:lnTo>
                      <a:pt x="879" y="613"/>
                    </a:lnTo>
                    <a:lnTo>
                      <a:pt x="877" y="608"/>
                    </a:lnTo>
                    <a:lnTo>
                      <a:pt x="875" y="602"/>
                    </a:lnTo>
                    <a:lnTo>
                      <a:pt x="875" y="592"/>
                    </a:lnTo>
                    <a:lnTo>
                      <a:pt x="877" y="587"/>
                    </a:lnTo>
                    <a:lnTo>
                      <a:pt x="881" y="587"/>
                    </a:lnTo>
                    <a:lnTo>
                      <a:pt x="882" y="587"/>
                    </a:lnTo>
                    <a:lnTo>
                      <a:pt x="886" y="587"/>
                    </a:lnTo>
                    <a:lnTo>
                      <a:pt x="888" y="583"/>
                    </a:lnTo>
                    <a:lnTo>
                      <a:pt x="888" y="575"/>
                    </a:lnTo>
                    <a:lnTo>
                      <a:pt x="886" y="559"/>
                    </a:lnTo>
                    <a:lnTo>
                      <a:pt x="884" y="543"/>
                    </a:lnTo>
                    <a:lnTo>
                      <a:pt x="884" y="540"/>
                    </a:lnTo>
                    <a:lnTo>
                      <a:pt x="884" y="538"/>
                    </a:lnTo>
                    <a:lnTo>
                      <a:pt x="889" y="540"/>
                    </a:lnTo>
                    <a:lnTo>
                      <a:pt x="898" y="543"/>
                    </a:lnTo>
                    <a:lnTo>
                      <a:pt x="903" y="545"/>
                    </a:lnTo>
                    <a:lnTo>
                      <a:pt x="907" y="548"/>
                    </a:lnTo>
                    <a:lnTo>
                      <a:pt x="910" y="550"/>
                    </a:lnTo>
                    <a:lnTo>
                      <a:pt x="912" y="550"/>
                    </a:lnTo>
                    <a:lnTo>
                      <a:pt x="914" y="547"/>
                    </a:lnTo>
                    <a:lnTo>
                      <a:pt x="917" y="533"/>
                    </a:lnTo>
                    <a:lnTo>
                      <a:pt x="921" y="522"/>
                    </a:lnTo>
                    <a:lnTo>
                      <a:pt x="924" y="515"/>
                    </a:lnTo>
                    <a:lnTo>
                      <a:pt x="931" y="505"/>
                    </a:lnTo>
                    <a:lnTo>
                      <a:pt x="935" y="498"/>
                    </a:lnTo>
                    <a:lnTo>
                      <a:pt x="935" y="495"/>
                    </a:lnTo>
                    <a:lnTo>
                      <a:pt x="931" y="491"/>
                    </a:lnTo>
                    <a:lnTo>
                      <a:pt x="929" y="488"/>
                    </a:lnTo>
                    <a:lnTo>
                      <a:pt x="928" y="486"/>
                    </a:lnTo>
                    <a:lnTo>
                      <a:pt x="929" y="484"/>
                    </a:lnTo>
                    <a:lnTo>
                      <a:pt x="931" y="481"/>
                    </a:lnTo>
                    <a:lnTo>
                      <a:pt x="940" y="474"/>
                    </a:lnTo>
                    <a:lnTo>
                      <a:pt x="943" y="468"/>
                    </a:lnTo>
                    <a:lnTo>
                      <a:pt x="947" y="461"/>
                    </a:lnTo>
                    <a:lnTo>
                      <a:pt x="950" y="453"/>
                    </a:lnTo>
                    <a:lnTo>
                      <a:pt x="950" y="447"/>
                    </a:lnTo>
                    <a:lnTo>
                      <a:pt x="950" y="444"/>
                    </a:lnTo>
                    <a:lnTo>
                      <a:pt x="948" y="442"/>
                    </a:lnTo>
                    <a:lnTo>
                      <a:pt x="947" y="437"/>
                    </a:lnTo>
                    <a:lnTo>
                      <a:pt x="945" y="434"/>
                    </a:lnTo>
                    <a:lnTo>
                      <a:pt x="947" y="430"/>
                    </a:lnTo>
                    <a:lnTo>
                      <a:pt x="950" y="425"/>
                    </a:lnTo>
                    <a:lnTo>
                      <a:pt x="954" y="425"/>
                    </a:lnTo>
                    <a:lnTo>
                      <a:pt x="955" y="425"/>
                    </a:lnTo>
                    <a:lnTo>
                      <a:pt x="957" y="423"/>
                    </a:lnTo>
                    <a:lnTo>
                      <a:pt x="961" y="421"/>
                    </a:lnTo>
                    <a:lnTo>
                      <a:pt x="966" y="416"/>
                    </a:lnTo>
                    <a:lnTo>
                      <a:pt x="975" y="406"/>
                    </a:lnTo>
                    <a:lnTo>
                      <a:pt x="987" y="397"/>
                    </a:lnTo>
                    <a:lnTo>
                      <a:pt x="992" y="394"/>
                    </a:lnTo>
                    <a:lnTo>
                      <a:pt x="999" y="394"/>
                    </a:lnTo>
                    <a:lnTo>
                      <a:pt x="1004" y="394"/>
                    </a:lnTo>
                    <a:lnTo>
                      <a:pt x="1008" y="399"/>
                    </a:lnTo>
                    <a:lnTo>
                      <a:pt x="1013" y="404"/>
                    </a:lnTo>
                    <a:lnTo>
                      <a:pt x="1015" y="406"/>
                    </a:lnTo>
                    <a:lnTo>
                      <a:pt x="1016" y="406"/>
                    </a:lnTo>
                    <a:lnTo>
                      <a:pt x="1016" y="404"/>
                    </a:lnTo>
                    <a:lnTo>
                      <a:pt x="1016" y="402"/>
                    </a:lnTo>
                    <a:lnTo>
                      <a:pt x="1013" y="392"/>
                    </a:lnTo>
                    <a:lnTo>
                      <a:pt x="1011" y="387"/>
                    </a:lnTo>
                    <a:lnTo>
                      <a:pt x="1011" y="383"/>
                    </a:lnTo>
                    <a:lnTo>
                      <a:pt x="1015" y="380"/>
                    </a:lnTo>
                    <a:lnTo>
                      <a:pt x="1016" y="376"/>
                    </a:lnTo>
                    <a:lnTo>
                      <a:pt x="1020" y="373"/>
                    </a:lnTo>
                    <a:lnTo>
                      <a:pt x="1023" y="367"/>
                    </a:lnTo>
                    <a:lnTo>
                      <a:pt x="1025" y="362"/>
                    </a:lnTo>
                    <a:lnTo>
                      <a:pt x="1025" y="355"/>
                    </a:lnTo>
                    <a:lnTo>
                      <a:pt x="1022" y="352"/>
                    </a:lnTo>
                    <a:lnTo>
                      <a:pt x="1016" y="348"/>
                    </a:lnTo>
                    <a:lnTo>
                      <a:pt x="1009" y="347"/>
                    </a:lnTo>
                    <a:lnTo>
                      <a:pt x="995" y="347"/>
                    </a:lnTo>
                    <a:lnTo>
                      <a:pt x="987" y="347"/>
                    </a:lnTo>
                    <a:lnTo>
                      <a:pt x="987" y="345"/>
                    </a:lnTo>
                    <a:lnTo>
                      <a:pt x="990" y="343"/>
                    </a:lnTo>
                    <a:lnTo>
                      <a:pt x="997" y="336"/>
                    </a:lnTo>
                    <a:lnTo>
                      <a:pt x="999" y="331"/>
                    </a:lnTo>
                    <a:lnTo>
                      <a:pt x="999" y="324"/>
                    </a:lnTo>
                    <a:lnTo>
                      <a:pt x="997" y="320"/>
                    </a:lnTo>
                    <a:lnTo>
                      <a:pt x="994" y="320"/>
                    </a:lnTo>
                    <a:lnTo>
                      <a:pt x="987" y="320"/>
                    </a:lnTo>
                    <a:lnTo>
                      <a:pt x="985" y="320"/>
                    </a:lnTo>
                    <a:lnTo>
                      <a:pt x="989" y="313"/>
                    </a:lnTo>
                    <a:lnTo>
                      <a:pt x="992" y="308"/>
                    </a:lnTo>
                    <a:lnTo>
                      <a:pt x="992" y="306"/>
                    </a:lnTo>
                    <a:lnTo>
                      <a:pt x="990" y="306"/>
                    </a:lnTo>
                    <a:lnTo>
                      <a:pt x="989" y="306"/>
                    </a:lnTo>
                    <a:lnTo>
                      <a:pt x="987" y="306"/>
                    </a:lnTo>
                    <a:lnTo>
                      <a:pt x="985" y="303"/>
                    </a:lnTo>
                    <a:lnTo>
                      <a:pt x="983" y="301"/>
                    </a:lnTo>
                    <a:lnTo>
                      <a:pt x="980" y="299"/>
                    </a:lnTo>
                    <a:lnTo>
                      <a:pt x="973" y="301"/>
                    </a:lnTo>
                    <a:lnTo>
                      <a:pt x="968" y="305"/>
                    </a:lnTo>
                    <a:lnTo>
                      <a:pt x="962" y="312"/>
                    </a:lnTo>
                    <a:lnTo>
                      <a:pt x="959" y="315"/>
                    </a:lnTo>
                    <a:lnTo>
                      <a:pt x="954" y="317"/>
                    </a:lnTo>
                    <a:lnTo>
                      <a:pt x="947" y="315"/>
                    </a:lnTo>
                    <a:lnTo>
                      <a:pt x="938" y="310"/>
                    </a:lnTo>
                    <a:lnTo>
                      <a:pt x="935" y="308"/>
                    </a:lnTo>
                    <a:lnTo>
                      <a:pt x="931" y="306"/>
                    </a:lnTo>
                    <a:lnTo>
                      <a:pt x="928" y="308"/>
                    </a:lnTo>
                    <a:lnTo>
                      <a:pt x="924" y="308"/>
                    </a:lnTo>
                    <a:lnTo>
                      <a:pt x="917" y="315"/>
                    </a:lnTo>
                    <a:lnTo>
                      <a:pt x="908" y="324"/>
                    </a:lnTo>
                    <a:lnTo>
                      <a:pt x="905" y="329"/>
                    </a:lnTo>
                    <a:lnTo>
                      <a:pt x="900" y="331"/>
                    </a:lnTo>
                    <a:lnTo>
                      <a:pt x="891" y="334"/>
                    </a:lnTo>
                    <a:lnTo>
                      <a:pt x="884" y="336"/>
                    </a:lnTo>
                    <a:lnTo>
                      <a:pt x="881" y="338"/>
                    </a:lnTo>
                    <a:lnTo>
                      <a:pt x="879" y="343"/>
                    </a:lnTo>
                    <a:lnTo>
                      <a:pt x="877" y="347"/>
                    </a:lnTo>
                    <a:lnTo>
                      <a:pt x="875" y="350"/>
                    </a:lnTo>
                    <a:lnTo>
                      <a:pt x="870" y="353"/>
                    </a:lnTo>
                    <a:lnTo>
                      <a:pt x="865" y="357"/>
                    </a:lnTo>
                    <a:lnTo>
                      <a:pt x="863" y="359"/>
                    </a:lnTo>
                    <a:lnTo>
                      <a:pt x="863" y="362"/>
                    </a:lnTo>
                    <a:lnTo>
                      <a:pt x="863" y="366"/>
                    </a:lnTo>
                    <a:lnTo>
                      <a:pt x="861" y="369"/>
                    </a:lnTo>
                    <a:lnTo>
                      <a:pt x="858" y="371"/>
                    </a:lnTo>
                    <a:lnTo>
                      <a:pt x="853" y="373"/>
                    </a:lnTo>
                    <a:lnTo>
                      <a:pt x="841" y="376"/>
                    </a:lnTo>
                    <a:lnTo>
                      <a:pt x="825" y="374"/>
                    </a:lnTo>
                    <a:lnTo>
                      <a:pt x="825" y="380"/>
                    </a:lnTo>
                    <a:lnTo>
                      <a:pt x="825" y="385"/>
                    </a:lnTo>
                    <a:lnTo>
                      <a:pt x="827" y="388"/>
                    </a:lnTo>
                    <a:lnTo>
                      <a:pt x="827" y="390"/>
                    </a:lnTo>
                    <a:lnTo>
                      <a:pt x="830" y="390"/>
                    </a:lnTo>
                    <a:lnTo>
                      <a:pt x="834" y="390"/>
                    </a:lnTo>
                    <a:lnTo>
                      <a:pt x="839" y="390"/>
                    </a:lnTo>
                    <a:lnTo>
                      <a:pt x="841" y="390"/>
                    </a:lnTo>
                    <a:lnTo>
                      <a:pt x="842" y="392"/>
                    </a:lnTo>
                    <a:lnTo>
                      <a:pt x="841" y="394"/>
                    </a:lnTo>
                    <a:lnTo>
                      <a:pt x="841" y="400"/>
                    </a:lnTo>
                    <a:lnTo>
                      <a:pt x="839" y="404"/>
                    </a:lnTo>
                    <a:lnTo>
                      <a:pt x="841" y="409"/>
                    </a:lnTo>
                    <a:lnTo>
                      <a:pt x="841" y="414"/>
                    </a:lnTo>
                    <a:lnTo>
                      <a:pt x="841" y="416"/>
                    </a:lnTo>
                    <a:lnTo>
                      <a:pt x="839" y="416"/>
                    </a:lnTo>
                    <a:lnTo>
                      <a:pt x="834" y="414"/>
                    </a:lnTo>
                    <a:lnTo>
                      <a:pt x="832" y="416"/>
                    </a:lnTo>
                    <a:lnTo>
                      <a:pt x="828" y="418"/>
                    </a:lnTo>
                    <a:lnTo>
                      <a:pt x="827" y="420"/>
                    </a:lnTo>
                    <a:lnTo>
                      <a:pt x="823" y="418"/>
                    </a:lnTo>
                    <a:lnTo>
                      <a:pt x="818" y="418"/>
                    </a:lnTo>
                    <a:lnTo>
                      <a:pt x="813" y="418"/>
                    </a:lnTo>
                    <a:lnTo>
                      <a:pt x="806" y="420"/>
                    </a:lnTo>
                    <a:lnTo>
                      <a:pt x="800" y="421"/>
                    </a:lnTo>
                    <a:lnTo>
                      <a:pt x="795" y="421"/>
                    </a:lnTo>
                    <a:lnTo>
                      <a:pt x="792" y="420"/>
                    </a:lnTo>
                    <a:lnTo>
                      <a:pt x="790" y="418"/>
                    </a:lnTo>
                    <a:lnTo>
                      <a:pt x="787" y="416"/>
                    </a:lnTo>
                    <a:lnTo>
                      <a:pt x="783" y="416"/>
                    </a:lnTo>
                    <a:lnTo>
                      <a:pt x="780" y="416"/>
                    </a:lnTo>
                    <a:lnTo>
                      <a:pt x="773" y="420"/>
                    </a:lnTo>
                    <a:lnTo>
                      <a:pt x="766" y="421"/>
                    </a:lnTo>
                    <a:lnTo>
                      <a:pt x="760" y="421"/>
                    </a:lnTo>
                    <a:lnTo>
                      <a:pt x="757" y="421"/>
                    </a:lnTo>
                    <a:lnTo>
                      <a:pt x="755" y="420"/>
                    </a:lnTo>
                    <a:lnTo>
                      <a:pt x="750" y="416"/>
                    </a:lnTo>
                    <a:lnTo>
                      <a:pt x="746" y="416"/>
                    </a:lnTo>
                    <a:lnTo>
                      <a:pt x="745" y="416"/>
                    </a:lnTo>
                    <a:lnTo>
                      <a:pt x="741" y="416"/>
                    </a:lnTo>
                    <a:lnTo>
                      <a:pt x="736" y="416"/>
                    </a:lnTo>
                    <a:lnTo>
                      <a:pt x="729" y="409"/>
                    </a:lnTo>
                    <a:lnTo>
                      <a:pt x="726" y="406"/>
                    </a:lnTo>
                    <a:lnTo>
                      <a:pt x="726" y="402"/>
                    </a:lnTo>
                    <a:lnTo>
                      <a:pt x="726" y="399"/>
                    </a:lnTo>
                    <a:lnTo>
                      <a:pt x="729" y="395"/>
                    </a:lnTo>
                    <a:lnTo>
                      <a:pt x="727" y="388"/>
                    </a:lnTo>
                    <a:lnTo>
                      <a:pt x="727" y="381"/>
                    </a:lnTo>
                    <a:lnTo>
                      <a:pt x="729" y="367"/>
                    </a:lnTo>
                    <a:lnTo>
                      <a:pt x="727" y="364"/>
                    </a:lnTo>
                    <a:lnTo>
                      <a:pt x="726" y="362"/>
                    </a:lnTo>
                    <a:lnTo>
                      <a:pt x="724" y="362"/>
                    </a:lnTo>
                    <a:lnTo>
                      <a:pt x="715" y="364"/>
                    </a:lnTo>
                    <a:lnTo>
                      <a:pt x="703" y="371"/>
                    </a:lnTo>
                    <a:lnTo>
                      <a:pt x="705" y="373"/>
                    </a:lnTo>
                    <a:lnTo>
                      <a:pt x="705" y="374"/>
                    </a:lnTo>
                    <a:lnTo>
                      <a:pt x="705" y="380"/>
                    </a:lnTo>
                    <a:lnTo>
                      <a:pt x="699" y="388"/>
                    </a:lnTo>
                    <a:lnTo>
                      <a:pt x="698" y="395"/>
                    </a:lnTo>
                    <a:lnTo>
                      <a:pt x="698" y="400"/>
                    </a:lnTo>
                    <a:lnTo>
                      <a:pt x="701" y="409"/>
                    </a:lnTo>
                    <a:lnTo>
                      <a:pt x="705" y="418"/>
                    </a:lnTo>
                    <a:lnTo>
                      <a:pt x="705" y="423"/>
                    </a:lnTo>
                    <a:lnTo>
                      <a:pt x="703" y="428"/>
                    </a:lnTo>
                    <a:lnTo>
                      <a:pt x="699" y="437"/>
                    </a:lnTo>
                    <a:lnTo>
                      <a:pt x="698" y="437"/>
                    </a:lnTo>
                    <a:lnTo>
                      <a:pt x="691" y="437"/>
                    </a:lnTo>
                    <a:lnTo>
                      <a:pt x="680" y="437"/>
                    </a:lnTo>
                    <a:lnTo>
                      <a:pt x="673" y="437"/>
                    </a:lnTo>
                    <a:lnTo>
                      <a:pt x="670" y="437"/>
                    </a:lnTo>
                    <a:lnTo>
                      <a:pt x="666" y="435"/>
                    </a:lnTo>
                    <a:lnTo>
                      <a:pt x="666" y="434"/>
                    </a:lnTo>
                    <a:lnTo>
                      <a:pt x="665" y="430"/>
                    </a:lnTo>
                    <a:lnTo>
                      <a:pt x="663" y="430"/>
                    </a:lnTo>
                    <a:lnTo>
                      <a:pt x="658" y="432"/>
                    </a:lnTo>
                    <a:lnTo>
                      <a:pt x="654" y="435"/>
                    </a:lnTo>
                    <a:lnTo>
                      <a:pt x="649" y="434"/>
                    </a:lnTo>
                    <a:lnTo>
                      <a:pt x="642" y="430"/>
                    </a:lnTo>
                    <a:lnTo>
                      <a:pt x="635" y="425"/>
                    </a:lnTo>
                    <a:lnTo>
                      <a:pt x="630" y="425"/>
                    </a:lnTo>
                    <a:lnTo>
                      <a:pt x="625" y="427"/>
                    </a:lnTo>
                    <a:lnTo>
                      <a:pt x="621" y="428"/>
                    </a:lnTo>
                    <a:lnTo>
                      <a:pt x="619" y="427"/>
                    </a:lnTo>
                    <a:lnTo>
                      <a:pt x="618" y="425"/>
                    </a:lnTo>
                    <a:lnTo>
                      <a:pt x="618" y="423"/>
                    </a:lnTo>
                    <a:lnTo>
                      <a:pt x="616" y="418"/>
                    </a:lnTo>
                    <a:lnTo>
                      <a:pt x="612" y="416"/>
                    </a:lnTo>
                    <a:lnTo>
                      <a:pt x="609" y="418"/>
                    </a:lnTo>
                    <a:lnTo>
                      <a:pt x="602" y="420"/>
                    </a:lnTo>
                    <a:lnTo>
                      <a:pt x="600" y="420"/>
                    </a:lnTo>
                    <a:lnTo>
                      <a:pt x="597" y="418"/>
                    </a:lnTo>
                    <a:lnTo>
                      <a:pt x="590" y="413"/>
                    </a:lnTo>
                    <a:lnTo>
                      <a:pt x="585" y="411"/>
                    </a:lnTo>
                    <a:lnTo>
                      <a:pt x="581" y="409"/>
                    </a:lnTo>
                    <a:lnTo>
                      <a:pt x="581" y="406"/>
                    </a:lnTo>
                    <a:lnTo>
                      <a:pt x="581" y="404"/>
                    </a:lnTo>
                    <a:lnTo>
                      <a:pt x="581" y="400"/>
                    </a:lnTo>
                    <a:lnTo>
                      <a:pt x="579" y="397"/>
                    </a:lnTo>
                    <a:lnTo>
                      <a:pt x="576" y="394"/>
                    </a:lnTo>
                    <a:lnTo>
                      <a:pt x="571" y="390"/>
                    </a:lnTo>
                    <a:lnTo>
                      <a:pt x="565" y="388"/>
                    </a:lnTo>
                    <a:lnTo>
                      <a:pt x="560" y="388"/>
                    </a:lnTo>
                    <a:lnTo>
                      <a:pt x="558" y="388"/>
                    </a:lnTo>
                    <a:lnTo>
                      <a:pt x="557" y="390"/>
                    </a:lnTo>
                    <a:lnTo>
                      <a:pt x="555" y="394"/>
                    </a:lnTo>
                    <a:lnTo>
                      <a:pt x="553" y="394"/>
                    </a:lnTo>
                    <a:lnTo>
                      <a:pt x="550" y="392"/>
                    </a:lnTo>
                    <a:lnTo>
                      <a:pt x="545" y="390"/>
                    </a:lnTo>
                    <a:lnTo>
                      <a:pt x="539" y="388"/>
                    </a:lnTo>
                    <a:lnTo>
                      <a:pt x="527" y="390"/>
                    </a:lnTo>
                    <a:lnTo>
                      <a:pt x="522" y="390"/>
                    </a:lnTo>
                    <a:lnTo>
                      <a:pt x="518" y="388"/>
                    </a:lnTo>
                    <a:lnTo>
                      <a:pt x="515" y="387"/>
                    </a:lnTo>
                    <a:lnTo>
                      <a:pt x="511" y="381"/>
                    </a:lnTo>
                    <a:lnTo>
                      <a:pt x="510" y="376"/>
                    </a:lnTo>
                    <a:lnTo>
                      <a:pt x="508" y="378"/>
                    </a:lnTo>
                    <a:lnTo>
                      <a:pt x="506" y="380"/>
                    </a:lnTo>
                    <a:lnTo>
                      <a:pt x="503" y="380"/>
                    </a:lnTo>
                    <a:lnTo>
                      <a:pt x="501" y="378"/>
                    </a:lnTo>
                    <a:lnTo>
                      <a:pt x="496" y="374"/>
                    </a:lnTo>
                    <a:lnTo>
                      <a:pt x="491" y="371"/>
                    </a:lnTo>
                    <a:lnTo>
                      <a:pt x="489" y="369"/>
                    </a:lnTo>
                    <a:lnTo>
                      <a:pt x="485" y="369"/>
                    </a:lnTo>
                    <a:lnTo>
                      <a:pt x="484" y="369"/>
                    </a:lnTo>
                    <a:lnTo>
                      <a:pt x="480" y="369"/>
                    </a:lnTo>
                    <a:lnTo>
                      <a:pt x="477" y="366"/>
                    </a:lnTo>
                    <a:lnTo>
                      <a:pt x="470" y="360"/>
                    </a:lnTo>
                    <a:lnTo>
                      <a:pt x="449" y="341"/>
                    </a:lnTo>
                    <a:lnTo>
                      <a:pt x="440" y="334"/>
                    </a:lnTo>
                    <a:lnTo>
                      <a:pt x="437" y="333"/>
                    </a:lnTo>
                    <a:lnTo>
                      <a:pt x="435" y="336"/>
                    </a:lnTo>
                    <a:lnTo>
                      <a:pt x="435" y="338"/>
                    </a:lnTo>
                    <a:lnTo>
                      <a:pt x="431" y="338"/>
                    </a:lnTo>
                    <a:lnTo>
                      <a:pt x="428" y="336"/>
                    </a:lnTo>
                    <a:lnTo>
                      <a:pt x="424" y="333"/>
                    </a:lnTo>
                    <a:lnTo>
                      <a:pt x="421" y="329"/>
                    </a:lnTo>
                    <a:lnTo>
                      <a:pt x="419" y="324"/>
                    </a:lnTo>
                    <a:lnTo>
                      <a:pt x="419" y="319"/>
                    </a:lnTo>
                    <a:lnTo>
                      <a:pt x="421" y="315"/>
                    </a:lnTo>
                    <a:lnTo>
                      <a:pt x="424" y="313"/>
                    </a:lnTo>
                    <a:lnTo>
                      <a:pt x="424" y="310"/>
                    </a:lnTo>
                    <a:lnTo>
                      <a:pt x="424" y="306"/>
                    </a:lnTo>
                    <a:lnTo>
                      <a:pt x="423" y="303"/>
                    </a:lnTo>
                    <a:lnTo>
                      <a:pt x="424" y="301"/>
                    </a:lnTo>
                    <a:lnTo>
                      <a:pt x="426" y="298"/>
                    </a:lnTo>
                    <a:lnTo>
                      <a:pt x="430" y="296"/>
                    </a:lnTo>
                    <a:lnTo>
                      <a:pt x="430" y="293"/>
                    </a:lnTo>
                    <a:lnTo>
                      <a:pt x="431" y="286"/>
                    </a:lnTo>
                    <a:lnTo>
                      <a:pt x="433" y="282"/>
                    </a:lnTo>
                    <a:lnTo>
                      <a:pt x="437" y="279"/>
                    </a:lnTo>
                    <a:lnTo>
                      <a:pt x="444" y="272"/>
                    </a:lnTo>
                    <a:lnTo>
                      <a:pt x="452" y="265"/>
                    </a:lnTo>
                    <a:lnTo>
                      <a:pt x="449" y="259"/>
                    </a:lnTo>
                    <a:lnTo>
                      <a:pt x="440" y="252"/>
                    </a:lnTo>
                    <a:lnTo>
                      <a:pt x="430" y="246"/>
                    </a:lnTo>
                    <a:lnTo>
                      <a:pt x="419" y="235"/>
                    </a:lnTo>
                    <a:lnTo>
                      <a:pt x="414" y="232"/>
                    </a:lnTo>
                    <a:lnTo>
                      <a:pt x="410" y="230"/>
                    </a:lnTo>
                    <a:lnTo>
                      <a:pt x="407" y="232"/>
                    </a:lnTo>
                    <a:lnTo>
                      <a:pt x="403" y="232"/>
                    </a:lnTo>
                    <a:lnTo>
                      <a:pt x="400" y="230"/>
                    </a:lnTo>
                    <a:lnTo>
                      <a:pt x="397" y="225"/>
                    </a:lnTo>
                    <a:lnTo>
                      <a:pt x="391" y="218"/>
                    </a:lnTo>
                    <a:lnTo>
                      <a:pt x="388" y="212"/>
                    </a:lnTo>
                    <a:lnTo>
                      <a:pt x="384" y="211"/>
                    </a:lnTo>
                    <a:lnTo>
                      <a:pt x="381" y="212"/>
                    </a:lnTo>
                    <a:lnTo>
                      <a:pt x="379" y="212"/>
                    </a:lnTo>
                    <a:lnTo>
                      <a:pt x="376" y="214"/>
                    </a:lnTo>
                    <a:lnTo>
                      <a:pt x="374" y="214"/>
                    </a:lnTo>
                    <a:lnTo>
                      <a:pt x="374" y="212"/>
                    </a:lnTo>
                    <a:lnTo>
                      <a:pt x="374" y="207"/>
                    </a:lnTo>
                    <a:lnTo>
                      <a:pt x="374" y="195"/>
                    </a:lnTo>
                    <a:lnTo>
                      <a:pt x="372" y="185"/>
                    </a:lnTo>
                    <a:lnTo>
                      <a:pt x="369" y="174"/>
                    </a:lnTo>
                    <a:lnTo>
                      <a:pt x="363" y="165"/>
                    </a:lnTo>
                    <a:lnTo>
                      <a:pt x="362" y="162"/>
                    </a:lnTo>
                    <a:lnTo>
                      <a:pt x="362" y="158"/>
                    </a:lnTo>
                    <a:lnTo>
                      <a:pt x="363" y="157"/>
                    </a:lnTo>
                    <a:lnTo>
                      <a:pt x="365" y="157"/>
                    </a:lnTo>
                    <a:lnTo>
                      <a:pt x="370" y="157"/>
                    </a:lnTo>
                    <a:lnTo>
                      <a:pt x="374" y="158"/>
                    </a:lnTo>
                    <a:lnTo>
                      <a:pt x="376" y="160"/>
                    </a:lnTo>
                    <a:lnTo>
                      <a:pt x="381" y="167"/>
                    </a:lnTo>
                    <a:lnTo>
                      <a:pt x="383" y="167"/>
                    </a:lnTo>
                    <a:lnTo>
                      <a:pt x="384" y="165"/>
                    </a:lnTo>
                    <a:lnTo>
                      <a:pt x="388" y="164"/>
                    </a:lnTo>
                    <a:lnTo>
                      <a:pt x="393" y="160"/>
                    </a:lnTo>
                    <a:lnTo>
                      <a:pt x="398" y="157"/>
                    </a:lnTo>
                    <a:lnTo>
                      <a:pt x="400" y="153"/>
                    </a:lnTo>
                    <a:lnTo>
                      <a:pt x="400" y="150"/>
                    </a:lnTo>
                    <a:lnTo>
                      <a:pt x="400" y="146"/>
                    </a:lnTo>
                    <a:lnTo>
                      <a:pt x="397" y="139"/>
                    </a:lnTo>
                    <a:lnTo>
                      <a:pt x="395" y="136"/>
                    </a:lnTo>
                    <a:lnTo>
                      <a:pt x="395" y="132"/>
                    </a:lnTo>
                    <a:lnTo>
                      <a:pt x="395" y="131"/>
                    </a:lnTo>
                    <a:lnTo>
                      <a:pt x="391" y="129"/>
                    </a:lnTo>
                    <a:lnTo>
                      <a:pt x="384" y="125"/>
                    </a:lnTo>
                    <a:lnTo>
                      <a:pt x="381" y="124"/>
                    </a:lnTo>
                    <a:lnTo>
                      <a:pt x="379" y="120"/>
                    </a:lnTo>
                    <a:lnTo>
                      <a:pt x="379" y="117"/>
                    </a:lnTo>
                    <a:lnTo>
                      <a:pt x="381" y="110"/>
                    </a:lnTo>
                    <a:lnTo>
                      <a:pt x="383" y="106"/>
                    </a:lnTo>
                    <a:lnTo>
                      <a:pt x="381" y="103"/>
                    </a:lnTo>
                    <a:lnTo>
                      <a:pt x="379" y="96"/>
                    </a:lnTo>
                    <a:lnTo>
                      <a:pt x="377" y="94"/>
                    </a:lnTo>
                    <a:lnTo>
                      <a:pt x="379" y="92"/>
                    </a:lnTo>
                    <a:lnTo>
                      <a:pt x="383" y="91"/>
                    </a:lnTo>
                    <a:lnTo>
                      <a:pt x="390" y="91"/>
                    </a:lnTo>
                    <a:lnTo>
                      <a:pt x="397" y="89"/>
                    </a:lnTo>
                    <a:lnTo>
                      <a:pt x="400" y="87"/>
                    </a:lnTo>
                    <a:lnTo>
                      <a:pt x="402" y="85"/>
                    </a:lnTo>
                    <a:lnTo>
                      <a:pt x="402" y="82"/>
                    </a:lnTo>
                    <a:lnTo>
                      <a:pt x="402" y="78"/>
                    </a:lnTo>
                    <a:lnTo>
                      <a:pt x="403" y="73"/>
                    </a:lnTo>
                    <a:lnTo>
                      <a:pt x="409" y="68"/>
                    </a:lnTo>
                    <a:lnTo>
                      <a:pt x="416" y="61"/>
                    </a:lnTo>
                    <a:lnTo>
                      <a:pt x="421" y="57"/>
                    </a:lnTo>
                    <a:lnTo>
                      <a:pt x="424" y="54"/>
                    </a:lnTo>
                    <a:lnTo>
                      <a:pt x="424" y="51"/>
                    </a:lnTo>
                    <a:lnTo>
                      <a:pt x="426" y="47"/>
                    </a:lnTo>
                    <a:lnTo>
                      <a:pt x="424" y="42"/>
                    </a:lnTo>
                    <a:lnTo>
                      <a:pt x="426" y="38"/>
                    </a:lnTo>
                    <a:lnTo>
                      <a:pt x="428" y="33"/>
                    </a:lnTo>
                    <a:lnTo>
                      <a:pt x="430" y="28"/>
                    </a:lnTo>
                    <a:lnTo>
                      <a:pt x="431" y="24"/>
                    </a:lnTo>
                    <a:lnTo>
                      <a:pt x="430" y="21"/>
                    </a:lnTo>
                    <a:lnTo>
                      <a:pt x="430" y="19"/>
                    </a:lnTo>
                    <a:lnTo>
                      <a:pt x="426" y="19"/>
                    </a:lnTo>
                    <a:lnTo>
                      <a:pt x="423" y="23"/>
                    </a:lnTo>
                    <a:lnTo>
                      <a:pt x="421" y="24"/>
                    </a:lnTo>
                    <a:lnTo>
                      <a:pt x="419" y="24"/>
                    </a:lnTo>
                    <a:lnTo>
                      <a:pt x="417" y="21"/>
                    </a:lnTo>
                    <a:lnTo>
                      <a:pt x="416" y="17"/>
                    </a:lnTo>
                    <a:lnTo>
                      <a:pt x="414" y="16"/>
                    </a:lnTo>
                    <a:lnTo>
                      <a:pt x="410" y="17"/>
                    </a:lnTo>
                    <a:lnTo>
                      <a:pt x="409" y="16"/>
                    </a:lnTo>
                    <a:lnTo>
                      <a:pt x="405" y="9"/>
                    </a:lnTo>
                    <a:lnTo>
                      <a:pt x="402" y="5"/>
                    </a:lnTo>
                    <a:lnTo>
                      <a:pt x="398" y="2"/>
                    </a:lnTo>
                    <a:lnTo>
                      <a:pt x="393" y="0"/>
                    </a:lnTo>
                    <a:lnTo>
                      <a:pt x="384" y="0"/>
                    </a:lnTo>
                    <a:lnTo>
                      <a:pt x="376" y="4"/>
                    </a:lnTo>
                    <a:lnTo>
                      <a:pt x="369" y="5"/>
                    </a:lnTo>
                    <a:lnTo>
                      <a:pt x="362" y="10"/>
                    </a:lnTo>
                    <a:lnTo>
                      <a:pt x="355" y="16"/>
                    </a:lnTo>
                    <a:lnTo>
                      <a:pt x="350" y="17"/>
                    </a:lnTo>
                    <a:lnTo>
                      <a:pt x="343" y="21"/>
                    </a:lnTo>
                    <a:lnTo>
                      <a:pt x="337" y="23"/>
                    </a:lnTo>
                    <a:lnTo>
                      <a:pt x="327" y="28"/>
                    </a:lnTo>
                    <a:lnTo>
                      <a:pt x="320" y="35"/>
                    </a:lnTo>
                    <a:lnTo>
                      <a:pt x="315" y="42"/>
                    </a:lnTo>
                    <a:lnTo>
                      <a:pt x="313" y="47"/>
                    </a:lnTo>
                    <a:lnTo>
                      <a:pt x="311" y="52"/>
                    </a:lnTo>
                    <a:lnTo>
                      <a:pt x="308" y="56"/>
                    </a:lnTo>
                    <a:lnTo>
                      <a:pt x="304" y="57"/>
                    </a:lnTo>
                    <a:lnTo>
                      <a:pt x="299" y="56"/>
                    </a:lnTo>
                    <a:lnTo>
                      <a:pt x="294" y="56"/>
                    </a:lnTo>
                    <a:lnTo>
                      <a:pt x="289" y="57"/>
                    </a:lnTo>
                    <a:lnTo>
                      <a:pt x="278" y="63"/>
                    </a:lnTo>
                    <a:lnTo>
                      <a:pt x="273" y="66"/>
                    </a:lnTo>
                    <a:lnTo>
                      <a:pt x="266" y="68"/>
                    </a:lnTo>
                    <a:lnTo>
                      <a:pt x="261" y="68"/>
                    </a:lnTo>
                    <a:lnTo>
                      <a:pt x="252" y="66"/>
                    </a:lnTo>
                    <a:lnTo>
                      <a:pt x="238" y="61"/>
                    </a:lnTo>
                    <a:lnTo>
                      <a:pt x="226" y="57"/>
                    </a:lnTo>
                    <a:lnTo>
                      <a:pt x="215" y="57"/>
                    </a:lnTo>
                    <a:lnTo>
                      <a:pt x="207" y="59"/>
                    </a:lnTo>
                    <a:lnTo>
                      <a:pt x="201" y="63"/>
                    </a:lnTo>
                    <a:lnTo>
                      <a:pt x="198" y="66"/>
                    </a:lnTo>
                    <a:lnTo>
                      <a:pt x="198" y="71"/>
                    </a:lnTo>
                    <a:lnTo>
                      <a:pt x="201" y="75"/>
                    </a:lnTo>
                    <a:lnTo>
                      <a:pt x="205" y="80"/>
                    </a:lnTo>
                    <a:lnTo>
                      <a:pt x="205" y="82"/>
                    </a:lnTo>
                    <a:lnTo>
                      <a:pt x="203" y="85"/>
                    </a:lnTo>
                    <a:lnTo>
                      <a:pt x="201" y="87"/>
                    </a:lnTo>
                    <a:lnTo>
                      <a:pt x="200" y="87"/>
                    </a:lnTo>
                    <a:lnTo>
                      <a:pt x="201" y="89"/>
                    </a:lnTo>
                    <a:lnTo>
                      <a:pt x="210" y="91"/>
                    </a:lnTo>
                    <a:lnTo>
                      <a:pt x="217" y="91"/>
                    </a:lnTo>
                    <a:lnTo>
                      <a:pt x="219" y="92"/>
                    </a:lnTo>
                    <a:lnTo>
                      <a:pt x="214" y="96"/>
                    </a:lnTo>
                    <a:lnTo>
                      <a:pt x="208" y="98"/>
                    </a:lnTo>
                    <a:lnTo>
                      <a:pt x="205" y="99"/>
                    </a:lnTo>
                    <a:lnTo>
                      <a:pt x="205" y="103"/>
                    </a:lnTo>
                    <a:lnTo>
                      <a:pt x="208" y="108"/>
                    </a:lnTo>
                    <a:lnTo>
                      <a:pt x="212" y="111"/>
                    </a:lnTo>
                    <a:lnTo>
                      <a:pt x="214" y="115"/>
                    </a:lnTo>
                    <a:lnTo>
                      <a:pt x="212" y="118"/>
                    </a:lnTo>
                    <a:lnTo>
                      <a:pt x="210" y="120"/>
                    </a:lnTo>
                    <a:lnTo>
                      <a:pt x="207" y="122"/>
                    </a:lnTo>
                    <a:lnTo>
                      <a:pt x="207" y="125"/>
                    </a:lnTo>
                    <a:lnTo>
                      <a:pt x="207" y="127"/>
                    </a:lnTo>
                    <a:lnTo>
                      <a:pt x="210" y="131"/>
                    </a:lnTo>
                    <a:lnTo>
                      <a:pt x="214" y="134"/>
                    </a:lnTo>
                    <a:lnTo>
                      <a:pt x="217" y="138"/>
                    </a:lnTo>
                    <a:lnTo>
                      <a:pt x="219" y="145"/>
                    </a:lnTo>
                    <a:lnTo>
                      <a:pt x="221" y="146"/>
                    </a:lnTo>
                    <a:lnTo>
                      <a:pt x="226" y="146"/>
                    </a:lnTo>
                    <a:lnTo>
                      <a:pt x="229" y="146"/>
                    </a:lnTo>
                    <a:lnTo>
                      <a:pt x="231" y="148"/>
                    </a:lnTo>
                    <a:lnTo>
                      <a:pt x="231" y="152"/>
                    </a:lnTo>
                    <a:lnTo>
                      <a:pt x="229" y="155"/>
                    </a:lnTo>
                    <a:lnTo>
                      <a:pt x="229" y="157"/>
                    </a:lnTo>
                    <a:lnTo>
                      <a:pt x="231" y="160"/>
                    </a:lnTo>
                    <a:lnTo>
                      <a:pt x="235" y="162"/>
                    </a:lnTo>
                    <a:lnTo>
                      <a:pt x="249" y="165"/>
                    </a:lnTo>
                    <a:lnTo>
                      <a:pt x="254" y="167"/>
                    </a:lnTo>
                    <a:lnTo>
                      <a:pt x="255" y="169"/>
                    </a:lnTo>
                    <a:lnTo>
                      <a:pt x="254" y="172"/>
                    </a:lnTo>
                    <a:lnTo>
                      <a:pt x="250" y="176"/>
                    </a:lnTo>
                    <a:lnTo>
                      <a:pt x="235" y="185"/>
                    </a:lnTo>
                    <a:lnTo>
                      <a:pt x="226" y="188"/>
                    </a:lnTo>
                    <a:lnTo>
                      <a:pt x="224" y="192"/>
                    </a:lnTo>
                    <a:lnTo>
                      <a:pt x="224" y="197"/>
                    </a:lnTo>
                    <a:lnTo>
                      <a:pt x="224" y="200"/>
                    </a:lnTo>
                    <a:lnTo>
                      <a:pt x="226" y="207"/>
                    </a:lnTo>
                    <a:lnTo>
                      <a:pt x="226" y="216"/>
                    </a:lnTo>
                    <a:lnTo>
                      <a:pt x="221" y="228"/>
                    </a:lnTo>
                    <a:lnTo>
                      <a:pt x="210" y="242"/>
                    </a:lnTo>
                    <a:lnTo>
                      <a:pt x="207" y="251"/>
                    </a:lnTo>
                    <a:lnTo>
                      <a:pt x="205" y="258"/>
                    </a:lnTo>
                    <a:lnTo>
                      <a:pt x="205" y="261"/>
                    </a:lnTo>
                    <a:lnTo>
                      <a:pt x="205" y="265"/>
                    </a:lnTo>
                    <a:lnTo>
                      <a:pt x="207" y="266"/>
                    </a:lnTo>
                    <a:lnTo>
                      <a:pt x="205" y="268"/>
                    </a:lnTo>
                    <a:lnTo>
                      <a:pt x="196" y="272"/>
                    </a:lnTo>
                    <a:lnTo>
                      <a:pt x="188" y="275"/>
                    </a:lnTo>
                    <a:lnTo>
                      <a:pt x="182" y="282"/>
                    </a:lnTo>
                    <a:lnTo>
                      <a:pt x="179" y="289"/>
                    </a:lnTo>
                    <a:lnTo>
                      <a:pt x="177" y="298"/>
                    </a:lnTo>
                    <a:lnTo>
                      <a:pt x="174" y="306"/>
                    </a:lnTo>
                    <a:lnTo>
                      <a:pt x="172" y="313"/>
                    </a:lnTo>
                    <a:lnTo>
                      <a:pt x="167" y="319"/>
                    </a:lnTo>
                    <a:lnTo>
                      <a:pt x="160" y="324"/>
                    </a:lnTo>
                    <a:lnTo>
                      <a:pt x="154" y="326"/>
                    </a:lnTo>
                    <a:lnTo>
                      <a:pt x="149" y="329"/>
                    </a:lnTo>
                    <a:lnTo>
                      <a:pt x="148" y="333"/>
                    </a:lnTo>
                    <a:lnTo>
                      <a:pt x="146" y="338"/>
                    </a:lnTo>
                    <a:lnTo>
                      <a:pt x="144" y="345"/>
                    </a:lnTo>
                    <a:lnTo>
                      <a:pt x="142" y="348"/>
                    </a:lnTo>
                    <a:lnTo>
                      <a:pt x="139" y="352"/>
                    </a:lnTo>
                    <a:lnTo>
                      <a:pt x="135" y="355"/>
                    </a:lnTo>
                    <a:lnTo>
                      <a:pt x="135" y="357"/>
                    </a:lnTo>
                    <a:lnTo>
                      <a:pt x="134" y="364"/>
                    </a:lnTo>
                    <a:lnTo>
                      <a:pt x="132" y="367"/>
                    </a:lnTo>
                    <a:lnTo>
                      <a:pt x="130" y="369"/>
                    </a:lnTo>
                    <a:lnTo>
                      <a:pt x="127" y="369"/>
                    </a:lnTo>
                    <a:lnTo>
                      <a:pt x="113" y="373"/>
                    </a:lnTo>
                    <a:lnTo>
                      <a:pt x="102" y="376"/>
                    </a:lnTo>
                    <a:lnTo>
                      <a:pt x="99" y="376"/>
                    </a:lnTo>
                    <a:lnTo>
                      <a:pt x="95" y="376"/>
                    </a:lnTo>
                    <a:lnTo>
                      <a:pt x="92" y="373"/>
                    </a:lnTo>
                    <a:lnTo>
                      <a:pt x="88" y="369"/>
                    </a:lnTo>
                    <a:lnTo>
                      <a:pt x="85" y="364"/>
                    </a:lnTo>
                    <a:lnTo>
                      <a:pt x="80" y="362"/>
                    </a:lnTo>
                    <a:lnTo>
                      <a:pt x="76" y="364"/>
                    </a:lnTo>
                    <a:lnTo>
                      <a:pt x="74" y="367"/>
                    </a:lnTo>
                    <a:lnTo>
                      <a:pt x="67" y="378"/>
                    </a:lnTo>
                    <a:lnTo>
                      <a:pt x="60" y="390"/>
                    </a:lnTo>
                    <a:lnTo>
                      <a:pt x="52" y="402"/>
                    </a:lnTo>
                    <a:lnTo>
                      <a:pt x="48" y="407"/>
                    </a:lnTo>
                    <a:lnTo>
                      <a:pt x="47" y="413"/>
                    </a:lnTo>
                    <a:lnTo>
                      <a:pt x="45" y="416"/>
                    </a:lnTo>
                    <a:lnTo>
                      <a:pt x="47" y="421"/>
                    </a:lnTo>
                    <a:lnTo>
                      <a:pt x="52" y="423"/>
                    </a:lnTo>
                    <a:lnTo>
                      <a:pt x="60" y="427"/>
                    </a:lnTo>
                    <a:lnTo>
                      <a:pt x="64" y="427"/>
                    </a:lnTo>
                    <a:lnTo>
                      <a:pt x="67" y="428"/>
                    </a:lnTo>
                    <a:lnTo>
                      <a:pt x="69" y="432"/>
                    </a:lnTo>
                    <a:lnTo>
                      <a:pt x="71" y="434"/>
                    </a:lnTo>
                    <a:lnTo>
                      <a:pt x="71" y="441"/>
                    </a:lnTo>
                    <a:lnTo>
                      <a:pt x="69" y="447"/>
                    </a:lnTo>
                    <a:lnTo>
                      <a:pt x="69" y="454"/>
                    </a:lnTo>
                    <a:lnTo>
                      <a:pt x="69" y="460"/>
                    </a:lnTo>
                    <a:lnTo>
                      <a:pt x="71" y="463"/>
                    </a:lnTo>
                    <a:lnTo>
                      <a:pt x="74" y="465"/>
                    </a:lnTo>
                    <a:lnTo>
                      <a:pt x="83" y="467"/>
                    </a:lnTo>
                    <a:lnTo>
                      <a:pt x="90" y="468"/>
                    </a:lnTo>
                    <a:lnTo>
                      <a:pt x="90" y="474"/>
                    </a:lnTo>
                    <a:lnTo>
                      <a:pt x="88" y="477"/>
                    </a:lnTo>
                    <a:lnTo>
                      <a:pt x="90" y="482"/>
                    </a:lnTo>
                    <a:lnTo>
                      <a:pt x="94" y="491"/>
                    </a:lnTo>
                    <a:lnTo>
                      <a:pt x="101" y="501"/>
                    </a:lnTo>
                    <a:lnTo>
                      <a:pt x="102" y="507"/>
                    </a:lnTo>
                    <a:lnTo>
                      <a:pt x="104" y="510"/>
                    </a:lnTo>
                    <a:lnTo>
                      <a:pt x="102" y="515"/>
                    </a:lnTo>
                    <a:lnTo>
                      <a:pt x="101" y="521"/>
                    </a:lnTo>
                    <a:lnTo>
                      <a:pt x="101" y="522"/>
                    </a:lnTo>
                    <a:lnTo>
                      <a:pt x="102" y="524"/>
                    </a:lnTo>
                    <a:lnTo>
                      <a:pt x="102" y="526"/>
                    </a:lnTo>
                    <a:lnTo>
                      <a:pt x="102" y="528"/>
                    </a:lnTo>
                    <a:lnTo>
                      <a:pt x="97" y="531"/>
                    </a:lnTo>
                    <a:lnTo>
                      <a:pt x="90" y="533"/>
                    </a:lnTo>
                    <a:lnTo>
                      <a:pt x="87" y="531"/>
                    </a:lnTo>
                    <a:lnTo>
                      <a:pt x="85" y="529"/>
                    </a:lnTo>
                    <a:lnTo>
                      <a:pt x="85" y="526"/>
                    </a:lnTo>
                    <a:lnTo>
                      <a:pt x="83" y="524"/>
                    </a:lnTo>
                    <a:lnTo>
                      <a:pt x="81" y="524"/>
                    </a:lnTo>
                    <a:lnTo>
                      <a:pt x="80" y="524"/>
                    </a:lnTo>
                    <a:lnTo>
                      <a:pt x="73" y="528"/>
                    </a:lnTo>
                    <a:lnTo>
                      <a:pt x="67" y="533"/>
                    </a:lnTo>
                    <a:lnTo>
                      <a:pt x="64" y="536"/>
                    </a:lnTo>
                    <a:lnTo>
                      <a:pt x="62" y="536"/>
                    </a:lnTo>
                    <a:lnTo>
                      <a:pt x="59" y="535"/>
                    </a:lnTo>
                    <a:lnTo>
                      <a:pt x="53" y="531"/>
                    </a:lnTo>
                    <a:lnTo>
                      <a:pt x="48" y="529"/>
                    </a:lnTo>
                    <a:lnTo>
                      <a:pt x="43" y="531"/>
                    </a:lnTo>
                    <a:lnTo>
                      <a:pt x="34" y="531"/>
                    </a:lnTo>
                    <a:lnTo>
                      <a:pt x="27" y="529"/>
                    </a:lnTo>
                    <a:lnTo>
                      <a:pt x="24" y="529"/>
                    </a:lnTo>
                    <a:lnTo>
                      <a:pt x="22" y="531"/>
                    </a:lnTo>
                    <a:lnTo>
                      <a:pt x="22" y="533"/>
                    </a:lnTo>
                    <a:lnTo>
                      <a:pt x="22" y="538"/>
                    </a:lnTo>
                    <a:lnTo>
                      <a:pt x="22" y="543"/>
                    </a:lnTo>
                    <a:lnTo>
                      <a:pt x="20" y="545"/>
                    </a:lnTo>
                    <a:lnTo>
                      <a:pt x="17" y="547"/>
                    </a:lnTo>
                    <a:lnTo>
                      <a:pt x="13" y="547"/>
                    </a:lnTo>
                    <a:lnTo>
                      <a:pt x="10" y="548"/>
                    </a:lnTo>
                    <a:lnTo>
                      <a:pt x="5" y="548"/>
                    </a:lnTo>
                    <a:lnTo>
                      <a:pt x="1" y="552"/>
                    </a:lnTo>
                    <a:lnTo>
                      <a:pt x="0" y="557"/>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62" name="Google Shape;962;p58"/>
              <p:cNvSpPr/>
              <p:nvPr/>
            </p:nvSpPr>
            <p:spPr>
              <a:xfrm>
                <a:off x="3121" y="2126"/>
                <a:ext cx="193" cy="163"/>
              </a:xfrm>
              <a:custGeom>
                <a:rect b="b" l="l" r="r" t="t"/>
                <a:pathLst>
                  <a:path extrusionOk="0" h="420" w="502">
                    <a:moveTo>
                      <a:pt x="30" y="133"/>
                    </a:moveTo>
                    <a:lnTo>
                      <a:pt x="30" y="133"/>
                    </a:lnTo>
                    <a:lnTo>
                      <a:pt x="25" y="154"/>
                    </a:lnTo>
                    <a:lnTo>
                      <a:pt x="20" y="168"/>
                    </a:lnTo>
                    <a:lnTo>
                      <a:pt x="14" y="176"/>
                    </a:lnTo>
                    <a:lnTo>
                      <a:pt x="9" y="183"/>
                    </a:lnTo>
                    <a:lnTo>
                      <a:pt x="6" y="190"/>
                    </a:lnTo>
                    <a:lnTo>
                      <a:pt x="2" y="195"/>
                    </a:lnTo>
                    <a:lnTo>
                      <a:pt x="0" y="202"/>
                    </a:lnTo>
                    <a:lnTo>
                      <a:pt x="2" y="213"/>
                    </a:lnTo>
                    <a:lnTo>
                      <a:pt x="11" y="263"/>
                    </a:lnTo>
                    <a:lnTo>
                      <a:pt x="13" y="288"/>
                    </a:lnTo>
                    <a:lnTo>
                      <a:pt x="13" y="312"/>
                    </a:lnTo>
                    <a:lnTo>
                      <a:pt x="13" y="321"/>
                    </a:lnTo>
                    <a:lnTo>
                      <a:pt x="14" y="324"/>
                    </a:lnTo>
                    <a:lnTo>
                      <a:pt x="18" y="326"/>
                    </a:lnTo>
                    <a:lnTo>
                      <a:pt x="23" y="328"/>
                    </a:lnTo>
                    <a:lnTo>
                      <a:pt x="30" y="328"/>
                    </a:lnTo>
                    <a:lnTo>
                      <a:pt x="37" y="328"/>
                    </a:lnTo>
                    <a:lnTo>
                      <a:pt x="42" y="328"/>
                    </a:lnTo>
                    <a:lnTo>
                      <a:pt x="46" y="329"/>
                    </a:lnTo>
                    <a:lnTo>
                      <a:pt x="47" y="331"/>
                    </a:lnTo>
                    <a:lnTo>
                      <a:pt x="49" y="335"/>
                    </a:lnTo>
                    <a:lnTo>
                      <a:pt x="49" y="340"/>
                    </a:lnTo>
                    <a:lnTo>
                      <a:pt x="49" y="350"/>
                    </a:lnTo>
                    <a:lnTo>
                      <a:pt x="44" y="359"/>
                    </a:lnTo>
                    <a:lnTo>
                      <a:pt x="39" y="366"/>
                    </a:lnTo>
                    <a:lnTo>
                      <a:pt x="32" y="373"/>
                    </a:lnTo>
                    <a:lnTo>
                      <a:pt x="20" y="385"/>
                    </a:lnTo>
                    <a:lnTo>
                      <a:pt x="16" y="390"/>
                    </a:lnTo>
                    <a:lnTo>
                      <a:pt x="14" y="397"/>
                    </a:lnTo>
                    <a:lnTo>
                      <a:pt x="23" y="397"/>
                    </a:lnTo>
                    <a:lnTo>
                      <a:pt x="32" y="401"/>
                    </a:lnTo>
                    <a:lnTo>
                      <a:pt x="53" y="411"/>
                    </a:lnTo>
                    <a:lnTo>
                      <a:pt x="67" y="416"/>
                    </a:lnTo>
                    <a:lnTo>
                      <a:pt x="84" y="420"/>
                    </a:lnTo>
                    <a:lnTo>
                      <a:pt x="105" y="420"/>
                    </a:lnTo>
                    <a:lnTo>
                      <a:pt x="129" y="416"/>
                    </a:lnTo>
                    <a:lnTo>
                      <a:pt x="173" y="406"/>
                    </a:lnTo>
                    <a:lnTo>
                      <a:pt x="185" y="403"/>
                    </a:lnTo>
                    <a:lnTo>
                      <a:pt x="195" y="399"/>
                    </a:lnTo>
                    <a:lnTo>
                      <a:pt x="202" y="394"/>
                    </a:lnTo>
                    <a:lnTo>
                      <a:pt x="206" y="389"/>
                    </a:lnTo>
                    <a:lnTo>
                      <a:pt x="206" y="382"/>
                    </a:lnTo>
                    <a:lnTo>
                      <a:pt x="206" y="371"/>
                    </a:lnTo>
                    <a:lnTo>
                      <a:pt x="206" y="361"/>
                    </a:lnTo>
                    <a:lnTo>
                      <a:pt x="211" y="352"/>
                    </a:lnTo>
                    <a:lnTo>
                      <a:pt x="216" y="345"/>
                    </a:lnTo>
                    <a:lnTo>
                      <a:pt x="225" y="340"/>
                    </a:lnTo>
                    <a:lnTo>
                      <a:pt x="244" y="329"/>
                    </a:lnTo>
                    <a:lnTo>
                      <a:pt x="255" y="324"/>
                    </a:lnTo>
                    <a:lnTo>
                      <a:pt x="263" y="317"/>
                    </a:lnTo>
                    <a:lnTo>
                      <a:pt x="270" y="312"/>
                    </a:lnTo>
                    <a:lnTo>
                      <a:pt x="277" y="310"/>
                    </a:lnTo>
                    <a:lnTo>
                      <a:pt x="282" y="310"/>
                    </a:lnTo>
                    <a:lnTo>
                      <a:pt x="288" y="312"/>
                    </a:lnTo>
                    <a:lnTo>
                      <a:pt x="298" y="316"/>
                    </a:lnTo>
                    <a:lnTo>
                      <a:pt x="302" y="316"/>
                    </a:lnTo>
                    <a:lnTo>
                      <a:pt x="305" y="312"/>
                    </a:lnTo>
                    <a:lnTo>
                      <a:pt x="307" y="309"/>
                    </a:lnTo>
                    <a:lnTo>
                      <a:pt x="309" y="305"/>
                    </a:lnTo>
                    <a:lnTo>
                      <a:pt x="309" y="296"/>
                    </a:lnTo>
                    <a:lnTo>
                      <a:pt x="309" y="286"/>
                    </a:lnTo>
                    <a:lnTo>
                      <a:pt x="312" y="269"/>
                    </a:lnTo>
                    <a:lnTo>
                      <a:pt x="316" y="258"/>
                    </a:lnTo>
                    <a:lnTo>
                      <a:pt x="322" y="251"/>
                    </a:lnTo>
                    <a:lnTo>
                      <a:pt x="329" y="248"/>
                    </a:lnTo>
                    <a:lnTo>
                      <a:pt x="336" y="246"/>
                    </a:lnTo>
                    <a:lnTo>
                      <a:pt x="342" y="242"/>
                    </a:lnTo>
                    <a:lnTo>
                      <a:pt x="343" y="239"/>
                    </a:lnTo>
                    <a:lnTo>
                      <a:pt x="343" y="234"/>
                    </a:lnTo>
                    <a:lnTo>
                      <a:pt x="338" y="225"/>
                    </a:lnTo>
                    <a:lnTo>
                      <a:pt x="333" y="213"/>
                    </a:lnTo>
                    <a:lnTo>
                      <a:pt x="333" y="209"/>
                    </a:lnTo>
                    <a:lnTo>
                      <a:pt x="333" y="208"/>
                    </a:lnTo>
                    <a:lnTo>
                      <a:pt x="336" y="206"/>
                    </a:lnTo>
                    <a:lnTo>
                      <a:pt x="340" y="206"/>
                    </a:lnTo>
                    <a:lnTo>
                      <a:pt x="349" y="206"/>
                    </a:lnTo>
                    <a:lnTo>
                      <a:pt x="359" y="208"/>
                    </a:lnTo>
                    <a:lnTo>
                      <a:pt x="368" y="208"/>
                    </a:lnTo>
                    <a:lnTo>
                      <a:pt x="371" y="206"/>
                    </a:lnTo>
                    <a:lnTo>
                      <a:pt x="375" y="204"/>
                    </a:lnTo>
                    <a:lnTo>
                      <a:pt x="376" y="199"/>
                    </a:lnTo>
                    <a:lnTo>
                      <a:pt x="378" y="194"/>
                    </a:lnTo>
                    <a:lnTo>
                      <a:pt x="378" y="187"/>
                    </a:lnTo>
                    <a:lnTo>
                      <a:pt x="382" y="180"/>
                    </a:lnTo>
                    <a:lnTo>
                      <a:pt x="387" y="168"/>
                    </a:lnTo>
                    <a:lnTo>
                      <a:pt x="389" y="162"/>
                    </a:lnTo>
                    <a:lnTo>
                      <a:pt x="390" y="155"/>
                    </a:lnTo>
                    <a:lnTo>
                      <a:pt x="389" y="147"/>
                    </a:lnTo>
                    <a:lnTo>
                      <a:pt x="387" y="136"/>
                    </a:lnTo>
                    <a:lnTo>
                      <a:pt x="382" y="127"/>
                    </a:lnTo>
                    <a:lnTo>
                      <a:pt x="380" y="119"/>
                    </a:lnTo>
                    <a:lnTo>
                      <a:pt x="382" y="112"/>
                    </a:lnTo>
                    <a:lnTo>
                      <a:pt x="383" y="105"/>
                    </a:lnTo>
                    <a:lnTo>
                      <a:pt x="389" y="100"/>
                    </a:lnTo>
                    <a:lnTo>
                      <a:pt x="397" y="93"/>
                    </a:lnTo>
                    <a:lnTo>
                      <a:pt x="423" y="80"/>
                    </a:lnTo>
                    <a:lnTo>
                      <a:pt x="437" y="74"/>
                    </a:lnTo>
                    <a:lnTo>
                      <a:pt x="451" y="72"/>
                    </a:lnTo>
                    <a:lnTo>
                      <a:pt x="460" y="72"/>
                    </a:lnTo>
                    <a:lnTo>
                      <a:pt x="469" y="74"/>
                    </a:lnTo>
                    <a:lnTo>
                      <a:pt x="477" y="75"/>
                    </a:lnTo>
                    <a:lnTo>
                      <a:pt x="483" y="74"/>
                    </a:lnTo>
                    <a:lnTo>
                      <a:pt x="488" y="72"/>
                    </a:lnTo>
                    <a:lnTo>
                      <a:pt x="493" y="65"/>
                    </a:lnTo>
                    <a:lnTo>
                      <a:pt x="491" y="61"/>
                    </a:lnTo>
                    <a:lnTo>
                      <a:pt x="490" y="58"/>
                    </a:lnTo>
                    <a:lnTo>
                      <a:pt x="491" y="56"/>
                    </a:lnTo>
                    <a:lnTo>
                      <a:pt x="493" y="56"/>
                    </a:lnTo>
                    <a:lnTo>
                      <a:pt x="502" y="56"/>
                    </a:lnTo>
                    <a:lnTo>
                      <a:pt x="502" y="53"/>
                    </a:lnTo>
                    <a:lnTo>
                      <a:pt x="502" y="51"/>
                    </a:lnTo>
                    <a:lnTo>
                      <a:pt x="498" y="49"/>
                    </a:lnTo>
                    <a:lnTo>
                      <a:pt x="495" y="47"/>
                    </a:lnTo>
                    <a:lnTo>
                      <a:pt x="488" y="47"/>
                    </a:lnTo>
                    <a:lnTo>
                      <a:pt x="483" y="49"/>
                    </a:lnTo>
                    <a:lnTo>
                      <a:pt x="479" y="51"/>
                    </a:lnTo>
                    <a:lnTo>
                      <a:pt x="470" y="56"/>
                    </a:lnTo>
                    <a:lnTo>
                      <a:pt x="465" y="58"/>
                    </a:lnTo>
                    <a:lnTo>
                      <a:pt x="464" y="58"/>
                    </a:lnTo>
                    <a:lnTo>
                      <a:pt x="464" y="56"/>
                    </a:lnTo>
                    <a:lnTo>
                      <a:pt x="465" y="53"/>
                    </a:lnTo>
                    <a:lnTo>
                      <a:pt x="467" y="49"/>
                    </a:lnTo>
                    <a:lnTo>
                      <a:pt x="465" y="47"/>
                    </a:lnTo>
                    <a:lnTo>
                      <a:pt x="460" y="46"/>
                    </a:lnTo>
                    <a:lnTo>
                      <a:pt x="453" y="46"/>
                    </a:lnTo>
                    <a:lnTo>
                      <a:pt x="446" y="49"/>
                    </a:lnTo>
                    <a:lnTo>
                      <a:pt x="441" y="51"/>
                    </a:lnTo>
                    <a:lnTo>
                      <a:pt x="437" y="54"/>
                    </a:lnTo>
                    <a:lnTo>
                      <a:pt x="434" y="56"/>
                    </a:lnTo>
                    <a:lnTo>
                      <a:pt x="430" y="61"/>
                    </a:lnTo>
                    <a:lnTo>
                      <a:pt x="430" y="65"/>
                    </a:lnTo>
                    <a:lnTo>
                      <a:pt x="429" y="67"/>
                    </a:lnTo>
                    <a:lnTo>
                      <a:pt x="422" y="68"/>
                    </a:lnTo>
                    <a:lnTo>
                      <a:pt x="415" y="72"/>
                    </a:lnTo>
                    <a:lnTo>
                      <a:pt x="404" y="79"/>
                    </a:lnTo>
                    <a:lnTo>
                      <a:pt x="399" y="82"/>
                    </a:lnTo>
                    <a:lnTo>
                      <a:pt x="394" y="82"/>
                    </a:lnTo>
                    <a:lnTo>
                      <a:pt x="390" y="80"/>
                    </a:lnTo>
                    <a:lnTo>
                      <a:pt x="389" y="77"/>
                    </a:lnTo>
                    <a:lnTo>
                      <a:pt x="387" y="70"/>
                    </a:lnTo>
                    <a:lnTo>
                      <a:pt x="385" y="61"/>
                    </a:lnTo>
                    <a:lnTo>
                      <a:pt x="387" y="35"/>
                    </a:lnTo>
                    <a:lnTo>
                      <a:pt x="389" y="25"/>
                    </a:lnTo>
                    <a:lnTo>
                      <a:pt x="387" y="23"/>
                    </a:lnTo>
                    <a:lnTo>
                      <a:pt x="383" y="25"/>
                    </a:lnTo>
                    <a:lnTo>
                      <a:pt x="380" y="25"/>
                    </a:lnTo>
                    <a:lnTo>
                      <a:pt x="378" y="23"/>
                    </a:lnTo>
                    <a:lnTo>
                      <a:pt x="378" y="21"/>
                    </a:lnTo>
                    <a:lnTo>
                      <a:pt x="378" y="18"/>
                    </a:lnTo>
                    <a:lnTo>
                      <a:pt x="382" y="11"/>
                    </a:lnTo>
                    <a:lnTo>
                      <a:pt x="383" y="7"/>
                    </a:lnTo>
                    <a:lnTo>
                      <a:pt x="382" y="6"/>
                    </a:lnTo>
                    <a:lnTo>
                      <a:pt x="378" y="4"/>
                    </a:lnTo>
                    <a:lnTo>
                      <a:pt x="373" y="0"/>
                    </a:lnTo>
                    <a:lnTo>
                      <a:pt x="366" y="0"/>
                    </a:lnTo>
                    <a:lnTo>
                      <a:pt x="361" y="2"/>
                    </a:lnTo>
                    <a:lnTo>
                      <a:pt x="357" y="4"/>
                    </a:lnTo>
                    <a:lnTo>
                      <a:pt x="356" y="7"/>
                    </a:lnTo>
                    <a:lnTo>
                      <a:pt x="350" y="14"/>
                    </a:lnTo>
                    <a:lnTo>
                      <a:pt x="349" y="18"/>
                    </a:lnTo>
                    <a:lnTo>
                      <a:pt x="345" y="20"/>
                    </a:lnTo>
                    <a:lnTo>
                      <a:pt x="342" y="23"/>
                    </a:lnTo>
                    <a:lnTo>
                      <a:pt x="342" y="25"/>
                    </a:lnTo>
                    <a:lnTo>
                      <a:pt x="343" y="32"/>
                    </a:lnTo>
                    <a:lnTo>
                      <a:pt x="345" y="37"/>
                    </a:lnTo>
                    <a:lnTo>
                      <a:pt x="345" y="39"/>
                    </a:lnTo>
                    <a:lnTo>
                      <a:pt x="343" y="40"/>
                    </a:lnTo>
                    <a:lnTo>
                      <a:pt x="340" y="42"/>
                    </a:lnTo>
                    <a:lnTo>
                      <a:pt x="336" y="42"/>
                    </a:lnTo>
                    <a:lnTo>
                      <a:pt x="331" y="40"/>
                    </a:lnTo>
                    <a:lnTo>
                      <a:pt x="326" y="39"/>
                    </a:lnTo>
                    <a:lnTo>
                      <a:pt x="322" y="39"/>
                    </a:lnTo>
                    <a:lnTo>
                      <a:pt x="319" y="40"/>
                    </a:lnTo>
                    <a:lnTo>
                      <a:pt x="316" y="42"/>
                    </a:lnTo>
                    <a:lnTo>
                      <a:pt x="314" y="46"/>
                    </a:lnTo>
                    <a:lnTo>
                      <a:pt x="314" y="53"/>
                    </a:lnTo>
                    <a:lnTo>
                      <a:pt x="314" y="58"/>
                    </a:lnTo>
                    <a:lnTo>
                      <a:pt x="314" y="61"/>
                    </a:lnTo>
                    <a:lnTo>
                      <a:pt x="312" y="61"/>
                    </a:lnTo>
                    <a:lnTo>
                      <a:pt x="310" y="61"/>
                    </a:lnTo>
                    <a:lnTo>
                      <a:pt x="309" y="61"/>
                    </a:lnTo>
                    <a:lnTo>
                      <a:pt x="305" y="58"/>
                    </a:lnTo>
                    <a:lnTo>
                      <a:pt x="300" y="54"/>
                    </a:lnTo>
                    <a:lnTo>
                      <a:pt x="296" y="54"/>
                    </a:lnTo>
                    <a:lnTo>
                      <a:pt x="295" y="54"/>
                    </a:lnTo>
                    <a:lnTo>
                      <a:pt x="281" y="58"/>
                    </a:lnTo>
                    <a:lnTo>
                      <a:pt x="275" y="61"/>
                    </a:lnTo>
                    <a:lnTo>
                      <a:pt x="272" y="67"/>
                    </a:lnTo>
                    <a:lnTo>
                      <a:pt x="269" y="70"/>
                    </a:lnTo>
                    <a:lnTo>
                      <a:pt x="267" y="72"/>
                    </a:lnTo>
                    <a:lnTo>
                      <a:pt x="263" y="72"/>
                    </a:lnTo>
                    <a:lnTo>
                      <a:pt x="262" y="70"/>
                    </a:lnTo>
                    <a:lnTo>
                      <a:pt x="256" y="60"/>
                    </a:lnTo>
                    <a:lnTo>
                      <a:pt x="249" y="56"/>
                    </a:lnTo>
                    <a:lnTo>
                      <a:pt x="246" y="58"/>
                    </a:lnTo>
                    <a:lnTo>
                      <a:pt x="241" y="60"/>
                    </a:lnTo>
                    <a:lnTo>
                      <a:pt x="239" y="60"/>
                    </a:lnTo>
                    <a:lnTo>
                      <a:pt x="237" y="58"/>
                    </a:lnTo>
                    <a:lnTo>
                      <a:pt x="234" y="54"/>
                    </a:lnTo>
                    <a:lnTo>
                      <a:pt x="232" y="51"/>
                    </a:lnTo>
                    <a:lnTo>
                      <a:pt x="227" y="49"/>
                    </a:lnTo>
                    <a:lnTo>
                      <a:pt x="222" y="49"/>
                    </a:lnTo>
                    <a:lnTo>
                      <a:pt x="213" y="53"/>
                    </a:lnTo>
                    <a:lnTo>
                      <a:pt x="208" y="53"/>
                    </a:lnTo>
                    <a:lnTo>
                      <a:pt x="202" y="51"/>
                    </a:lnTo>
                    <a:lnTo>
                      <a:pt x="194" y="46"/>
                    </a:lnTo>
                    <a:lnTo>
                      <a:pt x="190" y="42"/>
                    </a:lnTo>
                    <a:lnTo>
                      <a:pt x="188" y="42"/>
                    </a:lnTo>
                    <a:lnTo>
                      <a:pt x="185" y="42"/>
                    </a:lnTo>
                    <a:lnTo>
                      <a:pt x="181" y="46"/>
                    </a:lnTo>
                    <a:lnTo>
                      <a:pt x="176" y="51"/>
                    </a:lnTo>
                    <a:lnTo>
                      <a:pt x="171" y="54"/>
                    </a:lnTo>
                    <a:lnTo>
                      <a:pt x="161" y="60"/>
                    </a:lnTo>
                    <a:lnTo>
                      <a:pt x="157" y="61"/>
                    </a:lnTo>
                    <a:lnTo>
                      <a:pt x="152" y="67"/>
                    </a:lnTo>
                    <a:lnTo>
                      <a:pt x="148" y="74"/>
                    </a:lnTo>
                    <a:lnTo>
                      <a:pt x="145" y="84"/>
                    </a:lnTo>
                    <a:lnTo>
                      <a:pt x="143" y="96"/>
                    </a:lnTo>
                    <a:lnTo>
                      <a:pt x="140" y="103"/>
                    </a:lnTo>
                    <a:lnTo>
                      <a:pt x="134" y="108"/>
                    </a:lnTo>
                    <a:lnTo>
                      <a:pt x="129" y="112"/>
                    </a:lnTo>
                    <a:lnTo>
                      <a:pt x="119" y="115"/>
                    </a:lnTo>
                    <a:lnTo>
                      <a:pt x="108" y="119"/>
                    </a:lnTo>
                    <a:lnTo>
                      <a:pt x="105" y="121"/>
                    </a:lnTo>
                    <a:lnTo>
                      <a:pt x="101" y="126"/>
                    </a:lnTo>
                    <a:lnTo>
                      <a:pt x="94" y="134"/>
                    </a:lnTo>
                    <a:lnTo>
                      <a:pt x="87" y="143"/>
                    </a:lnTo>
                    <a:lnTo>
                      <a:pt x="82" y="147"/>
                    </a:lnTo>
                    <a:lnTo>
                      <a:pt x="77" y="150"/>
                    </a:lnTo>
                    <a:lnTo>
                      <a:pt x="70" y="152"/>
                    </a:lnTo>
                    <a:lnTo>
                      <a:pt x="65" y="152"/>
                    </a:lnTo>
                    <a:lnTo>
                      <a:pt x="61" y="150"/>
                    </a:lnTo>
                    <a:lnTo>
                      <a:pt x="60" y="147"/>
                    </a:lnTo>
                    <a:lnTo>
                      <a:pt x="58" y="143"/>
                    </a:lnTo>
                    <a:lnTo>
                      <a:pt x="56" y="141"/>
                    </a:lnTo>
                    <a:lnTo>
                      <a:pt x="53" y="140"/>
                    </a:lnTo>
                    <a:lnTo>
                      <a:pt x="47" y="141"/>
                    </a:lnTo>
                    <a:lnTo>
                      <a:pt x="42" y="141"/>
                    </a:lnTo>
                    <a:lnTo>
                      <a:pt x="39" y="141"/>
                    </a:lnTo>
                    <a:lnTo>
                      <a:pt x="37" y="141"/>
                    </a:lnTo>
                    <a:lnTo>
                      <a:pt x="35" y="140"/>
                    </a:lnTo>
                    <a:lnTo>
                      <a:pt x="33" y="136"/>
                    </a:lnTo>
                    <a:lnTo>
                      <a:pt x="32" y="134"/>
                    </a:lnTo>
                    <a:lnTo>
                      <a:pt x="30" y="133"/>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63" name="Google Shape;963;p58"/>
              <p:cNvSpPr/>
              <p:nvPr/>
            </p:nvSpPr>
            <p:spPr>
              <a:xfrm>
                <a:off x="3126" y="2151"/>
                <a:ext cx="229" cy="238"/>
              </a:xfrm>
              <a:custGeom>
                <a:rect b="b" l="l" r="r" t="t"/>
                <a:pathLst>
                  <a:path extrusionOk="0" h="609" w="592">
                    <a:moveTo>
                      <a:pt x="479" y="0"/>
                    </a:moveTo>
                    <a:lnTo>
                      <a:pt x="479" y="0"/>
                    </a:lnTo>
                    <a:lnTo>
                      <a:pt x="484" y="2"/>
                    </a:lnTo>
                    <a:lnTo>
                      <a:pt x="490" y="3"/>
                    </a:lnTo>
                    <a:lnTo>
                      <a:pt x="498" y="3"/>
                    </a:lnTo>
                    <a:lnTo>
                      <a:pt x="505" y="3"/>
                    </a:lnTo>
                    <a:lnTo>
                      <a:pt x="509" y="7"/>
                    </a:lnTo>
                    <a:lnTo>
                      <a:pt x="510" y="10"/>
                    </a:lnTo>
                    <a:lnTo>
                      <a:pt x="512" y="12"/>
                    </a:lnTo>
                    <a:lnTo>
                      <a:pt x="514" y="14"/>
                    </a:lnTo>
                    <a:lnTo>
                      <a:pt x="517" y="14"/>
                    </a:lnTo>
                    <a:lnTo>
                      <a:pt x="519" y="14"/>
                    </a:lnTo>
                    <a:lnTo>
                      <a:pt x="523" y="15"/>
                    </a:lnTo>
                    <a:lnTo>
                      <a:pt x="524" y="19"/>
                    </a:lnTo>
                    <a:lnTo>
                      <a:pt x="530" y="24"/>
                    </a:lnTo>
                    <a:lnTo>
                      <a:pt x="531" y="29"/>
                    </a:lnTo>
                    <a:lnTo>
                      <a:pt x="533" y="35"/>
                    </a:lnTo>
                    <a:lnTo>
                      <a:pt x="533" y="36"/>
                    </a:lnTo>
                    <a:lnTo>
                      <a:pt x="531" y="38"/>
                    </a:lnTo>
                    <a:lnTo>
                      <a:pt x="530" y="42"/>
                    </a:lnTo>
                    <a:lnTo>
                      <a:pt x="530" y="45"/>
                    </a:lnTo>
                    <a:lnTo>
                      <a:pt x="531" y="49"/>
                    </a:lnTo>
                    <a:lnTo>
                      <a:pt x="535" y="54"/>
                    </a:lnTo>
                    <a:lnTo>
                      <a:pt x="538" y="57"/>
                    </a:lnTo>
                    <a:lnTo>
                      <a:pt x="542" y="57"/>
                    </a:lnTo>
                    <a:lnTo>
                      <a:pt x="545" y="57"/>
                    </a:lnTo>
                    <a:lnTo>
                      <a:pt x="549" y="56"/>
                    </a:lnTo>
                    <a:lnTo>
                      <a:pt x="551" y="56"/>
                    </a:lnTo>
                    <a:lnTo>
                      <a:pt x="552" y="57"/>
                    </a:lnTo>
                    <a:lnTo>
                      <a:pt x="556" y="61"/>
                    </a:lnTo>
                    <a:lnTo>
                      <a:pt x="559" y="64"/>
                    </a:lnTo>
                    <a:lnTo>
                      <a:pt x="568" y="68"/>
                    </a:lnTo>
                    <a:lnTo>
                      <a:pt x="592" y="75"/>
                    </a:lnTo>
                    <a:lnTo>
                      <a:pt x="582" y="80"/>
                    </a:lnTo>
                    <a:lnTo>
                      <a:pt x="575" y="87"/>
                    </a:lnTo>
                    <a:lnTo>
                      <a:pt x="570" y="94"/>
                    </a:lnTo>
                    <a:lnTo>
                      <a:pt x="568" y="99"/>
                    </a:lnTo>
                    <a:lnTo>
                      <a:pt x="566" y="104"/>
                    </a:lnTo>
                    <a:lnTo>
                      <a:pt x="563" y="108"/>
                    </a:lnTo>
                    <a:lnTo>
                      <a:pt x="559" y="109"/>
                    </a:lnTo>
                    <a:lnTo>
                      <a:pt x="554" y="108"/>
                    </a:lnTo>
                    <a:lnTo>
                      <a:pt x="549" y="108"/>
                    </a:lnTo>
                    <a:lnTo>
                      <a:pt x="544" y="109"/>
                    </a:lnTo>
                    <a:lnTo>
                      <a:pt x="533" y="115"/>
                    </a:lnTo>
                    <a:lnTo>
                      <a:pt x="528" y="118"/>
                    </a:lnTo>
                    <a:lnTo>
                      <a:pt x="521" y="120"/>
                    </a:lnTo>
                    <a:lnTo>
                      <a:pt x="516" y="120"/>
                    </a:lnTo>
                    <a:lnTo>
                      <a:pt x="507" y="118"/>
                    </a:lnTo>
                    <a:lnTo>
                      <a:pt x="493" y="113"/>
                    </a:lnTo>
                    <a:lnTo>
                      <a:pt x="481" y="109"/>
                    </a:lnTo>
                    <a:lnTo>
                      <a:pt x="470" y="109"/>
                    </a:lnTo>
                    <a:lnTo>
                      <a:pt x="462" y="111"/>
                    </a:lnTo>
                    <a:lnTo>
                      <a:pt x="456" y="115"/>
                    </a:lnTo>
                    <a:lnTo>
                      <a:pt x="453" y="118"/>
                    </a:lnTo>
                    <a:lnTo>
                      <a:pt x="453" y="123"/>
                    </a:lnTo>
                    <a:lnTo>
                      <a:pt x="456" y="127"/>
                    </a:lnTo>
                    <a:lnTo>
                      <a:pt x="460" y="132"/>
                    </a:lnTo>
                    <a:lnTo>
                      <a:pt x="460" y="134"/>
                    </a:lnTo>
                    <a:lnTo>
                      <a:pt x="458" y="137"/>
                    </a:lnTo>
                    <a:lnTo>
                      <a:pt x="456" y="139"/>
                    </a:lnTo>
                    <a:lnTo>
                      <a:pt x="455" y="139"/>
                    </a:lnTo>
                    <a:lnTo>
                      <a:pt x="456" y="141"/>
                    </a:lnTo>
                    <a:lnTo>
                      <a:pt x="465" y="143"/>
                    </a:lnTo>
                    <a:lnTo>
                      <a:pt x="472" y="143"/>
                    </a:lnTo>
                    <a:lnTo>
                      <a:pt x="474" y="144"/>
                    </a:lnTo>
                    <a:lnTo>
                      <a:pt x="469" y="148"/>
                    </a:lnTo>
                    <a:lnTo>
                      <a:pt x="463" y="150"/>
                    </a:lnTo>
                    <a:lnTo>
                      <a:pt x="460" y="151"/>
                    </a:lnTo>
                    <a:lnTo>
                      <a:pt x="460" y="155"/>
                    </a:lnTo>
                    <a:lnTo>
                      <a:pt x="463" y="160"/>
                    </a:lnTo>
                    <a:lnTo>
                      <a:pt x="467" y="163"/>
                    </a:lnTo>
                    <a:lnTo>
                      <a:pt x="469" y="167"/>
                    </a:lnTo>
                    <a:lnTo>
                      <a:pt x="467" y="170"/>
                    </a:lnTo>
                    <a:lnTo>
                      <a:pt x="465" y="172"/>
                    </a:lnTo>
                    <a:lnTo>
                      <a:pt x="462" y="174"/>
                    </a:lnTo>
                    <a:lnTo>
                      <a:pt x="462" y="177"/>
                    </a:lnTo>
                    <a:lnTo>
                      <a:pt x="462" y="179"/>
                    </a:lnTo>
                    <a:lnTo>
                      <a:pt x="465" y="183"/>
                    </a:lnTo>
                    <a:lnTo>
                      <a:pt x="469" y="186"/>
                    </a:lnTo>
                    <a:lnTo>
                      <a:pt x="472" y="190"/>
                    </a:lnTo>
                    <a:lnTo>
                      <a:pt x="474" y="197"/>
                    </a:lnTo>
                    <a:lnTo>
                      <a:pt x="476" y="198"/>
                    </a:lnTo>
                    <a:lnTo>
                      <a:pt x="481" y="198"/>
                    </a:lnTo>
                    <a:lnTo>
                      <a:pt x="484" y="198"/>
                    </a:lnTo>
                    <a:lnTo>
                      <a:pt x="486" y="200"/>
                    </a:lnTo>
                    <a:lnTo>
                      <a:pt x="486" y="204"/>
                    </a:lnTo>
                    <a:lnTo>
                      <a:pt x="484" y="207"/>
                    </a:lnTo>
                    <a:lnTo>
                      <a:pt x="484" y="209"/>
                    </a:lnTo>
                    <a:lnTo>
                      <a:pt x="486" y="212"/>
                    </a:lnTo>
                    <a:lnTo>
                      <a:pt x="490" y="214"/>
                    </a:lnTo>
                    <a:lnTo>
                      <a:pt x="504" y="217"/>
                    </a:lnTo>
                    <a:lnTo>
                      <a:pt x="509" y="219"/>
                    </a:lnTo>
                    <a:lnTo>
                      <a:pt x="510" y="221"/>
                    </a:lnTo>
                    <a:lnTo>
                      <a:pt x="509" y="224"/>
                    </a:lnTo>
                    <a:lnTo>
                      <a:pt x="505" y="228"/>
                    </a:lnTo>
                    <a:lnTo>
                      <a:pt x="490" y="237"/>
                    </a:lnTo>
                    <a:lnTo>
                      <a:pt x="481" y="240"/>
                    </a:lnTo>
                    <a:lnTo>
                      <a:pt x="479" y="244"/>
                    </a:lnTo>
                    <a:lnTo>
                      <a:pt x="479" y="249"/>
                    </a:lnTo>
                    <a:lnTo>
                      <a:pt x="479" y="252"/>
                    </a:lnTo>
                    <a:lnTo>
                      <a:pt x="481" y="259"/>
                    </a:lnTo>
                    <a:lnTo>
                      <a:pt x="481" y="268"/>
                    </a:lnTo>
                    <a:lnTo>
                      <a:pt x="476" y="280"/>
                    </a:lnTo>
                    <a:lnTo>
                      <a:pt x="465" y="294"/>
                    </a:lnTo>
                    <a:lnTo>
                      <a:pt x="462" y="303"/>
                    </a:lnTo>
                    <a:lnTo>
                      <a:pt x="460" y="310"/>
                    </a:lnTo>
                    <a:lnTo>
                      <a:pt x="460" y="313"/>
                    </a:lnTo>
                    <a:lnTo>
                      <a:pt x="460" y="317"/>
                    </a:lnTo>
                    <a:lnTo>
                      <a:pt x="462" y="318"/>
                    </a:lnTo>
                    <a:lnTo>
                      <a:pt x="460" y="320"/>
                    </a:lnTo>
                    <a:lnTo>
                      <a:pt x="451" y="324"/>
                    </a:lnTo>
                    <a:lnTo>
                      <a:pt x="443" y="327"/>
                    </a:lnTo>
                    <a:lnTo>
                      <a:pt x="437" y="334"/>
                    </a:lnTo>
                    <a:lnTo>
                      <a:pt x="434" y="341"/>
                    </a:lnTo>
                    <a:lnTo>
                      <a:pt x="432" y="350"/>
                    </a:lnTo>
                    <a:lnTo>
                      <a:pt x="429" y="358"/>
                    </a:lnTo>
                    <a:lnTo>
                      <a:pt x="427" y="365"/>
                    </a:lnTo>
                    <a:lnTo>
                      <a:pt x="422" y="371"/>
                    </a:lnTo>
                    <a:lnTo>
                      <a:pt x="415" y="376"/>
                    </a:lnTo>
                    <a:lnTo>
                      <a:pt x="409" y="378"/>
                    </a:lnTo>
                    <a:lnTo>
                      <a:pt x="404" y="381"/>
                    </a:lnTo>
                    <a:lnTo>
                      <a:pt x="403" y="385"/>
                    </a:lnTo>
                    <a:lnTo>
                      <a:pt x="401" y="390"/>
                    </a:lnTo>
                    <a:lnTo>
                      <a:pt x="399" y="397"/>
                    </a:lnTo>
                    <a:lnTo>
                      <a:pt x="397" y="400"/>
                    </a:lnTo>
                    <a:lnTo>
                      <a:pt x="394" y="404"/>
                    </a:lnTo>
                    <a:lnTo>
                      <a:pt x="390" y="407"/>
                    </a:lnTo>
                    <a:lnTo>
                      <a:pt x="390" y="409"/>
                    </a:lnTo>
                    <a:lnTo>
                      <a:pt x="389" y="416"/>
                    </a:lnTo>
                    <a:lnTo>
                      <a:pt x="387" y="419"/>
                    </a:lnTo>
                    <a:lnTo>
                      <a:pt x="385" y="421"/>
                    </a:lnTo>
                    <a:lnTo>
                      <a:pt x="382" y="421"/>
                    </a:lnTo>
                    <a:lnTo>
                      <a:pt x="368" y="425"/>
                    </a:lnTo>
                    <a:lnTo>
                      <a:pt x="357" y="428"/>
                    </a:lnTo>
                    <a:lnTo>
                      <a:pt x="354" y="428"/>
                    </a:lnTo>
                    <a:lnTo>
                      <a:pt x="350" y="428"/>
                    </a:lnTo>
                    <a:lnTo>
                      <a:pt x="347" y="425"/>
                    </a:lnTo>
                    <a:lnTo>
                      <a:pt x="343" y="421"/>
                    </a:lnTo>
                    <a:lnTo>
                      <a:pt x="340" y="416"/>
                    </a:lnTo>
                    <a:lnTo>
                      <a:pt x="335" y="414"/>
                    </a:lnTo>
                    <a:lnTo>
                      <a:pt x="331" y="416"/>
                    </a:lnTo>
                    <a:lnTo>
                      <a:pt x="329" y="419"/>
                    </a:lnTo>
                    <a:lnTo>
                      <a:pt x="322" y="430"/>
                    </a:lnTo>
                    <a:lnTo>
                      <a:pt x="315" y="442"/>
                    </a:lnTo>
                    <a:lnTo>
                      <a:pt x="307" y="454"/>
                    </a:lnTo>
                    <a:lnTo>
                      <a:pt x="303" y="459"/>
                    </a:lnTo>
                    <a:lnTo>
                      <a:pt x="302" y="465"/>
                    </a:lnTo>
                    <a:lnTo>
                      <a:pt x="300" y="468"/>
                    </a:lnTo>
                    <a:lnTo>
                      <a:pt x="302" y="473"/>
                    </a:lnTo>
                    <a:lnTo>
                      <a:pt x="307" y="475"/>
                    </a:lnTo>
                    <a:lnTo>
                      <a:pt x="315" y="479"/>
                    </a:lnTo>
                    <a:lnTo>
                      <a:pt x="319" y="479"/>
                    </a:lnTo>
                    <a:lnTo>
                      <a:pt x="322" y="480"/>
                    </a:lnTo>
                    <a:lnTo>
                      <a:pt x="324" y="484"/>
                    </a:lnTo>
                    <a:lnTo>
                      <a:pt x="326" y="486"/>
                    </a:lnTo>
                    <a:lnTo>
                      <a:pt x="326" y="493"/>
                    </a:lnTo>
                    <a:lnTo>
                      <a:pt x="324" y="499"/>
                    </a:lnTo>
                    <a:lnTo>
                      <a:pt x="324" y="506"/>
                    </a:lnTo>
                    <a:lnTo>
                      <a:pt x="324" y="512"/>
                    </a:lnTo>
                    <a:lnTo>
                      <a:pt x="326" y="515"/>
                    </a:lnTo>
                    <a:lnTo>
                      <a:pt x="329" y="517"/>
                    </a:lnTo>
                    <a:lnTo>
                      <a:pt x="338" y="519"/>
                    </a:lnTo>
                    <a:lnTo>
                      <a:pt x="345" y="520"/>
                    </a:lnTo>
                    <a:lnTo>
                      <a:pt x="345" y="526"/>
                    </a:lnTo>
                    <a:lnTo>
                      <a:pt x="343" y="529"/>
                    </a:lnTo>
                    <a:lnTo>
                      <a:pt x="345" y="534"/>
                    </a:lnTo>
                    <a:lnTo>
                      <a:pt x="349" y="543"/>
                    </a:lnTo>
                    <a:lnTo>
                      <a:pt x="356" y="553"/>
                    </a:lnTo>
                    <a:lnTo>
                      <a:pt x="357" y="559"/>
                    </a:lnTo>
                    <a:lnTo>
                      <a:pt x="359" y="562"/>
                    </a:lnTo>
                    <a:lnTo>
                      <a:pt x="357" y="567"/>
                    </a:lnTo>
                    <a:lnTo>
                      <a:pt x="356" y="573"/>
                    </a:lnTo>
                    <a:lnTo>
                      <a:pt x="356" y="574"/>
                    </a:lnTo>
                    <a:lnTo>
                      <a:pt x="357" y="576"/>
                    </a:lnTo>
                    <a:lnTo>
                      <a:pt x="357" y="578"/>
                    </a:lnTo>
                    <a:lnTo>
                      <a:pt x="357" y="580"/>
                    </a:lnTo>
                    <a:lnTo>
                      <a:pt x="352" y="583"/>
                    </a:lnTo>
                    <a:lnTo>
                      <a:pt x="345" y="585"/>
                    </a:lnTo>
                    <a:lnTo>
                      <a:pt x="342" y="583"/>
                    </a:lnTo>
                    <a:lnTo>
                      <a:pt x="340" y="581"/>
                    </a:lnTo>
                    <a:lnTo>
                      <a:pt x="340" y="578"/>
                    </a:lnTo>
                    <a:lnTo>
                      <a:pt x="338" y="576"/>
                    </a:lnTo>
                    <a:lnTo>
                      <a:pt x="336" y="576"/>
                    </a:lnTo>
                    <a:lnTo>
                      <a:pt x="335" y="576"/>
                    </a:lnTo>
                    <a:lnTo>
                      <a:pt x="328" y="580"/>
                    </a:lnTo>
                    <a:lnTo>
                      <a:pt x="322" y="585"/>
                    </a:lnTo>
                    <a:lnTo>
                      <a:pt x="319" y="588"/>
                    </a:lnTo>
                    <a:lnTo>
                      <a:pt x="317" y="588"/>
                    </a:lnTo>
                    <a:lnTo>
                      <a:pt x="314" y="587"/>
                    </a:lnTo>
                    <a:lnTo>
                      <a:pt x="308" y="583"/>
                    </a:lnTo>
                    <a:lnTo>
                      <a:pt x="303" y="581"/>
                    </a:lnTo>
                    <a:lnTo>
                      <a:pt x="298" y="583"/>
                    </a:lnTo>
                    <a:lnTo>
                      <a:pt x="289" y="583"/>
                    </a:lnTo>
                    <a:lnTo>
                      <a:pt x="282" y="581"/>
                    </a:lnTo>
                    <a:lnTo>
                      <a:pt x="279" y="581"/>
                    </a:lnTo>
                    <a:lnTo>
                      <a:pt x="277" y="583"/>
                    </a:lnTo>
                    <a:lnTo>
                      <a:pt x="277" y="585"/>
                    </a:lnTo>
                    <a:lnTo>
                      <a:pt x="277" y="590"/>
                    </a:lnTo>
                    <a:lnTo>
                      <a:pt x="277" y="595"/>
                    </a:lnTo>
                    <a:lnTo>
                      <a:pt x="275" y="597"/>
                    </a:lnTo>
                    <a:lnTo>
                      <a:pt x="272" y="599"/>
                    </a:lnTo>
                    <a:lnTo>
                      <a:pt x="268" y="599"/>
                    </a:lnTo>
                    <a:lnTo>
                      <a:pt x="265" y="600"/>
                    </a:lnTo>
                    <a:lnTo>
                      <a:pt x="260" y="600"/>
                    </a:lnTo>
                    <a:lnTo>
                      <a:pt x="256" y="604"/>
                    </a:lnTo>
                    <a:lnTo>
                      <a:pt x="255" y="609"/>
                    </a:lnTo>
                    <a:lnTo>
                      <a:pt x="249" y="604"/>
                    </a:lnTo>
                    <a:lnTo>
                      <a:pt x="248" y="602"/>
                    </a:lnTo>
                    <a:lnTo>
                      <a:pt x="244" y="602"/>
                    </a:lnTo>
                    <a:lnTo>
                      <a:pt x="242" y="602"/>
                    </a:lnTo>
                    <a:lnTo>
                      <a:pt x="239" y="604"/>
                    </a:lnTo>
                    <a:lnTo>
                      <a:pt x="237" y="604"/>
                    </a:lnTo>
                    <a:lnTo>
                      <a:pt x="234" y="602"/>
                    </a:lnTo>
                    <a:lnTo>
                      <a:pt x="230" y="599"/>
                    </a:lnTo>
                    <a:lnTo>
                      <a:pt x="230" y="597"/>
                    </a:lnTo>
                    <a:lnTo>
                      <a:pt x="232" y="595"/>
                    </a:lnTo>
                    <a:lnTo>
                      <a:pt x="228" y="592"/>
                    </a:lnTo>
                    <a:lnTo>
                      <a:pt x="227" y="588"/>
                    </a:lnTo>
                    <a:lnTo>
                      <a:pt x="227" y="585"/>
                    </a:lnTo>
                    <a:lnTo>
                      <a:pt x="227" y="581"/>
                    </a:lnTo>
                    <a:lnTo>
                      <a:pt x="223" y="576"/>
                    </a:lnTo>
                    <a:lnTo>
                      <a:pt x="221" y="574"/>
                    </a:lnTo>
                    <a:lnTo>
                      <a:pt x="221" y="571"/>
                    </a:lnTo>
                    <a:lnTo>
                      <a:pt x="221" y="566"/>
                    </a:lnTo>
                    <a:lnTo>
                      <a:pt x="221" y="562"/>
                    </a:lnTo>
                    <a:lnTo>
                      <a:pt x="220" y="560"/>
                    </a:lnTo>
                    <a:lnTo>
                      <a:pt x="218" y="559"/>
                    </a:lnTo>
                    <a:lnTo>
                      <a:pt x="213" y="559"/>
                    </a:lnTo>
                    <a:lnTo>
                      <a:pt x="206" y="557"/>
                    </a:lnTo>
                    <a:lnTo>
                      <a:pt x="204" y="555"/>
                    </a:lnTo>
                    <a:lnTo>
                      <a:pt x="202" y="552"/>
                    </a:lnTo>
                    <a:lnTo>
                      <a:pt x="204" y="547"/>
                    </a:lnTo>
                    <a:lnTo>
                      <a:pt x="202" y="538"/>
                    </a:lnTo>
                    <a:lnTo>
                      <a:pt x="202" y="536"/>
                    </a:lnTo>
                    <a:lnTo>
                      <a:pt x="199" y="534"/>
                    </a:lnTo>
                    <a:lnTo>
                      <a:pt x="192" y="533"/>
                    </a:lnTo>
                    <a:lnTo>
                      <a:pt x="169" y="533"/>
                    </a:lnTo>
                    <a:lnTo>
                      <a:pt x="147" y="536"/>
                    </a:lnTo>
                    <a:lnTo>
                      <a:pt x="140" y="538"/>
                    </a:lnTo>
                    <a:lnTo>
                      <a:pt x="136" y="540"/>
                    </a:lnTo>
                    <a:lnTo>
                      <a:pt x="133" y="543"/>
                    </a:lnTo>
                    <a:lnTo>
                      <a:pt x="129" y="541"/>
                    </a:lnTo>
                    <a:lnTo>
                      <a:pt x="120" y="540"/>
                    </a:lnTo>
                    <a:lnTo>
                      <a:pt x="107" y="536"/>
                    </a:lnTo>
                    <a:lnTo>
                      <a:pt x="100" y="536"/>
                    </a:lnTo>
                    <a:lnTo>
                      <a:pt x="96" y="536"/>
                    </a:lnTo>
                    <a:lnTo>
                      <a:pt x="94" y="538"/>
                    </a:lnTo>
                    <a:lnTo>
                      <a:pt x="93" y="540"/>
                    </a:lnTo>
                    <a:lnTo>
                      <a:pt x="93" y="541"/>
                    </a:lnTo>
                    <a:lnTo>
                      <a:pt x="91" y="543"/>
                    </a:lnTo>
                    <a:lnTo>
                      <a:pt x="86" y="541"/>
                    </a:lnTo>
                    <a:lnTo>
                      <a:pt x="79" y="540"/>
                    </a:lnTo>
                    <a:lnTo>
                      <a:pt x="70" y="538"/>
                    </a:lnTo>
                    <a:lnTo>
                      <a:pt x="65" y="538"/>
                    </a:lnTo>
                    <a:lnTo>
                      <a:pt x="60" y="538"/>
                    </a:lnTo>
                    <a:lnTo>
                      <a:pt x="58" y="540"/>
                    </a:lnTo>
                    <a:lnTo>
                      <a:pt x="54" y="543"/>
                    </a:lnTo>
                    <a:lnTo>
                      <a:pt x="53" y="543"/>
                    </a:lnTo>
                    <a:lnTo>
                      <a:pt x="51" y="543"/>
                    </a:lnTo>
                    <a:lnTo>
                      <a:pt x="49" y="541"/>
                    </a:lnTo>
                    <a:lnTo>
                      <a:pt x="46" y="543"/>
                    </a:lnTo>
                    <a:lnTo>
                      <a:pt x="39" y="547"/>
                    </a:lnTo>
                    <a:lnTo>
                      <a:pt x="37" y="548"/>
                    </a:lnTo>
                    <a:lnTo>
                      <a:pt x="33" y="548"/>
                    </a:lnTo>
                    <a:lnTo>
                      <a:pt x="30" y="547"/>
                    </a:lnTo>
                    <a:lnTo>
                      <a:pt x="26" y="540"/>
                    </a:lnTo>
                    <a:lnTo>
                      <a:pt x="28" y="531"/>
                    </a:lnTo>
                    <a:lnTo>
                      <a:pt x="30" y="522"/>
                    </a:lnTo>
                    <a:lnTo>
                      <a:pt x="30" y="512"/>
                    </a:lnTo>
                    <a:lnTo>
                      <a:pt x="33" y="501"/>
                    </a:lnTo>
                    <a:lnTo>
                      <a:pt x="35" y="496"/>
                    </a:lnTo>
                    <a:lnTo>
                      <a:pt x="37" y="494"/>
                    </a:lnTo>
                    <a:lnTo>
                      <a:pt x="44" y="491"/>
                    </a:lnTo>
                    <a:lnTo>
                      <a:pt x="49" y="489"/>
                    </a:lnTo>
                    <a:lnTo>
                      <a:pt x="51" y="487"/>
                    </a:lnTo>
                    <a:lnTo>
                      <a:pt x="51" y="486"/>
                    </a:lnTo>
                    <a:lnTo>
                      <a:pt x="53" y="482"/>
                    </a:lnTo>
                    <a:lnTo>
                      <a:pt x="56" y="480"/>
                    </a:lnTo>
                    <a:lnTo>
                      <a:pt x="66" y="479"/>
                    </a:lnTo>
                    <a:lnTo>
                      <a:pt x="77" y="477"/>
                    </a:lnTo>
                    <a:lnTo>
                      <a:pt x="80" y="475"/>
                    </a:lnTo>
                    <a:lnTo>
                      <a:pt x="82" y="472"/>
                    </a:lnTo>
                    <a:lnTo>
                      <a:pt x="82" y="466"/>
                    </a:lnTo>
                    <a:lnTo>
                      <a:pt x="84" y="459"/>
                    </a:lnTo>
                    <a:lnTo>
                      <a:pt x="86" y="456"/>
                    </a:lnTo>
                    <a:lnTo>
                      <a:pt x="84" y="451"/>
                    </a:lnTo>
                    <a:lnTo>
                      <a:pt x="82" y="451"/>
                    </a:lnTo>
                    <a:lnTo>
                      <a:pt x="79" y="449"/>
                    </a:lnTo>
                    <a:lnTo>
                      <a:pt x="73" y="451"/>
                    </a:lnTo>
                    <a:lnTo>
                      <a:pt x="68" y="449"/>
                    </a:lnTo>
                    <a:lnTo>
                      <a:pt x="66" y="447"/>
                    </a:lnTo>
                    <a:lnTo>
                      <a:pt x="68" y="444"/>
                    </a:lnTo>
                    <a:lnTo>
                      <a:pt x="70" y="437"/>
                    </a:lnTo>
                    <a:lnTo>
                      <a:pt x="70" y="426"/>
                    </a:lnTo>
                    <a:lnTo>
                      <a:pt x="68" y="418"/>
                    </a:lnTo>
                    <a:lnTo>
                      <a:pt x="66" y="409"/>
                    </a:lnTo>
                    <a:lnTo>
                      <a:pt x="66" y="404"/>
                    </a:lnTo>
                    <a:lnTo>
                      <a:pt x="65" y="404"/>
                    </a:lnTo>
                    <a:lnTo>
                      <a:pt x="61" y="405"/>
                    </a:lnTo>
                    <a:lnTo>
                      <a:pt x="60" y="404"/>
                    </a:lnTo>
                    <a:lnTo>
                      <a:pt x="58" y="402"/>
                    </a:lnTo>
                    <a:lnTo>
                      <a:pt x="54" y="399"/>
                    </a:lnTo>
                    <a:lnTo>
                      <a:pt x="51" y="395"/>
                    </a:lnTo>
                    <a:lnTo>
                      <a:pt x="42" y="393"/>
                    </a:lnTo>
                    <a:lnTo>
                      <a:pt x="37" y="392"/>
                    </a:lnTo>
                    <a:lnTo>
                      <a:pt x="33" y="388"/>
                    </a:lnTo>
                    <a:lnTo>
                      <a:pt x="28" y="383"/>
                    </a:lnTo>
                    <a:lnTo>
                      <a:pt x="25" y="376"/>
                    </a:lnTo>
                    <a:lnTo>
                      <a:pt x="19" y="362"/>
                    </a:lnTo>
                    <a:lnTo>
                      <a:pt x="14" y="351"/>
                    </a:lnTo>
                    <a:lnTo>
                      <a:pt x="7" y="341"/>
                    </a:lnTo>
                    <a:lnTo>
                      <a:pt x="0" y="332"/>
                    </a:lnTo>
                    <a:lnTo>
                      <a:pt x="9" y="332"/>
                    </a:lnTo>
                    <a:lnTo>
                      <a:pt x="18" y="336"/>
                    </a:lnTo>
                    <a:lnTo>
                      <a:pt x="39" y="346"/>
                    </a:lnTo>
                    <a:lnTo>
                      <a:pt x="53" y="351"/>
                    </a:lnTo>
                    <a:lnTo>
                      <a:pt x="70" y="355"/>
                    </a:lnTo>
                    <a:lnTo>
                      <a:pt x="91" y="355"/>
                    </a:lnTo>
                    <a:lnTo>
                      <a:pt x="115" y="351"/>
                    </a:lnTo>
                    <a:lnTo>
                      <a:pt x="159" y="341"/>
                    </a:lnTo>
                    <a:lnTo>
                      <a:pt x="171" y="338"/>
                    </a:lnTo>
                    <a:lnTo>
                      <a:pt x="181" y="334"/>
                    </a:lnTo>
                    <a:lnTo>
                      <a:pt x="188" y="329"/>
                    </a:lnTo>
                    <a:lnTo>
                      <a:pt x="192" y="324"/>
                    </a:lnTo>
                    <a:lnTo>
                      <a:pt x="192" y="317"/>
                    </a:lnTo>
                    <a:lnTo>
                      <a:pt x="192" y="306"/>
                    </a:lnTo>
                    <a:lnTo>
                      <a:pt x="192" y="296"/>
                    </a:lnTo>
                    <a:lnTo>
                      <a:pt x="197" y="287"/>
                    </a:lnTo>
                    <a:lnTo>
                      <a:pt x="202" y="280"/>
                    </a:lnTo>
                    <a:lnTo>
                      <a:pt x="211" y="275"/>
                    </a:lnTo>
                    <a:lnTo>
                      <a:pt x="230" y="264"/>
                    </a:lnTo>
                    <a:lnTo>
                      <a:pt x="241" y="259"/>
                    </a:lnTo>
                    <a:lnTo>
                      <a:pt x="249" y="252"/>
                    </a:lnTo>
                    <a:lnTo>
                      <a:pt x="256" y="247"/>
                    </a:lnTo>
                    <a:lnTo>
                      <a:pt x="263" y="245"/>
                    </a:lnTo>
                    <a:lnTo>
                      <a:pt x="268" y="245"/>
                    </a:lnTo>
                    <a:lnTo>
                      <a:pt x="274" y="247"/>
                    </a:lnTo>
                    <a:lnTo>
                      <a:pt x="284" y="251"/>
                    </a:lnTo>
                    <a:lnTo>
                      <a:pt x="288" y="251"/>
                    </a:lnTo>
                    <a:lnTo>
                      <a:pt x="291" y="247"/>
                    </a:lnTo>
                    <a:lnTo>
                      <a:pt x="293" y="244"/>
                    </a:lnTo>
                    <a:lnTo>
                      <a:pt x="295" y="240"/>
                    </a:lnTo>
                    <a:lnTo>
                      <a:pt x="295" y="231"/>
                    </a:lnTo>
                    <a:lnTo>
                      <a:pt x="295" y="221"/>
                    </a:lnTo>
                    <a:lnTo>
                      <a:pt x="298" y="204"/>
                    </a:lnTo>
                    <a:lnTo>
                      <a:pt x="302" y="193"/>
                    </a:lnTo>
                    <a:lnTo>
                      <a:pt x="308" y="186"/>
                    </a:lnTo>
                    <a:lnTo>
                      <a:pt x="315" y="183"/>
                    </a:lnTo>
                    <a:lnTo>
                      <a:pt x="322" y="181"/>
                    </a:lnTo>
                    <a:lnTo>
                      <a:pt x="328" y="177"/>
                    </a:lnTo>
                    <a:lnTo>
                      <a:pt x="329" y="174"/>
                    </a:lnTo>
                    <a:lnTo>
                      <a:pt x="329" y="169"/>
                    </a:lnTo>
                    <a:lnTo>
                      <a:pt x="324" y="160"/>
                    </a:lnTo>
                    <a:lnTo>
                      <a:pt x="319" y="148"/>
                    </a:lnTo>
                    <a:lnTo>
                      <a:pt x="319" y="144"/>
                    </a:lnTo>
                    <a:lnTo>
                      <a:pt x="319" y="143"/>
                    </a:lnTo>
                    <a:lnTo>
                      <a:pt x="322" y="141"/>
                    </a:lnTo>
                    <a:lnTo>
                      <a:pt x="326" y="141"/>
                    </a:lnTo>
                    <a:lnTo>
                      <a:pt x="335" y="141"/>
                    </a:lnTo>
                    <a:lnTo>
                      <a:pt x="345" y="143"/>
                    </a:lnTo>
                    <a:lnTo>
                      <a:pt x="354" y="143"/>
                    </a:lnTo>
                    <a:lnTo>
                      <a:pt x="357" y="141"/>
                    </a:lnTo>
                    <a:lnTo>
                      <a:pt x="361" y="139"/>
                    </a:lnTo>
                    <a:lnTo>
                      <a:pt x="362" y="134"/>
                    </a:lnTo>
                    <a:lnTo>
                      <a:pt x="364" y="129"/>
                    </a:lnTo>
                    <a:lnTo>
                      <a:pt x="364" y="122"/>
                    </a:lnTo>
                    <a:lnTo>
                      <a:pt x="368" y="115"/>
                    </a:lnTo>
                    <a:lnTo>
                      <a:pt x="373" y="103"/>
                    </a:lnTo>
                    <a:lnTo>
                      <a:pt x="375" y="97"/>
                    </a:lnTo>
                    <a:lnTo>
                      <a:pt x="376" y="90"/>
                    </a:lnTo>
                    <a:lnTo>
                      <a:pt x="375" y="82"/>
                    </a:lnTo>
                    <a:lnTo>
                      <a:pt x="373" y="71"/>
                    </a:lnTo>
                    <a:lnTo>
                      <a:pt x="368" y="62"/>
                    </a:lnTo>
                    <a:lnTo>
                      <a:pt x="366" y="54"/>
                    </a:lnTo>
                    <a:lnTo>
                      <a:pt x="368" y="47"/>
                    </a:lnTo>
                    <a:lnTo>
                      <a:pt x="369" y="40"/>
                    </a:lnTo>
                    <a:lnTo>
                      <a:pt x="375" y="35"/>
                    </a:lnTo>
                    <a:lnTo>
                      <a:pt x="383" y="28"/>
                    </a:lnTo>
                    <a:lnTo>
                      <a:pt x="409" y="15"/>
                    </a:lnTo>
                    <a:lnTo>
                      <a:pt x="423" y="9"/>
                    </a:lnTo>
                    <a:lnTo>
                      <a:pt x="437" y="7"/>
                    </a:lnTo>
                    <a:lnTo>
                      <a:pt x="446" y="7"/>
                    </a:lnTo>
                    <a:lnTo>
                      <a:pt x="455" y="9"/>
                    </a:lnTo>
                    <a:lnTo>
                      <a:pt x="463" y="10"/>
                    </a:lnTo>
                    <a:lnTo>
                      <a:pt x="469" y="9"/>
                    </a:lnTo>
                    <a:lnTo>
                      <a:pt x="474" y="7"/>
                    </a:lnTo>
                    <a:lnTo>
                      <a:pt x="479" y="0"/>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64" name="Google Shape;964;p58"/>
              <p:cNvSpPr/>
              <p:nvPr/>
            </p:nvSpPr>
            <p:spPr>
              <a:xfrm>
                <a:off x="2897" y="2101"/>
                <a:ext cx="260" cy="264"/>
              </a:xfrm>
              <a:custGeom>
                <a:rect b="b" l="l" r="r" t="t"/>
                <a:pathLst>
                  <a:path extrusionOk="0" h="676" w="676">
                    <a:moveTo>
                      <a:pt x="169" y="64"/>
                    </a:moveTo>
                    <a:lnTo>
                      <a:pt x="169" y="64"/>
                    </a:lnTo>
                    <a:lnTo>
                      <a:pt x="172" y="85"/>
                    </a:lnTo>
                    <a:lnTo>
                      <a:pt x="174" y="94"/>
                    </a:lnTo>
                    <a:lnTo>
                      <a:pt x="176" y="99"/>
                    </a:lnTo>
                    <a:lnTo>
                      <a:pt x="179" y="103"/>
                    </a:lnTo>
                    <a:lnTo>
                      <a:pt x="183" y="106"/>
                    </a:lnTo>
                    <a:lnTo>
                      <a:pt x="192" y="110"/>
                    </a:lnTo>
                    <a:lnTo>
                      <a:pt x="207" y="110"/>
                    </a:lnTo>
                    <a:lnTo>
                      <a:pt x="212" y="111"/>
                    </a:lnTo>
                    <a:lnTo>
                      <a:pt x="216" y="115"/>
                    </a:lnTo>
                    <a:lnTo>
                      <a:pt x="218" y="118"/>
                    </a:lnTo>
                    <a:lnTo>
                      <a:pt x="223" y="127"/>
                    </a:lnTo>
                    <a:lnTo>
                      <a:pt x="232" y="134"/>
                    </a:lnTo>
                    <a:lnTo>
                      <a:pt x="240" y="141"/>
                    </a:lnTo>
                    <a:lnTo>
                      <a:pt x="251" y="144"/>
                    </a:lnTo>
                    <a:lnTo>
                      <a:pt x="259" y="148"/>
                    </a:lnTo>
                    <a:lnTo>
                      <a:pt x="270" y="151"/>
                    </a:lnTo>
                    <a:lnTo>
                      <a:pt x="277" y="151"/>
                    </a:lnTo>
                    <a:lnTo>
                      <a:pt x="282" y="151"/>
                    </a:lnTo>
                    <a:lnTo>
                      <a:pt x="315" y="141"/>
                    </a:lnTo>
                    <a:lnTo>
                      <a:pt x="334" y="138"/>
                    </a:lnTo>
                    <a:lnTo>
                      <a:pt x="345" y="136"/>
                    </a:lnTo>
                    <a:lnTo>
                      <a:pt x="343" y="138"/>
                    </a:lnTo>
                    <a:lnTo>
                      <a:pt x="340" y="139"/>
                    </a:lnTo>
                    <a:lnTo>
                      <a:pt x="338" y="141"/>
                    </a:lnTo>
                    <a:lnTo>
                      <a:pt x="347" y="143"/>
                    </a:lnTo>
                    <a:lnTo>
                      <a:pt x="350" y="143"/>
                    </a:lnTo>
                    <a:lnTo>
                      <a:pt x="352" y="139"/>
                    </a:lnTo>
                    <a:lnTo>
                      <a:pt x="352" y="138"/>
                    </a:lnTo>
                    <a:lnTo>
                      <a:pt x="352" y="132"/>
                    </a:lnTo>
                    <a:lnTo>
                      <a:pt x="347" y="115"/>
                    </a:lnTo>
                    <a:lnTo>
                      <a:pt x="362" y="115"/>
                    </a:lnTo>
                    <a:lnTo>
                      <a:pt x="371" y="111"/>
                    </a:lnTo>
                    <a:lnTo>
                      <a:pt x="374" y="110"/>
                    </a:lnTo>
                    <a:lnTo>
                      <a:pt x="376" y="106"/>
                    </a:lnTo>
                    <a:lnTo>
                      <a:pt x="376" y="103"/>
                    </a:lnTo>
                    <a:lnTo>
                      <a:pt x="378" y="97"/>
                    </a:lnTo>
                    <a:lnTo>
                      <a:pt x="383" y="92"/>
                    </a:lnTo>
                    <a:lnTo>
                      <a:pt x="392" y="85"/>
                    </a:lnTo>
                    <a:lnTo>
                      <a:pt x="399" y="82"/>
                    </a:lnTo>
                    <a:lnTo>
                      <a:pt x="407" y="82"/>
                    </a:lnTo>
                    <a:lnTo>
                      <a:pt x="420" y="82"/>
                    </a:lnTo>
                    <a:lnTo>
                      <a:pt x="427" y="84"/>
                    </a:lnTo>
                    <a:lnTo>
                      <a:pt x="430" y="82"/>
                    </a:lnTo>
                    <a:lnTo>
                      <a:pt x="432" y="78"/>
                    </a:lnTo>
                    <a:lnTo>
                      <a:pt x="435" y="73"/>
                    </a:lnTo>
                    <a:lnTo>
                      <a:pt x="441" y="71"/>
                    </a:lnTo>
                    <a:lnTo>
                      <a:pt x="446" y="71"/>
                    </a:lnTo>
                    <a:lnTo>
                      <a:pt x="451" y="75"/>
                    </a:lnTo>
                    <a:lnTo>
                      <a:pt x="454" y="75"/>
                    </a:lnTo>
                    <a:lnTo>
                      <a:pt x="456" y="75"/>
                    </a:lnTo>
                    <a:lnTo>
                      <a:pt x="460" y="73"/>
                    </a:lnTo>
                    <a:lnTo>
                      <a:pt x="460" y="71"/>
                    </a:lnTo>
                    <a:lnTo>
                      <a:pt x="461" y="71"/>
                    </a:lnTo>
                    <a:lnTo>
                      <a:pt x="463" y="73"/>
                    </a:lnTo>
                    <a:lnTo>
                      <a:pt x="465" y="77"/>
                    </a:lnTo>
                    <a:lnTo>
                      <a:pt x="468" y="82"/>
                    </a:lnTo>
                    <a:lnTo>
                      <a:pt x="472" y="85"/>
                    </a:lnTo>
                    <a:lnTo>
                      <a:pt x="482" y="89"/>
                    </a:lnTo>
                    <a:lnTo>
                      <a:pt x="493" y="92"/>
                    </a:lnTo>
                    <a:lnTo>
                      <a:pt x="496" y="94"/>
                    </a:lnTo>
                    <a:lnTo>
                      <a:pt x="498" y="97"/>
                    </a:lnTo>
                    <a:lnTo>
                      <a:pt x="500" y="103"/>
                    </a:lnTo>
                    <a:lnTo>
                      <a:pt x="503" y="101"/>
                    </a:lnTo>
                    <a:lnTo>
                      <a:pt x="512" y="99"/>
                    </a:lnTo>
                    <a:lnTo>
                      <a:pt x="517" y="99"/>
                    </a:lnTo>
                    <a:lnTo>
                      <a:pt x="524" y="101"/>
                    </a:lnTo>
                    <a:lnTo>
                      <a:pt x="531" y="104"/>
                    </a:lnTo>
                    <a:lnTo>
                      <a:pt x="536" y="106"/>
                    </a:lnTo>
                    <a:lnTo>
                      <a:pt x="538" y="110"/>
                    </a:lnTo>
                    <a:lnTo>
                      <a:pt x="538" y="113"/>
                    </a:lnTo>
                    <a:lnTo>
                      <a:pt x="538" y="117"/>
                    </a:lnTo>
                    <a:lnTo>
                      <a:pt x="540" y="118"/>
                    </a:lnTo>
                    <a:lnTo>
                      <a:pt x="543" y="122"/>
                    </a:lnTo>
                    <a:lnTo>
                      <a:pt x="550" y="125"/>
                    </a:lnTo>
                    <a:lnTo>
                      <a:pt x="557" y="129"/>
                    </a:lnTo>
                    <a:lnTo>
                      <a:pt x="562" y="132"/>
                    </a:lnTo>
                    <a:lnTo>
                      <a:pt x="568" y="139"/>
                    </a:lnTo>
                    <a:lnTo>
                      <a:pt x="571" y="146"/>
                    </a:lnTo>
                    <a:lnTo>
                      <a:pt x="573" y="148"/>
                    </a:lnTo>
                    <a:lnTo>
                      <a:pt x="578" y="148"/>
                    </a:lnTo>
                    <a:lnTo>
                      <a:pt x="594" y="148"/>
                    </a:lnTo>
                    <a:lnTo>
                      <a:pt x="599" y="148"/>
                    </a:lnTo>
                    <a:lnTo>
                      <a:pt x="602" y="151"/>
                    </a:lnTo>
                    <a:lnTo>
                      <a:pt x="602" y="155"/>
                    </a:lnTo>
                    <a:lnTo>
                      <a:pt x="601" y="158"/>
                    </a:lnTo>
                    <a:lnTo>
                      <a:pt x="601" y="160"/>
                    </a:lnTo>
                    <a:lnTo>
                      <a:pt x="601" y="165"/>
                    </a:lnTo>
                    <a:lnTo>
                      <a:pt x="602" y="171"/>
                    </a:lnTo>
                    <a:lnTo>
                      <a:pt x="601" y="176"/>
                    </a:lnTo>
                    <a:lnTo>
                      <a:pt x="599" y="179"/>
                    </a:lnTo>
                    <a:lnTo>
                      <a:pt x="602" y="181"/>
                    </a:lnTo>
                    <a:lnTo>
                      <a:pt x="604" y="185"/>
                    </a:lnTo>
                    <a:lnTo>
                      <a:pt x="604" y="188"/>
                    </a:lnTo>
                    <a:lnTo>
                      <a:pt x="602" y="193"/>
                    </a:lnTo>
                    <a:lnTo>
                      <a:pt x="606" y="197"/>
                    </a:lnTo>
                    <a:lnTo>
                      <a:pt x="601" y="218"/>
                    </a:lnTo>
                    <a:lnTo>
                      <a:pt x="596" y="232"/>
                    </a:lnTo>
                    <a:lnTo>
                      <a:pt x="590" y="240"/>
                    </a:lnTo>
                    <a:lnTo>
                      <a:pt x="585" y="247"/>
                    </a:lnTo>
                    <a:lnTo>
                      <a:pt x="582" y="254"/>
                    </a:lnTo>
                    <a:lnTo>
                      <a:pt x="578" y="259"/>
                    </a:lnTo>
                    <a:lnTo>
                      <a:pt x="576" y="266"/>
                    </a:lnTo>
                    <a:lnTo>
                      <a:pt x="578" y="277"/>
                    </a:lnTo>
                    <a:lnTo>
                      <a:pt x="587" y="327"/>
                    </a:lnTo>
                    <a:lnTo>
                      <a:pt x="589" y="352"/>
                    </a:lnTo>
                    <a:lnTo>
                      <a:pt x="589" y="376"/>
                    </a:lnTo>
                    <a:lnTo>
                      <a:pt x="589" y="385"/>
                    </a:lnTo>
                    <a:lnTo>
                      <a:pt x="590" y="388"/>
                    </a:lnTo>
                    <a:lnTo>
                      <a:pt x="594" y="390"/>
                    </a:lnTo>
                    <a:lnTo>
                      <a:pt x="599" y="392"/>
                    </a:lnTo>
                    <a:lnTo>
                      <a:pt x="606" y="392"/>
                    </a:lnTo>
                    <a:lnTo>
                      <a:pt x="613" y="392"/>
                    </a:lnTo>
                    <a:lnTo>
                      <a:pt x="618" y="392"/>
                    </a:lnTo>
                    <a:lnTo>
                      <a:pt x="622" y="393"/>
                    </a:lnTo>
                    <a:lnTo>
                      <a:pt x="623" y="395"/>
                    </a:lnTo>
                    <a:lnTo>
                      <a:pt x="625" y="399"/>
                    </a:lnTo>
                    <a:lnTo>
                      <a:pt x="625" y="404"/>
                    </a:lnTo>
                    <a:lnTo>
                      <a:pt x="625" y="414"/>
                    </a:lnTo>
                    <a:lnTo>
                      <a:pt x="620" y="423"/>
                    </a:lnTo>
                    <a:lnTo>
                      <a:pt x="615" y="430"/>
                    </a:lnTo>
                    <a:lnTo>
                      <a:pt x="608" y="437"/>
                    </a:lnTo>
                    <a:lnTo>
                      <a:pt x="596" y="449"/>
                    </a:lnTo>
                    <a:lnTo>
                      <a:pt x="592" y="454"/>
                    </a:lnTo>
                    <a:lnTo>
                      <a:pt x="590" y="461"/>
                    </a:lnTo>
                    <a:lnTo>
                      <a:pt x="597" y="470"/>
                    </a:lnTo>
                    <a:lnTo>
                      <a:pt x="604" y="480"/>
                    </a:lnTo>
                    <a:lnTo>
                      <a:pt x="609" y="491"/>
                    </a:lnTo>
                    <a:lnTo>
                      <a:pt x="615" y="505"/>
                    </a:lnTo>
                    <a:lnTo>
                      <a:pt x="618" y="512"/>
                    </a:lnTo>
                    <a:lnTo>
                      <a:pt x="623" y="517"/>
                    </a:lnTo>
                    <a:lnTo>
                      <a:pt x="627" y="521"/>
                    </a:lnTo>
                    <a:lnTo>
                      <a:pt x="632" y="522"/>
                    </a:lnTo>
                    <a:lnTo>
                      <a:pt x="641" y="524"/>
                    </a:lnTo>
                    <a:lnTo>
                      <a:pt x="644" y="528"/>
                    </a:lnTo>
                    <a:lnTo>
                      <a:pt x="648" y="531"/>
                    </a:lnTo>
                    <a:lnTo>
                      <a:pt x="650" y="533"/>
                    </a:lnTo>
                    <a:lnTo>
                      <a:pt x="651" y="534"/>
                    </a:lnTo>
                    <a:lnTo>
                      <a:pt x="655" y="533"/>
                    </a:lnTo>
                    <a:lnTo>
                      <a:pt x="656" y="533"/>
                    </a:lnTo>
                    <a:lnTo>
                      <a:pt x="656" y="538"/>
                    </a:lnTo>
                    <a:lnTo>
                      <a:pt x="658" y="547"/>
                    </a:lnTo>
                    <a:lnTo>
                      <a:pt x="660" y="555"/>
                    </a:lnTo>
                    <a:lnTo>
                      <a:pt x="660" y="566"/>
                    </a:lnTo>
                    <a:lnTo>
                      <a:pt x="658" y="573"/>
                    </a:lnTo>
                    <a:lnTo>
                      <a:pt x="656" y="576"/>
                    </a:lnTo>
                    <a:lnTo>
                      <a:pt x="658" y="578"/>
                    </a:lnTo>
                    <a:lnTo>
                      <a:pt x="663" y="580"/>
                    </a:lnTo>
                    <a:lnTo>
                      <a:pt x="669" y="578"/>
                    </a:lnTo>
                    <a:lnTo>
                      <a:pt x="672" y="580"/>
                    </a:lnTo>
                    <a:lnTo>
                      <a:pt x="674" y="580"/>
                    </a:lnTo>
                    <a:lnTo>
                      <a:pt x="676" y="585"/>
                    </a:lnTo>
                    <a:lnTo>
                      <a:pt x="674" y="588"/>
                    </a:lnTo>
                    <a:lnTo>
                      <a:pt x="672" y="595"/>
                    </a:lnTo>
                    <a:lnTo>
                      <a:pt x="672" y="601"/>
                    </a:lnTo>
                    <a:lnTo>
                      <a:pt x="670" y="604"/>
                    </a:lnTo>
                    <a:lnTo>
                      <a:pt x="667" y="606"/>
                    </a:lnTo>
                    <a:lnTo>
                      <a:pt x="656" y="608"/>
                    </a:lnTo>
                    <a:lnTo>
                      <a:pt x="646" y="609"/>
                    </a:lnTo>
                    <a:lnTo>
                      <a:pt x="643" y="611"/>
                    </a:lnTo>
                    <a:lnTo>
                      <a:pt x="641" y="615"/>
                    </a:lnTo>
                    <a:lnTo>
                      <a:pt x="641" y="616"/>
                    </a:lnTo>
                    <a:lnTo>
                      <a:pt x="639" y="618"/>
                    </a:lnTo>
                    <a:lnTo>
                      <a:pt x="634" y="620"/>
                    </a:lnTo>
                    <a:lnTo>
                      <a:pt x="627" y="623"/>
                    </a:lnTo>
                    <a:lnTo>
                      <a:pt x="625" y="625"/>
                    </a:lnTo>
                    <a:lnTo>
                      <a:pt x="623" y="630"/>
                    </a:lnTo>
                    <a:lnTo>
                      <a:pt x="620" y="641"/>
                    </a:lnTo>
                    <a:lnTo>
                      <a:pt x="620" y="651"/>
                    </a:lnTo>
                    <a:lnTo>
                      <a:pt x="618" y="660"/>
                    </a:lnTo>
                    <a:lnTo>
                      <a:pt x="616" y="669"/>
                    </a:lnTo>
                    <a:lnTo>
                      <a:pt x="615" y="669"/>
                    </a:lnTo>
                    <a:lnTo>
                      <a:pt x="613" y="670"/>
                    </a:lnTo>
                    <a:lnTo>
                      <a:pt x="613" y="674"/>
                    </a:lnTo>
                    <a:lnTo>
                      <a:pt x="611" y="676"/>
                    </a:lnTo>
                    <a:lnTo>
                      <a:pt x="609" y="676"/>
                    </a:lnTo>
                    <a:lnTo>
                      <a:pt x="606" y="674"/>
                    </a:lnTo>
                    <a:lnTo>
                      <a:pt x="597" y="670"/>
                    </a:lnTo>
                    <a:lnTo>
                      <a:pt x="590" y="670"/>
                    </a:lnTo>
                    <a:lnTo>
                      <a:pt x="585" y="669"/>
                    </a:lnTo>
                    <a:lnTo>
                      <a:pt x="582" y="665"/>
                    </a:lnTo>
                    <a:lnTo>
                      <a:pt x="578" y="660"/>
                    </a:lnTo>
                    <a:lnTo>
                      <a:pt x="576" y="660"/>
                    </a:lnTo>
                    <a:lnTo>
                      <a:pt x="575" y="662"/>
                    </a:lnTo>
                    <a:lnTo>
                      <a:pt x="575" y="665"/>
                    </a:lnTo>
                    <a:lnTo>
                      <a:pt x="575" y="667"/>
                    </a:lnTo>
                    <a:lnTo>
                      <a:pt x="571" y="667"/>
                    </a:lnTo>
                    <a:lnTo>
                      <a:pt x="559" y="663"/>
                    </a:lnTo>
                    <a:lnTo>
                      <a:pt x="545" y="660"/>
                    </a:lnTo>
                    <a:lnTo>
                      <a:pt x="540" y="660"/>
                    </a:lnTo>
                    <a:lnTo>
                      <a:pt x="535" y="662"/>
                    </a:lnTo>
                    <a:lnTo>
                      <a:pt x="531" y="662"/>
                    </a:lnTo>
                    <a:lnTo>
                      <a:pt x="529" y="662"/>
                    </a:lnTo>
                    <a:lnTo>
                      <a:pt x="524" y="660"/>
                    </a:lnTo>
                    <a:lnTo>
                      <a:pt x="519" y="656"/>
                    </a:lnTo>
                    <a:lnTo>
                      <a:pt x="515" y="655"/>
                    </a:lnTo>
                    <a:lnTo>
                      <a:pt x="510" y="653"/>
                    </a:lnTo>
                    <a:lnTo>
                      <a:pt x="501" y="653"/>
                    </a:lnTo>
                    <a:lnTo>
                      <a:pt x="498" y="655"/>
                    </a:lnTo>
                    <a:lnTo>
                      <a:pt x="495" y="655"/>
                    </a:lnTo>
                    <a:lnTo>
                      <a:pt x="491" y="653"/>
                    </a:lnTo>
                    <a:lnTo>
                      <a:pt x="489" y="651"/>
                    </a:lnTo>
                    <a:lnTo>
                      <a:pt x="484" y="649"/>
                    </a:lnTo>
                    <a:lnTo>
                      <a:pt x="477" y="648"/>
                    </a:lnTo>
                    <a:lnTo>
                      <a:pt x="468" y="646"/>
                    </a:lnTo>
                    <a:lnTo>
                      <a:pt x="465" y="644"/>
                    </a:lnTo>
                    <a:lnTo>
                      <a:pt x="463" y="641"/>
                    </a:lnTo>
                    <a:lnTo>
                      <a:pt x="461" y="627"/>
                    </a:lnTo>
                    <a:lnTo>
                      <a:pt x="458" y="609"/>
                    </a:lnTo>
                    <a:lnTo>
                      <a:pt x="456" y="601"/>
                    </a:lnTo>
                    <a:lnTo>
                      <a:pt x="453" y="592"/>
                    </a:lnTo>
                    <a:lnTo>
                      <a:pt x="448" y="587"/>
                    </a:lnTo>
                    <a:lnTo>
                      <a:pt x="441" y="581"/>
                    </a:lnTo>
                    <a:lnTo>
                      <a:pt x="435" y="581"/>
                    </a:lnTo>
                    <a:lnTo>
                      <a:pt x="430" y="581"/>
                    </a:lnTo>
                    <a:lnTo>
                      <a:pt x="427" y="581"/>
                    </a:lnTo>
                    <a:lnTo>
                      <a:pt x="423" y="583"/>
                    </a:lnTo>
                    <a:lnTo>
                      <a:pt x="420" y="588"/>
                    </a:lnTo>
                    <a:lnTo>
                      <a:pt x="416" y="590"/>
                    </a:lnTo>
                    <a:lnTo>
                      <a:pt x="413" y="590"/>
                    </a:lnTo>
                    <a:lnTo>
                      <a:pt x="409" y="592"/>
                    </a:lnTo>
                    <a:lnTo>
                      <a:pt x="407" y="592"/>
                    </a:lnTo>
                    <a:lnTo>
                      <a:pt x="406" y="595"/>
                    </a:lnTo>
                    <a:lnTo>
                      <a:pt x="404" y="599"/>
                    </a:lnTo>
                    <a:lnTo>
                      <a:pt x="399" y="601"/>
                    </a:lnTo>
                    <a:lnTo>
                      <a:pt x="394" y="601"/>
                    </a:lnTo>
                    <a:lnTo>
                      <a:pt x="390" y="602"/>
                    </a:lnTo>
                    <a:lnTo>
                      <a:pt x="383" y="609"/>
                    </a:lnTo>
                    <a:lnTo>
                      <a:pt x="378" y="611"/>
                    </a:lnTo>
                    <a:lnTo>
                      <a:pt x="374" y="613"/>
                    </a:lnTo>
                    <a:lnTo>
                      <a:pt x="371" y="611"/>
                    </a:lnTo>
                    <a:lnTo>
                      <a:pt x="366" y="608"/>
                    </a:lnTo>
                    <a:lnTo>
                      <a:pt x="362" y="604"/>
                    </a:lnTo>
                    <a:lnTo>
                      <a:pt x="357" y="602"/>
                    </a:lnTo>
                    <a:lnTo>
                      <a:pt x="348" y="602"/>
                    </a:lnTo>
                    <a:lnTo>
                      <a:pt x="343" y="602"/>
                    </a:lnTo>
                    <a:lnTo>
                      <a:pt x="338" y="601"/>
                    </a:lnTo>
                    <a:lnTo>
                      <a:pt x="331" y="597"/>
                    </a:lnTo>
                    <a:lnTo>
                      <a:pt x="324" y="590"/>
                    </a:lnTo>
                    <a:lnTo>
                      <a:pt x="319" y="587"/>
                    </a:lnTo>
                    <a:lnTo>
                      <a:pt x="310" y="581"/>
                    </a:lnTo>
                    <a:lnTo>
                      <a:pt x="303" y="576"/>
                    </a:lnTo>
                    <a:lnTo>
                      <a:pt x="300" y="573"/>
                    </a:lnTo>
                    <a:lnTo>
                      <a:pt x="300" y="571"/>
                    </a:lnTo>
                    <a:lnTo>
                      <a:pt x="300" y="568"/>
                    </a:lnTo>
                    <a:lnTo>
                      <a:pt x="296" y="564"/>
                    </a:lnTo>
                    <a:lnTo>
                      <a:pt x="284" y="559"/>
                    </a:lnTo>
                    <a:lnTo>
                      <a:pt x="268" y="552"/>
                    </a:lnTo>
                    <a:lnTo>
                      <a:pt x="261" y="547"/>
                    </a:lnTo>
                    <a:lnTo>
                      <a:pt x="256" y="541"/>
                    </a:lnTo>
                    <a:lnTo>
                      <a:pt x="251" y="534"/>
                    </a:lnTo>
                    <a:lnTo>
                      <a:pt x="249" y="531"/>
                    </a:lnTo>
                    <a:lnTo>
                      <a:pt x="247" y="524"/>
                    </a:lnTo>
                    <a:lnTo>
                      <a:pt x="247" y="517"/>
                    </a:lnTo>
                    <a:lnTo>
                      <a:pt x="246" y="514"/>
                    </a:lnTo>
                    <a:lnTo>
                      <a:pt x="242" y="508"/>
                    </a:lnTo>
                    <a:lnTo>
                      <a:pt x="239" y="503"/>
                    </a:lnTo>
                    <a:lnTo>
                      <a:pt x="237" y="498"/>
                    </a:lnTo>
                    <a:lnTo>
                      <a:pt x="233" y="489"/>
                    </a:lnTo>
                    <a:lnTo>
                      <a:pt x="230" y="479"/>
                    </a:lnTo>
                    <a:lnTo>
                      <a:pt x="226" y="475"/>
                    </a:lnTo>
                    <a:lnTo>
                      <a:pt x="223" y="470"/>
                    </a:lnTo>
                    <a:lnTo>
                      <a:pt x="218" y="465"/>
                    </a:lnTo>
                    <a:lnTo>
                      <a:pt x="216" y="460"/>
                    </a:lnTo>
                    <a:lnTo>
                      <a:pt x="212" y="451"/>
                    </a:lnTo>
                    <a:lnTo>
                      <a:pt x="211" y="449"/>
                    </a:lnTo>
                    <a:lnTo>
                      <a:pt x="209" y="447"/>
                    </a:lnTo>
                    <a:lnTo>
                      <a:pt x="207" y="447"/>
                    </a:lnTo>
                    <a:lnTo>
                      <a:pt x="202" y="451"/>
                    </a:lnTo>
                    <a:lnTo>
                      <a:pt x="197" y="453"/>
                    </a:lnTo>
                    <a:lnTo>
                      <a:pt x="192" y="453"/>
                    </a:lnTo>
                    <a:lnTo>
                      <a:pt x="186" y="449"/>
                    </a:lnTo>
                    <a:lnTo>
                      <a:pt x="181" y="446"/>
                    </a:lnTo>
                    <a:lnTo>
                      <a:pt x="174" y="442"/>
                    </a:lnTo>
                    <a:lnTo>
                      <a:pt x="172" y="442"/>
                    </a:lnTo>
                    <a:lnTo>
                      <a:pt x="171" y="446"/>
                    </a:lnTo>
                    <a:lnTo>
                      <a:pt x="169" y="451"/>
                    </a:lnTo>
                    <a:lnTo>
                      <a:pt x="167" y="454"/>
                    </a:lnTo>
                    <a:lnTo>
                      <a:pt x="164" y="454"/>
                    </a:lnTo>
                    <a:lnTo>
                      <a:pt x="157" y="458"/>
                    </a:lnTo>
                    <a:lnTo>
                      <a:pt x="155" y="451"/>
                    </a:lnTo>
                    <a:lnTo>
                      <a:pt x="153" y="446"/>
                    </a:lnTo>
                    <a:lnTo>
                      <a:pt x="150" y="442"/>
                    </a:lnTo>
                    <a:lnTo>
                      <a:pt x="145" y="439"/>
                    </a:lnTo>
                    <a:lnTo>
                      <a:pt x="143" y="435"/>
                    </a:lnTo>
                    <a:lnTo>
                      <a:pt x="141" y="433"/>
                    </a:lnTo>
                    <a:lnTo>
                      <a:pt x="139" y="427"/>
                    </a:lnTo>
                    <a:lnTo>
                      <a:pt x="136" y="418"/>
                    </a:lnTo>
                    <a:lnTo>
                      <a:pt x="132" y="409"/>
                    </a:lnTo>
                    <a:lnTo>
                      <a:pt x="129" y="406"/>
                    </a:lnTo>
                    <a:lnTo>
                      <a:pt x="129" y="400"/>
                    </a:lnTo>
                    <a:lnTo>
                      <a:pt x="131" y="388"/>
                    </a:lnTo>
                    <a:lnTo>
                      <a:pt x="131" y="381"/>
                    </a:lnTo>
                    <a:lnTo>
                      <a:pt x="132" y="373"/>
                    </a:lnTo>
                    <a:lnTo>
                      <a:pt x="131" y="366"/>
                    </a:lnTo>
                    <a:lnTo>
                      <a:pt x="127" y="357"/>
                    </a:lnTo>
                    <a:lnTo>
                      <a:pt x="122" y="350"/>
                    </a:lnTo>
                    <a:lnTo>
                      <a:pt x="113" y="343"/>
                    </a:lnTo>
                    <a:lnTo>
                      <a:pt x="98" y="333"/>
                    </a:lnTo>
                    <a:lnTo>
                      <a:pt x="91" y="327"/>
                    </a:lnTo>
                    <a:lnTo>
                      <a:pt x="84" y="320"/>
                    </a:lnTo>
                    <a:lnTo>
                      <a:pt x="78" y="315"/>
                    </a:lnTo>
                    <a:lnTo>
                      <a:pt x="75" y="306"/>
                    </a:lnTo>
                    <a:lnTo>
                      <a:pt x="73" y="299"/>
                    </a:lnTo>
                    <a:lnTo>
                      <a:pt x="70" y="294"/>
                    </a:lnTo>
                    <a:lnTo>
                      <a:pt x="59" y="285"/>
                    </a:lnTo>
                    <a:lnTo>
                      <a:pt x="56" y="282"/>
                    </a:lnTo>
                    <a:lnTo>
                      <a:pt x="52" y="277"/>
                    </a:lnTo>
                    <a:lnTo>
                      <a:pt x="49" y="270"/>
                    </a:lnTo>
                    <a:lnTo>
                      <a:pt x="49" y="259"/>
                    </a:lnTo>
                    <a:lnTo>
                      <a:pt x="51" y="251"/>
                    </a:lnTo>
                    <a:lnTo>
                      <a:pt x="54" y="242"/>
                    </a:lnTo>
                    <a:lnTo>
                      <a:pt x="59" y="237"/>
                    </a:lnTo>
                    <a:lnTo>
                      <a:pt x="64" y="232"/>
                    </a:lnTo>
                    <a:lnTo>
                      <a:pt x="70" y="226"/>
                    </a:lnTo>
                    <a:lnTo>
                      <a:pt x="73" y="221"/>
                    </a:lnTo>
                    <a:lnTo>
                      <a:pt x="73" y="214"/>
                    </a:lnTo>
                    <a:lnTo>
                      <a:pt x="71" y="207"/>
                    </a:lnTo>
                    <a:lnTo>
                      <a:pt x="70" y="202"/>
                    </a:lnTo>
                    <a:lnTo>
                      <a:pt x="70" y="197"/>
                    </a:lnTo>
                    <a:lnTo>
                      <a:pt x="71" y="195"/>
                    </a:lnTo>
                    <a:lnTo>
                      <a:pt x="75" y="193"/>
                    </a:lnTo>
                    <a:lnTo>
                      <a:pt x="80" y="191"/>
                    </a:lnTo>
                    <a:lnTo>
                      <a:pt x="82" y="190"/>
                    </a:lnTo>
                    <a:lnTo>
                      <a:pt x="80" y="188"/>
                    </a:lnTo>
                    <a:lnTo>
                      <a:pt x="78" y="185"/>
                    </a:lnTo>
                    <a:lnTo>
                      <a:pt x="75" y="185"/>
                    </a:lnTo>
                    <a:lnTo>
                      <a:pt x="63" y="183"/>
                    </a:lnTo>
                    <a:lnTo>
                      <a:pt x="56" y="183"/>
                    </a:lnTo>
                    <a:lnTo>
                      <a:pt x="51" y="181"/>
                    </a:lnTo>
                    <a:lnTo>
                      <a:pt x="47" y="178"/>
                    </a:lnTo>
                    <a:lnTo>
                      <a:pt x="45" y="172"/>
                    </a:lnTo>
                    <a:lnTo>
                      <a:pt x="42" y="164"/>
                    </a:lnTo>
                    <a:lnTo>
                      <a:pt x="38" y="153"/>
                    </a:lnTo>
                    <a:lnTo>
                      <a:pt x="31" y="141"/>
                    </a:lnTo>
                    <a:lnTo>
                      <a:pt x="26" y="124"/>
                    </a:lnTo>
                    <a:lnTo>
                      <a:pt x="24" y="117"/>
                    </a:lnTo>
                    <a:lnTo>
                      <a:pt x="21" y="111"/>
                    </a:lnTo>
                    <a:lnTo>
                      <a:pt x="19" y="108"/>
                    </a:lnTo>
                    <a:lnTo>
                      <a:pt x="21" y="97"/>
                    </a:lnTo>
                    <a:lnTo>
                      <a:pt x="17" y="96"/>
                    </a:lnTo>
                    <a:lnTo>
                      <a:pt x="14" y="92"/>
                    </a:lnTo>
                    <a:lnTo>
                      <a:pt x="5" y="89"/>
                    </a:lnTo>
                    <a:lnTo>
                      <a:pt x="7" y="84"/>
                    </a:lnTo>
                    <a:lnTo>
                      <a:pt x="10" y="80"/>
                    </a:lnTo>
                    <a:lnTo>
                      <a:pt x="14" y="75"/>
                    </a:lnTo>
                    <a:lnTo>
                      <a:pt x="16" y="70"/>
                    </a:lnTo>
                    <a:lnTo>
                      <a:pt x="14" y="66"/>
                    </a:lnTo>
                    <a:lnTo>
                      <a:pt x="12" y="66"/>
                    </a:lnTo>
                    <a:lnTo>
                      <a:pt x="10" y="66"/>
                    </a:lnTo>
                    <a:lnTo>
                      <a:pt x="9" y="64"/>
                    </a:lnTo>
                    <a:lnTo>
                      <a:pt x="9" y="54"/>
                    </a:lnTo>
                    <a:lnTo>
                      <a:pt x="9" y="45"/>
                    </a:lnTo>
                    <a:lnTo>
                      <a:pt x="9" y="43"/>
                    </a:lnTo>
                    <a:lnTo>
                      <a:pt x="7" y="42"/>
                    </a:lnTo>
                    <a:lnTo>
                      <a:pt x="5" y="40"/>
                    </a:lnTo>
                    <a:lnTo>
                      <a:pt x="4" y="37"/>
                    </a:lnTo>
                    <a:lnTo>
                      <a:pt x="5" y="31"/>
                    </a:lnTo>
                    <a:lnTo>
                      <a:pt x="5" y="28"/>
                    </a:lnTo>
                    <a:lnTo>
                      <a:pt x="4" y="24"/>
                    </a:lnTo>
                    <a:lnTo>
                      <a:pt x="0" y="23"/>
                    </a:lnTo>
                    <a:lnTo>
                      <a:pt x="0" y="19"/>
                    </a:lnTo>
                    <a:lnTo>
                      <a:pt x="0" y="17"/>
                    </a:lnTo>
                    <a:lnTo>
                      <a:pt x="2" y="17"/>
                    </a:lnTo>
                    <a:lnTo>
                      <a:pt x="5" y="17"/>
                    </a:lnTo>
                    <a:lnTo>
                      <a:pt x="10" y="17"/>
                    </a:lnTo>
                    <a:lnTo>
                      <a:pt x="14" y="16"/>
                    </a:lnTo>
                    <a:lnTo>
                      <a:pt x="14" y="10"/>
                    </a:lnTo>
                    <a:lnTo>
                      <a:pt x="16" y="3"/>
                    </a:lnTo>
                    <a:lnTo>
                      <a:pt x="16" y="2"/>
                    </a:lnTo>
                    <a:lnTo>
                      <a:pt x="17" y="0"/>
                    </a:lnTo>
                    <a:lnTo>
                      <a:pt x="19" y="0"/>
                    </a:lnTo>
                    <a:lnTo>
                      <a:pt x="23" y="3"/>
                    </a:lnTo>
                    <a:lnTo>
                      <a:pt x="24" y="3"/>
                    </a:lnTo>
                    <a:lnTo>
                      <a:pt x="26" y="3"/>
                    </a:lnTo>
                    <a:lnTo>
                      <a:pt x="33" y="16"/>
                    </a:lnTo>
                    <a:lnTo>
                      <a:pt x="40" y="26"/>
                    </a:lnTo>
                    <a:lnTo>
                      <a:pt x="51" y="37"/>
                    </a:lnTo>
                    <a:lnTo>
                      <a:pt x="56" y="40"/>
                    </a:lnTo>
                    <a:lnTo>
                      <a:pt x="64" y="42"/>
                    </a:lnTo>
                    <a:lnTo>
                      <a:pt x="71" y="43"/>
                    </a:lnTo>
                    <a:lnTo>
                      <a:pt x="75" y="43"/>
                    </a:lnTo>
                    <a:lnTo>
                      <a:pt x="80" y="42"/>
                    </a:lnTo>
                    <a:lnTo>
                      <a:pt x="84" y="42"/>
                    </a:lnTo>
                    <a:lnTo>
                      <a:pt x="87" y="43"/>
                    </a:lnTo>
                    <a:lnTo>
                      <a:pt x="89" y="42"/>
                    </a:lnTo>
                    <a:lnTo>
                      <a:pt x="92" y="35"/>
                    </a:lnTo>
                    <a:lnTo>
                      <a:pt x="98" y="30"/>
                    </a:lnTo>
                    <a:lnTo>
                      <a:pt x="105" y="28"/>
                    </a:lnTo>
                    <a:lnTo>
                      <a:pt x="117" y="16"/>
                    </a:lnTo>
                    <a:lnTo>
                      <a:pt x="127" y="7"/>
                    </a:lnTo>
                    <a:lnTo>
                      <a:pt x="132" y="3"/>
                    </a:lnTo>
                    <a:lnTo>
                      <a:pt x="138" y="3"/>
                    </a:lnTo>
                    <a:lnTo>
                      <a:pt x="146" y="10"/>
                    </a:lnTo>
                    <a:lnTo>
                      <a:pt x="152" y="19"/>
                    </a:lnTo>
                    <a:lnTo>
                      <a:pt x="150" y="21"/>
                    </a:lnTo>
                    <a:lnTo>
                      <a:pt x="146" y="21"/>
                    </a:lnTo>
                    <a:lnTo>
                      <a:pt x="145" y="23"/>
                    </a:lnTo>
                    <a:lnTo>
                      <a:pt x="143" y="24"/>
                    </a:lnTo>
                    <a:lnTo>
                      <a:pt x="145" y="28"/>
                    </a:lnTo>
                    <a:lnTo>
                      <a:pt x="146" y="30"/>
                    </a:lnTo>
                    <a:lnTo>
                      <a:pt x="150" y="31"/>
                    </a:lnTo>
                    <a:lnTo>
                      <a:pt x="150" y="35"/>
                    </a:lnTo>
                    <a:lnTo>
                      <a:pt x="148" y="38"/>
                    </a:lnTo>
                    <a:lnTo>
                      <a:pt x="145" y="38"/>
                    </a:lnTo>
                    <a:lnTo>
                      <a:pt x="141" y="40"/>
                    </a:lnTo>
                    <a:lnTo>
                      <a:pt x="139" y="42"/>
                    </a:lnTo>
                    <a:lnTo>
                      <a:pt x="139" y="43"/>
                    </a:lnTo>
                    <a:lnTo>
                      <a:pt x="141" y="45"/>
                    </a:lnTo>
                    <a:lnTo>
                      <a:pt x="145" y="47"/>
                    </a:lnTo>
                    <a:lnTo>
                      <a:pt x="148" y="50"/>
                    </a:lnTo>
                    <a:lnTo>
                      <a:pt x="148" y="54"/>
                    </a:lnTo>
                    <a:lnTo>
                      <a:pt x="150" y="56"/>
                    </a:lnTo>
                    <a:lnTo>
                      <a:pt x="152" y="56"/>
                    </a:lnTo>
                    <a:lnTo>
                      <a:pt x="153" y="54"/>
                    </a:lnTo>
                    <a:lnTo>
                      <a:pt x="157" y="56"/>
                    </a:lnTo>
                    <a:lnTo>
                      <a:pt x="157" y="57"/>
                    </a:lnTo>
                    <a:lnTo>
                      <a:pt x="158" y="63"/>
                    </a:lnTo>
                    <a:lnTo>
                      <a:pt x="158" y="64"/>
                    </a:lnTo>
                    <a:lnTo>
                      <a:pt x="160" y="66"/>
                    </a:lnTo>
                    <a:lnTo>
                      <a:pt x="164" y="66"/>
                    </a:lnTo>
                    <a:lnTo>
                      <a:pt x="169" y="64"/>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65" name="Google Shape;965;p58"/>
              <p:cNvSpPr/>
              <p:nvPr/>
            </p:nvSpPr>
            <p:spPr>
              <a:xfrm>
                <a:off x="4013" y="2191"/>
                <a:ext cx="2" cy="2"/>
              </a:xfrm>
              <a:custGeom>
                <a:rect b="b" l="l" r="r" t="t"/>
                <a:pathLst>
                  <a:path extrusionOk="0" h="8" w="7">
                    <a:moveTo>
                      <a:pt x="5" y="8"/>
                    </a:moveTo>
                    <a:lnTo>
                      <a:pt x="5" y="8"/>
                    </a:lnTo>
                    <a:lnTo>
                      <a:pt x="2" y="3"/>
                    </a:lnTo>
                    <a:lnTo>
                      <a:pt x="0" y="2"/>
                    </a:lnTo>
                    <a:lnTo>
                      <a:pt x="2" y="0"/>
                    </a:lnTo>
                    <a:lnTo>
                      <a:pt x="3" y="0"/>
                    </a:lnTo>
                    <a:lnTo>
                      <a:pt x="5" y="2"/>
                    </a:lnTo>
                    <a:lnTo>
                      <a:pt x="7" y="7"/>
                    </a:lnTo>
                    <a:lnTo>
                      <a:pt x="7" y="8"/>
                    </a:lnTo>
                    <a:lnTo>
                      <a:pt x="5" y="8"/>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66" name="Google Shape;966;p58"/>
              <p:cNvSpPr/>
              <p:nvPr/>
            </p:nvSpPr>
            <p:spPr>
              <a:xfrm>
                <a:off x="3623" y="2443"/>
                <a:ext cx="113" cy="248"/>
              </a:xfrm>
              <a:custGeom>
                <a:rect b="b" l="l" r="r" t="t"/>
                <a:pathLst>
                  <a:path extrusionOk="0" h="635" w="289">
                    <a:moveTo>
                      <a:pt x="195" y="378"/>
                    </a:moveTo>
                    <a:lnTo>
                      <a:pt x="195" y="378"/>
                    </a:lnTo>
                    <a:lnTo>
                      <a:pt x="191" y="376"/>
                    </a:lnTo>
                    <a:lnTo>
                      <a:pt x="190" y="374"/>
                    </a:lnTo>
                    <a:lnTo>
                      <a:pt x="188" y="369"/>
                    </a:lnTo>
                    <a:lnTo>
                      <a:pt x="184" y="364"/>
                    </a:lnTo>
                    <a:lnTo>
                      <a:pt x="183" y="360"/>
                    </a:lnTo>
                    <a:lnTo>
                      <a:pt x="179" y="360"/>
                    </a:lnTo>
                    <a:lnTo>
                      <a:pt x="176" y="359"/>
                    </a:lnTo>
                    <a:lnTo>
                      <a:pt x="174" y="355"/>
                    </a:lnTo>
                    <a:lnTo>
                      <a:pt x="167" y="350"/>
                    </a:lnTo>
                    <a:lnTo>
                      <a:pt x="162" y="343"/>
                    </a:lnTo>
                    <a:lnTo>
                      <a:pt x="155" y="336"/>
                    </a:lnTo>
                    <a:lnTo>
                      <a:pt x="151" y="334"/>
                    </a:lnTo>
                    <a:lnTo>
                      <a:pt x="150" y="334"/>
                    </a:lnTo>
                    <a:lnTo>
                      <a:pt x="146" y="336"/>
                    </a:lnTo>
                    <a:lnTo>
                      <a:pt x="141" y="338"/>
                    </a:lnTo>
                    <a:lnTo>
                      <a:pt x="139" y="338"/>
                    </a:lnTo>
                    <a:lnTo>
                      <a:pt x="136" y="338"/>
                    </a:lnTo>
                    <a:lnTo>
                      <a:pt x="132" y="336"/>
                    </a:lnTo>
                    <a:lnTo>
                      <a:pt x="130" y="336"/>
                    </a:lnTo>
                    <a:lnTo>
                      <a:pt x="123" y="338"/>
                    </a:lnTo>
                    <a:lnTo>
                      <a:pt x="122" y="338"/>
                    </a:lnTo>
                    <a:lnTo>
                      <a:pt x="120" y="336"/>
                    </a:lnTo>
                    <a:lnTo>
                      <a:pt x="120" y="327"/>
                    </a:lnTo>
                    <a:lnTo>
                      <a:pt x="123" y="313"/>
                    </a:lnTo>
                    <a:lnTo>
                      <a:pt x="123" y="305"/>
                    </a:lnTo>
                    <a:lnTo>
                      <a:pt x="123" y="301"/>
                    </a:lnTo>
                    <a:lnTo>
                      <a:pt x="122" y="299"/>
                    </a:lnTo>
                    <a:lnTo>
                      <a:pt x="116" y="299"/>
                    </a:lnTo>
                    <a:lnTo>
                      <a:pt x="111" y="298"/>
                    </a:lnTo>
                    <a:lnTo>
                      <a:pt x="99" y="299"/>
                    </a:lnTo>
                    <a:lnTo>
                      <a:pt x="94" y="301"/>
                    </a:lnTo>
                    <a:lnTo>
                      <a:pt x="92" y="303"/>
                    </a:lnTo>
                    <a:lnTo>
                      <a:pt x="90" y="306"/>
                    </a:lnTo>
                    <a:lnTo>
                      <a:pt x="90" y="308"/>
                    </a:lnTo>
                    <a:lnTo>
                      <a:pt x="92" y="312"/>
                    </a:lnTo>
                    <a:lnTo>
                      <a:pt x="94" y="315"/>
                    </a:lnTo>
                    <a:lnTo>
                      <a:pt x="96" y="319"/>
                    </a:lnTo>
                    <a:lnTo>
                      <a:pt x="94" y="326"/>
                    </a:lnTo>
                    <a:lnTo>
                      <a:pt x="90" y="346"/>
                    </a:lnTo>
                    <a:lnTo>
                      <a:pt x="87" y="369"/>
                    </a:lnTo>
                    <a:lnTo>
                      <a:pt x="82" y="383"/>
                    </a:lnTo>
                    <a:lnTo>
                      <a:pt x="78" y="392"/>
                    </a:lnTo>
                    <a:lnTo>
                      <a:pt x="76" y="400"/>
                    </a:lnTo>
                    <a:lnTo>
                      <a:pt x="75" y="411"/>
                    </a:lnTo>
                    <a:lnTo>
                      <a:pt x="71" y="414"/>
                    </a:lnTo>
                    <a:lnTo>
                      <a:pt x="69" y="418"/>
                    </a:lnTo>
                    <a:lnTo>
                      <a:pt x="66" y="423"/>
                    </a:lnTo>
                    <a:lnTo>
                      <a:pt x="66" y="432"/>
                    </a:lnTo>
                    <a:lnTo>
                      <a:pt x="64" y="449"/>
                    </a:lnTo>
                    <a:lnTo>
                      <a:pt x="66" y="475"/>
                    </a:lnTo>
                    <a:lnTo>
                      <a:pt x="66" y="480"/>
                    </a:lnTo>
                    <a:lnTo>
                      <a:pt x="68" y="484"/>
                    </a:lnTo>
                    <a:lnTo>
                      <a:pt x="71" y="484"/>
                    </a:lnTo>
                    <a:lnTo>
                      <a:pt x="75" y="482"/>
                    </a:lnTo>
                    <a:lnTo>
                      <a:pt x="83" y="479"/>
                    </a:lnTo>
                    <a:lnTo>
                      <a:pt x="85" y="479"/>
                    </a:lnTo>
                    <a:lnTo>
                      <a:pt x="87" y="482"/>
                    </a:lnTo>
                    <a:lnTo>
                      <a:pt x="89" y="494"/>
                    </a:lnTo>
                    <a:lnTo>
                      <a:pt x="90" y="505"/>
                    </a:lnTo>
                    <a:lnTo>
                      <a:pt x="94" y="514"/>
                    </a:lnTo>
                    <a:lnTo>
                      <a:pt x="97" y="515"/>
                    </a:lnTo>
                    <a:lnTo>
                      <a:pt x="99" y="515"/>
                    </a:lnTo>
                    <a:lnTo>
                      <a:pt x="101" y="515"/>
                    </a:lnTo>
                    <a:lnTo>
                      <a:pt x="103" y="521"/>
                    </a:lnTo>
                    <a:lnTo>
                      <a:pt x="106" y="538"/>
                    </a:lnTo>
                    <a:lnTo>
                      <a:pt x="110" y="559"/>
                    </a:lnTo>
                    <a:lnTo>
                      <a:pt x="111" y="568"/>
                    </a:lnTo>
                    <a:lnTo>
                      <a:pt x="116" y="573"/>
                    </a:lnTo>
                    <a:lnTo>
                      <a:pt x="123" y="580"/>
                    </a:lnTo>
                    <a:lnTo>
                      <a:pt x="129" y="583"/>
                    </a:lnTo>
                    <a:lnTo>
                      <a:pt x="132" y="583"/>
                    </a:lnTo>
                    <a:lnTo>
                      <a:pt x="136" y="581"/>
                    </a:lnTo>
                    <a:lnTo>
                      <a:pt x="139" y="580"/>
                    </a:lnTo>
                    <a:lnTo>
                      <a:pt x="143" y="581"/>
                    </a:lnTo>
                    <a:lnTo>
                      <a:pt x="146" y="585"/>
                    </a:lnTo>
                    <a:lnTo>
                      <a:pt x="157" y="601"/>
                    </a:lnTo>
                    <a:lnTo>
                      <a:pt x="165" y="609"/>
                    </a:lnTo>
                    <a:lnTo>
                      <a:pt x="162" y="623"/>
                    </a:lnTo>
                    <a:lnTo>
                      <a:pt x="158" y="628"/>
                    </a:lnTo>
                    <a:lnTo>
                      <a:pt x="157" y="630"/>
                    </a:lnTo>
                    <a:lnTo>
                      <a:pt x="155" y="630"/>
                    </a:lnTo>
                    <a:lnTo>
                      <a:pt x="150" y="625"/>
                    </a:lnTo>
                    <a:lnTo>
                      <a:pt x="146" y="623"/>
                    </a:lnTo>
                    <a:lnTo>
                      <a:pt x="144" y="623"/>
                    </a:lnTo>
                    <a:lnTo>
                      <a:pt x="139" y="628"/>
                    </a:lnTo>
                    <a:lnTo>
                      <a:pt x="134" y="634"/>
                    </a:lnTo>
                    <a:lnTo>
                      <a:pt x="132" y="635"/>
                    </a:lnTo>
                    <a:lnTo>
                      <a:pt x="129" y="634"/>
                    </a:lnTo>
                    <a:lnTo>
                      <a:pt x="127" y="632"/>
                    </a:lnTo>
                    <a:lnTo>
                      <a:pt x="127" y="628"/>
                    </a:lnTo>
                    <a:lnTo>
                      <a:pt x="129" y="623"/>
                    </a:lnTo>
                    <a:lnTo>
                      <a:pt x="130" y="616"/>
                    </a:lnTo>
                    <a:lnTo>
                      <a:pt x="132" y="609"/>
                    </a:lnTo>
                    <a:lnTo>
                      <a:pt x="130" y="608"/>
                    </a:lnTo>
                    <a:lnTo>
                      <a:pt x="127" y="608"/>
                    </a:lnTo>
                    <a:lnTo>
                      <a:pt x="123" y="608"/>
                    </a:lnTo>
                    <a:lnTo>
                      <a:pt x="122" y="608"/>
                    </a:lnTo>
                    <a:lnTo>
                      <a:pt x="120" y="604"/>
                    </a:lnTo>
                    <a:lnTo>
                      <a:pt x="120" y="601"/>
                    </a:lnTo>
                    <a:lnTo>
                      <a:pt x="118" y="599"/>
                    </a:lnTo>
                    <a:lnTo>
                      <a:pt x="113" y="597"/>
                    </a:lnTo>
                    <a:lnTo>
                      <a:pt x="108" y="597"/>
                    </a:lnTo>
                    <a:lnTo>
                      <a:pt x="106" y="595"/>
                    </a:lnTo>
                    <a:lnTo>
                      <a:pt x="104" y="594"/>
                    </a:lnTo>
                    <a:lnTo>
                      <a:pt x="101" y="588"/>
                    </a:lnTo>
                    <a:lnTo>
                      <a:pt x="99" y="590"/>
                    </a:lnTo>
                    <a:lnTo>
                      <a:pt x="97" y="594"/>
                    </a:lnTo>
                    <a:lnTo>
                      <a:pt x="96" y="602"/>
                    </a:lnTo>
                    <a:lnTo>
                      <a:pt x="90" y="594"/>
                    </a:lnTo>
                    <a:lnTo>
                      <a:pt x="83" y="587"/>
                    </a:lnTo>
                    <a:lnTo>
                      <a:pt x="80" y="581"/>
                    </a:lnTo>
                    <a:lnTo>
                      <a:pt x="78" y="578"/>
                    </a:lnTo>
                    <a:lnTo>
                      <a:pt x="78" y="573"/>
                    </a:lnTo>
                    <a:lnTo>
                      <a:pt x="78" y="569"/>
                    </a:lnTo>
                    <a:lnTo>
                      <a:pt x="76" y="566"/>
                    </a:lnTo>
                    <a:lnTo>
                      <a:pt x="73" y="566"/>
                    </a:lnTo>
                    <a:lnTo>
                      <a:pt x="69" y="566"/>
                    </a:lnTo>
                    <a:lnTo>
                      <a:pt x="66" y="562"/>
                    </a:lnTo>
                    <a:lnTo>
                      <a:pt x="59" y="548"/>
                    </a:lnTo>
                    <a:lnTo>
                      <a:pt x="52" y="536"/>
                    </a:lnTo>
                    <a:lnTo>
                      <a:pt x="47" y="526"/>
                    </a:lnTo>
                    <a:lnTo>
                      <a:pt x="42" y="519"/>
                    </a:lnTo>
                    <a:lnTo>
                      <a:pt x="40" y="519"/>
                    </a:lnTo>
                    <a:lnTo>
                      <a:pt x="40" y="521"/>
                    </a:lnTo>
                    <a:lnTo>
                      <a:pt x="38" y="526"/>
                    </a:lnTo>
                    <a:lnTo>
                      <a:pt x="35" y="529"/>
                    </a:lnTo>
                    <a:lnTo>
                      <a:pt x="33" y="529"/>
                    </a:lnTo>
                    <a:lnTo>
                      <a:pt x="31" y="526"/>
                    </a:lnTo>
                    <a:lnTo>
                      <a:pt x="29" y="522"/>
                    </a:lnTo>
                    <a:lnTo>
                      <a:pt x="29" y="515"/>
                    </a:lnTo>
                    <a:lnTo>
                      <a:pt x="29" y="507"/>
                    </a:lnTo>
                    <a:lnTo>
                      <a:pt x="33" y="498"/>
                    </a:lnTo>
                    <a:lnTo>
                      <a:pt x="33" y="493"/>
                    </a:lnTo>
                    <a:lnTo>
                      <a:pt x="33" y="489"/>
                    </a:lnTo>
                    <a:lnTo>
                      <a:pt x="33" y="484"/>
                    </a:lnTo>
                    <a:lnTo>
                      <a:pt x="36" y="474"/>
                    </a:lnTo>
                    <a:lnTo>
                      <a:pt x="38" y="470"/>
                    </a:lnTo>
                    <a:lnTo>
                      <a:pt x="38" y="468"/>
                    </a:lnTo>
                    <a:lnTo>
                      <a:pt x="38" y="465"/>
                    </a:lnTo>
                    <a:lnTo>
                      <a:pt x="40" y="458"/>
                    </a:lnTo>
                    <a:lnTo>
                      <a:pt x="47" y="444"/>
                    </a:lnTo>
                    <a:lnTo>
                      <a:pt x="47" y="440"/>
                    </a:lnTo>
                    <a:lnTo>
                      <a:pt x="47" y="437"/>
                    </a:lnTo>
                    <a:lnTo>
                      <a:pt x="49" y="430"/>
                    </a:lnTo>
                    <a:lnTo>
                      <a:pt x="50" y="423"/>
                    </a:lnTo>
                    <a:lnTo>
                      <a:pt x="50" y="418"/>
                    </a:lnTo>
                    <a:lnTo>
                      <a:pt x="57" y="409"/>
                    </a:lnTo>
                    <a:lnTo>
                      <a:pt x="66" y="399"/>
                    </a:lnTo>
                    <a:lnTo>
                      <a:pt x="69" y="392"/>
                    </a:lnTo>
                    <a:lnTo>
                      <a:pt x="71" y="386"/>
                    </a:lnTo>
                    <a:lnTo>
                      <a:pt x="76" y="380"/>
                    </a:lnTo>
                    <a:lnTo>
                      <a:pt x="80" y="374"/>
                    </a:lnTo>
                    <a:lnTo>
                      <a:pt x="80" y="373"/>
                    </a:lnTo>
                    <a:lnTo>
                      <a:pt x="78" y="369"/>
                    </a:lnTo>
                    <a:lnTo>
                      <a:pt x="78" y="364"/>
                    </a:lnTo>
                    <a:lnTo>
                      <a:pt x="76" y="360"/>
                    </a:lnTo>
                    <a:lnTo>
                      <a:pt x="76" y="359"/>
                    </a:lnTo>
                    <a:lnTo>
                      <a:pt x="73" y="359"/>
                    </a:lnTo>
                    <a:lnTo>
                      <a:pt x="73" y="355"/>
                    </a:lnTo>
                    <a:lnTo>
                      <a:pt x="71" y="350"/>
                    </a:lnTo>
                    <a:lnTo>
                      <a:pt x="71" y="343"/>
                    </a:lnTo>
                    <a:lnTo>
                      <a:pt x="68" y="331"/>
                    </a:lnTo>
                    <a:lnTo>
                      <a:pt x="59" y="317"/>
                    </a:lnTo>
                    <a:lnTo>
                      <a:pt x="63" y="310"/>
                    </a:lnTo>
                    <a:lnTo>
                      <a:pt x="64" y="303"/>
                    </a:lnTo>
                    <a:lnTo>
                      <a:pt x="64" y="298"/>
                    </a:lnTo>
                    <a:lnTo>
                      <a:pt x="63" y="291"/>
                    </a:lnTo>
                    <a:lnTo>
                      <a:pt x="61" y="285"/>
                    </a:lnTo>
                    <a:lnTo>
                      <a:pt x="57" y="279"/>
                    </a:lnTo>
                    <a:lnTo>
                      <a:pt x="45" y="265"/>
                    </a:lnTo>
                    <a:lnTo>
                      <a:pt x="38" y="258"/>
                    </a:lnTo>
                    <a:lnTo>
                      <a:pt x="35" y="251"/>
                    </a:lnTo>
                    <a:lnTo>
                      <a:pt x="31" y="242"/>
                    </a:lnTo>
                    <a:lnTo>
                      <a:pt x="29" y="237"/>
                    </a:lnTo>
                    <a:lnTo>
                      <a:pt x="29" y="230"/>
                    </a:lnTo>
                    <a:lnTo>
                      <a:pt x="29" y="226"/>
                    </a:lnTo>
                    <a:lnTo>
                      <a:pt x="31" y="225"/>
                    </a:lnTo>
                    <a:lnTo>
                      <a:pt x="33" y="225"/>
                    </a:lnTo>
                    <a:lnTo>
                      <a:pt x="36" y="225"/>
                    </a:lnTo>
                    <a:lnTo>
                      <a:pt x="36" y="223"/>
                    </a:lnTo>
                    <a:lnTo>
                      <a:pt x="36" y="221"/>
                    </a:lnTo>
                    <a:lnTo>
                      <a:pt x="40" y="221"/>
                    </a:lnTo>
                    <a:lnTo>
                      <a:pt x="42" y="219"/>
                    </a:lnTo>
                    <a:lnTo>
                      <a:pt x="43" y="218"/>
                    </a:lnTo>
                    <a:lnTo>
                      <a:pt x="42" y="207"/>
                    </a:lnTo>
                    <a:lnTo>
                      <a:pt x="42" y="195"/>
                    </a:lnTo>
                    <a:lnTo>
                      <a:pt x="43" y="191"/>
                    </a:lnTo>
                    <a:lnTo>
                      <a:pt x="47" y="188"/>
                    </a:lnTo>
                    <a:lnTo>
                      <a:pt x="50" y="186"/>
                    </a:lnTo>
                    <a:lnTo>
                      <a:pt x="52" y="183"/>
                    </a:lnTo>
                    <a:lnTo>
                      <a:pt x="54" y="176"/>
                    </a:lnTo>
                    <a:lnTo>
                      <a:pt x="52" y="174"/>
                    </a:lnTo>
                    <a:lnTo>
                      <a:pt x="49" y="174"/>
                    </a:lnTo>
                    <a:lnTo>
                      <a:pt x="47" y="179"/>
                    </a:lnTo>
                    <a:lnTo>
                      <a:pt x="45" y="181"/>
                    </a:lnTo>
                    <a:lnTo>
                      <a:pt x="42" y="176"/>
                    </a:lnTo>
                    <a:lnTo>
                      <a:pt x="40" y="167"/>
                    </a:lnTo>
                    <a:lnTo>
                      <a:pt x="38" y="157"/>
                    </a:lnTo>
                    <a:lnTo>
                      <a:pt x="38" y="151"/>
                    </a:lnTo>
                    <a:lnTo>
                      <a:pt x="38" y="148"/>
                    </a:lnTo>
                    <a:lnTo>
                      <a:pt x="35" y="146"/>
                    </a:lnTo>
                    <a:lnTo>
                      <a:pt x="29" y="141"/>
                    </a:lnTo>
                    <a:lnTo>
                      <a:pt x="22" y="132"/>
                    </a:lnTo>
                    <a:lnTo>
                      <a:pt x="17" y="124"/>
                    </a:lnTo>
                    <a:lnTo>
                      <a:pt x="12" y="113"/>
                    </a:lnTo>
                    <a:lnTo>
                      <a:pt x="10" y="101"/>
                    </a:lnTo>
                    <a:lnTo>
                      <a:pt x="9" y="94"/>
                    </a:lnTo>
                    <a:lnTo>
                      <a:pt x="7" y="94"/>
                    </a:lnTo>
                    <a:lnTo>
                      <a:pt x="5" y="94"/>
                    </a:lnTo>
                    <a:lnTo>
                      <a:pt x="3" y="94"/>
                    </a:lnTo>
                    <a:lnTo>
                      <a:pt x="2" y="92"/>
                    </a:lnTo>
                    <a:lnTo>
                      <a:pt x="0" y="87"/>
                    </a:lnTo>
                    <a:lnTo>
                      <a:pt x="0" y="84"/>
                    </a:lnTo>
                    <a:lnTo>
                      <a:pt x="2" y="82"/>
                    </a:lnTo>
                    <a:lnTo>
                      <a:pt x="7" y="82"/>
                    </a:lnTo>
                    <a:lnTo>
                      <a:pt x="10" y="82"/>
                    </a:lnTo>
                    <a:lnTo>
                      <a:pt x="12" y="82"/>
                    </a:lnTo>
                    <a:lnTo>
                      <a:pt x="14" y="78"/>
                    </a:lnTo>
                    <a:lnTo>
                      <a:pt x="12" y="73"/>
                    </a:lnTo>
                    <a:lnTo>
                      <a:pt x="10" y="68"/>
                    </a:lnTo>
                    <a:lnTo>
                      <a:pt x="10" y="64"/>
                    </a:lnTo>
                    <a:lnTo>
                      <a:pt x="12" y="63"/>
                    </a:lnTo>
                    <a:lnTo>
                      <a:pt x="14" y="61"/>
                    </a:lnTo>
                    <a:lnTo>
                      <a:pt x="17" y="57"/>
                    </a:lnTo>
                    <a:lnTo>
                      <a:pt x="17" y="56"/>
                    </a:lnTo>
                    <a:lnTo>
                      <a:pt x="16" y="52"/>
                    </a:lnTo>
                    <a:lnTo>
                      <a:pt x="14" y="45"/>
                    </a:lnTo>
                    <a:lnTo>
                      <a:pt x="16" y="42"/>
                    </a:lnTo>
                    <a:lnTo>
                      <a:pt x="19" y="38"/>
                    </a:lnTo>
                    <a:lnTo>
                      <a:pt x="22" y="31"/>
                    </a:lnTo>
                    <a:lnTo>
                      <a:pt x="24" y="28"/>
                    </a:lnTo>
                    <a:lnTo>
                      <a:pt x="28" y="30"/>
                    </a:lnTo>
                    <a:lnTo>
                      <a:pt x="31" y="33"/>
                    </a:lnTo>
                    <a:lnTo>
                      <a:pt x="33" y="33"/>
                    </a:lnTo>
                    <a:lnTo>
                      <a:pt x="36" y="33"/>
                    </a:lnTo>
                    <a:lnTo>
                      <a:pt x="47" y="30"/>
                    </a:lnTo>
                    <a:lnTo>
                      <a:pt x="52" y="28"/>
                    </a:lnTo>
                    <a:lnTo>
                      <a:pt x="56" y="28"/>
                    </a:lnTo>
                    <a:lnTo>
                      <a:pt x="57" y="23"/>
                    </a:lnTo>
                    <a:lnTo>
                      <a:pt x="61" y="14"/>
                    </a:lnTo>
                    <a:lnTo>
                      <a:pt x="63" y="12"/>
                    </a:lnTo>
                    <a:lnTo>
                      <a:pt x="64" y="14"/>
                    </a:lnTo>
                    <a:lnTo>
                      <a:pt x="68" y="16"/>
                    </a:lnTo>
                    <a:lnTo>
                      <a:pt x="69" y="16"/>
                    </a:lnTo>
                    <a:lnTo>
                      <a:pt x="71" y="14"/>
                    </a:lnTo>
                    <a:lnTo>
                      <a:pt x="73" y="14"/>
                    </a:lnTo>
                    <a:lnTo>
                      <a:pt x="75" y="10"/>
                    </a:lnTo>
                    <a:lnTo>
                      <a:pt x="73" y="7"/>
                    </a:lnTo>
                    <a:lnTo>
                      <a:pt x="73" y="3"/>
                    </a:lnTo>
                    <a:lnTo>
                      <a:pt x="75" y="3"/>
                    </a:lnTo>
                    <a:lnTo>
                      <a:pt x="78" y="3"/>
                    </a:lnTo>
                    <a:lnTo>
                      <a:pt x="85" y="3"/>
                    </a:lnTo>
                    <a:lnTo>
                      <a:pt x="87" y="2"/>
                    </a:lnTo>
                    <a:lnTo>
                      <a:pt x="90" y="0"/>
                    </a:lnTo>
                    <a:lnTo>
                      <a:pt x="96" y="2"/>
                    </a:lnTo>
                    <a:lnTo>
                      <a:pt x="96" y="7"/>
                    </a:lnTo>
                    <a:lnTo>
                      <a:pt x="99" y="5"/>
                    </a:lnTo>
                    <a:lnTo>
                      <a:pt x="103" y="3"/>
                    </a:lnTo>
                    <a:lnTo>
                      <a:pt x="104" y="3"/>
                    </a:lnTo>
                    <a:lnTo>
                      <a:pt x="108" y="7"/>
                    </a:lnTo>
                    <a:lnTo>
                      <a:pt x="111" y="10"/>
                    </a:lnTo>
                    <a:lnTo>
                      <a:pt x="111" y="16"/>
                    </a:lnTo>
                    <a:lnTo>
                      <a:pt x="108" y="28"/>
                    </a:lnTo>
                    <a:lnTo>
                      <a:pt x="106" y="31"/>
                    </a:lnTo>
                    <a:lnTo>
                      <a:pt x="106" y="37"/>
                    </a:lnTo>
                    <a:lnTo>
                      <a:pt x="108" y="38"/>
                    </a:lnTo>
                    <a:lnTo>
                      <a:pt x="111" y="40"/>
                    </a:lnTo>
                    <a:lnTo>
                      <a:pt x="120" y="40"/>
                    </a:lnTo>
                    <a:lnTo>
                      <a:pt x="122" y="37"/>
                    </a:lnTo>
                    <a:lnTo>
                      <a:pt x="125" y="35"/>
                    </a:lnTo>
                    <a:lnTo>
                      <a:pt x="130" y="35"/>
                    </a:lnTo>
                    <a:lnTo>
                      <a:pt x="134" y="37"/>
                    </a:lnTo>
                    <a:lnTo>
                      <a:pt x="136" y="38"/>
                    </a:lnTo>
                    <a:lnTo>
                      <a:pt x="136" y="42"/>
                    </a:lnTo>
                    <a:lnTo>
                      <a:pt x="134" y="49"/>
                    </a:lnTo>
                    <a:lnTo>
                      <a:pt x="136" y="52"/>
                    </a:lnTo>
                    <a:lnTo>
                      <a:pt x="137" y="56"/>
                    </a:lnTo>
                    <a:lnTo>
                      <a:pt x="139" y="61"/>
                    </a:lnTo>
                    <a:lnTo>
                      <a:pt x="139" y="64"/>
                    </a:lnTo>
                    <a:lnTo>
                      <a:pt x="134" y="77"/>
                    </a:lnTo>
                    <a:lnTo>
                      <a:pt x="130" y="85"/>
                    </a:lnTo>
                    <a:lnTo>
                      <a:pt x="129" y="89"/>
                    </a:lnTo>
                    <a:lnTo>
                      <a:pt x="130" y="90"/>
                    </a:lnTo>
                    <a:lnTo>
                      <a:pt x="134" y="94"/>
                    </a:lnTo>
                    <a:lnTo>
                      <a:pt x="134" y="99"/>
                    </a:lnTo>
                    <a:lnTo>
                      <a:pt x="130" y="110"/>
                    </a:lnTo>
                    <a:lnTo>
                      <a:pt x="125" y="120"/>
                    </a:lnTo>
                    <a:lnTo>
                      <a:pt x="125" y="124"/>
                    </a:lnTo>
                    <a:lnTo>
                      <a:pt x="125" y="125"/>
                    </a:lnTo>
                    <a:lnTo>
                      <a:pt x="130" y="127"/>
                    </a:lnTo>
                    <a:lnTo>
                      <a:pt x="134" y="127"/>
                    </a:lnTo>
                    <a:lnTo>
                      <a:pt x="141" y="122"/>
                    </a:lnTo>
                    <a:lnTo>
                      <a:pt x="151" y="108"/>
                    </a:lnTo>
                    <a:lnTo>
                      <a:pt x="158" y="103"/>
                    </a:lnTo>
                    <a:lnTo>
                      <a:pt x="162" y="99"/>
                    </a:lnTo>
                    <a:lnTo>
                      <a:pt x="165" y="97"/>
                    </a:lnTo>
                    <a:lnTo>
                      <a:pt x="169" y="99"/>
                    </a:lnTo>
                    <a:lnTo>
                      <a:pt x="172" y="103"/>
                    </a:lnTo>
                    <a:lnTo>
                      <a:pt x="174" y="106"/>
                    </a:lnTo>
                    <a:lnTo>
                      <a:pt x="177" y="106"/>
                    </a:lnTo>
                    <a:lnTo>
                      <a:pt x="179" y="106"/>
                    </a:lnTo>
                    <a:lnTo>
                      <a:pt x="181" y="108"/>
                    </a:lnTo>
                    <a:lnTo>
                      <a:pt x="183" y="111"/>
                    </a:lnTo>
                    <a:lnTo>
                      <a:pt x="183" y="113"/>
                    </a:lnTo>
                    <a:lnTo>
                      <a:pt x="188" y="111"/>
                    </a:lnTo>
                    <a:lnTo>
                      <a:pt x="193" y="108"/>
                    </a:lnTo>
                    <a:lnTo>
                      <a:pt x="198" y="103"/>
                    </a:lnTo>
                    <a:lnTo>
                      <a:pt x="204" y="94"/>
                    </a:lnTo>
                    <a:lnTo>
                      <a:pt x="205" y="90"/>
                    </a:lnTo>
                    <a:lnTo>
                      <a:pt x="209" y="89"/>
                    </a:lnTo>
                    <a:lnTo>
                      <a:pt x="212" y="89"/>
                    </a:lnTo>
                    <a:lnTo>
                      <a:pt x="216" y="89"/>
                    </a:lnTo>
                    <a:lnTo>
                      <a:pt x="221" y="92"/>
                    </a:lnTo>
                    <a:lnTo>
                      <a:pt x="224" y="92"/>
                    </a:lnTo>
                    <a:lnTo>
                      <a:pt x="230" y="92"/>
                    </a:lnTo>
                    <a:lnTo>
                      <a:pt x="233" y="92"/>
                    </a:lnTo>
                    <a:lnTo>
                      <a:pt x="235" y="94"/>
                    </a:lnTo>
                    <a:lnTo>
                      <a:pt x="238" y="103"/>
                    </a:lnTo>
                    <a:lnTo>
                      <a:pt x="242" y="111"/>
                    </a:lnTo>
                    <a:lnTo>
                      <a:pt x="247" y="117"/>
                    </a:lnTo>
                    <a:lnTo>
                      <a:pt x="254" y="124"/>
                    </a:lnTo>
                    <a:lnTo>
                      <a:pt x="258" y="129"/>
                    </a:lnTo>
                    <a:lnTo>
                      <a:pt x="259" y="134"/>
                    </a:lnTo>
                    <a:lnTo>
                      <a:pt x="261" y="141"/>
                    </a:lnTo>
                    <a:lnTo>
                      <a:pt x="259" y="153"/>
                    </a:lnTo>
                    <a:lnTo>
                      <a:pt x="258" y="164"/>
                    </a:lnTo>
                    <a:lnTo>
                      <a:pt x="259" y="172"/>
                    </a:lnTo>
                    <a:lnTo>
                      <a:pt x="264" y="179"/>
                    </a:lnTo>
                    <a:lnTo>
                      <a:pt x="268" y="185"/>
                    </a:lnTo>
                    <a:lnTo>
                      <a:pt x="277" y="190"/>
                    </a:lnTo>
                    <a:lnTo>
                      <a:pt x="280" y="193"/>
                    </a:lnTo>
                    <a:lnTo>
                      <a:pt x="280" y="195"/>
                    </a:lnTo>
                    <a:lnTo>
                      <a:pt x="280" y="197"/>
                    </a:lnTo>
                    <a:lnTo>
                      <a:pt x="282" y="200"/>
                    </a:lnTo>
                    <a:lnTo>
                      <a:pt x="285" y="205"/>
                    </a:lnTo>
                    <a:lnTo>
                      <a:pt x="287" y="211"/>
                    </a:lnTo>
                    <a:lnTo>
                      <a:pt x="289" y="218"/>
                    </a:lnTo>
                    <a:lnTo>
                      <a:pt x="289" y="228"/>
                    </a:lnTo>
                    <a:lnTo>
                      <a:pt x="285" y="242"/>
                    </a:lnTo>
                    <a:lnTo>
                      <a:pt x="285" y="247"/>
                    </a:lnTo>
                    <a:lnTo>
                      <a:pt x="285" y="252"/>
                    </a:lnTo>
                    <a:lnTo>
                      <a:pt x="284" y="258"/>
                    </a:lnTo>
                    <a:lnTo>
                      <a:pt x="275" y="266"/>
                    </a:lnTo>
                    <a:lnTo>
                      <a:pt x="271" y="268"/>
                    </a:lnTo>
                    <a:lnTo>
                      <a:pt x="270" y="268"/>
                    </a:lnTo>
                    <a:lnTo>
                      <a:pt x="268" y="265"/>
                    </a:lnTo>
                    <a:lnTo>
                      <a:pt x="266" y="263"/>
                    </a:lnTo>
                    <a:lnTo>
                      <a:pt x="264" y="261"/>
                    </a:lnTo>
                    <a:lnTo>
                      <a:pt x="259" y="259"/>
                    </a:lnTo>
                    <a:lnTo>
                      <a:pt x="254" y="259"/>
                    </a:lnTo>
                    <a:lnTo>
                      <a:pt x="237" y="261"/>
                    </a:lnTo>
                    <a:lnTo>
                      <a:pt x="217" y="261"/>
                    </a:lnTo>
                    <a:lnTo>
                      <a:pt x="209" y="263"/>
                    </a:lnTo>
                    <a:lnTo>
                      <a:pt x="202" y="265"/>
                    </a:lnTo>
                    <a:lnTo>
                      <a:pt x="195" y="270"/>
                    </a:lnTo>
                    <a:lnTo>
                      <a:pt x="191" y="277"/>
                    </a:lnTo>
                    <a:lnTo>
                      <a:pt x="186" y="287"/>
                    </a:lnTo>
                    <a:lnTo>
                      <a:pt x="183" y="292"/>
                    </a:lnTo>
                    <a:lnTo>
                      <a:pt x="181" y="292"/>
                    </a:lnTo>
                    <a:lnTo>
                      <a:pt x="181" y="294"/>
                    </a:lnTo>
                    <a:lnTo>
                      <a:pt x="181" y="296"/>
                    </a:lnTo>
                    <a:lnTo>
                      <a:pt x="179" y="298"/>
                    </a:lnTo>
                    <a:lnTo>
                      <a:pt x="176" y="298"/>
                    </a:lnTo>
                    <a:lnTo>
                      <a:pt x="174" y="298"/>
                    </a:lnTo>
                    <a:lnTo>
                      <a:pt x="172" y="299"/>
                    </a:lnTo>
                    <a:lnTo>
                      <a:pt x="172" y="303"/>
                    </a:lnTo>
                    <a:lnTo>
                      <a:pt x="176" y="310"/>
                    </a:lnTo>
                    <a:lnTo>
                      <a:pt x="179" y="322"/>
                    </a:lnTo>
                    <a:lnTo>
                      <a:pt x="179" y="331"/>
                    </a:lnTo>
                    <a:lnTo>
                      <a:pt x="181" y="336"/>
                    </a:lnTo>
                    <a:lnTo>
                      <a:pt x="186" y="341"/>
                    </a:lnTo>
                    <a:lnTo>
                      <a:pt x="188" y="345"/>
                    </a:lnTo>
                    <a:lnTo>
                      <a:pt x="190" y="348"/>
                    </a:lnTo>
                    <a:lnTo>
                      <a:pt x="190" y="353"/>
                    </a:lnTo>
                    <a:lnTo>
                      <a:pt x="190" y="364"/>
                    </a:lnTo>
                    <a:lnTo>
                      <a:pt x="191" y="369"/>
                    </a:lnTo>
                    <a:lnTo>
                      <a:pt x="195" y="378"/>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67" name="Google Shape;967;p58"/>
              <p:cNvSpPr/>
              <p:nvPr/>
            </p:nvSpPr>
            <p:spPr>
              <a:xfrm>
                <a:off x="3689" y="2393"/>
                <a:ext cx="99" cy="249"/>
              </a:xfrm>
              <a:custGeom>
                <a:rect b="b" l="l" r="r" t="t"/>
                <a:pathLst>
                  <a:path extrusionOk="0" h="643" w="256">
                    <a:moveTo>
                      <a:pt x="207" y="80"/>
                    </a:moveTo>
                    <a:lnTo>
                      <a:pt x="207" y="80"/>
                    </a:lnTo>
                    <a:lnTo>
                      <a:pt x="202" y="78"/>
                    </a:lnTo>
                    <a:lnTo>
                      <a:pt x="198" y="77"/>
                    </a:lnTo>
                    <a:lnTo>
                      <a:pt x="193" y="77"/>
                    </a:lnTo>
                    <a:lnTo>
                      <a:pt x="188" y="78"/>
                    </a:lnTo>
                    <a:lnTo>
                      <a:pt x="186" y="77"/>
                    </a:lnTo>
                    <a:lnTo>
                      <a:pt x="185" y="75"/>
                    </a:lnTo>
                    <a:lnTo>
                      <a:pt x="181" y="73"/>
                    </a:lnTo>
                    <a:lnTo>
                      <a:pt x="178" y="73"/>
                    </a:lnTo>
                    <a:lnTo>
                      <a:pt x="174" y="71"/>
                    </a:lnTo>
                    <a:lnTo>
                      <a:pt x="172" y="66"/>
                    </a:lnTo>
                    <a:lnTo>
                      <a:pt x="169" y="63"/>
                    </a:lnTo>
                    <a:lnTo>
                      <a:pt x="164" y="61"/>
                    </a:lnTo>
                    <a:lnTo>
                      <a:pt x="160" y="59"/>
                    </a:lnTo>
                    <a:lnTo>
                      <a:pt x="160" y="58"/>
                    </a:lnTo>
                    <a:lnTo>
                      <a:pt x="158" y="54"/>
                    </a:lnTo>
                    <a:lnTo>
                      <a:pt x="158" y="49"/>
                    </a:lnTo>
                    <a:lnTo>
                      <a:pt x="155" y="45"/>
                    </a:lnTo>
                    <a:lnTo>
                      <a:pt x="155" y="40"/>
                    </a:lnTo>
                    <a:lnTo>
                      <a:pt x="160" y="33"/>
                    </a:lnTo>
                    <a:lnTo>
                      <a:pt x="164" y="26"/>
                    </a:lnTo>
                    <a:lnTo>
                      <a:pt x="164" y="24"/>
                    </a:lnTo>
                    <a:lnTo>
                      <a:pt x="162" y="23"/>
                    </a:lnTo>
                    <a:lnTo>
                      <a:pt x="158" y="21"/>
                    </a:lnTo>
                    <a:lnTo>
                      <a:pt x="151" y="23"/>
                    </a:lnTo>
                    <a:lnTo>
                      <a:pt x="146" y="23"/>
                    </a:lnTo>
                    <a:lnTo>
                      <a:pt x="145" y="19"/>
                    </a:lnTo>
                    <a:lnTo>
                      <a:pt x="141" y="18"/>
                    </a:lnTo>
                    <a:lnTo>
                      <a:pt x="136" y="19"/>
                    </a:lnTo>
                    <a:lnTo>
                      <a:pt x="131" y="19"/>
                    </a:lnTo>
                    <a:lnTo>
                      <a:pt x="125" y="18"/>
                    </a:lnTo>
                    <a:lnTo>
                      <a:pt x="118" y="9"/>
                    </a:lnTo>
                    <a:lnTo>
                      <a:pt x="113" y="2"/>
                    </a:lnTo>
                    <a:lnTo>
                      <a:pt x="111" y="0"/>
                    </a:lnTo>
                    <a:lnTo>
                      <a:pt x="110" y="0"/>
                    </a:lnTo>
                    <a:lnTo>
                      <a:pt x="101" y="7"/>
                    </a:lnTo>
                    <a:lnTo>
                      <a:pt x="96" y="11"/>
                    </a:lnTo>
                    <a:lnTo>
                      <a:pt x="92" y="12"/>
                    </a:lnTo>
                    <a:lnTo>
                      <a:pt x="94" y="16"/>
                    </a:lnTo>
                    <a:lnTo>
                      <a:pt x="94" y="19"/>
                    </a:lnTo>
                    <a:lnTo>
                      <a:pt x="92" y="21"/>
                    </a:lnTo>
                    <a:lnTo>
                      <a:pt x="87" y="26"/>
                    </a:lnTo>
                    <a:lnTo>
                      <a:pt x="80" y="30"/>
                    </a:lnTo>
                    <a:lnTo>
                      <a:pt x="78" y="30"/>
                    </a:lnTo>
                    <a:lnTo>
                      <a:pt x="75" y="28"/>
                    </a:lnTo>
                    <a:lnTo>
                      <a:pt x="73" y="24"/>
                    </a:lnTo>
                    <a:lnTo>
                      <a:pt x="70" y="23"/>
                    </a:lnTo>
                    <a:lnTo>
                      <a:pt x="68" y="24"/>
                    </a:lnTo>
                    <a:lnTo>
                      <a:pt x="66" y="31"/>
                    </a:lnTo>
                    <a:lnTo>
                      <a:pt x="64" y="38"/>
                    </a:lnTo>
                    <a:lnTo>
                      <a:pt x="63" y="38"/>
                    </a:lnTo>
                    <a:lnTo>
                      <a:pt x="63" y="37"/>
                    </a:lnTo>
                    <a:lnTo>
                      <a:pt x="59" y="33"/>
                    </a:lnTo>
                    <a:lnTo>
                      <a:pt x="54" y="28"/>
                    </a:lnTo>
                    <a:lnTo>
                      <a:pt x="52" y="28"/>
                    </a:lnTo>
                    <a:lnTo>
                      <a:pt x="50" y="31"/>
                    </a:lnTo>
                    <a:lnTo>
                      <a:pt x="49" y="31"/>
                    </a:lnTo>
                    <a:lnTo>
                      <a:pt x="45" y="28"/>
                    </a:lnTo>
                    <a:lnTo>
                      <a:pt x="44" y="26"/>
                    </a:lnTo>
                    <a:lnTo>
                      <a:pt x="42" y="26"/>
                    </a:lnTo>
                    <a:lnTo>
                      <a:pt x="38" y="31"/>
                    </a:lnTo>
                    <a:lnTo>
                      <a:pt x="35" y="38"/>
                    </a:lnTo>
                    <a:lnTo>
                      <a:pt x="33" y="40"/>
                    </a:lnTo>
                    <a:lnTo>
                      <a:pt x="30" y="42"/>
                    </a:lnTo>
                    <a:lnTo>
                      <a:pt x="28" y="40"/>
                    </a:lnTo>
                    <a:lnTo>
                      <a:pt x="26" y="37"/>
                    </a:lnTo>
                    <a:lnTo>
                      <a:pt x="24" y="33"/>
                    </a:lnTo>
                    <a:lnTo>
                      <a:pt x="19" y="30"/>
                    </a:lnTo>
                    <a:lnTo>
                      <a:pt x="16" y="28"/>
                    </a:lnTo>
                    <a:lnTo>
                      <a:pt x="12" y="30"/>
                    </a:lnTo>
                    <a:lnTo>
                      <a:pt x="9" y="33"/>
                    </a:lnTo>
                    <a:lnTo>
                      <a:pt x="5" y="40"/>
                    </a:lnTo>
                    <a:lnTo>
                      <a:pt x="3" y="42"/>
                    </a:lnTo>
                    <a:lnTo>
                      <a:pt x="0" y="44"/>
                    </a:lnTo>
                    <a:lnTo>
                      <a:pt x="7" y="52"/>
                    </a:lnTo>
                    <a:lnTo>
                      <a:pt x="12" y="59"/>
                    </a:lnTo>
                    <a:lnTo>
                      <a:pt x="17" y="70"/>
                    </a:lnTo>
                    <a:lnTo>
                      <a:pt x="19" y="75"/>
                    </a:lnTo>
                    <a:lnTo>
                      <a:pt x="21" y="71"/>
                    </a:lnTo>
                    <a:lnTo>
                      <a:pt x="24" y="68"/>
                    </a:lnTo>
                    <a:lnTo>
                      <a:pt x="24" y="70"/>
                    </a:lnTo>
                    <a:lnTo>
                      <a:pt x="26" y="71"/>
                    </a:lnTo>
                    <a:lnTo>
                      <a:pt x="30" y="73"/>
                    </a:lnTo>
                    <a:lnTo>
                      <a:pt x="31" y="75"/>
                    </a:lnTo>
                    <a:lnTo>
                      <a:pt x="30" y="78"/>
                    </a:lnTo>
                    <a:lnTo>
                      <a:pt x="28" y="82"/>
                    </a:lnTo>
                    <a:lnTo>
                      <a:pt x="26" y="84"/>
                    </a:lnTo>
                    <a:lnTo>
                      <a:pt x="28" y="85"/>
                    </a:lnTo>
                    <a:lnTo>
                      <a:pt x="28" y="87"/>
                    </a:lnTo>
                    <a:lnTo>
                      <a:pt x="28" y="89"/>
                    </a:lnTo>
                    <a:lnTo>
                      <a:pt x="26" y="92"/>
                    </a:lnTo>
                    <a:lnTo>
                      <a:pt x="26" y="96"/>
                    </a:lnTo>
                    <a:lnTo>
                      <a:pt x="30" y="101"/>
                    </a:lnTo>
                    <a:lnTo>
                      <a:pt x="31" y="106"/>
                    </a:lnTo>
                    <a:lnTo>
                      <a:pt x="35" y="110"/>
                    </a:lnTo>
                    <a:lnTo>
                      <a:pt x="37" y="112"/>
                    </a:lnTo>
                    <a:lnTo>
                      <a:pt x="40" y="112"/>
                    </a:lnTo>
                    <a:lnTo>
                      <a:pt x="44" y="112"/>
                    </a:lnTo>
                    <a:lnTo>
                      <a:pt x="45" y="112"/>
                    </a:lnTo>
                    <a:lnTo>
                      <a:pt x="50" y="117"/>
                    </a:lnTo>
                    <a:lnTo>
                      <a:pt x="52" y="117"/>
                    </a:lnTo>
                    <a:lnTo>
                      <a:pt x="56" y="117"/>
                    </a:lnTo>
                    <a:lnTo>
                      <a:pt x="57" y="115"/>
                    </a:lnTo>
                    <a:lnTo>
                      <a:pt x="59" y="110"/>
                    </a:lnTo>
                    <a:lnTo>
                      <a:pt x="63" y="105"/>
                    </a:lnTo>
                    <a:lnTo>
                      <a:pt x="64" y="105"/>
                    </a:lnTo>
                    <a:lnTo>
                      <a:pt x="66" y="105"/>
                    </a:lnTo>
                    <a:lnTo>
                      <a:pt x="71" y="108"/>
                    </a:lnTo>
                    <a:lnTo>
                      <a:pt x="80" y="112"/>
                    </a:lnTo>
                    <a:lnTo>
                      <a:pt x="85" y="117"/>
                    </a:lnTo>
                    <a:lnTo>
                      <a:pt x="89" y="119"/>
                    </a:lnTo>
                    <a:lnTo>
                      <a:pt x="87" y="122"/>
                    </a:lnTo>
                    <a:lnTo>
                      <a:pt x="82" y="127"/>
                    </a:lnTo>
                    <a:lnTo>
                      <a:pt x="80" y="129"/>
                    </a:lnTo>
                    <a:lnTo>
                      <a:pt x="82" y="131"/>
                    </a:lnTo>
                    <a:lnTo>
                      <a:pt x="87" y="131"/>
                    </a:lnTo>
                    <a:lnTo>
                      <a:pt x="89" y="132"/>
                    </a:lnTo>
                    <a:lnTo>
                      <a:pt x="89" y="136"/>
                    </a:lnTo>
                    <a:lnTo>
                      <a:pt x="91" y="139"/>
                    </a:lnTo>
                    <a:lnTo>
                      <a:pt x="92" y="139"/>
                    </a:lnTo>
                    <a:lnTo>
                      <a:pt x="96" y="139"/>
                    </a:lnTo>
                    <a:lnTo>
                      <a:pt x="99" y="141"/>
                    </a:lnTo>
                    <a:lnTo>
                      <a:pt x="101" y="145"/>
                    </a:lnTo>
                    <a:lnTo>
                      <a:pt x="99" y="146"/>
                    </a:lnTo>
                    <a:lnTo>
                      <a:pt x="97" y="148"/>
                    </a:lnTo>
                    <a:lnTo>
                      <a:pt x="94" y="152"/>
                    </a:lnTo>
                    <a:lnTo>
                      <a:pt x="92" y="155"/>
                    </a:lnTo>
                    <a:lnTo>
                      <a:pt x="91" y="159"/>
                    </a:lnTo>
                    <a:lnTo>
                      <a:pt x="89" y="162"/>
                    </a:lnTo>
                    <a:lnTo>
                      <a:pt x="85" y="164"/>
                    </a:lnTo>
                    <a:lnTo>
                      <a:pt x="77" y="162"/>
                    </a:lnTo>
                    <a:lnTo>
                      <a:pt x="68" y="160"/>
                    </a:lnTo>
                    <a:lnTo>
                      <a:pt x="66" y="162"/>
                    </a:lnTo>
                    <a:lnTo>
                      <a:pt x="68" y="167"/>
                    </a:lnTo>
                    <a:lnTo>
                      <a:pt x="68" y="169"/>
                    </a:lnTo>
                    <a:lnTo>
                      <a:pt x="66" y="171"/>
                    </a:lnTo>
                    <a:lnTo>
                      <a:pt x="64" y="174"/>
                    </a:lnTo>
                    <a:lnTo>
                      <a:pt x="63" y="176"/>
                    </a:lnTo>
                    <a:lnTo>
                      <a:pt x="64" y="179"/>
                    </a:lnTo>
                    <a:lnTo>
                      <a:pt x="68" y="183"/>
                    </a:lnTo>
                    <a:lnTo>
                      <a:pt x="75" y="190"/>
                    </a:lnTo>
                    <a:lnTo>
                      <a:pt x="85" y="197"/>
                    </a:lnTo>
                    <a:lnTo>
                      <a:pt x="96" y="200"/>
                    </a:lnTo>
                    <a:lnTo>
                      <a:pt x="103" y="202"/>
                    </a:lnTo>
                    <a:lnTo>
                      <a:pt x="106" y="206"/>
                    </a:lnTo>
                    <a:lnTo>
                      <a:pt x="106" y="209"/>
                    </a:lnTo>
                    <a:lnTo>
                      <a:pt x="106" y="211"/>
                    </a:lnTo>
                    <a:lnTo>
                      <a:pt x="104" y="214"/>
                    </a:lnTo>
                    <a:lnTo>
                      <a:pt x="106" y="219"/>
                    </a:lnTo>
                    <a:lnTo>
                      <a:pt x="110" y="223"/>
                    </a:lnTo>
                    <a:lnTo>
                      <a:pt x="113" y="225"/>
                    </a:lnTo>
                    <a:lnTo>
                      <a:pt x="117" y="226"/>
                    </a:lnTo>
                    <a:lnTo>
                      <a:pt x="120" y="233"/>
                    </a:lnTo>
                    <a:lnTo>
                      <a:pt x="124" y="244"/>
                    </a:lnTo>
                    <a:lnTo>
                      <a:pt x="131" y="254"/>
                    </a:lnTo>
                    <a:lnTo>
                      <a:pt x="138" y="263"/>
                    </a:lnTo>
                    <a:lnTo>
                      <a:pt x="145" y="266"/>
                    </a:lnTo>
                    <a:lnTo>
                      <a:pt x="148" y="268"/>
                    </a:lnTo>
                    <a:lnTo>
                      <a:pt x="151" y="273"/>
                    </a:lnTo>
                    <a:lnTo>
                      <a:pt x="155" y="287"/>
                    </a:lnTo>
                    <a:lnTo>
                      <a:pt x="158" y="300"/>
                    </a:lnTo>
                    <a:lnTo>
                      <a:pt x="160" y="301"/>
                    </a:lnTo>
                    <a:lnTo>
                      <a:pt x="164" y="301"/>
                    </a:lnTo>
                    <a:lnTo>
                      <a:pt x="165" y="301"/>
                    </a:lnTo>
                    <a:lnTo>
                      <a:pt x="169" y="303"/>
                    </a:lnTo>
                    <a:lnTo>
                      <a:pt x="174" y="310"/>
                    </a:lnTo>
                    <a:lnTo>
                      <a:pt x="179" y="317"/>
                    </a:lnTo>
                    <a:lnTo>
                      <a:pt x="181" y="319"/>
                    </a:lnTo>
                    <a:lnTo>
                      <a:pt x="183" y="319"/>
                    </a:lnTo>
                    <a:lnTo>
                      <a:pt x="186" y="319"/>
                    </a:lnTo>
                    <a:lnTo>
                      <a:pt x="188" y="320"/>
                    </a:lnTo>
                    <a:lnTo>
                      <a:pt x="186" y="322"/>
                    </a:lnTo>
                    <a:lnTo>
                      <a:pt x="183" y="326"/>
                    </a:lnTo>
                    <a:lnTo>
                      <a:pt x="178" y="327"/>
                    </a:lnTo>
                    <a:lnTo>
                      <a:pt x="178" y="329"/>
                    </a:lnTo>
                    <a:lnTo>
                      <a:pt x="178" y="331"/>
                    </a:lnTo>
                    <a:lnTo>
                      <a:pt x="181" y="336"/>
                    </a:lnTo>
                    <a:lnTo>
                      <a:pt x="188" y="345"/>
                    </a:lnTo>
                    <a:lnTo>
                      <a:pt x="193" y="348"/>
                    </a:lnTo>
                    <a:lnTo>
                      <a:pt x="193" y="352"/>
                    </a:lnTo>
                    <a:lnTo>
                      <a:pt x="193" y="357"/>
                    </a:lnTo>
                    <a:lnTo>
                      <a:pt x="193" y="361"/>
                    </a:lnTo>
                    <a:lnTo>
                      <a:pt x="190" y="369"/>
                    </a:lnTo>
                    <a:lnTo>
                      <a:pt x="188" y="374"/>
                    </a:lnTo>
                    <a:lnTo>
                      <a:pt x="188" y="380"/>
                    </a:lnTo>
                    <a:lnTo>
                      <a:pt x="188" y="387"/>
                    </a:lnTo>
                    <a:lnTo>
                      <a:pt x="185" y="395"/>
                    </a:lnTo>
                    <a:lnTo>
                      <a:pt x="183" y="402"/>
                    </a:lnTo>
                    <a:lnTo>
                      <a:pt x="183" y="406"/>
                    </a:lnTo>
                    <a:lnTo>
                      <a:pt x="185" y="408"/>
                    </a:lnTo>
                    <a:lnTo>
                      <a:pt x="186" y="409"/>
                    </a:lnTo>
                    <a:lnTo>
                      <a:pt x="186" y="413"/>
                    </a:lnTo>
                    <a:lnTo>
                      <a:pt x="188" y="416"/>
                    </a:lnTo>
                    <a:lnTo>
                      <a:pt x="190" y="423"/>
                    </a:lnTo>
                    <a:lnTo>
                      <a:pt x="192" y="428"/>
                    </a:lnTo>
                    <a:lnTo>
                      <a:pt x="192" y="432"/>
                    </a:lnTo>
                    <a:lnTo>
                      <a:pt x="190" y="441"/>
                    </a:lnTo>
                    <a:lnTo>
                      <a:pt x="188" y="449"/>
                    </a:lnTo>
                    <a:lnTo>
                      <a:pt x="188" y="453"/>
                    </a:lnTo>
                    <a:lnTo>
                      <a:pt x="188" y="458"/>
                    </a:lnTo>
                    <a:lnTo>
                      <a:pt x="192" y="468"/>
                    </a:lnTo>
                    <a:lnTo>
                      <a:pt x="192" y="475"/>
                    </a:lnTo>
                    <a:lnTo>
                      <a:pt x="190" y="479"/>
                    </a:lnTo>
                    <a:lnTo>
                      <a:pt x="188" y="481"/>
                    </a:lnTo>
                    <a:lnTo>
                      <a:pt x="186" y="482"/>
                    </a:lnTo>
                    <a:lnTo>
                      <a:pt x="183" y="482"/>
                    </a:lnTo>
                    <a:lnTo>
                      <a:pt x="179" y="482"/>
                    </a:lnTo>
                    <a:lnTo>
                      <a:pt x="176" y="482"/>
                    </a:lnTo>
                    <a:lnTo>
                      <a:pt x="172" y="488"/>
                    </a:lnTo>
                    <a:lnTo>
                      <a:pt x="167" y="493"/>
                    </a:lnTo>
                    <a:lnTo>
                      <a:pt x="164" y="495"/>
                    </a:lnTo>
                    <a:lnTo>
                      <a:pt x="158" y="495"/>
                    </a:lnTo>
                    <a:lnTo>
                      <a:pt x="153" y="495"/>
                    </a:lnTo>
                    <a:lnTo>
                      <a:pt x="151" y="496"/>
                    </a:lnTo>
                    <a:lnTo>
                      <a:pt x="151" y="500"/>
                    </a:lnTo>
                    <a:lnTo>
                      <a:pt x="151" y="503"/>
                    </a:lnTo>
                    <a:lnTo>
                      <a:pt x="151" y="507"/>
                    </a:lnTo>
                    <a:lnTo>
                      <a:pt x="151" y="509"/>
                    </a:lnTo>
                    <a:lnTo>
                      <a:pt x="150" y="509"/>
                    </a:lnTo>
                    <a:lnTo>
                      <a:pt x="145" y="505"/>
                    </a:lnTo>
                    <a:lnTo>
                      <a:pt x="141" y="503"/>
                    </a:lnTo>
                    <a:lnTo>
                      <a:pt x="138" y="503"/>
                    </a:lnTo>
                    <a:lnTo>
                      <a:pt x="134" y="503"/>
                    </a:lnTo>
                    <a:lnTo>
                      <a:pt x="132" y="505"/>
                    </a:lnTo>
                    <a:lnTo>
                      <a:pt x="131" y="510"/>
                    </a:lnTo>
                    <a:lnTo>
                      <a:pt x="131" y="515"/>
                    </a:lnTo>
                    <a:lnTo>
                      <a:pt x="132" y="519"/>
                    </a:lnTo>
                    <a:lnTo>
                      <a:pt x="132" y="522"/>
                    </a:lnTo>
                    <a:lnTo>
                      <a:pt x="132" y="526"/>
                    </a:lnTo>
                    <a:lnTo>
                      <a:pt x="136" y="531"/>
                    </a:lnTo>
                    <a:lnTo>
                      <a:pt x="141" y="536"/>
                    </a:lnTo>
                    <a:lnTo>
                      <a:pt x="145" y="540"/>
                    </a:lnTo>
                    <a:lnTo>
                      <a:pt x="143" y="543"/>
                    </a:lnTo>
                    <a:lnTo>
                      <a:pt x="141" y="545"/>
                    </a:lnTo>
                    <a:lnTo>
                      <a:pt x="138" y="545"/>
                    </a:lnTo>
                    <a:lnTo>
                      <a:pt x="134" y="545"/>
                    </a:lnTo>
                    <a:lnTo>
                      <a:pt x="131" y="542"/>
                    </a:lnTo>
                    <a:lnTo>
                      <a:pt x="129" y="540"/>
                    </a:lnTo>
                    <a:lnTo>
                      <a:pt x="127" y="536"/>
                    </a:lnTo>
                    <a:lnTo>
                      <a:pt x="124" y="536"/>
                    </a:lnTo>
                    <a:lnTo>
                      <a:pt x="118" y="538"/>
                    </a:lnTo>
                    <a:lnTo>
                      <a:pt x="113" y="542"/>
                    </a:lnTo>
                    <a:lnTo>
                      <a:pt x="111" y="542"/>
                    </a:lnTo>
                    <a:lnTo>
                      <a:pt x="108" y="540"/>
                    </a:lnTo>
                    <a:lnTo>
                      <a:pt x="104" y="538"/>
                    </a:lnTo>
                    <a:lnTo>
                      <a:pt x="103" y="540"/>
                    </a:lnTo>
                    <a:lnTo>
                      <a:pt x="103" y="547"/>
                    </a:lnTo>
                    <a:lnTo>
                      <a:pt x="103" y="550"/>
                    </a:lnTo>
                    <a:lnTo>
                      <a:pt x="101" y="554"/>
                    </a:lnTo>
                    <a:lnTo>
                      <a:pt x="99" y="556"/>
                    </a:lnTo>
                    <a:lnTo>
                      <a:pt x="96" y="556"/>
                    </a:lnTo>
                    <a:lnTo>
                      <a:pt x="87" y="557"/>
                    </a:lnTo>
                    <a:lnTo>
                      <a:pt x="84" y="559"/>
                    </a:lnTo>
                    <a:lnTo>
                      <a:pt x="80" y="562"/>
                    </a:lnTo>
                    <a:lnTo>
                      <a:pt x="84" y="569"/>
                    </a:lnTo>
                    <a:lnTo>
                      <a:pt x="85" y="571"/>
                    </a:lnTo>
                    <a:lnTo>
                      <a:pt x="87" y="573"/>
                    </a:lnTo>
                    <a:lnTo>
                      <a:pt x="91" y="573"/>
                    </a:lnTo>
                    <a:lnTo>
                      <a:pt x="94" y="571"/>
                    </a:lnTo>
                    <a:lnTo>
                      <a:pt x="96" y="571"/>
                    </a:lnTo>
                    <a:lnTo>
                      <a:pt x="99" y="573"/>
                    </a:lnTo>
                    <a:lnTo>
                      <a:pt x="101" y="576"/>
                    </a:lnTo>
                    <a:lnTo>
                      <a:pt x="101" y="580"/>
                    </a:lnTo>
                    <a:lnTo>
                      <a:pt x="97" y="585"/>
                    </a:lnTo>
                    <a:lnTo>
                      <a:pt x="94" y="596"/>
                    </a:lnTo>
                    <a:lnTo>
                      <a:pt x="92" y="603"/>
                    </a:lnTo>
                    <a:lnTo>
                      <a:pt x="92" y="611"/>
                    </a:lnTo>
                    <a:lnTo>
                      <a:pt x="91" y="629"/>
                    </a:lnTo>
                    <a:lnTo>
                      <a:pt x="92" y="641"/>
                    </a:lnTo>
                    <a:lnTo>
                      <a:pt x="94" y="643"/>
                    </a:lnTo>
                    <a:lnTo>
                      <a:pt x="96" y="643"/>
                    </a:lnTo>
                    <a:lnTo>
                      <a:pt x="99" y="641"/>
                    </a:lnTo>
                    <a:lnTo>
                      <a:pt x="104" y="636"/>
                    </a:lnTo>
                    <a:lnTo>
                      <a:pt x="124" y="616"/>
                    </a:lnTo>
                    <a:lnTo>
                      <a:pt x="132" y="611"/>
                    </a:lnTo>
                    <a:lnTo>
                      <a:pt x="139" y="608"/>
                    </a:lnTo>
                    <a:lnTo>
                      <a:pt x="143" y="606"/>
                    </a:lnTo>
                    <a:lnTo>
                      <a:pt x="145" y="604"/>
                    </a:lnTo>
                    <a:lnTo>
                      <a:pt x="145" y="601"/>
                    </a:lnTo>
                    <a:lnTo>
                      <a:pt x="145" y="599"/>
                    </a:lnTo>
                    <a:lnTo>
                      <a:pt x="150" y="597"/>
                    </a:lnTo>
                    <a:lnTo>
                      <a:pt x="153" y="596"/>
                    </a:lnTo>
                    <a:lnTo>
                      <a:pt x="157" y="590"/>
                    </a:lnTo>
                    <a:lnTo>
                      <a:pt x="160" y="573"/>
                    </a:lnTo>
                    <a:lnTo>
                      <a:pt x="164" y="559"/>
                    </a:lnTo>
                    <a:lnTo>
                      <a:pt x="165" y="554"/>
                    </a:lnTo>
                    <a:lnTo>
                      <a:pt x="167" y="554"/>
                    </a:lnTo>
                    <a:lnTo>
                      <a:pt x="172" y="559"/>
                    </a:lnTo>
                    <a:lnTo>
                      <a:pt x="174" y="561"/>
                    </a:lnTo>
                    <a:lnTo>
                      <a:pt x="178" y="562"/>
                    </a:lnTo>
                    <a:lnTo>
                      <a:pt x="181" y="562"/>
                    </a:lnTo>
                    <a:lnTo>
                      <a:pt x="186" y="561"/>
                    </a:lnTo>
                    <a:lnTo>
                      <a:pt x="192" y="557"/>
                    </a:lnTo>
                    <a:lnTo>
                      <a:pt x="200" y="550"/>
                    </a:lnTo>
                    <a:lnTo>
                      <a:pt x="209" y="543"/>
                    </a:lnTo>
                    <a:lnTo>
                      <a:pt x="216" y="538"/>
                    </a:lnTo>
                    <a:lnTo>
                      <a:pt x="230" y="531"/>
                    </a:lnTo>
                    <a:lnTo>
                      <a:pt x="235" y="528"/>
                    </a:lnTo>
                    <a:lnTo>
                      <a:pt x="239" y="522"/>
                    </a:lnTo>
                    <a:lnTo>
                      <a:pt x="242" y="517"/>
                    </a:lnTo>
                    <a:lnTo>
                      <a:pt x="245" y="510"/>
                    </a:lnTo>
                    <a:lnTo>
                      <a:pt x="249" y="493"/>
                    </a:lnTo>
                    <a:lnTo>
                      <a:pt x="249" y="479"/>
                    </a:lnTo>
                    <a:lnTo>
                      <a:pt x="251" y="470"/>
                    </a:lnTo>
                    <a:lnTo>
                      <a:pt x="251" y="468"/>
                    </a:lnTo>
                    <a:lnTo>
                      <a:pt x="252" y="467"/>
                    </a:lnTo>
                    <a:lnTo>
                      <a:pt x="256" y="465"/>
                    </a:lnTo>
                    <a:lnTo>
                      <a:pt x="256" y="463"/>
                    </a:lnTo>
                    <a:lnTo>
                      <a:pt x="256" y="458"/>
                    </a:lnTo>
                    <a:lnTo>
                      <a:pt x="254" y="453"/>
                    </a:lnTo>
                    <a:lnTo>
                      <a:pt x="251" y="446"/>
                    </a:lnTo>
                    <a:lnTo>
                      <a:pt x="249" y="442"/>
                    </a:lnTo>
                    <a:lnTo>
                      <a:pt x="249" y="437"/>
                    </a:lnTo>
                    <a:lnTo>
                      <a:pt x="251" y="425"/>
                    </a:lnTo>
                    <a:lnTo>
                      <a:pt x="251" y="406"/>
                    </a:lnTo>
                    <a:lnTo>
                      <a:pt x="249" y="394"/>
                    </a:lnTo>
                    <a:lnTo>
                      <a:pt x="245" y="380"/>
                    </a:lnTo>
                    <a:lnTo>
                      <a:pt x="235" y="355"/>
                    </a:lnTo>
                    <a:lnTo>
                      <a:pt x="228" y="341"/>
                    </a:lnTo>
                    <a:lnTo>
                      <a:pt x="221" y="333"/>
                    </a:lnTo>
                    <a:lnTo>
                      <a:pt x="218" y="322"/>
                    </a:lnTo>
                    <a:lnTo>
                      <a:pt x="212" y="314"/>
                    </a:lnTo>
                    <a:lnTo>
                      <a:pt x="207" y="308"/>
                    </a:lnTo>
                    <a:lnTo>
                      <a:pt x="198" y="303"/>
                    </a:lnTo>
                    <a:lnTo>
                      <a:pt x="186" y="291"/>
                    </a:lnTo>
                    <a:lnTo>
                      <a:pt x="172" y="275"/>
                    </a:lnTo>
                    <a:lnTo>
                      <a:pt x="162" y="261"/>
                    </a:lnTo>
                    <a:lnTo>
                      <a:pt x="155" y="249"/>
                    </a:lnTo>
                    <a:lnTo>
                      <a:pt x="151" y="244"/>
                    </a:lnTo>
                    <a:lnTo>
                      <a:pt x="151" y="237"/>
                    </a:lnTo>
                    <a:lnTo>
                      <a:pt x="150" y="233"/>
                    </a:lnTo>
                    <a:lnTo>
                      <a:pt x="148" y="230"/>
                    </a:lnTo>
                    <a:lnTo>
                      <a:pt x="143" y="226"/>
                    </a:lnTo>
                    <a:lnTo>
                      <a:pt x="136" y="219"/>
                    </a:lnTo>
                    <a:lnTo>
                      <a:pt x="132" y="216"/>
                    </a:lnTo>
                    <a:lnTo>
                      <a:pt x="127" y="207"/>
                    </a:lnTo>
                    <a:lnTo>
                      <a:pt x="125" y="199"/>
                    </a:lnTo>
                    <a:lnTo>
                      <a:pt x="124" y="190"/>
                    </a:lnTo>
                    <a:lnTo>
                      <a:pt x="125" y="181"/>
                    </a:lnTo>
                    <a:lnTo>
                      <a:pt x="127" y="171"/>
                    </a:lnTo>
                    <a:lnTo>
                      <a:pt x="131" y="162"/>
                    </a:lnTo>
                    <a:lnTo>
                      <a:pt x="136" y="155"/>
                    </a:lnTo>
                    <a:lnTo>
                      <a:pt x="141" y="146"/>
                    </a:lnTo>
                    <a:lnTo>
                      <a:pt x="148" y="141"/>
                    </a:lnTo>
                    <a:lnTo>
                      <a:pt x="153" y="136"/>
                    </a:lnTo>
                    <a:lnTo>
                      <a:pt x="157" y="131"/>
                    </a:lnTo>
                    <a:lnTo>
                      <a:pt x="160" y="120"/>
                    </a:lnTo>
                    <a:lnTo>
                      <a:pt x="162" y="113"/>
                    </a:lnTo>
                    <a:lnTo>
                      <a:pt x="164" y="110"/>
                    </a:lnTo>
                    <a:lnTo>
                      <a:pt x="165" y="106"/>
                    </a:lnTo>
                    <a:lnTo>
                      <a:pt x="171" y="105"/>
                    </a:lnTo>
                    <a:lnTo>
                      <a:pt x="174" y="105"/>
                    </a:lnTo>
                    <a:lnTo>
                      <a:pt x="176" y="106"/>
                    </a:lnTo>
                    <a:lnTo>
                      <a:pt x="179" y="105"/>
                    </a:lnTo>
                    <a:lnTo>
                      <a:pt x="181" y="101"/>
                    </a:lnTo>
                    <a:lnTo>
                      <a:pt x="183" y="98"/>
                    </a:lnTo>
                    <a:lnTo>
                      <a:pt x="185" y="94"/>
                    </a:lnTo>
                    <a:lnTo>
                      <a:pt x="190" y="89"/>
                    </a:lnTo>
                    <a:lnTo>
                      <a:pt x="197" y="85"/>
                    </a:lnTo>
                    <a:lnTo>
                      <a:pt x="202" y="84"/>
                    </a:lnTo>
                    <a:lnTo>
                      <a:pt x="205" y="82"/>
                    </a:lnTo>
                    <a:lnTo>
                      <a:pt x="207" y="80"/>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68" name="Google Shape;968;p58"/>
              <p:cNvSpPr/>
              <p:nvPr/>
            </p:nvSpPr>
            <p:spPr>
              <a:xfrm>
                <a:off x="2768" y="2239"/>
                <a:ext cx="288" cy="286"/>
              </a:xfrm>
              <a:custGeom>
                <a:rect b="b" l="l" r="r" t="t"/>
                <a:pathLst>
                  <a:path extrusionOk="0" h="733" w="738">
                    <a:moveTo>
                      <a:pt x="610" y="585"/>
                    </a:moveTo>
                    <a:lnTo>
                      <a:pt x="610" y="585"/>
                    </a:lnTo>
                    <a:lnTo>
                      <a:pt x="557" y="602"/>
                    </a:lnTo>
                    <a:lnTo>
                      <a:pt x="526" y="609"/>
                    </a:lnTo>
                    <a:lnTo>
                      <a:pt x="510" y="613"/>
                    </a:lnTo>
                    <a:lnTo>
                      <a:pt x="496" y="618"/>
                    </a:lnTo>
                    <a:lnTo>
                      <a:pt x="491" y="623"/>
                    </a:lnTo>
                    <a:lnTo>
                      <a:pt x="484" y="634"/>
                    </a:lnTo>
                    <a:lnTo>
                      <a:pt x="472" y="651"/>
                    </a:lnTo>
                    <a:lnTo>
                      <a:pt x="411" y="733"/>
                    </a:lnTo>
                    <a:lnTo>
                      <a:pt x="411" y="696"/>
                    </a:lnTo>
                    <a:lnTo>
                      <a:pt x="411" y="688"/>
                    </a:lnTo>
                    <a:lnTo>
                      <a:pt x="399" y="681"/>
                    </a:lnTo>
                    <a:lnTo>
                      <a:pt x="375" y="668"/>
                    </a:lnTo>
                    <a:lnTo>
                      <a:pt x="348" y="658"/>
                    </a:lnTo>
                    <a:lnTo>
                      <a:pt x="340" y="656"/>
                    </a:lnTo>
                    <a:lnTo>
                      <a:pt x="335" y="655"/>
                    </a:lnTo>
                    <a:lnTo>
                      <a:pt x="328" y="660"/>
                    </a:lnTo>
                    <a:lnTo>
                      <a:pt x="326" y="660"/>
                    </a:lnTo>
                    <a:lnTo>
                      <a:pt x="326" y="658"/>
                    </a:lnTo>
                    <a:lnTo>
                      <a:pt x="322" y="658"/>
                    </a:lnTo>
                    <a:lnTo>
                      <a:pt x="319" y="656"/>
                    </a:lnTo>
                    <a:lnTo>
                      <a:pt x="317" y="653"/>
                    </a:lnTo>
                    <a:lnTo>
                      <a:pt x="314" y="651"/>
                    </a:lnTo>
                    <a:lnTo>
                      <a:pt x="310" y="651"/>
                    </a:lnTo>
                    <a:lnTo>
                      <a:pt x="307" y="651"/>
                    </a:lnTo>
                    <a:lnTo>
                      <a:pt x="303" y="655"/>
                    </a:lnTo>
                    <a:lnTo>
                      <a:pt x="301" y="658"/>
                    </a:lnTo>
                    <a:lnTo>
                      <a:pt x="303" y="660"/>
                    </a:lnTo>
                    <a:lnTo>
                      <a:pt x="303" y="661"/>
                    </a:lnTo>
                    <a:lnTo>
                      <a:pt x="300" y="668"/>
                    </a:lnTo>
                    <a:lnTo>
                      <a:pt x="300" y="675"/>
                    </a:lnTo>
                    <a:lnTo>
                      <a:pt x="301" y="681"/>
                    </a:lnTo>
                    <a:lnTo>
                      <a:pt x="303" y="682"/>
                    </a:lnTo>
                    <a:lnTo>
                      <a:pt x="296" y="691"/>
                    </a:lnTo>
                    <a:lnTo>
                      <a:pt x="288" y="700"/>
                    </a:lnTo>
                    <a:lnTo>
                      <a:pt x="284" y="686"/>
                    </a:lnTo>
                    <a:lnTo>
                      <a:pt x="281" y="677"/>
                    </a:lnTo>
                    <a:lnTo>
                      <a:pt x="279" y="672"/>
                    </a:lnTo>
                    <a:lnTo>
                      <a:pt x="277" y="672"/>
                    </a:lnTo>
                    <a:lnTo>
                      <a:pt x="274" y="672"/>
                    </a:lnTo>
                    <a:lnTo>
                      <a:pt x="272" y="670"/>
                    </a:lnTo>
                    <a:lnTo>
                      <a:pt x="270" y="665"/>
                    </a:lnTo>
                    <a:lnTo>
                      <a:pt x="267" y="658"/>
                    </a:lnTo>
                    <a:lnTo>
                      <a:pt x="263" y="651"/>
                    </a:lnTo>
                    <a:lnTo>
                      <a:pt x="253" y="639"/>
                    </a:lnTo>
                    <a:lnTo>
                      <a:pt x="244" y="628"/>
                    </a:lnTo>
                    <a:lnTo>
                      <a:pt x="242" y="623"/>
                    </a:lnTo>
                    <a:lnTo>
                      <a:pt x="240" y="618"/>
                    </a:lnTo>
                    <a:lnTo>
                      <a:pt x="239" y="609"/>
                    </a:lnTo>
                    <a:lnTo>
                      <a:pt x="235" y="606"/>
                    </a:lnTo>
                    <a:lnTo>
                      <a:pt x="234" y="601"/>
                    </a:lnTo>
                    <a:lnTo>
                      <a:pt x="232" y="592"/>
                    </a:lnTo>
                    <a:lnTo>
                      <a:pt x="232" y="585"/>
                    </a:lnTo>
                    <a:lnTo>
                      <a:pt x="230" y="581"/>
                    </a:lnTo>
                    <a:lnTo>
                      <a:pt x="227" y="578"/>
                    </a:lnTo>
                    <a:lnTo>
                      <a:pt x="221" y="571"/>
                    </a:lnTo>
                    <a:lnTo>
                      <a:pt x="216" y="559"/>
                    </a:lnTo>
                    <a:lnTo>
                      <a:pt x="209" y="548"/>
                    </a:lnTo>
                    <a:lnTo>
                      <a:pt x="200" y="538"/>
                    </a:lnTo>
                    <a:lnTo>
                      <a:pt x="195" y="534"/>
                    </a:lnTo>
                    <a:lnTo>
                      <a:pt x="190" y="533"/>
                    </a:lnTo>
                    <a:lnTo>
                      <a:pt x="181" y="529"/>
                    </a:lnTo>
                    <a:lnTo>
                      <a:pt x="176" y="524"/>
                    </a:lnTo>
                    <a:lnTo>
                      <a:pt x="171" y="514"/>
                    </a:lnTo>
                    <a:lnTo>
                      <a:pt x="162" y="501"/>
                    </a:lnTo>
                    <a:lnTo>
                      <a:pt x="155" y="489"/>
                    </a:lnTo>
                    <a:lnTo>
                      <a:pt x="155" y="487"/>
                    </a:lnTo>
                    <a:lnTo>
                      <a:pt x="157" y="486"/>
                    </a:lnTo>
                    <a:lnTo>
                      <a:pt x="159" y="484"/>
                    </a:lnTo>
                    <a:lnTo>
                      <a:pt x="159" y="480"/>
                    </a:lnTo>
                    <a:lnTo>
                      <a:pt x="159" y="477"/>
                    </a:lnTo>
                    <a:lnTo>
                      <a:pt x="155" y="472"/>
                    </a:lnTo>
                    <a:lnTo>
                      <a:pt x="153" y="465"/>
                    </a:lnTo>
                    <a:lnTo>
                      <a:pt x="153" y="460"/>
                    </a:lnTo>
                    <a:lnTo>
                      <a:pt x="153" y="456"/>
                    </a:lnTo>
                    <a:lnTo>
                      <a:pt x="155" y="453"/>
                    </a:lnTo>
                    <a:lnTo>
                      <a:pt x="157" y="449"/>
                    </a:lnTo>
                    <a:lnTo>
                      <a:pt x="159" y="446"/>
                    </a:lnTo>
                    <a:lnTo>
                      <a:pt x="157" y="440"/>
                    </a:lnTo>
                    <a:lnTo>
                      <a:pt x="155" y="432"/>
                    </a:lnTo>
                    <a:lnTo>
                      <a:pt x="148" y="411"/>
                    </a:lnTo>
                    <a:lnTo>
                      <a:pt x="139" y="388"/>
                    </a:lnTo>
                    <a:lnTo>
                      <a:pt x="134" y="378"/>
                    </a:lnTo>
                    <a:lnTo>
                      <a:pt x="127" y="369"/>
                    </a:lnTo>
                    <a:lnTo>
                      <a:pt x="122" y="364"/>
                    </a:lnTo>
                    <a:lnTo>
                      <a:pt x="117" y="360"/>
                    </a:lnTo>
                    <a:lnTo>
                      <a:pt x="110" y="359"/>
                    </a:lnTo>
                    <a:lnTo>
                      <a:pt x="105" y="355"/>
                    </a:lnTo>
                    <a:lnTo>
                      <a:pt x="96" y="346"/>
                    </a:lnTo>
                    <a:lnTo>
                      <a:pt x="94" y="341"/>
                    </a:lnTo>
                    <a:lnTo>
                      <a:pt x="92" y="336"/>
                    </a:lnTo>
                    <a:lnTo>
                      <a:pt x="91" y="332"/>
                    </a:lnTo>
                    <a:lnTo>
                      <a:pt x="92" y="327"/>
                    </a:lnTo>
                    <a:lnTo>
                      <a:pt x="94" y="324"/>
                    </a:lnTo>
                    <a:lnTo>
                      <a:pt x="94" y="320"/>
                    </a:lnTo>
                    <a:lnTo>
                      <a:pt x="92" y="310"/>
                    </a:lnTo>
                    <a:lnTo>
                      <a:pt x="86" y="299"/>
                    </a:lnTo>
                    <a:lnTo>
                      <a:pt x="79" y="292"/>
                    </a:lnTo>
                    <a:lnTo>
                      <a:pt x="73" y="287"/>
                    </a:lnTo>
                    <a:lnTo>
                      <a:pt x="73" y="282"/>
                    </a:lnTo>
                    <a:lnTo>
                      <a:pt x="72" y="278"/>
                    </a:lnTo>
                    <a:lnTo>
                      <a:pt x="68" y="273"/>
                    </a:lnTo>
                    <a:lnTo>
                      <a:pt x="61" y="265"/>
                    </a:lnTo>
                    <a:lnTo>
                      <a:pt x="54" y="252"/>
                    </a:lnTo>
                    <a:lnTo>
                      <a:pt x="40" y="223"/>
                    </a:lnTo>
                    <a:lnTo>
                      <a:pt x="26" y="197"/>
                    </a:lnTo>
                    <a:lnTo>
                      <a:pt x="21" y="188"/>
                    </a:lnTo>
                    <a:lnTo>
                      <a:pt x="18" y="186"/>
                    </a:lnTo>
                    <a:lnTo>
                      <a:pt x="14" y="184"/>
                    </a:lnTo>
                    <a:lnTo>
                      <a:pt x="9" y="184"/>
                    </a:lnTo>
                    <a:lnTo>
                      <a:pt x="5" y="184"/>
                    </a:lnTo>
                    <a:lnTo>
                      <a:pt x="0" y="188"/>
                    </a:lnTo>
                    <a:lnTo>
                      <a:pt x="0" y="186"/>
                    </a:lnTo>
                    <a:lnTo>
                      <a:pt x="0" y="184"/>
                    </a:lnTo>
                    <a:lnTo>
                      <a:pt x="5" y="172"/>
                    </a:lnTo>
                    <a:lnTo>
                      <a:pt x="7" y="164"/>
                    </a:lnTo>
                    <a:lnTo>
                      <a:pt x="7" y="158"/>
                    </a:lnTo>
                    <a:lnTo>
                      <a:pt x="7" y="150"/>
                    </a:lnTo>
                    <a:lnTo>
                      <a:pt x="12" y="127"/>
                    </a:lnTo>
                    <a:lnTo>
                      <a:pt x="32" y="132"/>
                    </a:lnTo>
                    <a:lnTo>
                      <a:pt x="44" y="134"/>
                    </a:lnTo>
                    <a:lnTo>
                      <a:pt x="51" y="136"/>
                    </a:lnTo>
                    <a:lnTo>
                      <a:pt x="56" y="134"/>
                    </a:lnTo>
                    <a:lnTo>
                      <a:pt x="59" y="130"/>
                    </a:lnTo>
                    <a:lnTo>
                      <a:pt x="65" y="122"/>
                    </a:lnTo>
                    <a:lnTo>
                      <a:pt x="70" y="111"/>
                    </a:lnTo>
                    <a:lnTo>
                      <a:pt x="75" y="104"/>
                    </a:lnTo>
                    <a:lnTo>
                      <a:pt x="80" y="101"/>
                    </a:lnTo>
                    <a:lnTo>
                      <a:pt x="89" y="101"/>
                    </a:lnTo>
                    <a:lnTo>
                      <a:pt x="96" y="101"/>
                    </a:lnTo>
                    <a:lnTo>
                      <a:pt x="101" y="97"/>
                    </a:lnTo>
                    <a:lnTo>
                      <a:pt x="103" y="94"/>
                    </a:lnTo>
                    <a:lnTo>
                      <a:pt x="105" y="90"/>
                    </a:lnTo>
                    <a:lnTo>
                      <a:pt x="106" y="87"/>
                    </a:lnTo>
                    <a:lnTo>
                      <a:pt x="106" y="83"/>
                    </a:lnTo>
                    <a:lnTo>
                      <a:pt x="113" y="80"/>
                    </a:lnTo>
                    <a:lnTo>
                      <a:pt x="117" y="76"/>
                    </a:lnTo>
                    <a:lnTo>
                      <a:pt x="119" y="75"/>
                    </a:lnTo>
                    <a:lnTo>
                      <a:pt x="117" y="71"/>
                    </a:lnTo>
                    <a:lnTo>
                      <a:pt x="113" y="66"/>
                    </a:lnTo>
                    <a:lnTo>
                      <a:pt x="101" y="52"/>
                    </a:lnTo>
                    <a:lnTo>
                      <a:pt x="89" y="38"/>
                    </a:lnTo>
                    <a:lnTo>
                      <a:pt x="84" y="29"/>
                    </a:lnTo>
                    <a:lnTo>
                      <a:pt x="87" y="28"/>
                    </a:lnTo>
                    <a:lnTo>
                      <a:pt x="92" y="26"/>
                    </a:lnTo>
                    <a:lnTo>
                      <a:pt x="103" y="24"/>
                    </a:lnTo>
                    <a:lnTo>
                      <a:pt x="133" y="16"/>
                    </a:lnTo>
                    <a:lnTo>
                      <a:pt x="150" y="9"/>
                    </a:lnTo>
                    <a:lnTo>
                      <a:pt x="157" y="5"/>
                    </a:lnTo>
                    <a:lnTo>
                      <a:pt x="162" y="0"/>
                    </a:lnTo>
                    <a:lnTo>
                      <a:pt x="183" y="3"/>
                    </a:lnTo>
                    <a:lnTo>
                      <a:pt x="193" y="5"/>
                    </a:lnTo>
                    <a:lnTo>
                      <a:pt x="204" y="9"/>
                    </a:lnTo>
                    <a:lnTo>
                      <a:pt x="213" y="16"/>
                    </a:lnTo>
                    <a:lnTo>
                      <a:pt x="221" y="23"/>
                    </a:lnTo>
                    <a:lnTo>
                      <a:pt x="230" y="29"/>
                    </a:lnTo>
                    <a:lnTo>
                      <a:pt x="239" y="36"/>
                    </a:lnTo>
                    <a:lnTo>
                      <a:pt x="251" y="42"/>
                    </a:lnTo>
                    <a:lnTo>
                      <a:pt x="261" y="47"/>
                    </a:lnTo>
                    <a:lnTo>
                      <a:pt x="272" y="54"/>
                    </a:lnTo>
                    <a:lnTo>
                      <a:pt x="281" y="63"/>
                    </a:lnTo>
                    <a:lnTo>
                      <a:pt x="296" y="80"/>
                    </a:lnTo>
                    <a:lnTo>
                      <a:pt x="326" y="110"/>
                    </a:lnTo>
                    <a:lnTo>
                      <a:pt x="343" y="125"/>
                    </a:lnTo>
                    <a:lnTo>
                      <a:pt x="355" y="134"/>
                    </a:lnTo>
                    <a:lnTo>
                      <a:pt x="366" y="136"/>
                    </a:lnTo>
                    <a:lnTo>
                      <a:pt x="388" y="139"/>
                    </a:lnTo>
                    <a:lnTo>
                      <a:pt x="408" y="139"/>
                    </a:lnTo>
                    <a:lnTo>
                      <a:pt x="420" y="139"/>
                    </a:lnTo>
                    <a:lnTo>
                      <a:pt x="436" y="141"/>
                    </a:lnTo>
                    <a:lnTo>
                      <a:pt x="446" y="143"/>
                    </a:lnTo>
                    <a:lnTo>
                      <a:pt x="451" y="143"/>
                    </a:lnTo>
                    <a:lnTo>
                      <a:pt x="453" y="148"/>
                    </a:lnTo>
                    <a:lnTo>
                      <a:pt x="455" y="153"/>
                    </a:lnTo>
                    <a:lnTo>
                      <a:pt x="456" y="158"/>
                    </a:lnTo>
                    <a:lnTo>
                      <a:pt x="458" y="164"/>
                    </a:lnTo>
                    <a:lnTo>
                      <a:pt x="486" y="164"/>
                    </a:lnTo>
                    <a:lnTo>
                      <a:pt x="491" y="179"/>
                    </a:lnTo>
                    <a:lnTo>
                      <a:pt x="495" y="188"/>
                    </a:lnTo>
                    <a:lnTo>
                      <a:pt x="498" y="193"/>
                    </a:lnTo>
                    <a:lnTo>
                      <a:pt x="500" y="200"/>
                    </a:lnTo>
                    <a:lnTo>
                      <a:pt x="502" y="202"/>
                    </a:lnTo>
                    <a:lnTo>
                      <a:pt x="503" y="204"/>
                    </a:lnTo>
                    <a:lnTo>
                      <a:pt x="509" y="205"/>
                    </a:lnTo>
                    <a:lnTo>
                      <a:pt x="514" y="207"/>
                    </a:lnTo>
                    <a:lnTo>
                      <a:pt x="516" y="209"/>
                    </a:lnTo>
                    <a:lnTo>
                      <a:pt x="516" y="212"/>
                    </a:lnTo>
                    <a:lnTo>
                      <a:pt x="517" y="218"/>
                    </a:lnTo>
                    <a:lnTo>
                      <a:pt x="519" y="223"/>
                    </a:lnTo>
                    <a:lnTo>
                      <a:pt x="530" y="231"/>
                    </a:lnTo>
                    <a:lnTo>
                      <a:pt x="540" y="240"/>
                    </a:lnTo>
                    <a:lnTo>
                      <a:pt x="543" y="244"/>
                    </a:lnTo>
                    <a:lnTo>
                      <a:pt x="545" y="247"/>
                    </a:lnTo>
                    <a:lnTo>
                      <a:pt x="545" y="249"/>
                    </a:lnTo>
                    <a:lnTo>
                      <a:pt x="542" y="249"/>
                    </a:lnTo>
                    <a:lnTo>
                      <a:pt x="540" y="249"/>
                    </a:lnTo>
                    <a:lnTo>
                      <a:pt x="542" y="256"/>
                    </a:lnTo>
                    <a:lnTo>
                      <a:pt x="543" y="261"/>
                    </a:lnTo>
                    <a:lnTo>
                      <a:pt x="545" y="265"/>
                    </a:lnTo>
                    <a:lnTo>
                      <a:pt x="545" y="271"/>
                    </a:lnTo>
                    <a:lnTo>
                      <a:pt x="543" y="278"/>
                    </a:lnTo>
                    <a:lnTo>
                      <a:pt x="545" y="282"/>
                    </a:lnTo>
                    <a:lnTo>
                      <a:pt x="545" y="285"/>
                    </a:lnTo>
                    <a:lnTo>
                      <a:pt x="549" y="292"/>
                    </a:lnTo>
                    <a:lnTo>
                      <a:pt x="549" y="294"/>
                    </a:lnTo>
                    <a:lnTo>
                      <a:pt x="549" y="298"/>
                    </a:lnTo>
                    <a:lnTo>
                      <a:pt x="554" y="301"/>
                    </a:lnTo>
                    <a:lnTo>
                      <a:pt x="557" y="308"/>
                    </a:lnTo>
                    <a:lnTo>
                      <a:pt x="561" y="315"/>
                    </a:lnTo>
                    <a:lnTo>
                      <a:pt x="563" y="324"/>
                    </a:lnTo>
                    <a:lnTo>
                      <a:pt x="566" y="334"/>
                    </a:lnTo>
                    <a:lnTo>
                      <a:pt x="573" y="339"/>
                    </a:lnTo>
                    <a:lnTo>
                      <a:pt x="580" y="343"/>
                    </a:lnTo>
                    <a:lnTo>
                      <a:pt x="580" y="350"/>
                    </a:lnTo>
                    <a:lnTo>
                      <a:pt x="580" y="355"/>
                    </a:lnTo>
                    <a:lnTo>
                      <a:pt x="585" y="360"/>
                    </a:lnTo>
                    <a:lnTo>
                      <a:pt x="592" y="366"/>
                    </a:lnTo>
                    <a:lnTo>
                      <a:pt x="599" y="371"/>
                    </a:lnTo>
                    <a:lnTo>
                      <a:pt x="603" y="376"/>
                    </a:lnTo>
                    <a:lnTo>
                      <a:pt x="604" y="383"/>
                    </a:lnTo>
                    <a:lnTo>
                      <a:pt x="606" y="393"/>
                    </a:lnTo>
                    <a:lnTo>
                      <a:pt x="606" y="404"/>
                    </a:lnTo>
                    <a:lnTo>
                      <a:pt x="608" y="407"/>
                    </a:lnTo>
                    <a:lnTo>
                      <a:pt x="610" y="411"/>
                    </a:lnTo>
                    <a:lnTo>
                      <a:pt x="613" y="413"/>
                    </a:lnTo>
                    <a:lnTo>
                      <a:pt x="620" y="414"/>
                    </a:lnTo>
                    <a:lnTo>
                      <a:pt x="643" y="418"/>
                    </a:lnTo>
                    <a:lnTo>
                      <a:pt x="671" y="425"/>
                    </a:lnTo>
                    <a:lnTo>
                      <a:pt x="697" y="430"/>
                    </a:lnTo>
                    <a:lnTo>
                      <a:pt x="705" y="432"/>
                    </a:lnTo>
                    <a:lnTo>
                      <a:pt x="714" y="432"/>
                    </a:lnTo>
                    <a:lnTo>
                      <a:pt x="719" y="430"/>
                    </a:lnTo>
                    <a:lnTo>
                      <a:pt x="723" y="425"/>
                    </a:lnTo>
                    <a:lnTo>
                      <a:pt x="732" y="440"/>
                    </a:lnTo>
                    <a:lnTo>
                      <a:pt x="737" y="447"/>
                    </a:lnTo>
                    <a:lnTo>
                      <a:pt x="738" y="456"/>
                    </a:lnTo>
                    <a:lnTo>
                      <a:pt x="738" y="461"/>
                    </a:lnTo>
                    <a:lnTo>
                      <a:pt x="737" y="468"/>
                    </a:lnTo>
                    <a:lnTo>
                      <a:pt x="732" y="482"/>
                    </a:lnTo>
                    <a:lnTo>
                      <a:pt x="725" y="515"/>
                    </a:lnTo>
                    <a:lnTo>
                      <a:pt x="719" y="533"/>
                    </a:lnTo>
                    <a:lnTo>
                      <a:pt x="716" y="543"/>
                    </a:lnTo>
                    <a:lnTo>
                      <a:pt x="707" y="548"/>
                    </a:lnTo>
                    <a:lnTo>
                      <a:pt x="691" y="554"/>
                    </a:lnTo>
                    <a:lnTo>
                      <a:pt x="665" y="564"/>
                    </a:lnTo>
                    <a:lnTo>
                      <a:pt x="610" y="585"/>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69" name="Google Shape;969;p58"/>
              <p:cNvSpPr/>
              <p:nvPr/>
            </p:nvSpPr>
            <p:spPr>
              <a:xfrm>
                <a:off x="2825" y="2146"/>
                <a:ext cx="133" cy="148"/>
              </a:xfrm>
              <a:custGeom>
                <a:rect b="b" l="l" r="r" t="t"/>
                <a:pathLst>
                  <a:path extrusionOk="0" h="383" w="342">
                    <a:moveTo>
                      <a:pt x="211" y="11"/>
                    </a:moveTo>
                    <a:lnTo>
                      <a:pt x="211" y="11"/>
                    </a:lnTo>
                    <a:lnTo>
                      <a:pt x="216" y="28"/>
                    </a:lnTo>
                    <a:lnTo>
                      <a:pt x="223" y="40"/>
                    </a:lnTo>
                    <a:lnTo>
                      <a:pt x="227" y="51"/>
                    </a:lnTo>
                    <a:lnTo>
                      <a:pt x="230" y="59"/>
                    </a:lnTo>
                    <a:lnTo>
                      <a:pt x="232" y="65"/>
                    </a:lnTo>
                    <a:lnTo>
                      <a:pt x="236" y="68"/>
                    </a:lnTo>
                    <a:lnTo>
                      <a:pt x="241" y="70"/>
                    </a:lnTo>
                    <a:lnTo>
                      <a:pt x="248" y="70"/>
                    </a:lnTo>
                    <a:lnTo>
                      <a:pt x="260" y="72"/>
                    </a:lnTo>
                    <a:lnTo>
                      <a:pt x="263" y="72"/>
                    </a:lnTo>
                    <a:lnTo>
                      <a:pt x="265" y="75"/>
                    </a:lnTo>
                    <a:lnTo>
                      <a:pt x="267" y="77"/>
                    </a:lnTo>
                    <a:lnTo>
                      <a:pt x="265" y="78"/>
                    </a:lnTo>
                    <a:lnTo>
                      <a:pt x="260" y="80"/>
                    </a:lnTo>
                    <a:lnTo>
                      <a:pt x="256" y="82"/>
                    </a:lnTo>
                    <a:lnTo>
                      <a:pt x="255" y="84"/>
                    </a:lnTo>
                    <a:lnTo>
                      <a:pt x="255" y="89"/>
                    </a:lnTo>
                    <a:lnTo>
                      <a:pt x="256" y="94"/>
                    </a:lnTo>
                    <a:lnTo>
                      <a:pt x="258" y="101"/>
                    </a:lnTo>
                    <a:lnTo>
                      <a:pt x="258" y="108"/>
                    </a:lnTo>
                    <a:lnTo>
                      <a:pt x="255" y="113"/>
                    </a:lnTo>
                    <a:lnTo>
                      <a:pt x="249" y="119"/>
                    </a:lnTo>
                    <a:lnTo>
                      <a:pt x="244" y="124"/>
                    </a:lnTo>
                    <a:lnTo>
                      <a:pt x="239" y="129"/>
                    </a:lnTo>
                    <a:lnTo>
                      <a:pt x="236" y="138"/>
                    </a:lnTo>
                    <a:lnTo>
                      <a:pt x="234" y="146"/>
                    </a:lnTo>
                    <a:lnTo>
                      <a:pt x="234" y="157"/>
                    </a:lnTo>
                    <a:lnTo>
                      <a:pt x="237" y="164"/>
                    </a:lnTo>
                    <a:lnTo>
                      <a:pt x="241" y="169"/>
                    </a:lnTo>
                    <a:lnTo>
                      <a:pt x="244" y="172"/>
                    </a:lnTo>
                    <a:lnTo>
                      <a:pt x="255" y="181"/>
                    </a:lnTo>
                    <a:lnTo>
                      <a:pt x="258" y="186"/>
                    </a:lnTo>
                    <a:lnTo>
                      <a:pt x="260" y="193"/>
                    </a:lnTo>
                    <a:lnTo>
                      <a:pt x="263" y="202"/>
                    </a:lnTo>
                    <a:lnTo>
                      <a:pt x="269" y="207"/>
                    </a:lnTo>
                    <a:lnTo>
                      <a:pt x="276" y="214"/>
                    </a:lnTo>
                    <a:lnTo>
                      <a:pt x="283" y="220"/>
                    </a:lnTo>
                    <a:lnTo>
                      <a:pt x="298" y="230"/>
                    </a:lnTo>
                    <a:lnTo>
                      <a:pt x="307" y="237"/>
                    </a:lnTo>
                    <a:lnTo>
                      <a:pt x="312" y="244"/>
                    </a:lnTo>
                    <a:lnTo>
                      <a:pt x="316" y="253"/>
                    </a:lnTo>
                    <a:lnTo>
                      <a:pt x="317" y="260"/>
                    </a:lnTo>
                    <a:lnTo>
                      <a:pt x="316" y="268"/>
                    </a:lnTo>
                    <a:lnTo>
                      <a:pt x="316" y="275"/>
                    </a:lnTo>
                    <a:lnTo>
                      <a:pt x="314" y="287"/>
                    </a:lnTo>
                    <a:lnTo>
                      <a:pt x="314" y="293"/>
                    </a:lnTo>
                    <a:lnTo>
                      <a:pt x="317" y="296"/>
                    </a:lnTo>
                    <a:lnTo>
                      <a:pt x="321" y="305"/>
                    </a:lnTo>
                    <a:lnTo>
                      <a:pt x="324" y="314"/>
                    </a:lnTo>
                    <a:lnTo>
                      <a:pt x="326" y="320"/>
                    </a:lnTo>
                    <a:lnTo>
                      <a:pt x="328" y="322"/>
                    </a:lnTo>
                    <a:lnTo>
                      <a:pt x="330" y="326"/>
                    </a:lnTo>
                    <a:lnTo>
                      <a:pt x="335" y="329"/>
                    </a:lnTo>
                    <a:lnTo>
                      <a:pt x="338" y="333"/>
                    </a:lnTo>
                    <a:lnTo>
                      <a:pt x="340" y="338"/>
                    </a:lnTo>
                    <a:lnTo>
                      <a:pt x="342" y="345"/>
                    </a:lnTo>
                    <a:lnTo>
                      <a:pt x="340" y="345"/>
                    </a:lnTo>
                    <a:lnTo>
                      <a:pt x="337" y="345"/>
                    </a:lnTo>
                    <a:lnTo>
                      <a:pt x="330" y="341"/>
                    </a:lnTo>
                    <a:lnTo>
                      <a:pt x="323" y="340"/>
                    </a:lnTo>
                    <a:lnTo>
                      <a:pt x="321" y="340"/>
                    </a:lnTo>
                    <a:lnTo>
                      <a:pt x="321" y="343"/>
                    </a:lnTo>
                    <a:lnTo>
                      <a:pt x="309" y="338"/>
                    </a:lnTo>
                    <a:lnTo>
                      <a:pt x="302" y="338"/>
                    </a:lnTo>
                    <a:lnTo>
                      <a:pt x="298" y="340"/>
                    </a:lnTo>
                    <a:lnTo>
                      <a:pt x="295" y="341"/>
                    </a:lnTo>
                    <a:lnTo>
                      <a:pt x="291" y="345"/>
                    </a:lnTo>
                    <a:lnTo>
                      <a:pt x="290" y="350"/>
                    </a:lnTo>
                    <a:lnTo>
                      <a:pt x="284" y="362"/>
                    </a:lnTo>
                    <a:lnTo>
                      <a:pt x="279" y="374"/>
                    </a:lnTo>
                    <a:lnTo>
                      <a:pt x="277" y="380"/>
                    </a:lnTo>
                    <a:lnTo>
                      <a:pt x="274" y="383"/>
                    </a:lnTo>
                    <a:lnTo>
                      <a:pt x="262" y="383"/>
                    </a:lnTo>
                    <a:lnTo>
                      <a:pt x="242" y="383"/>
                    </a:lnTo>
                    <a:lnTo>
                      <a:pt x="220" y="380"/>
                    </a:lnTo>
                    <a:lnTo>
                      <a:pt x="209" y="378"/>
                    </a:lnTo>
                    <a:lnTo>
                      <a:pt x="197" y="369"/>
                    </a:lnTo>
                    <a:lnTo>
                      <a:pt x="180" y="354"/>
                    </a:lnTo>
                    <a:lnTo>
                      <a:pt x="150" y="324"/>
                    </a:lnTo>
                    <a:lnTo>
                      <a:pt x="135" y="307"/>
                    </a:lnTo>
                    <a:lnTo>
                      <a:pt x="126" y="298"/>
                    </a:lnTo>
                    <a:lnTo>
                      <a:pt x="115" y="291"/>
                    </a:lnTo>
                    <a:lnTo>
                      <a:pt x="105" y="286"/>
                    </a:lnTo>
                    <a:lnTo>
                      <a:pt x="93" y="280"/>
                    </a:lnTo>
                    <a:lnTo>
                      <a:pt x="84" y="273"/>
                    </a:lnTo>
                    <a:lnTo>
                      <a:pt x="75" y="267"/>
                    </a:lnTo>
                    <a:lnTo>
                      <a:pt x="67" y="260"/>
                    </a:lnTo>
                    <a:lnTo>
                      <a:pt x="58" y="253"/>
                    </a:lnTo>
                    <a:lnTo>
                      <a:pt x="47" y="249"/>
                    </a:lnTo>
                    <a:lnTo>
                      <a:pt x="37" y="247"/>
                    </a:lnTo>
                    <a:lnTo>
                      <a:pt x="16" y="244"/>
                    </a:lnTo>
                    <a:lnTo>
                      <a:pt x="18" y="240"/>
                    </a:lnTo>
                    <a:lnTo>
                      <a:pt x="18" y="237"/>
                    </a:lnTo>
                    <a:lnTo>
                      <a:pt x="16" y="235"/>
                    </a:lnTo>
                    <a:lnTo>
                      <a:pt x="9" y="237"/>
                    </a:lnTo>
                    <a:lnTo>
                      <a:pt x="7" y="228"/>
                    </a:lnTo>
                    <a:lnTo>
                      <a:pt x="9" y="228"/>
                    </a:lnTo>
                    <a:lnTo>
                      <a:pt x="11" y="228"/>
                    </a:lnTo>
                    <a:lnTo>
                      <a:pt x="11" y="226"/>
                    </a:lnTo>
                    <a:lnTo>
                      <a:pt x="11" y="225"/>
                    </a:lnTo>
                    <a:lnTo>
                      <a:pt x="0" y="188"/>
                    </a:lnTo>
                    <a:lnTo>
                      <a:pt x="46" y="159"/>
                    </a:lnTo>
                    <a:lnTo>
                      <a:pt x="63" y="150"/>
                    </a:lnTo>
                    <a:lnTo>
                      <a:pt x="72" y="145"/>
                    </a:lnTo>
                    <a:lnTo>
                      <a:pt x="79" y="139"/>
                    </a:lnTo>
                    <a:lnTo>
                      <a:pt x="82" y="131"/>
                    </a:lnTo>
                    <a:lnTo>
                      <a:pt x="86" y="122"/>
                    </a:lnTo>
                    <a:lnTo>
                      <a:pt x="86" y="120"/>
                    </a:lnTo>
                    <a:lnTo>
                      <a:pt x="86" y="117"/>
                    </a:lnTo>
                    <a:lnTo>
                      <a:pt x="86" y="103"/>
                    </a:lnTo>
                    <a:lnTo>
                      <a:pt x="88" y="96"/>
                    </a:lnTo>
                    <a:lnTo>
                      <a:pt x="89" y="89"/>
                    </a:lnTo>
                    <a:lnTo>
                      <a:pt x="91" y="80"/>
                    </a:lnTo>
                    <a:lnTo>
                      <a:pt x="91" y="73"/>
                    </a:lnTo>
                    <a:lnTo>
                      <a:pt x="88" y="61"/>
                    </a:lnTo>
                    <a:lnTo>
                      <a:pt x="88" y="56"/>
                    </a:lnTo>
                    <a:lnTo>
                      <a:pt x="88" y="49"/>
                    </a:lnTo>
                    <a:lnTo>
                      <a:pt x="91" y="44"/>
                    </a:lnTo>
                    <a:lnTo>
                      <a:pt x="96" y="40"/>
                    </a:lnTo>
                    <a:lnTo>
                      <a:pt x="101" y="40"/>
                    </a:lnTo>
                    <a:lnTo>
                      <a:pt x="107" y="37"/>
                    </a:lnTo>
                    <a:lnTo>
                      <a:pt x="112" y="33"/>
                    </a:lnTo>
                    <a:lnTo>
                      <a:pt x="117" y="28"/>
                    </a:lnTo>
                    <a:lnTo>
                      <a:pt x="122" y="21"/>
                    </a:lnTo>
                    <a:lnTo>
                      <a:pt x="126" y="14"/>
                    </a:lnTo>
                    <a:lnTo>
                      <a:pt x="133" y="9"/>
                    </a:lnTo>
                    <a:lnTo>
                      <a:pt x="140" y="2"/>
                    </a:lnTo>
                    <a:lnTo>
                      <a:pt x="142" y="0"/>
                    </a:lnTo>
                    <a:lnTo>
                      <a:pt x="143" y="2"/>
                    </a:lnTo>
                    <a:lnTo>
                      <a:pt x="147" y="4"/>
                    </a:lnTo>
                    <a:lnTo>
                      <a:pt x="150" y="2"/>
                    </a:lnTo>
                    <a:lnTo>
                      <a:pt x="154" y="0"/>
                    </a:lnTo>
                    <a:lnTo>
                      <a:pt x="157" y="2"/>
                    </a:lnTo>
                    <a:lnTo>
                      <a:pt x="162" y="4"/>
                    </a:lnTo>
                    <a:lnTo>
                      <a:pt x="169" y="7"/>
                    </a:lnTo>
                    <a:lnTo>
                      <a:pt x="176" y="9"/>
                    </a:lnTo>
                    <a:lnTo>
                      <a:pt x="180" y="7"/>
                    </a:lnTo>
                    <a:lnTo>
                      <a:pt x="183" y="4"/>
                    </a:lnTo>
                    <a:lnTo>
                      <a:pt x="187" y="4"/>
                    </a:lnTo>
                    <a:lnTo>
                      <a:pt x="190" y="5"/>
                    </a:lnTo>
                    <a:lnTo>
                      <a:pt x="192" y="5"/>
                    </a:lnTo>
                    <a:lnTo>
                      <a:pt x="192" y="11"/>
                    </a:lnTo>
                    <a:lnTo>
                      <a:pt x="190" y="16"/>
                    </a:lnTo>
                    <a:lnTo>
                      <a:pt x="192" y="18"/>
                    </a:lnTo>
                    <a:lnTo>
                      <a:pt x="192" y="19"/>
                    </a:lnTo>
                    <a:lnTo>
                      <a:pt x="204" y="12"/>
                    </a:lnTo>
                    <a:lnTo>
                      <a:pt x="208" y="11"/>
                    </a:lnTo>
                    <a:lnTo>
                      <a:pt x="211" y="11"/>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70" name="Google Shape;970;p58"/>
              <p:cNvSpPr/>
              <p:nvPr/>
            </p:nvSpPr>
            <p:spPr>
              <a:xfrm>
                <a:off x="3004" y="2365"/>
                <a:ext cx="107" cy="142"/>
              </a:xfrm>
              <a:custGeom>
                <a:rect b="b" l="l" r="r" t="t"/>
                <a:pathLst>
                  <a:path extrusionOk="0" h="366" w="279">
                    <a:moveTo>
                      <a:pt x="4" y="263"/>
                    </a:moveTo>
                    <a:lnTo>
                      <a:pt x="4" y="263"/>
                    </a:lnTo>
                    <a:lnTo>
                      <a:pt x="2" y="273"/>
                    </a:lnTo>
                    <a:lnTo>
                      <a:pt x="0" y="279"/>
                    </a:lnTo>
                    <a:lnTo>
                      <a:pt x="0" y="284"/>
                    </a:lnTo>
                    <a:lnTo>
                      <a:pt x="5" y="294"/>
                    </a:lnTo>
                    <a:lnTo>
                      <a:pt x="12" y="306"/>
                    </a:lnTo>
                    <a:lnTo>
                      <a:pt x="26" y="329"/>
                    </a:lnTo>
                    <a:lnTo>
                      <a:pt x="28" y="334"/>
                    </a:lnTo>
                    <a:lnTo>
                      <a:pt x="28" y="338"/>
                    </a:lnTo>
                    <a:lnTo>
                      <a:pt x="28" y="343"/>
                    </a:lnTo>
                    <a:lnTo>
                      <a:pt x="30" y="348"/>
                    </a:lnTo>
                    <a:lnTo>
                      <a:pt x="31" y="352"/>
                    </a:lnTo>
                    <a:lnTo>
                      <a:pt x="35" y="357"/>
                    </a:lnTo>
                    <a:lnTo>
                      <a:pt x="42" y="366"/>
                    </a:lnTo>
                    <a:lnTo>
                      <a:pt x="47" y="364"/>
                    </a:lnTo>
                    <a:lnTo>
                      <a:pt x="51" y="362"/>
                    </a:lnTo>
                    <a:lnTo>
                      <a:pt x="58" y="362"/>
                    </a:lnTo>
                    <a:lnTo>
                      <a:pt x="61" y="362"/>
                    </a:lnTo>
                    <a:lnTo>
                      <a:pt x="65" y="360"/>
                    </a:lnTo>
                    <a:lnTo>
                      <a:pt x="72" y="357"/>
                    </a:lnTo>
                    <a:lnTo>
                      <a:pt x="75" y="353"/>
                    </a:lnTo>
                    <a:lnTo>
                      <a:pt x="80" y="352"/>
                    </a:lnTo>
                    <a:lnTo>
                      <a:pt x="87" y="352"/>
                    </a:lnTo>
                    <a:lnTo>
                      <a:pt x="96" y="353"/>
                    </a:lnTo>
                    <a:lnTo>
                      <a:pt x="101" y="353"/>
                    </a:lnTo>
                    <a:lnTo>
                      <a:pt x="105" y="353"/>
                    </a:lnTo>
                    <a:lnTo>
                      <a:pt x="108" y="352"/>
                    </a:lnTo>
                    <a:lnTo>
                      <a:pt x="112" y="348"/>
                    </a:lnTo>
                    <a:lnTo>
                      <a:pt x="115" y="341"/>
                    </a:lnTo>
                    <a:lnTo>
                      <a:pt x="119" y="334"/>
                    </a:lnTo>
                    <a:lnTo>
                      <a:pt x="122" y="326"/>
                    </a:lnTo>
                    <a:lnTo>
                      <a:pt x="126" y="319"/>
                    </a:lnTo>
                    <a:lnTo>
                      <a:pt x="132" y="313"/>
                    </a:lnTo>
                    <a:lnTo>
                      <a:pt x="136" y="312"/>
                    </a:lnTo>
                    <a:lnTo>
                      <a:pt x="141" y="310"/>
                    </a:lnTo>
                    <a:lnTo>
                      <a:pt x="153" y="310"/>
                    </a:lnTo>
                    <a:lnTo>
                      <a:pt x="160" y="306"/>
                    </a:lnTo>
                    <a:lnTo>
                      <a:pt x="164" y="299"/>
                    </a:lnTo>
                    <a:lnTo>
                      <a:pt x="167" y="292"/>
                    </a:lnTo>
                    <a:lnTo>
                      <a:pt x="169" y="286"/>
                    </a:lnTo>
                    <a:lnTo>
                      <a:pt x="173" y="279"/>
                    </a:lnTo>
                    <a:lnTo>
                      <a:pt x="181" y="273"/>
                    </a:lnTo>
                    <a:lnTo>
                      <a:pt x="193" y="270"/>
                    </a:lnTo>
                    <a:lnTo>
                      <a:pt x="202" y="266"/>
                    </a:lnTo>
                    <a:lnTo>
                      <a:pt x="207" y="263"/>
                    </a:lnTo>
                    <a:lnTo>
                      <a:pt x="209" y="259"/>
                    </a:lnTo>
                    <a:lnTo>
                      <a:pt x="209" y="254"/>
                    </a:lnTo>
                    <a:lnTo>
                      <a:pt x="207" y="247"/>
                    </a:lnTo>
                    <a:lnTo>
                      <a:pt x="206" y="239"/>
                    </a:lnTo>
                    <a:lnTo>
                      <a:pt x="206" y="228"/>
                    </a:lnTo>
                    <a:lnTo>
                      <a:pt x="209" y="212"/>
                    </a:lnTo>
                    <a:lnTo>
                      <a:pt x="214" y="202"/>
                    </a:lnTo>
                    <a:lnTo>
                      <a:pt x="218" y="197"/>
                    </a:lnTo>
                    <a:lnTo>
                      <a:pt x="221" y="197"/>
                    </a:lnTo>
                    <a:lnTo>
                      <a:pt x="223" y="200"/>
                    </a:lnTo>
                    <a:lnTo>
                      <a:pt x="226" y="204"/>
                    </a:lnTo>
                    <a:lnTo>
                      <a:pt x="228" y="205"/>
                    </a:lnTo>
                    <a:lnTo>
                      <a:pt x="232" y="202"/>
                    </a:lnTo>
                    <a:lnTo>
                      <a:pt x="237" y="192"/>
                    </a:lnTo>
                    <a:lnTo>
                      <a:pt x="242" y="181"/>
                    </a:lnTo>
                    <a:lnTo>
                      <a:pt x="246" y="174"/>
                    </a:lnTo>
                    <a:lnTo>
                      <a:pt x="254" y="165"/>
                    </a:lnTo>
                    <a:lnTo>
                      <a:pt x="263" y="157"/>
                    </a:lnTo>
                    <a:lnTo>
                      <a:pt x="267" y="150"/>
                    </a:lnTo>
                    <a:lnTo>
                      <a:pt x="272" y="139"/>
                    </a:lnTo>
                    <a:lnTo>
                      <a:pt x="277" y="125"/>
                    </a:lnTo>
                    <a:lnTo>
                      <a:pt x="279" y="117"/>
                    </a:lnTo>
                    <a:lnTo>
                      <a:pt x="279" y="115"/>
                    </a:lnTo>
                    <a:lnTo>
                      <a:pt x="277" y="111"/>
                    </a:lnTo>
                    <a:lnTo>
                      <a:pt x="270" y="108"/>
                    </a:lnTo>
                    <a:lnTo>
                      <a:pt x="265" y="104"/>
                    </a:lnTo>
                    <a:lnTo>
                      <a:pt x="261" y="99"/>
                    </a:lnTo>
                    <a:lnTo>
                      <a:pt x="253" y="82"/>
                    </a:lnTo>
                    <a:lnTo>
                      <a:pt x="247" y="75"/>
                    </a:lnTo>
                    <a:lnTo>
                      <a:pt x="242" y="68"/>
                    </a:lnTo>
                    <a:lnTo>
                      <a:pt x="237" y="64"/>
                    </a:lnTo>
                    <a:lnTo>
                      <a:pt x="235" y="63"/>
                    </a:lnTo>
                    <a:lnTo>
                      <a:pt x="232" y="63"/>
                    </a:lnTo>
                    <a:lnTo>
                      <a:pt x="228" y="64"/>
                    </a:lnTo>
                    <a:lnTo>
                      <a:pt x="226" y="64"/>
                    </a:lnTo>
                    <a:lnTo>
                      <a:pt x="221" y="61"/>
                    </a:lnTo>
                    <a:lnTo>
                      <a:pt x="216" y="57"/>
                    </a:lnTo>
                    <a:lnTo>
                      <a:pt x="211" y="56"/>
                    </a:lnTo>
                    <a:lnTo>
                      <a:pt x="204" y="54"/>
                    </a:lnTo>
                    <a:lnTo>
                      <a:pt x="195" y="52"/>
                    </a:lnTo>
                    <a:lnTo>
                      <a:pt x="186" y="47"/>
                    </a:lnTo>
                    <a:lnTo>
                      <a:pt x="179" y="42"/>
                    </a:lnTo>
                    <a:lnTo>
                      <a:pt x="173" y="35"/>
                    </a:lnTo>
                    <a:lnTo>
                      <a:pt x="167" y="28"/>
                    </a:lnTo>
                    <a:lnTo>
                      <a:pt x="164" y="19"/>
                    </a:lnTo>
                    <a:lnTo>
                      <a:pt x="160" y="10"/>
                    </a:lnTo>
                    <a:lnTo>
                      <a:pt x="157" y="3"/>
                    </a:lnTo>
                    <a:lnTo>
                      <a:pt x="155" y="5"/>
                    </a:lnTo>
                    <a:lnTo>
                      <a:pt x="152" y="9"/>
                    </a:lnTo>
                    <a:lnTo>
                      <a:pt x="150" y="12"/>
                    </a:lnTo>
                    <a:lnTo>
                      <a:pt x="150" y="14"/>
                    </a:lnTo>
                    <a:lnTo>
                      <a:pt x="148" y="14"/>
                    </a:lnTo>
                    <a:lnTo>
                      <a:pt x="146" y="7"/>
                    </a:lnTo>
                    <a:lnTo>
                      <a:pt x="145" y="2"/>
                    </a:lnTo>
                    <a:lnTo>
                      <a:pt x="141" y="0"/>
                    </a:lnTo>
                    <a:lnTo>
                      <a:pt x="141" y="2"/>
                    </a:lnTo>
                    <a:lnTo>
                      <a:pt x="139" y="3"/>
                    </a:lnTo>
                    <a:lnTo>
                      <a:pt x="138" y="12"/>
                    </a:lnTo>
                    <a:lnTo>
                      <a:pt x="138" y="23"/>
                    </a:lnTo>
                    <a:lnTo>
                      <a:pt x="138" y="30"/>
                    </a:lnTo>
                    <a:lnTo>
                      <a:pt x="136" y="33"/>
                    </a:lnTo>
                    <a:lnTo>
                      <a:pt x="136" y="35"/>
                    </a:lnTo>
                    <a:lnTo>
                      <a:pt x="139" y="35"/>
                    </a:lnTo>
                    <a:lnTo>
                      <a:pt x="145" y="37"/>
                    </a:lnTo>
                    <a:lnTo>
                      <a:pt x="148" y="38"/>
                    </a:lnTo>
                    <a:lnTo>
                      <a:pt x="148" y="40"/>
                    </a:lnTo>
                    <a:lnTo>
                      <a:pt x="146" y="42"/>
                    </a:lnTo>
                    <a:lnTo>
                      <a:pt x="141" y="44"/>
                    </a:lnTo>
                    <a:lnTo>
                      <a:pt x="129" y="45"/>
                    </a:lnTo>
                    <a:lnTo>
                      <a:pt x="126" y="45"/>
                    </a:lnTo>
                    <a:lnTo>
                      <a:pt x="127" y="49"/>
                    </a:lnTo>
                    <a:lnTo>
                      <a:pt x="129" y="50"/>
                    </a:lnTo>
                    <a:lnTo>
                      <a:pt x="129" y="52"/>
                    </a:lnTo>
                    <a:lnTo>
                      <a:pt x="124" y="68"/>
                    </a:lnTo>
                    <a:lnTo>
                      <a:pt x="119" y="82"/>
                    </a:lnTo>
                    <a:lnTo>
                      <a:pt x="117" y="91"/>
                    </a:lnTo>
                    <a:lnTo>
                      <a:pt x="117" y="103"/>
                    </a:lnTo>
                    <a:lnTo>
                      <a:pt x="126" y="118"/>
                    </a:lnTo>
                    <a:lnTo>
                      <a:pt x="131" y="125"/>
                    </a:lnTo>
                    <a:lnTo>
                      <a:pt x="132" y="134"/>
                    </a:lnTo>
                    <a:lnTo>
                      <a:pt x="132" y="139"/>
                    </a:lnTo>
                    <a:lnTo>
                      <a:pt x="131" y="146"/>
                    </a:lnTo>
                    <a:lnTo>
                      <a:pt x="126" y="160"/>
                    </a:lnTo>
                    <a:lnTo>
                      <a:pt x="119" y="193"/>
                    </a:lnTo>
                    <a:lnTo>
                      <a:pt x="113" y="211"/>
                    </a:lnTo>
                    <a:lnTo>
                      <a:pt x="110" y="221"/>
                    </a:lnTo>
                    <a:lnTo>
                      <a:pt x="101" y="226"/>
                    </a:lnTo>
                    <a:lnTo>
                      <a:pt x="85" y="232"/>
                    </a:lnTo>
                    <a:lnTo>
                      <a:pt x="59" y="242"/>
                    </a:lnTo>
                    <a:lnTo>
                      <a:pt x="4" y="263"/>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71" name="Google Shape;971;p58"/>
              <p:cNvSpPr/>
              <p:nvPr/>
            </p:nvSpPr>
            <p:spPr>
              <a:xfrm>
                <a:off x="2426" y="2222"/>
                <a:ext cx="214" cy="238"/>
              </a:xfrm>
              <a:custGeom>
                <a:rect b="b" l="l" r="r" t="t"/>
                <a:pathLst>
                  <a:path extrusionOk="0" h="609" w="552">
                    <a:moveTo>
                      <a:pt x="509" y="609"/>
                    </a:moveTo>
                    <a:lnTo>
                      <a:pt x="509" y="586"/>
                    </a:lnTo>
                    <a:lnTo>
                      <a:pt x="545" y="586"/>
                    </a:lnTo>
                    <a:lnTo>
                      <a:pt x="545" y="175"/>
                    </a:lnTo>
                    <a:lnTo>
                      <a:pt x="545" y="168"/>
                    </a:lnTo>
                    <a:lnTo>
                      <a:pt x="543" y="163"/>
                    </a:lnTo>
                    <a:lnTo>
                      <a:pt x="538" y="153"/>
                    </a:lnTo>
                    <a:lnTo>
                      <a:pt x="536" y="148"/>
                    </a:lnTo>
                    <a:lnTo>
                      <a:pt x="536" y="141"/>
                    </a:lnTo>
                    <a:lnTo>
                      <a:pt x="536" y="134"/>
                    </a:lnTo>
                    <a:lnTo>
                      <a:pt x="540" y="127"/>
                    </a:lnTo>
                    <a:lnTo>
                      <a:pt x="543" y="120"/>
                    </a:lnTo>
                    <a:lnTo>
                      <a:pt x="545" y="113"/>
                    </a:lnTo>
                    <a:lnTo>
                      <a:pt x="543" y="99"/>
                    </a:lnTo>
                    <a:lnTo>
                      <a:pt x="543" y="94"/>
                    </a:lnTo>
                    <a:lnTo>
                      <a:pt x="543" y="87"/>
                    </a:lnTo>
                    <a:lnTo>
                      <a:pt x="547" y="81"/>
                    </a:lnTo>
                    <a:lnTo>
                      <a:pt x="552" y="74"/>
                    </a:lnTo>
                    <a:lnTo>
                      <a:pt x="550" y="73"/>
                    </a:lnTo>
                    <a:lnTo>
                      <a:pt x="549" y="66"/>
                    </a:lnTo>
                    <a:lnTo>
                      <a:pt x="547" y="59"/>
                    </a:lnTo>
                    <a:lnTo>
                      <a:pt x="545" y="55"/>
                    </a:lnTo>
                    <a:lnTo>
                      <a:pt x="542" y="54"/>
                    </a:lnTo>
                    <a:lnTo>
                      <a:pt x="536" y="52"/>
                    </a:lnTo>
                    <a:lnTo>
                      <a:pt x="528" y="52"/>
                    </a:lnTo>
                    <a:lnTo>
                      <a:pt x="516" y="52"/>
                    </a:lnTo>
                    <a:lnTo>
                      <a:pt x="510" y="50"/>
                    </a:lnTo>
                    <a:lnTo>
                      <a:pt x="507" y="48"/>
                    </a:lnTo>
                    <a:lnTo>
                      <a:pt x="495" y="47"/>
                    </a:lnTo>
                    <a:lnTo>
                      <a:pt x="489" y="45"/>
                    </a:lnTo>
                    <a:lnTo>
                      <a:pt x="486" y="43"/>
                    </a:lnTo>
                    <a:lnTo>
                      <a:pt x="482" y="36"/>
                    </a:lnTo>
                    <a:lnTo>
                      <a:pt x="481" y="31"/>
                    </a:lnTo>
                    <a:lnTo>
                      <a:pt x="475" y="27"/>
                    </a:lnTo>
                    <a:lnTo>
                      <a:pt x="469" y="21"/>
                    </a:lnTo>
                    <a:lnTo>
                      <a:pt x="458" y="15"/>
                    </a:lnTo>
                    <a:lnTo>
                      <a:pt x="444" y="10"/>
                    </a:lnTo>
                    <a:lnTo>
                      <a:pt x="434" y="8"/>
                    </a:lnTo>
                    <a:lnTo>
                      <a:pt x="427" y="12"/>
                    </a:lnTo>
                    <a:lnTo>
                      <a:pt x="420" y="15"/>
                    </a:lnTo>
                    <a:lnTo>
                      <a:pt x="416" y="17"/>
                    </a:lnTo>
                    <a:lnTo>
                      <a:pt x="413" y="17"/>
                    </a:lnTo>
                    <a:lnTo>
                      <a:pt x="406" y="19"/>
                    </a:lnTo>
                    <a:lnTo>
                      <a:pt x="399" y="21"/>
                    </a:lnTo>
                    <a:lnTo>
                      <a:pt x="394" y="24"/>
                    </a:lnTo>
                    <a:lnTo>
                      <a:pt x="385" y="31"/>
                    </a:lnTo>
                    <a:lnTo>
                      <a:pt x="375" y="43"/>
                    </a:lnTo>
                    <a:lnTo>
                      <a:pt x="369" y="50"/>
                    </a:lnTo>
                    <a:lnTo>
                      <a:pt x="368" y="59"/>
                    </a:lnTo>
                    <a:lnTo>
                      <a:pt x="369" y="68"/>
                    </a:lnTo>
                    <a:lnTo>
                      <a:pt x="369" y="76"/>
                    </a:lnTo>
                    <a:lnTo>
                      <a:pt x="371" y="85"/>
                    </a:lnTo>
                    <a:lnTo>
                      <a:pt x="373" y="94"/>
                    </a:lnTo>
                    <a:lnTo>
                      <a:pt x="371" y="102"/>
                    </a:lnTo>
                    <a:lnTo>
                      <a:pt x="366" y="111"/>
                    </a:lnTo>
                    <a:lnTo>
                      <a:pt x="361" y="120"/>
                    </a:lnTo>
                    <a:lnTo>
                      <a:pt x="354" y="125"/>
                    </a:lnTo>
                    <a:lnTo>
                      <a:pt x="347" y="128"/>
                    </a:lnTo>
                    <a:lnTo>
                      <a:pt x="341" y="130"/>
                    </a:lnTo>
                    <a:lnTo>
                      <a:pt x="334" y="130"/>
                    </a:lnTo>
                    <a:lnTo>
                      <a:pt x="329" y="128"/>
                    </a:lnTo>
                    <a:lnTo>
                      <a:pt x="324" y="125"/>
                    </a:lnTo>
                    <a:lnTo>
                      <a:pt x="319" y="120"/>
                    </a:lnTo>
                    <a:lnTo>
                      <a:pt x="314" y="113"/>
                    </a:lnTo>
                    <a:lnTo>
                      <a:pt x="307" y="108"/>
                    </a:lnTo>
                    <a:lnTo>
                      <a:pt x="291" y="99"/>
                    </a:lnTo>
                    <a:lnTo>
                      <a:pt x="272" y="92"/>
                    </a:lnTo>
                    <a:lnTo>
                      <a:pt x="253" y="88"/>
                    </a:lnTo>
                    <a:lnTo>
                      <a:pt x="237" y="87"/>
                    </a:lnTo>
                    <a:lnTo>
                      <a:pt x="230" y="85"/>
                    </a:lnTo>
                    <a:lnTo>
                      <a:pt x="225" y="83"/>
                    </a:lnTo>
                    <a:lnTo>
                      <a:pt x="220" y="80"/>
                    </a:lnTo>
                    <a:lnTo>
                      <a:pt x="216" y="73"/>
                    </a:lnTo>
                    <a:lnTo>
                      <a:pt x="213" y="66"/>
                    </a:lnTo>
                    <a:lnTo>
                      <a:pt x="211" y="54"/>
                    </a:lnTo>
                    <a:lnTo>
                      <a:pt x="207" y="43"/>
                    </a:lnTo>
                    <a:lnTo>
                      <a:pt x="204" y="36"/>
                    </a:lnTo>
                    <a:lnTo>
                      <a:pt x="199" y="33"/>
                    </a:lnTo>
                    <a:lnTo>
                      <a:pt x="193" y="31"/>
                    </a:lnTo>
                    <a:lnTo>
                      <a:pt x="181" y="29"/>
                    </a:lnTo>
                    <a:lnTo>
                      <a:pt x="176" y="27"/>
                    </a:lnTo>
                    <a:lnTo>
                      <a:pt x="173" y="26"/>
                    </a:lnTo>
                    <a:lnTo>
                      <a:pt x="162" y="19"/>
                    </a:lnTo>
                    <a:lnTo>
                      <a:pt x="148" y="15"/>
                    </a:lnTo>
                    <a:lnTo>
                      <a:pt x="132" y="12"/>
                    </a:lnTo>
                    <a:lnTo>
                      <a:pt x="127" y="12"/>
                    </a:lnTo>
                    <a:lnTo>
                      <a:pt x="120" y="14"/>
                    </a:lnTo>
                    <a:lnTo>
                      <a:pt x="115" y="15"/>
                    </a:lnTo>
                    <a:lnTo>
                      <a:pt x="108" y="14"/>
                    </a:lnTo>
                    <a:lnTo>
                      <a:pt x="96" y="10"/>
                    </a:lnTo>
                    <a:lnTo>
                      <a:pt x="84" y="5"/>
                    </a:lnTo>
                    <a:lnTo>
                      <a:pt x="75" y="0"/>
                    </a:lnTo>
                    <a:lnTo>
                      <a:pt x="72" y="8"/>
                    </a:lnTo>
                    <a:lnTo>
                      <a:pt x="70" y="15"/>
                    </a:lnTo>
                    <a:lnTo>
                      <a:pt x="72" y="21"/>
                    </a:lnTo>
                    <a:lnTo>
                      <a:pt x="72" y="26"/>
                    </a:lnTo>
                    <a:lnTo>
                      <a:pt x="73" y="31"/>
                    </a:lnTo>
                    <a:lnTo>
                      <a:pt x="72" y="33"/>
                    </a:lnTo>
                    <a:lnTo>
                      <a:pt x="68" y="34"/>
                    </a:lnTo>
                    <a:lnTo>
                      <a:pt x="59" y="40"/>
                    </a:lnTo>
                    <a:lnTo>
                      <a:pt x="49" y="47"/>
                    </a:lnTo>
                    <a:lnTo>
                      <a:pt x="28" y="64"/>
                    </a:lnTo>
                    <a:lnTo>
                      <a:pt x="25" y="68"/>
                    </a:lnTo>
                    <a:lnTo>
                      <a:pt x="23" y="71"/>
                    </a:lnTo>
                    <a:lnTo>
                      <a:pt x="23" y="78"/>
                    </a:lnTo>
                    <a:lnTo>
                      <a:pt x="26" y="94"/>
                    </a:lnTo>
                    <a:lnTo>
                      <a:pt x="28" y="102"/>
                    </a:lnTo>
                    <a:lnTo>
                      <a:pt x="25" y="113"/>
                    </a:lnTo>
                    <a:lnTo>
                      <a:pt x="23" y="116"/>
                    </a:lnTo>
                    <a:lnTo>
                      <a:pt x="18" y="121"/>
                    </a:lnTo>
                    <a:lnTo>
                      <a:pt x="12" y="127"/>
                    </a:lnTo>
                    <a:lnTo>
                      <a:pt x="4" y="132"/>
                    </a:lnTo>
                    <a:lnTo>
                      <a:pt x="9" y="153"/>
                    </a:lnTo>
                    <a:lnTo>
                      <a:pt x="12" y="170"/>
                    </a:lnTo>
                    <a:lnTo>
                      <a:pt x="14" y="195"/>
                    </a:lnTo>
                    <a:lnTo>
                      <a:pt x="12" y="214"/>
                    </a:lnTo>
                    <a:lnTo>
                      <a:pt x="14" y="221"/>
                    </a:lnTo>
                    <a:lnTo>
                      <a:pt x="16" y="229"/>
                    </a:lnTo>
                    <a:lnTo>
                      <a:pt x="16" y="238"/>
                    </a:lnTo>
                    <a:lnTo>
                      <a:pt x="16" y="245"/>
                    </a:lnTo>
                    <a:lnTo>
                      <a:pt x="14" y="256"/>
                    </a:lnTo>
                    <a:lnTo>
                      <a:pt x="12" y="266"/>
                    </a:lnTo>
                    <a:lnTo>
                      <a:pt x="12" y="273"/>
                    </a:lnTo>
                    <a:lnTo>
                      <a:pt x="14" y="282"/>
                    </a:lnTo>
                    <a:lnTo>
                      <a:pt x="18" y="290"/>
                    </a:lnTo>
                    <a:lnTo>
                      <a:pt x="16" y="297"/>
                    </a:lnTo>
                    <a:lnTo>
                      <a:pt x="11" y="303"/>
                    </a:lnTo>
                    <a:lnTo>
                      <a:pt x="7" y="306"/>
                    </a:lnTo>
                    <a:lnTo>
                      <a:pt x="2" y="310"/>
                    </a:lnTo>
                    <a:lnTo>
                      <a:pt x="0" y="315"/>
                    </a:lnTo>
                    <a:lnTo>
                      <a:pt x="2" y="322"/>
                    </a:lnTo>
                    <a:lnTo>
                      <a:pt x="7" y="330"/>
                    </a:lnTo>
                    <a:lnTo>
                      <a:pt x="14" y="343"/>
                    </a:lnTo>
                    <a:lnTo>
                      <a:pt x="19" y="351"/>
                    </a:lnTo>
                    <a:lnTo>
                      <a:pt x="21" y="358"/>
                    </a:lnTo>
                    <a:lnTo>
                      <a:pt x="21" y="364"/>
                    </a:lnTo>
                    <a:lnTo>
                      <a:pt x="21" y="370"/>
                    </a:lnTo>
                    <a:lnTo>
                      <a:pt x="23" y="376"/>
                    </a:lnTo>
                    <a:lnTo>
                      <a:pt x="25" y="383"/>
                    </a:lnTo>
                    <a:lnTo>
                      <a:pt x="30" y="388"/>
                    </a:lnTo>
                    <a:lnTo>
                      <a:pt x="33" y="390"/>
                    </a:lnTo>
                    <a:lnTo>
                      <a:pt x="37" y="391"/>
                    </a:lnTo>
                    <a:lnTo>
                      <a:pt x="38" y="390"/>
                    </a:lnTo>
                    <a:lnTo>
                      <a:pt x="47" y="388"/>
                    </a:lnTo>
                    <a:lnTo>
                      <a:pt x="52" y="390"/>
                    </a:lnTo>
                    <a:lnTo>
                      <a:pt x="61" y="393"/>
                    </a:lnTo>
                    <a:lnTo>
                      <a:pt x="73" y="400"/>
                    </a:lnTo>
                    <a:lnTo>
                      <a:pt x="77" y="404"/>
                    </a:lnTo>
                    <a:lnTo>
                      <a:pt x="79" y="407"/>
                    </a:lnTo>
                    <a:lnTo>
                      <a:pt x="82" y="417"/>
                    </a:lnTo>
                    <a:lnTo>
                      <a:pt x="89" y="433"/>
                    </a:lnTo>
                    <a:lnTo>
                      <a:pt x="96" y="437"/>
                    </a:lnTo>
                    <a:lnTo>
                      <a:pt x="105" y="438"/>
                    </a:lnTo>
                    <a:lnTo>
                      <a:pt x="124" y="444"/>
                    </a:lnTo>
                    <a:lnTo>
                      <a:pt x="132" y="445"/>
                    </a:lnTo>
                    <a:lnTo>
                      <a:pt x="143" y="449"/>
                    </a:lnTo>
                    <a:lnTo>
                      <a:pt x="152" y="454"/>
                    </a:lnTo>
                    <a:lnTo>
                      <a:pt x="159" y="461"/>
                    </a:lnTo>
                    <a:lnTo>
                      <a:pt x="166" y="470"/>
                    </a:lnTo>
                    <a:lnTo>
                      <a:pt x="167" y="471"/>
                    </a:lnTo>
                    <a:lnTo>
                      <a:pt x="171" y="471"/>
                    </a:lnTo>
                    <a:lnTo>
                      <a:pt x="178" y="468"/>
                    </a:lnTo>
                    <a:lnTo>
                      <a:pt x="193" y="458"/>
                    </a:lnTo>
                    <a:lnTo>
                      <a:pt x="216" y="440"/>
                    </a:lnTo>
                    <a:lnTo>
                      <a:pt x="227" y="435"/>
                    </a:lnTo>
                    <a:lnTo>
                      <a:pt x="232" y="435"/>
                    </a:lnTo>
                    <a:lnTo>
                      <a:pt x="233" y="435"/>
                    </a:lnTo>
                    <a:lnTo>
                      <a:pt x="317" y="485"/>
                    </a:lnTo>
                    <a:lnTo>
                      <a:pt x="408" y="543"/>
                    </a:lnTo>
                    <a:lnTo>
                      <a:pt x="509" y="609"/>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72" name="Google Shape;972;p58"/>
              <p:cNvSpPr/>
              <p:nvPr/>
            </p:nvSpPr>
            <p:spPr>
              <a:xfrm>
                <a:off x="2594" y="2399"/>
                <a:ext cx="229" cy="326"/>
              </a:xfrm>
              <a:custGeom>
                <a:rect b="b" l="l" r="r" t="t"/>
                <a:pathLst>
                  <a:path extrusionOk="0" h="841" w="588">
                    <a:moveTo>
                      <a:pt x="200" y="778"/>
                    </a:moveTo>
                    <a:lnTo>
                      <a:pt x="200" y="778"/>
                    </a:lnTo>
                    <a:lnTo>
                      <a:pt x="210" y="790"/>
                    </a:lnTo>
                    <a:lnTo>
                      <a:pt x="221" y="801"/>
                    </a:lnTo>
                    <a:lnTo>
                      <a:pt x="224" y="804"/>
                    </a:lnTo>
                    <a:lnTo>
                      <a:pt x="230" y="804"/>
                    </a:lnTo>
                    <a:lnTo>
                      <a:pt x="233" y="804"/>
                    </a:lnTo>
                    <a:lnTo>
                      <a:pt x="238" y="801"/>
                    </a:lnTo>
                    <a:lnTo>
                      <a:pt x="243" y="797"/>
                    </a:lnTo>
                    <a:lnTo>
                      <a:pt x="247" y="796"/>
                    </a:lnTo>
                    <a:lnTo>
                      <a:pt x="250" y="797"/>
                    </a:lnTo>
                    <a:lnTo>
                      <a:pt x="252" y="799"/>
                    </a:lnTo>
                    <a:lnTo>
                      <a:pt x="256" y="801"/>
                    </a:lnTo>
                    <a:lnTo>
                      <a:pt x="259" y="803"/>
                    </a:lnTo>
                    <a:lnTo>
                      <a:pt x="261" y="801"/>
                    </a:lnTo>
                    <a:lnTo>
                      <a:pt x="264" y="797"/>
                    </a:lnTo>
                    <a:lnTo>
                      <a:pt x="268" y="792"/>
                    </a:lnTo>
                    <a:lnTo>
                      <a:pt x="271" y="790"/>
                    </a:lnTo>
                    <a:lnTo>
                      <a:pt x="275" y="790"/>
                    </a:lnTo>
                    <a:lnTo>
                      <a:pt x="277" y="790"/>
                    </a:lnTo>
                    <a:lnTo>
                      <a:pt x="284" y="799"/>
                    </a:lnTo>
                    <a:lnTo>
                      <a:pt x="290" y="811"/>
                    </a:lnTo>
                    <a:lnTo>
                      <a:pt x="294" y="817"/>
                    </a:lnTo>
                    <a:lnTo>
                      <a:pt x="297" y="820"/>
                    </a:lnTo>
                    <a:lnTo>
                      <a:pt x="303" y="824"/>
                    </a:lnTo>
                    <a:lnTo>
                      <a:pt x="310" y="829"/>
                    </a:lnTo>
                    <a:lnTo>
                      <a:pt x="313" y="834"/>
                    </a:lnTo>
                    <a:lnTo>
                      <a:pt x="317" y="841"/>
                    </a:lnTo>
                    <a:lnTo>
                      <a:pt x="322" y="831"/>
                    </a:lnTo>
                    <a:lnTo>
                      <a:pt x="325" y="827"/>
                    </a:lnTo>
                    <a:lnTo>
                      <a:pt x="329" y="827"/>
                    </a:lnTo>
                    <a:lnTo>
                      <a:pt x="332" y="829"/>
                    </a:lnTo>
                    <a:lnTo>
                      <a:pt x="339" y="834"/>
                    </a:lnTo>
                    <a:lnTo>
                      <a:pt x="343" y="834"/>
                    </a:lnTo>
                    <a:lnTo>
                      <a:pt x="346" y="831"/>
                    </a:lnTo>
                    <a:lnTo>
                      <a:pt x="348" y="827"/>
                    </a:lnTo>
                    <a:lnTo>
                      <a:pt x="351" y="827"/>
                    </a:lnTo>
                    <a:lnTo>
                      <a:pt x="358" y="838"/>
                    </a:lnTo>
                    <a:lnTo>
                      <a:pt x="362" y="839"/>
                    </a:lnTo>
                    <a:lnTo>
                      <a:pt x="365" y="839"/>
                    </a:lnTo>
                    <a:lnTo>
                      <a:pt x="372" y="832"/>
                    </a:lnTo>
                    <a:lnTo>
                      <a:pt x="378" y="829"/>
                    </a:lnTo>
                    <a:lnTo>
                      <a:pt x="383" y="825"/>
                    </a:lnTo>
                    <a:lnTo>
                      <a:pt x="388" y="824"/>
                    </a:lnTo>
                    <a:lnTo>
                      <a:pt x="395" y="825"/>
                    </a:lnTo>
                    <a:lnTo>
                      <a:pt x="398" y="827"/>
                    </a:lnTo>
                    <a:lnTo>
                      <a:pt x="398" y="829"/>
                    </a:lnTo>
                    <a:lnTo>
                      <a:pt x="398" y="831"/>
                    </a:lnTo>
                    <a:lnTo>
                      <a:pt x="404" y="831"/>
                    </a:lnTo>
                    <a:lnTo>
                      <a:pt x="411" y="829"/>
                    </a:lnTo>
                    <a:lnTo>
                      <a:pt x="416" y="825"/>
                    </a:lnTo>
                    <a:lnTo>
                      <a:pt x="426" y="810"/>
                    </a:lnTo>
                    <a:lnTo>
                      <a:pt x="437" y="796"/>
                    </a:lnTo>
                    <a:lnTo>
                      <a:pt x="442" y="789"/>
                    </a:lnTo>
                    <a:lnTo>
                      <a:pt x="449" y="785"/>
                    </a:lnTo>
                    <a:lnTo>
                      <a:pt x="461" y="780"/>
                    </a:lnTo>
                    <a:lnTo>
                      <a:pt x="470" y="778"/>
                    </a:lnTo>
                    <a:lnTo>
                      <a:pt x="477" y="780"/>
                    </a:lnTo>
                    <a:lnTo>
                      <a:pt x="479" y="782"/>
                    </a:lnTo>
                    <a:lnTo>
                      <a:pt x="477" y="784"/>
                    </a:lnTo>
                    <a:lnTo>
                      <a:pt x="477" y="787"/>
                    </a:lnTo>
                    <a:lnTo>
                      <a:pt x="477" y="789"/>
                    </a:lnTo>
                    <a:lnTo>
                      <a:pt x="479" y="790"/>
                    </a:lnTo>
                    <a:lnTo>
                      <a:pt x="480" y="792"/>
                    </a:lnTo>
                    <a:lnTo>
                      <a:pt x="486" y="794"/>
                    </a:lnTo>
                    <a:lnTo>
                      <a:pt x="492" y="794"/>
                    </a:lnTo>
                    <a:lnTo>
                      <a:pt x="491" y="785"/>
                    </a:lnTo>
                    <a:lnTo>
                      <a:pt x="489" y="778"/>
                    </a:lnTo>
                    <a:lnTo>
                      <a:pt x="491" y="770"/>
                    </a:lnTo>
                    <a:lnTo>
                      <a:pt x="491" y="766"/>
                    </a:lnTo>
                    <a:lnTo>
                      <a:pt x="491" y="763"/>
                    </a:lnTo>
                    <a:lnTo>
                      <a:pt x="487" y="761"/>
                    </a:lnTo>
                    <a:lnTo>
                      <a:pt x="484" y="759"/>
                    </a:lnTo>
                    <a:lnTo>
                      <a:pt x="473" y="756"/>
                    </a:lnTo>
                    <a:lnTo>
                      <a:pt x="470" y="754"/>
                    </a:lnTo>
                    <a:lnTo>
                      <a:pt x="466" y="750"/>
                    </a:lnTo>
                    <a:lnTo>
                      <a:pt x="461" y="740"/>
                    </a:lnTo>
                    <a:lnTo>
                      <a:pt x="456" y="723"/>
                    </a:lnTo>
                    <a:lnTo>
                      <a:pt x="454" y="712"/>
                    </a:lnTo>
                    <a:lnTo>
                      <a:pt x="451" y="705"/>
                    </a:lnTo>
                    <a:lnTo>
                      <a:pt x="447" y="700"/>
                    </a:lnTo>
                    <a:lnTo>
                      <a:pt x="445" y="698"/>
                    </a:lnTo>
                    <a:lnTo>
                      <a:pt x="437" y="691"/>
                    </a:lnTo>
                    <a:lnTo>
                      <a:pt x="433" y="686"/>
                    </a:lnTo>
                    <a:lnTo>
                      <a:pt x="428" y="679"/>
                    </a:lnTo>
                    <a:lnTo>
                      <a:pt x="423" y="670"/>
                    </a:lnTo>
                    <a:lnTo>
                      <a:pt x="416" y="665"/>
                    </a:lnTo>
                    <a:lnTo>
                      <a:pt x="409" y="662"/>
                    </a:lnTo>
                    <a:lnTo>
                      <a:pt x="400" y="658"/>
                    </a:lnTo>
                    <a:lnTo>
                      <a:pt x="395" y="656"/>
                    </a:lnTo>
                    <a:lnTo>
                      <a:pt x="391" y="655"/>
                    </a:lnTo>
                    <a:lnTo>
                      <a:pt x="391" y="653"/>
                    </a:lnTo>
                    <a:lnTo>
                      <a:pt x="395" y="648"/>
                    </a:lnTo>
                    <a:lnTo>
                      <a:pt x="398" y="644"/>
                    </a:lnTo>
                    <a:lnTo>
                      <a:pt x="398" y="641"/>
                    </a:lnTo>
                    <a:lnTo>
                      <a:pt x="398" y="634"/>
                    </a:lnTo>
                    <a:lnTo>
                      <a:pt x="400" y="630"/>
                    </a:lnTo>
                    <a:lnTo>
                      <a:pt x="404" y="629"/>
                    </a:lnTo>
                    <a:lnTo>
                      <a:pt x="409" y="629"/>
                    </a:lnTo>
                    <a:lnTo>
                      <a:pt x="419" y="632"/>
                    </a:lnTo>
                    <a:lnTo>
                      <a:pt x="423" y="632"/>
                    </a:lnTo>
                    <a:lnTo>
                      <a:pt x="426" y="632"/>
                    </a:lnTo>
                    <a:lnTo>
                      <a:pt x="428" y="630"/>
                    </a:lnTo>
                    <a:lnTo>
                      <a:pt x="430" y="629"/>
                    </a:lnTo>
                    <a:lnTo>
                      <a:pt x="432" y="622"/>
                    </a:lnTo>
                    <a:lnTo>
                      <a:pt x="432" y="611"/>
                    </a:lnTo>
                    <a:lnTo>
                      <a:pt x="432" y="590"/>
                    </a:lnTo>
                    <a:lnTo>
                      <a:pt x="433" y="578"/>
                    </a:lnTo>
                    <a:lnTo>
                      <a:pt x="435" y="569"/>
                    </a:lnTo>
                    <a:lnTo>
                      <a:pt x="438" y="562"/>
                    </a:lnTo>
                    <a:lnTo>
                      <a:pt x="440" y="555"/>
                    </a:lnTo>
                    <a:lnTo>
                      <a:pt x="438" y="548"/>
                    </a:lnTo>
                    <a:lnTo>
                      <a:pt x="437" y="542"/>
                    </a:lnTo>
                    <a:lnTo>
                      <a:pt x="438" y="538"/>
                    </a:lnTo>
                    <a:lnTo>
                      <a:pt x="440" y="533"/>
                    </a:lnTo>
                    <a:lnTo>
                      <a:pt x="444" y="528"/>
                    </a:lnTo>
                    <a:lnTo>
                      <a:pt x="447" y="526"/>
                    </a:lnTo>
                    <a:lnTo>
                      <a:pt x="449" y="526"/>
                    </a:lnTo>
                    <a:lnTo>
                      <a:pt x="451" y="529"/>
                    </a:lnTo>
                    <a:lnTo>
                      <a:pt x="454" y="533"/>
                    </a:lnTo>
                    <a:lnTo>
                      <a:pt x="456" y="533"/>
                    </a:lnTo>
                    <a:lnTo>
                      <a:pt x="458" y="531"/>
                    </a:lnTo>
                    <a:lnTo>
                      <a:pt x="461" y="522"/>
                    </a:lnTo>
                    <a:lnTo>
                      <a:pt x="461" y="507"/>
                    </a:lnTo>
                    <a:lnTo>
                      <a:pt x="465" y="493"/>
                    </a:lnTo>
                    <a:lnTo>
                      <a:pt x="466" y="486"/>
                    </a:lnTo>
                    <a:lnTo>
                      <a:pt x="472" y="481"/>
                    </a:lnTo>
                    <a:lnTo>
                      <a:pt x="475" y="475"/>
                    </a:lnTo>
                    <a:lnTo>
                      <a:pt x="477" y="470"/>
                    </a:lnTo>
                    <a:lnTo>
                      <a:pt x="480" y="460"/>
                    </a:lnTo>
                    <a:lnTo>
                      <a:pt x="484" y="454"/>
                    </a:lnTo>
                    <a:lnTo>
                      <a:pt x="487" y="451"/>
                    </a:lnTo>
                    <a:lnTo>
                      <a:pt x="494" y="447"/>
                    </a:lnTo>
                    <a:lnTo>
                      <a:pt x="503" y="447"/>
                    </a:lnTo>
                    <a:lnTo>
                      <a:pt x="503" y="439"/>
                    </a:lnTo>
                    <a:lnTo>
                      <a:pt x="503" y="432"/>
                    </a:lnTo>
                    <a:lnTo>
                      <a:pt x="506" y="420"/>
                    </a:lnTo>
                    <a:lnTo>
                      <a:pt x="512" y="404"/>
                    </a:lnTo>
                    <a:lnTo>
                      <a:pt x="517" y="380"/>
                    </a:lnTo>
                    <a:lnTo>
                      <a:pt x="517" y="369"/>
                    </a:lnTo>
                    <a:lnTo>
                      <a:pt x="513" y="359"/>
                    </a:lnTo>
                    <a:lnTo>
                      <a:pt x="513" y="350"/>
                    </a:lnTo>
                    <a:lnTo>
                      <a:pt x="513" y="345"/>
                    </a:lnTo>
                    <a:lnTo>
                      <a:pt x="515" y="341"/>
                    </a:lnTo>
                    <a:lnTo>
                      <a:pt x="520" y="329"/>
                    </a:lnTo>
                    <a:lnTo>
                      <a:pt x="526" y="315"/>
                    </a:lnTo>
                    <a:lnTo>
                      <a:pt x="529" y="296"/>
                    </a:lnTo>
                    <a:lnTo>
                      <a:pt x="531" y="286"/>
                    </a:lnTo>
                    <a:lnTo>
                      <a:pt x="531" y="272"/>
                    </a:lnTo>
                    <a:lnTo>
                      <a:pt x="531" y="265"/>
                    </a:lnTo>
                    <a:lnTo>
                      <a:pt x="531" y="261"/>
                    </a:lnTo>
                    <a:lnTo>
                      <a:pt x="533" y="259"/>
                    </a:lnTo>
                    <a:lnTo>
                      <a:pt x="536" y="261"/>
                    </a:lnTo>
                    <a:lnTo>
                      <a:pt x="539" y="263"/>
                    </a:lnTo>
                    <a:lnTo>
                      <a:pt x="543" y="263"/>
                    </a:lnTo>
                    <a:lnTo>
                      <a:pt x="546" y="259"/>
                    </a:lnTo>
                    <a:lnTo>
                      <a:pt x="552" y="251"/>
                    </a:lnTo>
                    <a:lnTo>
                      <a:pt x="553" y="247"/>
                    </a:lnTo>
                    <a:lnTo>
                      <a:pt x="557" y="244"/>
                    </a:lnTo>
                    <a:lnTo>
                      <a:pt x="566" y="244"/>
                    </a:lnTo>
                    <a:lnTo>
                      <a:pt x="571" y="242"/>
                    </a:lnTo>
                    <a:lnTo>
                      <a:pt x="576" y="239"/>
                    </a:lnTo>
                    <a:lnTo>
                      <a:pt x="581" y="230"/>
                    </a:lnTo>
                    <a:lnTo>
                      <a:pt x="588" y="219"/>
                    </a:lnTo>
                    <a:lnTo>
                      <a:pt x="581" y="209"/>
                    </a:lnTo>
                    <a:lnTo>
                      <a:pt x="578" y="207"/>
                    </a:lnTo>
                    <a:lnTo>
                      <a:pt x="574" y="209"/>
                    </a:lnTo>
                    <a:lnTo>
                      <a:pt x="573" y="209"/>
                    </a:lnTo>
                    <a:lnTo>
                      <a:pt x="571" y="207"/>
                    </a:lnTo>
                    <a:lnTo>
                      <a:pt x="567" y="200"/>
                    </a:lnTo>
                    <a:lnTo>
                      <a:pt x="562" y="193"/>
                    </a:lnTo>
                    <a:lnTo>
                      <a:pt x="559" y="192"/>
                    </a:lnTo>
                    <a:lnTo>
                      <a:pt x="555" y="190"/>
                    </a:lnTo>
                    <a:lnTo>
                      <a:pt x="553" y="190"/>
                    </a:lnTo>
                    <a:lnTo>
                      <a:pt x="552" y="188"/>
                    </a:lnTo>
                    <a:lnTo>
                      <a:pt x="548" y="181"/>
                    </a:lnTo>
                    <a:lnTo>
                      <a:pt x="545" y="171"/>
                    </a:lnTo>
                    <a:lnTo>
                      <a:pt x="541" y="158"/>
                    </a:lnTo>
                    <a:lnTo>
                      <a:pt x="538" y="134"/>
                    </a:lnTo>
                    <a:lnTo>
                      <a:pt x="538" y="125"/>
                    </a:lnTo>
                    <a:lnTo>
                      <a:pt x="538" y="120"/>
                    </a:lnTo>
                    <a:lnTo>
                      <a:pt x="539" y="113"/>
                    </a:lnTo>
                    <a:lnTo>
                      <a:pt x="539" y="108"/>
                    </a:lnTo>
                    <a:lnTo>
                      <a:pt x="538" y="98"/>
                    </a:lnTo>
                    <a:lnTo>
                      <a:pt x="534" y="91"/>
                    </a:lnTo>
                    <a:lnTo>
                      <a:pt x="536" y="89"/>
                    </a:lnTo>
                    <a:lnTo>
                      <a:pt x="539" y="89"/>
                    </a:lnTo>
                    <a:lnTo>
                      <a:pt x="543" y="91"/>
                    </a:lnTo>
                    <a:lnTo>
                      <a:pt x="545" y="89"/>
                    </a:lnTo>
                    <a:lnTo>
                      <a:pt x="541" y="82"/>
                    </a:lnTo>
                    <a:lnTo>
                      <a:pt x="534" y="70"/>
                    </a:lnTo>
                    <a:lnTo>
                      <a:pt x="531" y="59"/>
                    </a:lnTo>
                    <a:lnTo>
                      <a:pt x="529" y="49"/>
                    </a:lnTo>
                    <a:lnTo>
                      <a:pt x="527" y="42"/>
                    </a:lnTo>
                    <a:lnTo>
                      <a:pt x="526" y="37"/>
                    </a:lnTo>
                    <a:lnTo>
                      <a:pt x="522" y="35"/>
                    </a:lnTo>
                    <a:lnTo>
                      <a:pt x="517" y="33"/>
                    </a:lnTo>
                    <a:lnTo>
                      <a:pt x="513" y="31"/>
                    </a:lnTo>
                    <a:lnTo>
                      <a:pt x="510" y="30"/>
                    </a:lnTo>
                    <a:lnTo>
                      <a:pt x="508" y="23"/>
                    </a:lnTo>
                    <a:lnTo>
                      <a:pt x="505" y="17"/>
                    </a:lnTo>
                    <a:lnTo>
                      <a:pt x="501" y="16"/>
                    </a:lnTo>
                    <a:lnTo>
                      <a:pt x="496" y="14"/>
                    </a:lnTo>
                    <a:lnTo>
                      <a:pt x="492" y="14"/>
                    </a:lnTo>
                    <a:lnTo>
                      <a:pt x="489" y="10"/>
                    </a:lnTo>
                    <a:lnTo>
                      <a:pt x="484" y="0"/>
                    </a:lnTo>
                    <a:lnTo>
                      <a:pt x="479" y="5"/>
                    </a:lnTo>
                    <a:lnTo>
                      <a:pt x="475" y="9"/>
                    </a:lnTo>
                    <a:lnTo>
                      <a:pt x="468" y="10"/>
                    </a:lnTo>
                    <a:lnTo>
                      <a:pt x="466" y="10"/>
                    </a:lnTo>
                    <a:lnTo>
                      <a:pt x="463" y="12"/>
                    </a:lnTo>
                    <a:lnTo>
                      <a:pt x="459" y="16"/>
                    </a:lnTo>
                    <a:lnTo>
                      <a:pt x="458" y="21"/>
                    </a:lnTo>
                    <a:lnTo>
                      <a:pt x="454" y="28"/>
                    </a:lnTo>
                    <a:lnTo>
                      <a:pt x="451" y="31"/>
                    </a:lnTo>
                    <a:lnTo>
                      <a:pt x="445" y="35"/>
                    </a:lnTo>
                    <a:lnTo>
                      <a:pt x="438" y="38"/>
                    </a:lnTo>
                    <a:lnTo>
                      <a:pt x="435" y="42"/>
                    </a:lnTo>
                    <a:lnTo>
                      <a:pt x="432" y="45"/>
                    </a:lnTo>
                    <a:lnTo>
                      <a:pt x="426" y="54"/>
                    </a:lnTo>
                    <a:lnTo>
                      <a:pt x="421" y="57"/>
                    </a:lnTo>
                    <a:lnTo>
                      <a:pt x="418" y="59"/>
                    </a:lnTo>
                    <a:lnTo>
                      <a:pt x="414" y="59"/>
                    </a:lnTo>
                    <a:lnTo>
                      <a:pt x="409" y="57"/>
                    </a:lnTo>
                    <a:lnTo>
                      <a:pt x="404" y="54"/>
                    </a:lnTo>
                    <a:lnTo>
                      <a:pt x="398" y="47"/>
                    </a:lnTo>
                    <a:lnTo>
                      <a:pt x="338" y="47"/>
                    </a:lnTo>
                    <a:lnTo>
                      <a:pt x="338" y="38"/>
                    </a:lnTo>
                    <a:lnTo>
                      <a:pt x="331" y="47"/>
                    </a:lnTo>
                    <a:lnTo>
                      <a:pt x="111" y="47"/>
                    </a:lnTo>
                    <a:lnTo>
                      <a:pt x="111" y="132"/>
                    </a:lnTo>
                    <a:lnTo>
                      <a:pt x="75" y="132"/>
                    </a:lnTo>
                    <a:lnTo>
                      <a:pt x="75" y="308"/>
                    </a:lnTo>
                    <a:lnTo>
                      <a:pt x="78" y="317"/>
                    </a:lnTo>
                    <a:lnTo>
                      <a:pt x="78" y="319"/>
                    </a:lnTo>
                    <a:lnTo>
                      <a:pt x="76" y="319"/>
                    </a:lnTo>
                    <a:lnTo>
                      <a:pt x="68" y="320"/>
                    </a:lnTo>
                    <a:lnTo>
                      <a:pt x="57" y="319"/>
                    </a:lnTo>
                    <a:lnTo>
                      <a:pt x="47" y="320"/>
                    </a:lnTo>
                    <a:lnTo>
                      <a:pt x="43" y="320"/>
                    </a:lnTo>
                    <a:lnTo>
                      <a:pt x="41" y="324"/>
                    </a:lnTo>
                    <a:lnTo>
                      <a:pt x="40" y="327"/>
                    </a:lnTo>
                    <a:lnTo>
                      <a:pt x="40" y="334"/>
                    </a:lnTo>
                    <a:lnTo>
                      <a:pt x="40" y="341"/>
                    </a:lnTo>
                    <a:lnTo>
                      <a:pt x="38" y="345"/>
                    </a:lnTo>
                    <a:lnTo>
                      <a:pt x="35" y="350"/>
                    </a:lnTo>
                    <a:lnTo>
                      <a:pt x="31" y="353"/>
                    </a:lnTo>
                    <a:lnTo>
                      <a:pt x="31" y="355"/>
                    </a:lnTo>
                    <a:lnTo>
                      <a:pt x="31" y="360"/>
                    </a:lnTo>
                    <a:lnTo>
                      <a:pt x="29" y="366"/>
                    </a:lnTo>
                    <a:lnTo>
                      <a:pt x="28" y="367"/>
                    </a:lnTo>
                    <a:lnTo>
                      <a:pt x="24" y="367"/>
                    </a:lnTo>
                    <a:lnTo>
                      <a:pt x="22" y="367"/>
                    </a:lnTo>
                    <a:lnTo>
                      <a:pt x="21" y="369"/>
                    </a:lnTo>
                    <a:lnTo>
                      <a:pt x="21" y="373"/>
                    </a:lnTo>
                    <a:lnTo>
                      <a:pt x="22" y="380"/>
                    </a:lnTo>
                    <a:lnTo>
                      <a:pt x="24" y="385"/>
                    </a:lnTo>
                    <a:lnTo>
                      <a:pt x="22" y="390"/>
                    </a:lnTo>
                    <a:lnTo>
                      <a:pt x="21" y="392"/>
                    </a:lnTo>
                    <a:lnTo>
                      <a:pt x="17" y="394"/>
                    </a:lnTo>
                    <a:lnTo>
                      <a:pt x="14" y="397"/>
                    </a:lnTo>
                    <a:lnTo>
                      <a:pt x="10" y="399"/>
                    </a:lnTo>
                    <a:lnTo>
                      <a:pt x="10" y="404"/>
                    </a:lnTo>
                    <a:lnTo>
                      <a:pt x="14" y="411"/>
                    </a:lnTo>
                    <a:lnTo>
                      <a:pt x="15" y="418"/>
                    </a:lnTo>
                    <a:lnTo>
                      <a:pt x="15" y="425"/>
                    </a:lnTo>
                    <a:lnTo>
                      <a:pt x="12" y="428"/>
                    </a:lnTo>
                    <a:lnTo>
                      <a:pt x="8" y="432"/>
                    </a:lnTo>
                    <a:lnTo>
                      <a:pt x="5" y="435"/>
                    </a:lnTo>
                    <a:lnTo>
                      <a:pt x="1" y="439"/>
                    </a:lnTo>
                    <a:lnTo>
                      <a:pt x="0" y="444"/>
                    </a:lnTo>
                    <a:lnTo>
                      <a:pt x="1" y="449"/>
                    </a:lnTo>
                    <a:lnTo>
                      <a:pt x="5" y="451"/>
                    </a:lnTo>
                    <a:lnTo>
                      <a:pt x="7" y="451"/>
                    </a:lnTo>
                    <a:lnTo>
                      <a:pt x="14" y="449"/>
                    </a:lnTo>
                    <a:lnTo>
                      <a:pt x="17" y="449"/>
                    </a:lnTo>
                    <a:lnTo>
                      <a:pt x="21" y="449"/>
                    </a:lnTo>
                    <a:lnTo>
                      <a:pt x="22" y="453"/>
                    </a:lnTo>
                    <a:lnTo>
                      <a:pt x="22" y="458"/>
                    </a:lnTo>
                    <a:lnTo>
                      <a:pt x="24" y="470"/>
                    </a:lnTo>
                    <a:lnTo>
                      <a:pt x="26" y="475"/>
                    </a:lnTo>
                    <a:lnTo>
                      <a:pt x="28" y="481"/>
                    </a:lnTo>
                    <a:lnTo>
                      <a:pt x="26" y="489"/>
                    </a:lnTo>
                    <a:lnTo>
                      <a:pt x="26" y="495"/>
                    </a:lnTo>
                    <a:lnTo>
                      <a:pt x="28" y="500"/>
                    </a:lnTo>
                    <a:lnTo>
                      <a:pt x="35" y="503"/>
                    </a:lnTo>
                    <a:lnTo>
                      <a:pt x="36" y="507"/>
                    </a:lnTo>
                    <a:lnTo>
                      <a:pt x="40" y="510"/>
                    </a:lnTo>
                    <a:lnTo>
                      <a:pt x="40" y="515"/>
                    </a:lnTo>
                    <a:lnTo>
                      <a:pt x="38" y="524"/>
                    </a:lnTo>
                    <a:lnTo>
                      <a:pt x="50" y="542"/>
                    </a:lnTo>
                    <a:lnTo>
                      <a:pt x="59" y="557"/>
                    </a:lnTo>
                    <a:lnTo>
                      <a:pt x="62" y="566"/>
                    </a:lnTo>
                    <a:lnTo>
                      <a:pt x="64" y="575"/>
                    </a:lnTo>
                    <a:lnTo>
                      <a:pt x="66" y="583"/>
                    </a:lnTo>
                    <a:lnTo>
                      <a:pt x="64" y="594"/>
                    </a:lnTo>
                    <a:lnTo>
                      <a:pt x="62" y="608"/>
                    </a:lnTo>
                    <a:lnTo>
                      <a:pt x="62" y="616"/>
                    </a:lnTo>
                    <a:lnTo>
                      <a:pt x="68" y="620"/>
                    </a:lnTo>
                    <a:lnTo>
                      <a:pt x="73" y="622"/>
                    </a:lnTo>
                    <a:lnTo>
                      <a:pt x="83" y="622"/>
                    </a:lnTo>
                    <a:lnTo>
                      <a:pt x="85" y="623"/>
                    </a:lnTo>
                    <a:lnTo>
                      <a:pt x="83" y="629"/>
                    </a:lnTo>
                    <a:lnTo>
                      <a:pt x="83" y="634"/>
                    </a:lnTo>
                    <a:lnTo>
                      <a:pt x="83" y="636"/>
                    </a:lnTo>
                    <a:lnTo>
                      <a:pt x="87" y="637"/>
                    </a:lnTo>
                    <a:lnTo>
                      <a:pt x="92" y="639"/>
                    </a:lnTo>
                    <a:lnTo>
                      <a:pt x="104" y="642"/>
                    </a:lnTo>
                    <a:lnTo>
                      <a:pt x="109" y="644"/>
                    </a:lnTo>
                    <a:lnTo>
                      <a:pt x="115" y="649"/>
                    </a:lnTo>
                    <a:lnTo>
                      <a:pt x="120" y="656"/>
                    </a:lnTo>
                    <a:lnTo>
                      <a:pt x="120" y="660"/>
                    </a:lnTo>
                    <a:lnTo>
                      <a:pt x="120" y="665"/>
                    </a:lnTo>
                    <a:lnTo>
                      <a:pt x="118" y="669"/>
                    </a:lnTo>
                    <a:lnTo>
                      <a:pt x="120" y="670"/>
                    </a:lnTo>
                    <a:lnTo>
                      <a:pt x="123" y="676"/>
                    </a:lnTo>
                    <a:lnTo>
                      <a:pt x="132" y="681"/>
                    </a:lnTo>
                    <a:lnTo>
                      <a:pt x="148" y="693"/>
                    </a:lnTo>
                    <a:lnTo>
                      <a:pt x="156" y="700"/>
                    </a:lnTo>
                    <a:lnTo>
                      <a:pt x="160" y="705"/>
                    </a:lnTo>
                    <a:lnTo>
                      <a:pt x="160" y="714"/>
                    </a:lnTo>
                    <a:lnTo>
                      <a:pt x="160" y="721"/>
                    </a:lnTo>
                    <a:lnTo>
                      <a:pt x="163" y="728"/>
                    </a:lnTo>
                    <a:lnTo>
                      <a:pt x="170" y="733"/>
                    </a:lnTo>
                    <a:lnTo>
                      <a:pt x="181" y="738"/>
                    </a:lnTo>
                    <a:lnTo>
                      <a:pt x="184" y="742"/>
                    </a:lnTo>
                    <a:lnTo>
                      <a:pt x="188" y="743"/>
                    </a:lnTo>
                    <a:lnTo>
                      <a:pt x="191" y="754"/>
                    </a:lnTo>
                    <a:lnTo>
                      <a:pt x="195" y="764"/>
                    </a:lnTo>
                    <a:lnTo>
                      <a:pt x="200" y="778"/>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73" name="Google Shape;973;p58"/>
              <p:cNvSpPr/>
              <p:nvPr/>
            </p:nvSpPr>
            <p:spPr>
              <a:xfrm>
                <a:off x="2179" y="2151"/>
                <a:ext cx="281" cy="317"/>
              </a:xfrm>
              <a:custGeom>
                <a:rect b="b" l="l" r="r" t="t"/>
                <a:pathLst>
                  <a:path extrusionOk="0" h="817" w="724">
                    <a:moveTo>
                      <a:pt x="0" y="434"/>
                    </a:moveTo>
                    <a:lnTo>
                      <a:pt x="0" y="451"/>
                    </a:lnTo>
                    <a:lnTo>
                      <a:pt x="135" y="552"/>
                    </a:lnTo>
                    <a:lnTo>
                      <a:pt x="339" y="719"/>
                    </a:lnTo>
                    <a:lnTo>
                      <a:pt x="344" y="723"/>
                    </a:lnTo>
                    <a:lnTo>
                      <a:pt x="346" y="726"/>
                    </a:lnTo>
                    <a:lnTo>
                      <a:pt x="346" y="733"/>
                    </a:lnTo>
                    <a:lnTo>
                      <a:pt x="346" y="738"/>
                    </a:lnTo>
                    <a:lnTo>
                      <a:pt x="348" y="740"/>
                    </a:lnTo>
                    <a:lnTo>
                      <a:pt x="351" y="742"/>
                    </a:lnTo>
                    <a:lnTo>
                      <a:pt x="357" y="745"/>
                    </a:lnTo>
                    <a:lnTo>
                      <a:pt x="360" y="749"/>
                    </a:lnTo>
                    <a:lnTo>
                      <a:pt x="365" y="756"/>
                    </a:lnTo>
                    <a:lnTo>
                      <a:pt x="370" y="761"/>
                    </a:lnTo>
                    <a:lnTo>
                      <a:pt x="374" y="763"/>
                    </a:lnTo>
                    <a:lnTo>
                      <a:pt x="377" y="763"/>
                    </a:lnTo>
                    <a:lnTo>
                      <a:pt x="383" y="763"/>
                    </a:lnTo>
                    <a:lnTo>
                      <a:pt x="384" y="763"/>
                    </a:lnTo>
                    <a:lnTo>
                      <a:pt x="388" y="766"/>
                    </a:lnTo>
                    <a:lnTo>
                      <a:pt x="388" y="770"/>
                    </a:lnTo>
                    <a:lnTo>
                      <a:pt x="391" y="771"/>
                    </a:lnTo>
                    <a:lnTo>
                      <a:pt x="395" y="773"/>
                    </a:lnTo>
                    <a:lnTo>
                      <a:pt x="402" y="773"/>
                    </a:lnTo>
                    <a:lnTo>
                      <a:pt x="409" y="775"/>
                    </a:lnTo>
                    <a:lnTo>
                      <a:pt x="414" y="777"/>
                    </a:lnTo>
                    <a:lnTo>
                      <a:pt x="417" y="782"/>
                    </a:lnTo>
                    <a:lnTo>
                      <a:pt x="419" y="785"/>
                    </a:lnTo>
                    <a:lnTo>
                      <a:pt x="419" y="792"/>
                    </a:lnTo>
                    <a:lnTo>
                      <a:pt x="419" y="797"/>
                    </a:lnTo>
                    <a:lnTo>
                      <a:pt x="416" y="801"/>
                    </a:lnTo>
                    <a:lnTo>
                      <a:pt x="414" y="804"/>
                    </a:lnTo>
                    <a:lnTo>
                      <a:pt x="412" y="808"/>
                    </a:lnTo>
                    <a:lnTo>
                      <a:pt x="412" y="810"/>
                    </a:lnTo>
                    <a:lnTo>
                      <a:pt x="412" y="813"/>
                    </a:lnTo>
                    <a:lnTo>
                      <a:pt x="416" y="815"/>
                    </a:lnTo>
                    <a:lnTo>
                      <a:pt x="421" y="817"/>
                    </a:lnTo>
                    <a:lnTo>
                      <a:pt x="428" y="815"/>
                    </a:lnTo>
                    <a:lnTo>
                      <a:pt x="438" y="813"/>
                    </a:lnTo>
                    <a:lnTo>
                      <a:pt x="452" y="808"/>
                    </a:lnTo>
                    <a:lnTo>
                      <a:pt x="468" y="808"/>
                    </a:lnTo>
                    <a:lnTo>
                      <a:pt x="482" y="806"/>
                    </a:lnTo>
                    <a:lnTo>
                      <a:pt x="492" y="803"/>
                    </a:lnTo>
                    <a:lnTo>
                      <a:pt x="503" y="799"/>
                    </a:lnTo>
                    <a:lnTo>
                      <a:pt x="512" y="794"/>
                    </a:lnTo>
                    <a:lnTo>
                      <a:pt x="518" y="791"/>
                    </a:lnTo>
                    <a:lnTo>
                      <a:pt x="529" y="778"/>
                    </a:lnTo>
                    <a:lnTo>
                      <a:pt x="538" y="766"/>
                    </a:lnTo>
                    <a:lnTo>
                      <a:pt x="546" y="754"/>
                    </a:lnTo>
                    <a:lnTo>
                      <a:pt x="557" y="742"/>
                    </a:lnTo>
                    <a:lnTo>
                      <a:pt x="569" y="730"/>
                    </a:lnTo>
                    <a:lnTo>
                      <a:pt x="656" y="669"/>
                    </a:lnTo>
                    <a:lnTo>
                      <a:pt x="724" y="618"/>
                    </a:lnTo>
                    <a:lnTo>
                      <a:pt x="717" y="602"/>
                    </a:lnTo>
                    <a:lnTo>
                      <a:pt x="714" y="592"/>
                    </a:lnTo>
                    <a:lnTo>
                      <a:pt x="712" y="589"/>
                    </a:lnTo>
                    <a:lnTo>
                      <a:pt x="708" y="585"/>
                    </a:lnTo>
                    <a:lnTo>
                      <a:pt x="696" y="578"/>
                    </a:lnTo>
                    <a:lnTo>
                      <a:pt x="687" y="575"/>
                    </a:lnTo>
                    <a:lnTo>
                      <a:pt x="682" y="573"/>
                    </a:lnTo>
                    <a:lnTo>
                      <a:pt x="673" y="575"/>
                    </a:lnTo>
                    <a:lnTo>
                      <a:pt x="672" y="576"/>
                    </a:lnTo>
                    <a:lnTo>
                      <a:pt x="668" y="575"/>
                    </a:lnTo>
                    <a:lnTo>
                      <a:pt x="665" y="573"/>
                    </a:lnTo>
                    <a:lnTo>
                      <a:pt x="660" y="568"/>
                    </a:lnTo>
                    <a:lnTo>
                      <a:pt x="658" y="561"/>
                    </a:lnTo>
                    <a:lnTo>
                      <a:pt x="656" y="555"/>
                    </a:lnTo>
                    <a:lnTo>
                      <a:pt x="656" y="549"/>
                    </a:lnTo>
                    <a:lnTo>
                      <a:pt x="656" y="543"/>
                    </a:lnTo>
                    <a:lnTo>
                      <a:pt x="654" y="536"/>
                    </a:lnTo>
                    <a:lnTo>
                      <a:pt x="649" y="528"/>
                    </a:lnTo>
                    <a:lnTo>
                      <a:pt x="642" y="515"/>
                    </a:lnTo>
                    <a:lnTo>
                      <a:pt x="637" y="507"/>
                    </a:lnTo>
                    <a:lnTo>
                      <a:pt x="635" y="500"/>
                    </a:lnTo>
                    <a:lnTo>
                      <a:pt x="637" y="495"/>
                    </a:lnTo>
                    <a:lnTo>
                      <a:pt x="642" y="491"/>
                    </a:lnTo>
                    <a:lnTo>
                      <a:pt x="646" y="488"/>
                    </a:lnTo>
                    <a:lnTo>
                      <a:pt x="651" y="482"/>
                    </a:lnTo>
                    <a:lnTo>
                      <a:pt x="653" y="475"/>
                    </a:lnTo>
                    <a:lnTo>
                      <a:pt x="649" y="467"/>
                    </a:lnTo>
                    <a:lnTo>
                      <a:pt x="647" y="458"/>
                    </a:lnTo>
                    <a:lnTo>
                      <a:pt x="647" y="451"/>
                    </a:lnTo>
                    <a:lnTo>
                      <a:pt x="649" y="441"/>
                    </a:lnTo>
                    <a:lnTo>
                      <a:pt x="651" y="430"/>
                    </a:lnTo>
                    <a:lnTo>
                      <a:pt x="651" y="423"/>
                    </a:lnTo>
                    <a:lnTo>
                      <a:pt x="651" y="414"/>
                    </a:lnTo>
                    <a:lnTo>
                      <a:pt x="649" y="406"/>
                    </a:lnTo>
                    <a:lnTo>
                      <a:pt x="647" y="399"/>
                    </a:lnTo>
                    <a:lnTo>
                      <a:pt x="649" y="380"/>
                    </a:lnTo>
                    <a:lnTo>
                      <a:pt x="647" y="355"/>
                    </a:lnTo>
                    <a:lnTo>
                      <a:pt x="644" y="338"/>
                    </a:lnTo>
                    <a:lnTo>
                      <a:pt x="639" y="317"/>
                    </a:lnTo>
                    <a:lnTo>
                      <a:pt x="633" y="279"/>
                    </a:lnTo>
                    <a:lnTo>
                      <a:pt x="628" y="254"/>
                    </a:lnTo>
                    <a:lnTo>
                      <a:pt x="623" y="237"/>
                    </a:lnTo>
                    <a:lnTo>
                      <a:pt x="616" y="228"/>
                    </a:lnTo>
                    <a:lnTo>
                      <a:pt x="609" y="223"/>
                    </a:lnTo>
                    <a:lnTo>
                      <a:pt x="604" y="219"/>
                    </a:lnTo>
                    <a:lnTo>
                      <a:pt x="599" y="212"/>
                    </a:lnTo>
                    <a:lnTo>
                      <a:pt x="593" y="202"/>
                    </a:lnTo>
                    <a:lnTo>
                      <a:pt x="592" y="195"/>
                    </a:lnTo>
                    <a:lnTo>
                      <a:pt x="586" y="188"/>
                    </a:lnTo>
                    <a:lnTo>
                      <a:pt x="578" y="174"/>
                    </a:lnTo>
                    <a:lnTo>
                      <a:pt x="569" y="158"/>
                    </a:lnTo>
                    <a:lnTo>
                      <a:pt x="567" y="152"/>
                    </a:lnTo>
                    <a:lnTo>
                      <a:pt x="566" y="146"/>
                    </a:lnTo>
                    <a:lnTo>
                      <a:pt x="567" y="141"/>
                    </a:lnTo>
                    <a:lnTo>
                      <a:pt x="571" y="136"/>
                    </a:lnTo>
                    <a:lnTo>
                      <a:pt x="581" y="127"/>
                    </a:lnTo>
                    <a:lnTo>
                      <a:pt x="590" y="118"/>
                    </a:lnTo>
                    <a:lnTo>
                      <a:pt x="592" y="113"/>
                    </a:lnTo>
                    <a:lnTo>
                      <a:pt x="593" y="110"/>
                    </a:lnTo>
                    <a:lnTo>
                      <a:pt x="593" y="105"/>
                    </a:lnTo>
                    <a:lnTo>
                      <a:pt x="593" y="99"/>
                    </a:lnTo>
                    <a:lnTo>
                      <a:pt x="597" y="94"/>
                    </a:lnTo>
                    <a:lnTo>
                      <a:pt x="599" y="92"/>
                    </a:lnTo>
                    <a:lnTo>
                      <a:pt x="599" y="87"/>
                    </a:lnTo>
                    <a:lnTo>
                      <a:pt x="593" y="70"/>
                    </a:lnTo>
                    <a:lnTo>
                      <a:pt x="592" y="61"/>
                    </a:lnTo>
                    <a:lnTo>
                      <a:pt x="592" y="54"/>
                    </a:lnTo>
                    <a:lnTo>
                      <a:pt x="593" y="44"/>
                    </a:lnTo>
                    <a:lnTo>
                      <a:pt x="595" y="35"/>
                    </a:lnTo>
                    <a:lnTo>
                      <a:pt x="595" y="31"/>
                    </a:lnTo>
                    <a:lnTo>
                      <a:pt x="592" y="30"/>
                    </a:lnTo>
                    <a:lnTo>
                      <a:pt x="590" y="28"/>
                    </a:lnTo>
                    <a:lnTo>
                      <a:pt x="590" y="26"/>
                    </a:lnTo>
                    <a:lnTo>
                      <a:pt x="595" y="21"/>
                    </a:lnTo>
                    <a:lnTo>
                      <a:pt x="600" y="16"/>
                    </a:lnTo>
                    <a:lnTo>
                      <a:pt x="604" y="12"/>
                    </a:lnTo>
                    <a:lnTo>
                      <a:pt x="606" y="9"/>
                    </a:lnTo>
                    <a:lnTo>
                      <a:pt x="595" y="9"/>
                    </a:lnTo>
                    <a:lnTo>
                      <a:pt x="590" y="9"/>
                    </a:lnTo>
                    <a:lnTo>
                      <a:pt x="585" y="11"/>
                    </a:lnTo>
                    <a:lnTo>
                      <a:pt x="579" y="12"/>
                    </a:lnTo>
                    <a:lnTo>
                      <a:pt x="576" y="11"/>
                    </a:lnTo>
                    <a:lnTo>
                      <a:pt x="574" y="5"/>
                    </a:lnTo>
                    <a:lnTo>
                      <a:pt x="566" y="2"/>
                    </a:lnTo>
                    <a:lnTo>
                      <a:pt x="562" y="0"/>
                    </a:lnTo>
                    <a:lnTo>
                      <a:pt x="559" y="0"/>
                    </a:lnTo>
                    <a:lnTo>
                      <a:pt x="555" y="5"/>
                    </a:lnTo>
                    <a:lnTo>
                      <a:pt x="553" y="7"/>
                    </a:lnTo>
                    <a:lnTo>
                      <a:pt x="550" y="9"/>
                    </a:lnTo>
                    <a:lnTo>
                      <a:pt x="546" y="9"/>
                    </a:lnTo>
                    <a:lnTo>
                      <a:pt x="541" y="7"/>
                    </a:lnTo>
                    <a:lnTo>
                      <a:pt x="531" y="4"/>
                    </a:lnTo>
                    <a:lnTo>
                      <a:pt x="527" y="4"/>
                    </a:lnTo>
                    <a:lnTo>
                      <a:pt x="525" y="4"/>
                    </a:lnTo>
                    <a:lnTo>
                      <a:pt x="520" y="7"/>
                    </a:lnTo>
                    <a:lnTo>
                      <a:pt x="510" y="12"/>
                    </a:lnTo>
                    <a:lnTo>
                      <a:pt x="505" y="14"/>
                    </a:lnTo>
                    <a:lnTo>
                      <a:pt x="499" y="16"/>
                    </a:lnTo>
                    <a:lnTo>
                      <a:pt x="494" y="21"/>
                    </a:lnTo>
                    <a:lnTo>
                      <a:pt x="492" y="21"/>
                    </a:lnTo>
                    <a:lnTo>
                      <a:pt x="489" y="23"/>
                    </a:lnTo>
                    <a:lnTo>
                      <a:pt x="485" y="21"/>
                    </a:lnTo>
                    <a:lnTo>
                      <a:pt x="482" y="17"/>
                    </a:lnTo>
                    <a:lnTo>
                      <a:pt x="478" y="14"/>
                    </a:lnTo>
                    <a:lnTo>
                      <a:pt x="473" y="12"/>
                    </a:lnTo>
                    <a:lnTo>
                      <a:pt x="461" y="9"/>
                    </a:lnTo>
                    <a:lnTo>
                      <a:pt x="447" y="9"/>
                    </a:lnTo>
                    <a:lnTo>
                      <a:pt x="433" y="12"/>
                    </a:lnTo>
                    <a:lnTo>
                      <a:pt x="428" y="14"/>
                    </a:lnTo>
                    <a:lnTo>
                      <a:pt x="423" y="14"/>
                    </a:lnTo>
                    <a:lnTo>
                      <a:pt x="414" y="14"/>
                    </a:lnTo>
                    <a:lnTo>
                      <a:pt x="407" y="14"/>
                    </a:lnTo>
                    <a:lnTo>
                      <a:pt x="404" y="14"/>
                    </a:lnTo>
                    <a:lnTo>
                      <a:pt x="402" y="17"/>
                    </a:lnTo>
                    <a:lnTo>
                      <a:pt x="397" y="23"/>
                    </a:lnTo>
                    <a:lnTo>
                      <a:pt x="390" y="24"/>
                    </a:lnTo>
                    <a:lnTo>
                      <a:pt x="365" y="26"/>
                    </a:lnTo>
                    <a:lnTo>
                      <a:pt x="346" y="28"/>
                    </a:lnTo>
                    <a:lnTo>
                      <a:pt x="329" y="35"/>
                    </a:lnTo>
                    <a:lnTo>
                      <a:pt x="320" y="38"/>
                    </a:lnTo>
                    <a:lnTo>
                      <a:pt x="313" y="44"/>
                    </a:lnTo>
                    <a:lnTo>
                      <a:pt x="308" y="51"/>
                    </a:lnTo>
                    <a:lnTo>
                      <a:pt x="304" y="56"/>
                    </a:lnTo>
                    <a:lnTo>
                      <a:pt x="303" y="61"/>
                    </a:lnTo>
                    <a:lnTo>
                      <a:pt x="301" y="63"/>
                    </a:lnTo>
                    <a:lnTo>
                      <a:pt x="297" y="63"/>
                    </a:lnTo>
                    <a:lnTo>
                      <a:pt x="296" y="63"/>
                    </a:lnTo>
                    <a:lnTo>
                      <a:pt x="290" y="59"/>
                    </a:lnTo>
                    <a:lnTo>
                      <a:pt x="287" y="59"/>
                    </a:lnTo>
                    <a:lnTo>
                      <a:pt x="283" y="63"/>
                    </a:lnTo>
                    <a:lnTo>
                      <a:pt x="282" y="64"/>
                    </a:lnTo>
                    <a:lnTo>
                      <a:pt x="278" y="66"/>
                    </a:lnTo>
                    <a:lnTo>
                      <a:pt x="275" y="64"/>
                    </a:lnTo>
                    <a:lnTo>
                      <a:pt x="271" y="64"/>
                    </a:lnTo>
                    <a:lnTo>
                      <a:pt x="269" y="64"/>
                    </a:lnTo>
                    <a:lnTo>
                      <a:pt x="266" y="68"/>
                    </a:lnTo>
                    <a:lnTo>
                      <a:pt x="263" y="71"/>
                    </a:lnTo>
                    <a:lnTo>
                      <a:pt x="256" y="80"/>
                    </a:lnTo>
                    <a:lnTo>
                      <a:pt x="247" y="89"/>
                    </a:lnTo>
                    <a:lnTo>
                      <a:pt x="242" y="92"/>
                    </a:lnTo>
                    <a:lnTo>
                      <a:pt x="236" y="94"/>
                    </a:lnTo>
                    <a:lnTo>
                      <a:pt x="231" y="94"/>
                    </a:lnTo>
                    <a:lnTo>
                      <a:pt x="226" y="94"/>
                    </a:lnTo>
                    <a:lnTo>
                      <a:pt x="231" y="98"/>
                    </a:lnTo>
                    <a:lnTo>
                      <a:pt x="235" y="103"/>
                    </a:lnTo>
                    <a:lnTo>
                      <a:pt x="238" y="108"/>
                    </a:lnTo>
                    <a:lnTo>
                      <a:pt x="240" y="117"/>
                    </a:lnTo>
                    <a:lnTo>
                      <a:pt x="243" y="134"/>
                    </a:lnTo>
                    <a:lnTo>
                      <a:pt x="245" y="152"/>
                    </a:lnTo>
                    <a:lnTo>
                      <a:pt x="247" y="171"/>
                    </a:lnTo>
                    <a:lnTo>
                      <a:pt x="249" y="188"/>
                    </a:lnTo>
                    <a:lnTo>
                      <a:pt x="250" y="195"/>
                    </a:lnTo>
                    <a:lnTo>
                      <a:pt x="254" y="200"/>
                    </a:lnTo>
                    <a:lnTo>
                      <a:pt x="256" y="204"/>
                    </a:lnTo>
                    <a:lnTo>
                      <a:pt x="261" y="207"/>
                    </a:lnTo>
                    <a:lnTo>
                      <a:pt x="264" y="209"/>
                    </a:lnTo>
                    <a:lnTo>
                      <a:pt x="266" y="211"/>
                    </a:lnTo>
                    <a:lnTo>
                      <a:pt x="266" y="212"/>
                    </a:lnTo>
                    <a:lnTo>
                      <a:pt x="266" y="214"/>
                    </a:lnTo>
                    <a:lnTo>
                      <a:pt x="263" y="221"/>
                    </a:lnTo>
                    <a:lnTo>
                      <a:pt x="261" y="228"/>
                    </a:lnTo>
                    <a:lnTo>
                      <a:pt x="259" y="230"/>
                    </a:lnTo>
                    <a:lnTo>
                      <a:pt x="257" y="230"/>
                    </a:lnTo>
                    <a:lnTo>
                      <a:pt x="252" y="232"/>
                    </a:lnTo>
                    <a:lnTo>
                      <a:pt x="235" y="232"/>
                    </a:lnTo>
                    <a:lnTo>
                      <a:pt x="224" y="232"/>
                    </a:lnTo>
                    <a:lnTo>
                      <a:pt x="214" y="233"/>
                    </a:lnTo>
                    <a:lnTo>
                      <a:pt x="205" y="235"/>
                    </a:lnTo>
                    <a:lnTo>
                      <a:pt x="198" y="240"/>
                    </a:lnTo>
                    <a:lnTo>
                      <a:pt x="193" y="246"/>
                    </a:lnTo>
                    <a:lnTo>
                      <a:pt x="188" y="249"/>
                    </a:lnTo>
                    <a:lnTo>
                      <a:pt x="174" y="251"/>
                    </a:lnTo>
                    <a:lnTo>
                      <a:pt x="169" y="251"/>
                    </a:lnTo>
                    <a:lnTo>
                      <a:pt x="167" y="253"/>
                    </a:lnTo>
                    <a:lnTo>
                      <a:pt x="165" y="256"/>
                    </a:lnTo>
                    <a:lnTo>
                      <a:pt x="167" y="263"/>
                    </a:lnTo>
                    <a:lnTo>
                      <a:pt x="174" y="273"/>
                    </a:lnTo>
                    <a:lnTo>
                      <a:pt x="177" y="279"/>
                    </a:lnTo>
                    <a:lnTo>
                      <a:pt x="177" y="282"/>
                    </a:lnTo>
                    <a:lnTo>
                      <a:pt x="175" y="286"/>
                    </a:lnTo>
                    <a:lnTo>
                      <a:pt x="174" y="287"/>
                    </a:lnTo>
                    <a:lnTo>
                      <a:pt x="158" y="294"/>
                    </a:lnTo>
                    <a:lnTo>
                      <a:pt x="142" y="301"/>
                    </a:lnTo>
                    <a:lnTo>
                      <a:pt x="132" y="306"/>
                    </a:lnTo>
                    <a:lnTo>
                      <a:pt x="127" y="312"/>
                    </a:lnTo>
                    <a:lnTo>
                      <a:pt x="120" y="322"/>
                    </a:lnTo>
                    <a:lnTo>
                      <a:pt x="116" y="326"/>
                    </a:lnTo>
                    <a:lnTo>
                      <a:pt x="106" y="331"/>
                    </a:lnTo>
                    <a:lnTo>
                      <a:pt x="78" y="341"/>
                    </a:lnTo>
                    <a:lnTo>
                      <a:pt x="47" y="352"/>
                    </a:lnTo>
                    <a:lnTo>
                      <a:pt x="36" y="357"/>
                    </a:lnTo>
                    <a:lnTo>
                      <a:pt x="29" y="362"/>
                    </a:lnTo>
                    <a:lnTo>
                      <a:pt x="0" y="387"/>
                    </a:lnTo>
                    <a:lnTo>
                      <a:pt x="0" y="434"/>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74" name="Google Shape;974;p58"/>
              <p:cNvSpPr/>
              <p:nvPr/>
            </p:nvSpPr>
            <p:spPr>
              <a:xfrm>
                <a:off x="2634" y="2250"/>
                <a:ext cx="150" cy="172"/>
              </a:xfrm>
              <a:custGeom>
                <a:rect b="b" l="l" r="r" t="t"/>
                <a:pathLst>
                  <a:path extrusionOk="0" h="444" w="385">
                    <a:moveTo>
                      <a:pt x="356" y="98"/>
                    </a:moveTo>
                    <a:lnTo>
                      <a:pt x="356" y="98"/>
                    </a:lnTo>
                    <a:lnTo>
                      <a:pt x="345" y="131"/>
                    </a:lnTo>
                    <a:lnTo>
                      <a:pt x="340" y="150"/>
                    </a:lnTo>
                    <a:lnTo>
                      <a:pt x="338" y="162"/>
                    </a:lnTo>
                    <a:lnTo>
                      <a:pt x="335" y="173"/>
                    </a:lnTo>
                    <a:lnTo>
                      <a:pt x="331" y="176"/>
                    </a:lnTo>
                    <a:lnTo>
                      <a:pt x="330" y="176"/>
                    </a:lnTo>
                    <a:lnTo>
                      <a:pt x="326" y="176"/>
                    </a:lnTo>
                    <a:lnTo>
                      <a:pt x="324" y="173"/>
                    </a:lnTo>
                    <a:lnTo>
                      <a:pt x="316" y="160"/>
                    </a:lnTo>
                    <a:lnTo>
                      <a:pt x="303" y="147"/>
                    </a:lnTo>
                    <a:lnTo>
                      <a:pt x="300" y="141"/>
                    </a:lnTo>
                    <a:lnTo>
                      <a:pt x="296" y="138"/>
                    </a:lnTo>
                    <a:lnTo>
                      <a:pt x="295" y="127"/>
                    </a:lnTo>
                    <a:lnTo>
                      <a:pt x="293" y="119"/>
                    </a:lnTo>
                    <a:lnTo>
                      <a:pt x="289" y="113"/>
                    </a:lnTo>
                    <a:lnTo>
                      <a:pt x="286" y="108"/>
                    </a:lnTo>
                    <a:lnTo>
                      <a:pt x="281" y="101"/>
                    </a:lnTo>
                    <a:lnTo>
                      <a:pt x="279" y="96"/>
                    </a:lnTo>
                    <a:lnTo>
                      <a:pt x="277" y="87"/>
                    </a:lnTo>
                    <a:lnTo>
                      <a:pt x="276" y="80"/>
                    </a:lnTo>
                    <a:lnTo>
                      <a:pt x="276" y="79"/>
                    </a:lnTo>
                    <a:lnTo>
                      <a:pt x="274" y="75"/>
                    </a:lnTo>
                    <a:lnTo>
                      <a:pt x="269" y="84"/>
                    </a:lnTo>
                    <a:lnTo>
                      <a:pt x="267" y="89"/>
                    </a:lnTo>
                    <a:lnTo>
                      <a:pt x="267" y="94"/>
                    </a:lnTo>
                    <a:lnTo>
                      <a:pt x="269" y="96"/>
                    </a:lnTo>
                    <a:lnTo>
                      <a:pt x="272" y="101"/>
                    </a:lnTo>
                    <a:lnTo>
                      <a:pt x="274" y="106"/>
                    </a:lnTo>
                    <a:lnTo>
                      <a:pt x="274" y="112"/>
                    </a:lnTo>
                    <a:lnTo>
                      <a:pt x="276" y="120"/>
                    </a:lnTo>
                    <a:lnTo>
                      <a:pt x="279" y="129"/>
                    </a:lnTo>
                    <a:lnTo>
                      <a:pt x="291" y="147"/>
                    </a:lnTo>
                    <a:lnTo>
                      <a:pt x="303" y="166"/>
                    </a:lnTo>
                    <a:lnTo>
                      <a:pt x="309" y="173"/>
                    </a:lnTo>
                    <a:lnTo>
                      <a:pt x="309" y="181"/>
                    </a:lnTo>
                    <a:lnTo>
                      <a:pt x="310" y="187"/>
                    </a:lnTo>
                    <a:lnTo>
                      <a:pt x="312" y="192"/>
                    </a:lnTo>
                    <a:lnTo>
                      <a:pt x="317" y="200"/>
                    </a:lnTo>
                    <a:lnTo>
                      <a:pt x="321" y="209"/>
                    </a:lnTo>
                    <a:lnTo>
                      <a:pt x="323" y="213"/>
                    </a:lnTo>
                    <a:lnTo>
                      <a:pt x="321" y="218"/>
                    </a:lnTo>
                    <a:lnTo>
                      <a:pt x="321" y="225"/>
                    </a:lnTo>
                    <a:lnTo>
                      <a:pt x="323" y="234"/>
                    </a:lnTo>
                    <a:lnTo>
                      <a:pt x="333" y="253"/>
                    </a:lnTo>
                    <a:lnTo>
                      <a:pt x="345" y="279"/>
                    </a:lnTo>
                    <a:lnTo>
                      <a:pt x="354" y="295"/>
                    </a:lnTo>
                    <a:lnTo>
                      <a:pt x="361" y="312"/>
                    </a:lnTo>
                    <a:lnTo>
                      <a:pt x="366" y="322"/>
                    </a:lnTo>
                    <a:lnTo>
                      <a:pt x="371" y="331"/>
                    </a:lnTo>
                    <a:lnTo>
                      <a:pt x="377" y="338"/>
                    </a:lnTo>
                    <a:lnTo>
                      <a:pt x="380" y="342"/>
                    </a:lnTo>
                    <a:lnTo>
                      <a:pt x="385" y="347"/>
                    </a:lnTo>
                    <a:lnTo>
                      <a:pt x="384" y="347"/>
                    </a:lnTo>
                    <a:lnTo>
                      <a:pt x="380" y="347"/>
                    </a:lnTo>
                    <a:lnTo>
                      <a:pt x="377" y="348"/>
                    </a:lnTo>
                    <a:lnTo>
                      <a:pt x="375" y="354"/>
                    </a:lnTo>
                    <a:lnTo>
                      <a:pt x="375" y="359"/>
                    </a:lnTo>
                    <a:lnTo>
                      <a:pt x="377" y="371"/>
                    </a:lnTo>
                    <a:lnTo>
                      <a:pt x="382" y="385"/>
                    </a:lnTo>
                    <a:lnTo>
                      <a:pt x="377" y="390"/>
                    </a:lnTo>
                    <a:lnTo>
                      <a:pt x="373" y="394"/>
                    </a:lnTo>
                    <a:lnTo>
                      <a:pt x="366" y="395"/>
                    </a:lnTo>
                    <a:lnTo>
                      <a:pt x="364" y="395"/>
                    </a:lnTo>
                    <a:lnTo>
                      <a:pt x="361" y="397"/>
                    </a:lnTo>
                    <a:lnTo>
                      <a:pt x="357" y="401"/>
                    </a:lnTo>
                    <a:lnTo>
                      <a:pt x="356" y="406"/>
                    </a:lnTo>
                    <a:lnTo>
                      <a:pt x="352" y="413"/>
                    </a:lnTo>
                    <a:lnTo>
                      <a:pt x="349" y="416"/>
                    </a:lnTo>
                    <a:lnTo>
                      <a:pt x="343" y="420"/>
                    </a:lnTo>
                    <a:lnTo>
                      <a:pt x="336" y="423"/>
                    </a:lnTo>
                    <a:lnTo>
                      <a:pt x="333" y="427"/>
                    </a:lnTo>
                    <a:lnTo>
                      <a:pt x="330" y="430"/>
                    </a:lnTo>
                    <a:lnTo>
                      <a:pt x="324" y="439"/>
                    </a:lnTo>
                    <a:lnTo>
                      <a:pt x="319" y="442"/>
                    </a:lnTo>
                    <a:lnTo>
                      <a:pt x="316" y="444"/>
                    </a:lnTo>
                    <a:lnTo>
                      <a:pt x="312" y="444"/>
                    </a:lnTo>
                    <a:lnTo>
                      <a:pt x="307" y="442"/>
                    </a:lnTo>
                    <a:lnTo>
                      <a:pt x="302" y="439"/>
                    </a:lnTo>
                    <a:lnTo>
                      <a:pt x="296" y="432"/>
                    </a:lnTo>
                    <a:lnTo>
                      <a:pt x="236" y="432"/>
                    </a:lnTo>
                    <a:lnTo>
                      <a:pt x="236" y="423"/>
                    </a:lnTo>
                    <a:lnTo>
                      <a:pt x="229" y="432"/>
                    </a:lnTo>
                    <a:lnTo>
                      <a:pt x="9" y="432"/>
                    </a:lnTo>
                    <a:lnTo>
                      <a:pt x="9" y="106"/>
                    </a:lnTo>
                    <a:lnTo>
                      <a:pt x="9" y="99"/>
                    </a:lnTo>
                    <a:lnTo>
                      <a:pt x="7" y="94"/>
                    </a:lnTo>
                    <a:lnTo>
                      <a:pt x="2" y="84"/>
                    </a:lnTo>
                    <a:lnTo>
                      <a:pt x="0" y="79"/>
                    </a:lnTo>
                    <a:lnTo>
                      <a:pt x="0" y="72"/>
                    </a:lnTo>
                    <a:lnTo>
                      <a:pt x="0" y="65"/>
                    </a:lnTo>
                    <a:lnTo>
                      <a:pt x="4" y="58"/>
                    </a:lnTo>
                    <a:lnTo>
                      <a:pt x="7" y="51"/>
                    </a:lnTo>
                    <a:lnTo>
                      <a:pt x="9" y="44"/>
                    </a:lnTo>
                    <a:lnTo>
                      <a:pt x="7" y="30"/>
                    </a:lnTo>
                    <a:lnTo>
                      <a:pt x="7" y="25"/>
                    </a:lnTo>
                    <a:lnTo>
                      <a:pt x="7" y="18"/>
                    </a:lnTo>
                    <a:lnTo>
                      <a:pt x="11" y="12"/>
                    </a:lnTo>
                    <a:lnTo>
                      <a:pt x="16" y="5"/>
                    </a:lnTo>
                    <a:lnTo>
                      <a:pt x="20" y="5"/>
                    </a:lnTo>
                    <a:lnTo>
                      <a:pt x="28" y="4"/>
                    </a:lnTo>
                    <a:lnTo>
                      <a:pt x="42" y="2"/>
                    </a:lnTo>
                    <a:lnTo>
                      <a:pt x="53" y="4"/>
                    </a:lnTo>
                    <a:lnTo>
                      <a:pt x="67" y="5"/>
                    </a:lnTo>
                    <a:lnTo>
                      <a:pt x="81" y="9"/>
                    </a:lnTo>
                    <a:lnTo>
                      <a:pt x="89" y="12"/>
                    </a:lnTo>
                    <a:lnTo>
                      <a:pt x="94" y="14"/>
                    </a:lnTo>
                    <a:lnTo>
                      <a:pt x="96" y="18"/>
                    </a:lnTo>
                    <a:lnTo>
                      <a:pt x="98" y="19"/>
                    </a:lnTo>
                    <a:lnTo>
                      <a:pt x="101" y="19"/>
                    </a:lnTo>
                    <a:lnTo>
                      <a:pt x="105" y="19"/>
                    </a:lnTo>
                    <a:lnTo>
                      <a:pt x="108" y="19"/>
                    </a:lnTo>
                    <a:lnTo>
                      <a:pt x="114" y="23"/>
                    </a:lnTo>
                    <a:lnTo>
                      <a:pt x="117" y="25"/>
                    </a:lnTo>
                    <a:lnTo>
                      <a:pt x="124" y="26"/>
                    </a:lnTo>
                    <a:lnTo>
                      <a:pt x="129" y="26"/>
                    </a:lnTo>
                    <a:lnTo>
                      <a:pt x="133" y="28"/>
                    </a:lnTo>
                    <a:lnTo>
                      <a:pt x="143" y="33"/>
                    </a:lnTo>
                    <a:lnTo>
                      <a:pt x="150" y="37"/>
                    </a:lnTo>
                    <a:lnTo>
                      <a:pt x="155" y="37"/>
                    </a:lnTo>
                    <a:lnTo>
                      <a:pt x="161" y="35"/>
                    </a:lnTo>
                    <a:lnTo>
                      <a:pt x="168" y="32"/>
                    </a:lnTo>
                    <a:lnTo>
                      <a:pt x="180" y="19"/>
                    </a:lnTo>
                    <a:lnTo>
                      <a:pt x="187" y="14"/>
                    </a:lnTo>
                    <a:lnTo>
                      <a:pt x="190" y="14"/>
                    </a:lnTo>
                    <a:lnTo>
                      <a:pt x="192" y="12"/>
                    </a:lnTo>
                    <a:lnTo>
                      <a:pt x="197" y="7"/>
                    </a:lnTo>
                    <a:lnTo>
                      <a:pt x="201" y="7"/>
                    </a:lnTo>
                    <a:lnTo>
                      <a:pt x="206" y="5"/>
                    </a:lnTo>
                    <a:lnTo>
                      <a:pt x="215" y="2"/>
                    </a:lnTo>
                    <a:lnTo>
                      <a:pt x="220" y="0"/>
                    </a:lnTo>
                    <a:lnTo>
                      <a:pt x="223" y="0"/>
                    </a:lnTo>
                    <a:lnTo>
                      <a:pt x="230" y="4"/>
                    </a:lnTo>
                    <a:lnTo>
                      <a:pt x="237" y="7"/>
                    </a:lnTo>
                    <a:lnTo>
                      <a:pt x="241" y="7"/>
                    </a:lnTo>
                    <a:lnTo>
                      <a:pt x="242" y="7"/>
                    </a:lnTo>
                    <a:lnTo>
                      <a:pt x="248" y="4"/>
                    </a:lnTo>
                    <a:lnTo>
                      <a:pt x="249" y="4"/>
                    </a:lnTo>
                    <a:lnTo>
                      <a:pt x="253" y="5"/>
                    </a:lnTo>
                    <a:lnTo>
                      <a:pt x="258" y="11"/>
                    </a:lnTo>
                    <a:lnTo>
                      <a:pt x="260" y="14"/>
                    </a:lnTo>
                    <a:lnTo>
                      <a:pt x="260" y="16"/>
                    </a:lnTo>
                    <a:lnTo>
                      <a:pt x="258" y="14"/>
                    </a:lnTo>
                    <a:lnTo>
                      <a:pt x="255" y="11"/>
                    </a:lnTo>
                    <a:lnTo>
                      <a:pt x="251" y="9"/>
                    </a:lnTo>
                    <a:lnTo>
                      <a:pt x="249" y="9"/>
                    </a:lnTo>
                    <a:lnTo>
                      <a:pt x="249" y="12"/>
                    </a:lnTo>
                    <a:lnTo>
                      <a:pt x="248" y="14"/>
                    </a:lnTo>
                    <a:lnTo>
                      <a:pt x="246" y="16"/>
                    </a:lnTo>
                    <a:lnTo>
                      <a:pt x="246" y="18"/>
                    </a:lnTo>
                    <a:lnTo>
                      <a:pt x="248" y="19"/>
                    </a:lnTo>
                    <a:lnTo>
                      <a:pt x="251" y="19"/>
                    </a:lnTo>
                    <a:lnTo>
                      <a:pt x="255" y="19"/>
                    </a:lnTo>
                    <a:lnTo>
                      <a:pt x="256" y="21"/>
                    </a:lnTo>
                    <a:lnTo>
                      <a:pt x="258" y="25"/>
                    </a:lnTo>
                    <a:lnTo>
                      <a:pt x="262" y="25"/>
                    </a:lnTo>
                    <a:lnTo>
                      <a:pt x="263" y="23"/>
                    </a:lnTo>
                    <a:lnTo>
                      <a:pt x="263" y="19"/>
                    </a:lnTo>
                    <a:lnTo>
                      <a:pt x="263" y="16"/>
                    </a:lnTo>
                    <a:lnTo>
                      <a:pt x="265" y="18"/>
                    </a:lnTo>
                    <a:lnTo>
                      <a:pt x="269" y="19"/>
                    </a:lnTo>
                    <a:lnTo>
                      <a:pt x="272" y="23"/>
                    </a:lnTo>
                    <a:lnTo>
                      <a:pt x="277" y="25"/>
                    </a:lnTo>
                    <a:lnTo>
                      <a:pt x="281" y="25"/>
                    </a:lnTo>
                    <a:lnTo>
                      <a:pt x="284" y="23"/>
                    </a:lnTo>
                    <a:lnTo>
                      <a:pt x="289" y="19"/>
                    </a:lnTo>
                    <a:lnTo>
                      <a:pt x="291" y="19"/>
                    </a:lnTo>
                    <a:lnTo>
                      <a:pt x="295" y="21"/>
                    </a:lnTo>
                    <a:lnTo>
                      <a:pt x="298" y="25"/>
                    </a:lnTo>
                    <a:lnTo>
                      <a:pt x="302" y="25"/>
                    </a:lnTo>
                    <a:lnTo>
                      <a:pt x="331" y="16"/>
                    </a:lnTo>
                    <a:lnTo>
                      <a:pt x="331" y="18"/>
                    </a:lnTo>
                    <a:lnTo>
                      <a:pt x="333" y="19"/>
                    </a:lnTo>
                    <a:lnTo>
                      <a:pt x="345" y="58"/>
                    </a:lnTo>
                    <a:lnTo>
                      <a:pt x="356" y="98"/>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75" name="Google Shape;975;p58"/>
              <p:cNvSpPr/>
              <p:nvPr/>
            </p:nvSpPr>
            <p:spPr>
              <a:xfrm>
                <a:off x="2746" y="2537"/>
                <a:ext cx="205" cy="188"/>
              </a:xfrm>
              <a:custGeom>
                <a:rect b="b" l="l" r="r" t="t"/>
                <a:pathLst>
                  <a:path extrusionOk="0" h="484" w="526">
                    <a:moveTo>
                      <a:pt x="101" y="437"/>
                    </a:moveTo>
                    <a:lnTo>
                      <a:pt x="101" y="437"/>
                    </a:lnTo>
                    <a:lnTo>
                      <a:pt x="108" y="442"/>
                    </a:lnTo>
                    <a:lnTo>
                      <a:pt x="114" y="444"/>
                    </a:lnTo>
                    <a:lnTo>
                      <a:pt x="119" y="442"/>
                    </a:lnTo>
                    <a:lnTo>
                      <a:pt x="124" y="442"/>
                    </a:lnTo>
                    <a:lnTo>
                      <a:pt x="129" y="440"/>
                    </a:lnTo>
                    <a:lnTo>
                      <a:pt x="136" y="442"/>
                    </a:lnTo>
                    <a:lnTo>
                      <a:pt x="147" y="449"/>
                    </a:lnTo>
                    <a:lnTo>
                      <a:pt x="157" y="458"/>
                    </a:lnTo>
                    <a:lnTo>
                      <a:pt x="168" y="468"/>
                    </a:lnTo>
                    <a:lnTo>
                      <a:pt x="175" y="474"/>
                    </a:lnTo>
                    <a:lnTo>
                      <a:pt x="182" y="477"/>
                    </a:lnTo>
                    <a:lnTo>
                      <a:pt x="185" y="479"/>
                    </a:lnTo>
                    <a:lnTo>
                      <a:pt x="194" y="477"/>
                    </a:lnTo>
                    <a:lnTo>
                      <a:pt x="199" y="477"/>
                    </a:lnTo>
                    <a:lnTo>
                      <a:pt x="202" y="479"/>
                    </a:lnTo>
                    <a:lnTo>
                      <a:pt x="211" y="482"/>
                    </a:lnTo>
                    <a:lnTo>
                      <a:pt x="216" y="482"/>
                    </a:lnTo>
                    <a:lnTo>
                      <a:pt x="220" y="482"/>
                    </a:lnTo>
                    <a:lnTo>
                      <a:pt x="225" y="482"/>
                    </a:lnTo>
                    <a:lnTo>
                      <a:pt x="229" y="484"/>
                    </a:lnTo>
                    <a:lnTo>
                      <a:pt x="230" y="484"/>
                    </a:lnTo>
                    <a:lnTo>
                      <a:pt x="234" y="479"/>
                    </a:lnTo>
                    <a:lnTo>
                      <a:pt x="241" y="468"/>
                    </a:lnTo>
                    <a:lnTo>
                      <a:pt x="246" y="463"/>
                    </a:lnTo>
                    <a:lnTo>
                      <a:pt x="255" y="456"/>
                    </a:lnTo>
                    <a:lnTo>
                      <a:pt x="267" y="451"/>
                    </a:lnTo>
                    <a:lnTo>
                      <a:pt x="270" y="449"/>
                    </a:lnTo>
                    <a:lnTo>
                      <a:pt x="274" y="449"/>
                    </a:lnTo>
                    <a:lnTo>
                      <a:pt x="277" y="453"/>
                    </a:lnTo>
                    <a:lnTo>
                      <a:pt x="281" y="458"/>
                    </a:lnTo>
                    <a:lnTo>
                      <a:pt x="284" y="461"/>
                    </a:lnTo>
                    <a:lnTo>
                      <a:pt x="288" y="463"/>
                    </a:lnTo>
                    <a:lnTo>
                      <a:pt x="295" y="463"/>
                    </a:lnTo>
                    <a:lnTo>
                      <a:pt x="314" y="463"/>
                    </a:lnTo>
                    <a:lnTo>
                      <a:pt x="317" y="456"/>
                    </a:lnTo>
                    <a:lnTo>
                      <a:pt x="321" y="453"/>
                    </a:lnTo>
                    <a:lnTo>
                      <a:pt x="326" y="451"/>
                    </a:lnTo>
                    <a:lnTo>
                      <a:pt x="333" y="451"/>
                    </a:lnTo>
                    <a:lnTo>
                      <a:pt x="342" y="451"/>
                    </a:lnTo>
                    <a:lnTo>
                      <a:pt x="347" y="449"/>
                    </a:lnTo>
                    <a:lnTo>
                      <a:pt x="349" y="447"/>
                    </a:lnTo>
                    <a:lnTo>
                      <a:pt x="347" y="446"/>
                    </a:lnTo>
                    <a:lnTo>
                      <a:pt x="349" y="442"/>
                    </a:lnTo>
                    <a:lnTo>
                      <a:pt x="350" y="439"/>
                    </a:lnTo>
                    <a:lnTo>
                      <a:pt x="356" y="433"/>
                    </a:lnTo>
                    <a:lnTo>
                      <a:pt x="364" y="428"/>
                    </a:lnTo>
                    <a:lnTo>
                      <a:pt x="378" y="425"/>
                    </a:lnTo>
                    <a:lnTo>
                      <a:pt x="389" y="423"/>
                    </a:lnTo>
                    <a:lnTo>
                      <a:pt x="397" y="423"/>
                    </a:lnTo>
                    <a:lnTo>
                      <a:pt x="404" y="425"/>
                    </a:lnTo>
                    <a:lnTo>
                      <a:pt x="410" y="425"/>
                    </a:lnTo>
                    <a:lnTo>
                      <a:pt x="417" y="423"/>
                    </a:lnTo>
                    <a:lnTo>
                      <a:pt x="424" y="420"/>
                    </a:lnTo>
                    <a:lnTo>
                      <a:pt x="432" y="409"/>
                    </a:lnTo>
                    <a:lnTo>
                      <a:pt x="464" y="367"/>
                    </a:lnTo>
                    <a:lnTo>
                      <a:pt x="498" y="326"/>
                    </a:lnTo>
                    <a:lnTo>
                      <a:pt x="525" y="294"/>
                    </a:lnTo>
                    <a:lnTo>
                      <a:pt x="526" y="292"/>
                    </a:lnTo>
                    <a:lnTo>
                      <a:pt x="526" y="291"/>
                    </a:lnTo>
                    <a:lnTo>
                      <a:pt x="521" y="291"/>
                    </a:lnTo>
                    <a:lnTo>
                      <a:pt x="512" y="292"/>
                    </a:lnTo>
                    <a:lnTo>
                      <a:pt x="500" y="291"/>
                    </a:lnTo>
                    <a:lnTo>
                      <a:pt x="481" y="287"/>
                    </a:lnTo>
                    <a:lnTo>
                      <a:pt x="451" y="275"/>
                    </a:lnTo>
                    <a:lnTo>
                      <a:pt x="424" y="265"/>
                    </a:lnTo>
                    <a:lnTo>
                      <a:pt x="404" y="259"/>
                    </a:lnTo>
                    <a:lnTo>
                      <a:pt x="392" y="254"/>
                    </a:lnTo>
                    <a:lnTo>
                      <a:pt x="387" y="249"/>
                    </a:lnTo>
                    <a:lnTo>
                      <a:pt x="382" y="244"/>
                    </a:lnTo>
                    <a:lnTo>
                      <a:pt x="375" y="235"/>
                    </a:lnTo>
                    <a:lnTo>
                      <a:pt x="368" y="232"/>
                    </a:lnTo>
                    <a:lnTo>
                      <a:pt x="364" y="228"/>
                    </a:lnTo>
                    <a:lnTo>
                      <a:pt x="361" y="221"/>
                    </a:lnTo>
                    <a:lnTo>
                      <a:pt x="359" y="214"/>
                    </a:lnTo>
                    <a:lnTo>
                      <a:pt x="357" y="211"/>
                    </a:lnTo>
                    <a:lnTo>
                      <a:pt x="354" y="209"/>
                    </a:lnTo>
                    <a:lnTo>
                      <a:pt x="349" y="200"/>
                    </a:lnTo>
                    <a:lnTo>
                      <a:pt x="345" y="191"/>
                    </a:lnTo>
                    <a:lnTo>
                      <a:pt x="342" y="185"/>
                    </a:lnTo>
                    <a:lnTo>
                      <a:pt x="344" y="176"/>
                    </a:lnTo>
                    <a:lnTo>
                      <a:pt x="349" y="165"/>
                    </a:lnTo>
                    <a:lnTo>
                      <a:pt x="345" y="162"/>
                    </a:lnTo>
                    <a:lnTo>
                      <a:pt x="342" y="160"/>
                    </a:lnTo>
                    <a:lnTo>
                      <a:pt x="337" y="160"/>
                    </a:lnTo>
                    <a:lnTo>
                      <a:pt x="331" y="162"/>
                    </a:lnTo>
                    <a:lnTo>
                      <a:pt x="326" y="164"/>
                    </a:lnTo>
                    <a:lnTo>
                      <a:pt x="321" y="165"/>
                    </a:lnTo>
                    <a:lnTo>
                      <a:pt x="314" y="164"/>
                    </a:lnTo>
                    <a:lnTo>
                      <a:pt x="309" y="160"/>
                    </a:lnTo>
                    <a:lnTo>
                      <a:pt x="309" y="148"/>
                    </a:lnTo>
                    <a:lnTo>
                      <a:pt x="309" y="139"/>
                    </a:lnTo>
                    <a:lnTo>
                      <a:pt x="310" y="134"/>
                    </a:lnTo>
                    <a:lnTo>
                      <a:pt x="314" y="131"/>
                    </a:lnTo>
                    <a:lnTo>
                      <a:pt x="321" y="122"/>
                    </a:lnTo>
                    <a:lnTo>
                      <a:pt x="324" y="113"/>
                    </a:lnTo>
                    <a:lnTo>
                      <a:pt x="330" y="99"/>
                    </a:lnTo>
                    <a:lnTo>
                      <a:pt x="323" y="94"/>
                    </a:lnTo>
                    <a:lnTo>
                      <a:pt x="319" y="89"/>
                    </a:lnTo>
                    <a:lnTo>
                      <a:pt x="314" y="80"/>
                    </a:lnTo>
                    <a:lnTo>
                      <a:pt x="309" y="70"/>
                    </a:lnTo>
                    <a:lnTo>
                      <a:pt x="305" y="66"/>
                    </a:lnTo>
                    <a:lnTo>
                      <a:pt x="302" y="63"/>
                    </a:lnTo>
                    <a:lnTo>
                      <a:pt x="293" y="54"/>
                    </a:lnTo>
                    <a:lnTo>
                      <a:pt x="284" y="42"/>
                    </a:lnTo>
                    <a:lnTo>
                      <a:pt x="277" y="33"/>
                    </a:lnTo>
                    <a:lnTo>
                      <a:pt x="274" y="30"/>
                    </a:lnTo>
                    <a:lnTo>
                      <a:pt x="270" y="28"/>
                    </a:lnTo>
                    <a:lnTo>
                      <a:pt x="263" y="24"/>
                    </a:lnTo>
                    <a:lnTo>
                      <a:pt x="256" y="21"/>
                    </a:lnTo>
                    <a:lnTo>
                      <a:pt x="249" y="16"/>
                    </a:lnTo>
                    <a:lnTo>
                      <a:pt x="237" y="14"/>
                    </a:lnTo>
                    <a:lnTo>
                      <a:pt x="232" y="12"/>
                    </a:lnTo>
                    <a:lnTo>
                      <a:pt x="227" y="14"/>
                    </a:lnTo>
                    <a:lnTo>
                      <a:pt x="223" y="16"/>
                    </a:lnTo>
                    <a:lnTo>
                      <a:pt x="222" y="17"/>
                    </a:lnTo>
                    <a:lnTo>
                      <a:pt x="218" y="12"/>
                    </a:lnTo>
                    <a:lnTo>
                      <a:pt x="215" y="10"/>
                    </a:lnTo>
                    <a:lnTo>
                      <a:pt x="211" y="10"/>
                    </a:lnTo>
                    <a:lnTo>
                      <a:pt x="206" y="16"/>
                    </a:lnTo>
                    <a:lnTo>
                      <a:pt x="201" y="17"/>
                    </a:lnTo>
                    <a:lnTo>
                      <a:pt x="195" y="17"/>
                    </a:lnTo>
                    <a:lnTo>
                      <a:pt x="189" y="12"/>
                    </a:lnTo>
                    <a:lnTo>
                      <a:pt x="180" y="3"/>
                    </a:lnTo>
                    <a:lnTo>
                      <a:pt x="178" y="0"/>
                    </a:lnTo>
                    <a:lnTo>
                      <a:pt x="176" y="0"/>
                    </a:lnTo>
                    <a:lnTo>
                      <a:pt x="173" y="2"/>
                    </a:lnTo>
                    <a:lnTo>
                      <a:pt x="169" y="7"/>
                    </a:lnTo>
                    <a:lnTo>
                      <a:pt x="168" y="14"/>
                    </a:lnTo>
                    <a:lnTo>
                      <a:pt x="166" y="21"/>
                    </a:lnTo>
                    <a:lnTo>
                      <a:pt x="162" y="26"/>
                    </a:lnTo>
                    <a:lnTo>
                      <a:pt x="161" y="26"/>
                    </a:lnTo>
                    <a:lnTo>
                      <a:pt x="159" y="26"/>
                    </a:lnTo>
                    <a:lnTo>
                      <a:pt x="155" y="23"/>
                    </a:lnTo>
                    <a:lnTo>
                      <a:pt x="152" y="16"/>
                    </a:lnTo>
                    <a:lnTo>
                      <a:pt x="150" y="14"/>
                    </a:lnTo>
                    <a:lnTo>
                      <a:pt x="148" y="16"/>
                    </a:lnTo>
                    <a:lnTo>
                      <a:pt x="147" y="17"/>
                    </a:lnTo>
                    <a:lnTo>
                      <a:pt x="143" y="21"/>
                    </a:lnTo>
                    <a:lnTo>
                      <a:pt x="140" y="23"/>
                    </a:lnTo>
                    <a:lnTo>
                      <a:pt x="135" y="24"/>
                    </a:lnTo>
                    <a:lnTo>
                      <a:pt x="126" y="23"/>
                    </a:lnTo>
                    <a:lnTo>
                      <a:pt x="121" y="47"/>
                    </a:lnTo>
                    <a:lnTo>
                      <a:pt x="115" y="63"/>
                    </a:lnTo>
                    <a:lnTo>
                      <a:pt x="112" y="75"/>
                    </a:lnTo>
                    <a:lnTo>
                      <a:pt x="112" y="82"/>
                    </a:lnTo>
                    <a:lnTo>
                      <a:pt x="112" y="90"/>
                    </a:lnTo>
                    <a:lnTo>
                      <a:pt x="103" y="90"/>
                    </a:lnTo>
                    <a:lnTo>
                      <a:pt x="96" y="94"/>
                    </a:lnTo>
                    <a:lnTo>
                      <a:pt x="93" y="97"/>
                    </a:lnTo>
                    <a:lnTo>
                      <a:pt x="89" y="103"/>
                    </a:lnTo>
                    <a:lnTo>
                      <a:pt x="86" y="113"/>
                    </a:lnTo>
                    <a:lnTo>
                      <a:pt x="84" y="118"/>
                    </a:lnTo>
                    <a:lnTo>
                      <a:pt x="81" y="124"/>
                    </a:lnTo>
                    <a:lnTo>
                      <a:pt x="75" y="129"/>
                    </a:lnTo>
                    <a:lnTo>
                      <a:pt x="74" y="136"/>
                    </a:lnTo>
                    <a:lnTo>
                      <a:pt x="70" y="150"/>
                    </a:lnTo>
                    <a:lnTo>
                      <a:pt x="70" y="165"/>
                    </a:lnTo>
                    <a:lnTo>
                      <a:pt x="67" y="174"/>
                    </a:lnTo>
                    <a:lnTo>
                      <a:pt x="65" y="176"/>
                    </a:lnTo>
                    <a:lnTo>
                      <a:pt x="63" y="176"/>
                    </a:lnTo>
                    <a:lnTo>
                      <a:pt x="60" y="172"/>
                    </a:lnTo>
                    <a:lnTo>
                      <a:pt x="58" y="169"/>
                    </a:lnTo>
                    <a:lnTo>
                      <a:pt x="56" y="169"/>
                    </a:lnTo>
                    <a:lnTo>
                      <a:pt x="53" y="171"/>
                    </a:lnTo>
                    <a:lnTo>
                      <a:pt x="49" y="176"/>
                    </a:lnTo>
                    <a:lnTo>
                      <a:pt x="47" y="181"/>
                    </a:lnTo>
                    <a:lnTo>
                      <a:pt x="46" y="185"/>
                    </a:lnTo>
                    <a:lnTo>
                      <a:pt x="47" y="191"/>
                    </a:lnTo>
                    <a:lnTo>
                      <a:pt x="49" y="198"/>
                    </a:lnTo>
                    <a:lnTo>
                      <a:pt x="47" y="205"/>
                    </a:lnTo>
                    <a:lnTo>
                      <a:pt x="44" y="212"/>
                    </a:lnTo>
                    <a:lnTo>
                      <a:pt x="42" y="221"/>
                    </a:lnTo>
                    <a:lnTo>
                      <a:pt x="41" y="233"/>
                    </a:lnTo>
                    <a:lnTo>
                      <a:pt x="41" y="254"/>
                    </a:lnTo>
                    <a:lnTo>
                      <a:pt x="41" y="265"/>
                    </a:lnTo>
                    <a:lnTo>
                      <a:pt x="39" y="272"/>
                    </a:lnTo>
                    <a:lnTo>
                      <a:pt x="37" y="273"/>
                    </a:lnTo>
                    <a:lnTo>
                      <a:pt x="35" y="275"/>
                    </a:lnTo>
                    <a:lnTo>
                      <a:pt x="32" y="275"/>
                    </a:lnTo>
                    <a:lnTo>
                      <a:pt x="28" y="275"/>
                    </a:lnTo>
                    <a:lnTo>
                      <a:pt x="18" y="272"/>
                    </a:lnTo>
                    <a:lnTo>
                      <a:pt x="13" y="272"/>
                    </a:lnTo>
                    <a:lnTo>
                      <a:pt x="9" y="273"/>
                    </a:lnTo>
                    <a:lnTo>
                      <a:pt x="7" y="277"/>
                    </a:lnTo>
                    <a:lnTo>
                      <a:pt x="7" y="284"/>
                    </a:lnTo>
                    <a:lnTo>
                      <a:pt x="7" y="287"/>
                    </a:lnTo>
                    <a:lnTo>
                      <a:pt x="4" y="291"/>
                    </a:lnTo>
                    <a:lnTo>
                      <a:pt x="0" y="296"/>
                    </a:lnTo>
                    <a:lnTo>
                      <a:pt x="0" y="298"/>
                    </a:lnTo>
                    <a:lnTo>
                      <a:pt x="4" y="299"/>
                    </a:lnTo>
                    <a:lnTo>
                      <a:pt x="9" y="301"/>
                    </a:lnTo>
                    <a:lnTo>
                      <a:pt x="18" y="305"/>
                    </a:lnTo>
                    <a:lnTo>
                      <a:pt x="25" y="308"/>
                    </a:lnTo>
                    <a:lnTo>
                      <a:pt x="32" y="313"/>
                    </a:lnTo>
                    <a:lnTo>
                      <a:pt x="37" y="322"/>
                    </a:lnTo>
                    <a:lnTo>
                      <a:pt x="42" y="329"/>
                    </a:lnTo>
                    <a:lnTo>
                      <a:pt x="46" y="334"/>
                    </a:lnTo>
                    <a:lnTo>
                      <a:pt x="54" y="341"/>
                    </a:lnTo>
                    <a:lnTo>
                      <a:pt x="56" y="343"/>
                    </a:lnTo>
                    <a:lnTo>
                      <a:pt x="60" y="348"/>
                    </a:lnTo>
                    <a:lnTo>
                      <a:pt x="63" y="355"/>
                    </a:lnTo>
                    <a:lnTo>
                      <a:pt x="65" y="366"/>
                    </a:lnTo>
                    <a:lnTo>
                      <a:pt x="70" y="383"/>
                    </a:lnTo>
                    <a:lnTo>
                      <a:pt x="75" y="393"/>
                    </a:lnTo>
                    <a:lnTo>
                      <a:pt x="79" y="397"/>
                    </a:lnTo>
                    <a:lnTo>
                      <a:pt x="82" y="399"/>
                    </a:lnTo>
                    <a:lnTo>
                      <a:pt x="93" y="402"/>
                    </a:lnTo>
                    <a:lnTo>
                      <a:pt x="96" y="404"/>
                    </a:lnTo>
                    <a:lnTo>
                      <a:pt x="100" y="406"/>
                    </a:lnTo>
                    <a:lnTo>
                      <a:pt x="100" y="409"/>
                    </a:lnTo>
                    <a:lnTo>
                      <a:pt x="100" y="413"/>
                    </a:lnTo>
                    <a:lnTo>
                      <a:pt x="98" y="421"/>
                    </a:lnTo>
                    <a:lnTo>
                      <a:pt x="100" y="428"/>
                    </a:lnTo>
                    <a:lnTo>
                      <a:pt x="101" y="437"/>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76" name="Google Shape;976;p58"/>
              <p:cNvSpPr/>
              <p:nvPr/>
            </p:nvSpPr>
            <p:spPr>
              <a:xfrm>
                <a:off x="2760" y="2701"/>
                <a:ext cx="108" cy="158"/>
              </a:xfrm>
              <a:custGeom>
                <a:rect b="b" l="l" r="r" t="t"/>
                <a:pathLst>
                  <a:path extrusionOk="0" h="408" w="280">
                    <a:moveTo>
                      <a:pt x="1" y="32"/>
                    </a:moveTo>
                    <a:lnTo>
                      <a:pt x="1" y="32"/>
                    </a:lnTo>
                    <a:lnTo>
                      <a:pt x="10" y="42"/>
                    </a:lnTo>
                    <a:lnTo>
                      <a:pt x="13" y="51"/>
                    </a:lnTo>
                    <a:lnTo>
                      <a:pt x="15" y="58"/>
                    </a:lnTo>
                    <a:lnTo>
                      <a:pt x="17" y="65"/>
                    </a:lnTo>
                    <a:lnTo>
                      <a:pt x="19" y="77"/>
                    </a:lnTo>
                    <a:lnTo>
                      <a:pt x="20" y="84"/>
                    </a:lnTo>
                    <a:lnTo>
                      <a:pt x="26" y="91"/>
                    </a:lnTo>
                    <a:lnTo>
                      <a:pt x="31" y="100"/>
                    </a:lnTo>
                    <a:lnTo>
                      <a:pt x="34" y="108"/>
                    </a:lnTo>
                    <a:lnTo>
                      <a:pt x="36" y="119"/>
                    </a:lnTo>
                    <a:lnTo>
                      <a:pt x="36" y="129"/>
                    </a:lnTo>
                    <a:lnTo>
                      <a:pt x="36" y="140"/>
                    </a:lnTo>
                    <a:lnTo>
                      <a:pt x="33" y="150"/>
                    </a:lnTo>
                    <a:lnTo>
                      <a:pt x="26" y="160"/>
                    </a:lnTo>
                    <a:lnTo>
                      <a:pt x="19" y="171"/>
                    </a:lnTo>
                    <a:lnTo>
                      <a:pt x="10" y="180"/>
                    </a:lnTo>
                    <a:lnTo>
                      <a:pt x="5" y="188"/>
                    </a:lnTo>
                    <a:lnTo>
                      <a:pt x="3" y="199"/>
                    </a:lnTo>
                    <a:lnTo>
                      <a:pt x="1" y="207"/>
                    </a:lnTo>
                    <a:lnTo>
                      <a:pt x="0" y="228"/>
                    </a:lnTo>
                    <a:lnTo>
                      <a:pt x="0" y="253"/>
                    </a:lnTo>
                    <a:lnTo>
                      <a:pt x="80" y="305"/>
                    </a:lnTo>
                    <a:lnTo>
                      <a:pt x="123" y="333"/>
                    </a:lnTo>
                    <a:lnTo>
                      <a:pt x="130" y="338"/>
                    </a:lnTo>
                    <a:lnTo>
                      <a:pt x="132" y="342"/>
                    </a:lnTo>
                    <a:lnTo>
                      <a:pt x="132" y="345"/>
                    </a:lnTo>
                    <a:lnTo>
                      <a:pt x="132" y="347"/>
                    </a:lnTo>
                    <a:lnTo>
                      <a:pt x="130" y="350"/>
                    </a:lnTo>
                    <a:lnTo>
                      <a:pt x="130" y="354"/>
                    </a:lnTo>
                    <a:lnTo>
                      <a:pt x="132" y="359"/>
                    </a:lnTo>
                    <a:lnTo>
                      <a:pt x="135" y="364"/>
                    </a:lnTo>
                    <a:lnTo>
                      <a:pt x="165" y="390"/>
                    </a:lnTo>
                    <a:lnTo>
                      <a:pt x="179" y="402"/>
                    </a:lnTo>
                    <a:lnTo>
                      <a:pt x="188" y="408"/>
                    </a:lnTo>
                    <a:lnTo>
                      <a:pt x="202" y="387"/>
                    </a:lnTo>
                    <a:lnTo>
                      <a:pt x="205" y="376"/>
                    </a:lnTo>
                    <a:lnTo>
                      <a:pt x="207" y="364"/>
                    </a:lnTo>
                    <a:lnTo>
                      <a:pt x="209" y="359"/>
                    </a:lnTo>
                    <a:lnTo>
                      <a:pt x="210" y="355"/>
                    </a:lnTo>
                    <a:lnTo>
                      <a:pt x="215" y="354"/>
                    </a:lnTo>
                    <a:lnTo>
                      <a:pt x="217" y="352"/>
                    </a:lnTo>
                    <a:lnTo>
                      <a:pt x="219" y="350"/>
                    </a:lnTo>
                    <a:lnTo>
                      <a:pt x="219" y="345"/>
                    </a:lnTo>
                    <a:lnTo>
                      <a:pt x="219" y="336"/>
                    </a:lnTo>
                    <a:lnTo>
                      <a:pt x="219" y="326"/>
                    </a:lnTo>
                    <a:lnTo>
                      <a:pt x="222" y="321"/>
                    </a:lnTo>
                    <a:lnTo>
                      <a:pt x="226" y="317"/>
                    </a:lnTo>
                    <a:lnTo>
                      <a:pt x="233" y="315"/>
                    </a:lnTo>
                    <a:lnTo>
                      <a:pt x="242" y="312"/>
                    </a:lnTo>
                    <a:lnTo>
                      <a:pt x="245" y="308"/>
                    </a:lnTo>
                    <a:lnTo>
                      <a:pt x="245" y="303"/>
                    </a:lnTo>
                    <a:lnTo>
                      <a:pt x="243" y="296"/>
                    </a:lnTo>
                    <a:lnTo>
                      <a:pt x="247" y="296"/>
                    </a:lnTo>
                    <a:lnTo>
                      <a:pt x="250" y="296"/>
                    </a:lnTo>
                    <a:lnTo>
                      <a:pt x="256" y="293"/>
                    </a:lnTo>
                    <a:lnTo>
                      <a:pt x="261" y="289"/>
                    </a:lnTo>
                    <a:lnTo>
                      <a:pt x="269" y="279"/>
                    </a:lnTo>
                    <a:lnTo>
                      <a:pt x="266" y="272"/>
                    </a:lnTo>
                    <a:lnTo>
                      <a:pt x="262" y="268"/>
                    </a:lnTo>
                    <a:lnTo>
                      <a:pt x="256" y="260"/>
                    </a:lnTo>
                    <a:lnTo>
                      <a:pt x="252" y="256"/>
                    </a:lnTo>
                    <a:lnTo>
                      <a:pt x="249" y="251"/>
                    </a:lnTo>
                    <a:lnTo>
                      <a:pt x="247" y="246"/>
                    </a:lnTo>
                    <a:lnTo>
                      <a:pt x="247" y="237"/>
                    </a:lnTo>
                    <a:lnTo>
                      <a:pt x="247" y="91"/>
                    </a:lnTo>
                    <a:lnTo>
                      <a:pt x="261" y="72"/>
                    </a:lnTo>
                    <a:lnTo>
                      <a:pt x="280" y="42"/>
                    </a:lnTo>
                    <a:lnTo>
                      <a:pt x="261" y="42"/>
                    </a:lnTo>
                    <a:lnTo>
                      <a:pt x="254" y="42"/>
                    </a:lnTo>
                    <a:lnTo>
                      <a:pt x="250" y="40"/>
                    </a:lnTo>
                    <a:lnTo>
                      <a:pt x="247" y="37"/>
                    </a:lnTo>
                    <a:lnTo>
                      <a:pt x="243" y="32"/>
                    </a:lnTo>
                    <a:lnTo>
                      <a:pt x="240" y="28"/>
                    </a:lnTo>
                    <a:lnTo>
                      <a:pt x="236" y="28"/>
                    </a:lnTo>
                    <a:lnTo>
                      <a:pt x="233" y="30"/>
                    </a:lnTo>
                    <a:lnTo>
                      <a:pt x="221" y="35"/>
                    </a:lnTo>
                    <a:lnTo>
                      <a:pt x="212" y="42"/>
                    </a:lnTo>
                    <a:lnTo>
                      <a:pt x="207" y="47"/>
                    </a:lnTo>
                    <a:lnTo>
                      <a:pt x="200" y="58"/>
                    </a:lnTo>
                    <a:lnTo>
                      <a:pt x="196" y="63"/>
                    </a:lnTo>
                    <a:lnTo>
                      <a:pt x="195" y="63"/>
                    </a:lnTo>
                    <a:lnTo>
                      <a:pt x="191" y="61"/>
                    </a:lnTo>
                    <a:lnTo>
                      <a:pt x="186" y="61"/>
                    </a:lnTo>
                    <a:lnTo>
                      <a:pt x="182" y="61"/>
                    </a:lnTo>
                    <a:lnTo>
                      <a:pt x="177" y="61"/>
                    </a:lnTo>
                    <a:lnTo>
                      <a:pt x="168" y="58"/>
                    </a:lnTo>
                    <a:lnTo>
                      <a:pt x="165" y="56"/>
                    </a:lnTo>
                    <a:lnTo>
                      <a:pt x="160" y="56"/>
                    </a:lnTo>
                    <a:lnTo>
                      <a:pt x="151" y="58"/>
                    </a:lnTo>
                    <a:lnTo>
                      <a:pt x="148" y="56"/>
                    </a:lnTo>
                    <a:lnTo>
                      <a:pt x="141" y="53"/>
                    </a:lnTo>
                    <a:lnTo>
                      <a:pt x="134" y="47"/>
                    </a:lnTo>
                    <a:lnTo>
                      <a:pt x="123" y="37"/>
                    </a:lnTo>
                    <a:lnTo>
                      <a:pt x="113" y="28"/>
                    </a:lnTo>
                    <a:lnTo>
                      <a:pt x="102" y="21"/>
                    </a:lnTo>
                    <a:lnTo>
                      <a:pt x="95" y="19"/>
                    </a:lnTo>
                    <a:lnTo>
                      <a:pt x="90" y="21"/>
                    </a:lnTo>
                    <a:lnTo>
                      <a:pt x="85" y="21"/>
                    </a:lnTo>
                    <a:lnTo>
                      <a:pt x="80" y="23"/>
                    </a:lnTo>
                    <a:lnTo>
                      <a:pt x="74" y="21"/>
                    </a:lnTo>
                    <a:lnTo>
                      <a:pt x="67" y="16"/>
                    </a:lnTo>
                    <a:lnTo>
                      <a:pt x="61" y="16"/>
                    </a:lnTo>
                    <a:lnTo>
                      <a:pt x="55" y="14"/>
                    </a:lnTo>
                    <a:lnTo>
                      <a:pt x="54" y="12"/>
                    </a:lnTo>
                    <a:lnTo>
                      <a:pt x="52" y="11"/>
                    </a:lnTo>
                    <a:lnTo>
                      <a:pt x="52" y="9"/>
                    </a:lnTo>
                    <a:lnTo>
                      <a:pt x="52" y="6"/>
                    </a:lnTo>
                    <a:lnTo>
                      <a:pt x="54" y="4"/>
                    </a:lnTo>
                    <a:lnTo>
                      <a:pt x="52" y="2"/>
                    </a:lnTo>
                    <a:lnTo>
                      <a:pt x="45" y="0"/>
                    </a:lnTo>
                    <a:lnTo>
                      <a:pt x="36" y="2"/>
                    </a:lnTo>
                    <a:lnTo>
                      <a:pt x="24" y="7"/>
                    </a:lnTo>
                    <a:lnTo>
                      <a:pt x="17" y="11"/>
                    </a:lnTo>
                    <a:lnTo>
                      <a:pt x="12" y="18"/>
                    </a:lnTo>
                    <a:lnTo>
                      <a:pt x="1" y="32"/>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77" name="Google Shape;977;p58"/>
              <p:cNvSpPr/>
              <p:nvPr/>
            </p:nvSpPr>
            <p:spPr>
              <a:xfrm>
                <a:off x="2457" y="2877"/>
                <a:ext cx="168" cy="204"/>
              </a:xfrm>
              <a:custGeom>
                <a:rect b="b" l="l" r="r" t="t"/>
                <a:pathLst>
                  <a:path extrusionOk="0" h="524" w="434">
                    <a:moveTo>
                      <a:pt x="411" y="506"/>
                    </a:moveTo>
                    <a:lnTo>
                      <a:pt x="411" y="506"/>
                    </a:lnTo>
                    <a:lnTo>
                      <a:pt x="394" y="489"/>
                    </a:lnTo>
                    <a:lnTo>
                      <a:pt x="378" y="472"/>
                    </a:lnTo>
                    <a:lnTo>
                      <a:pt x="371" y="461"/>
                    </a:lnTo>
                    <a:lnTo>
                      <a:pt x="366" y="452"/>
                    </a:lnTo>
                    <a:lnTo>
                      <a:pt x="362" y="442"/>
                    </a:lnTo>
                    <a:lnTo>
                      <a:pt x="361" y="433"/>
                    </a:lnTo>
                    <a:lnTo>
                      <a:pt x="361" y="318"/>
                    </a:lnTo>
                    <a:lnTo>
                      <a:pt x="361" y="313"/>
                    </a:lnTo>
                    <a:lnTo>
                      <a:pt x="364" y="310"/>
                    </a:lnTo>
                    <a:lnTo>
                      <a:pt x="369" y="308"/>
                    </a:lnTo>
                    <a:lnTo>
                      <a:pt x="376" y="308"/>
                    </a:lnTo>
                    <a:lnTo>
                      <a:pt x="395" y="308"/>
                    </a:lnTo>
                    <a:lnTo>
                      <a:pt x="423" y="308"/>
                    </a:lnTo>
                    <a:lnTo>
                      <a:pt x="429" y="308"/>
                    </a:lnTo>
                    <a:lnTo>
                      <a:pt x="430" y="306"/>
                    </a:lnTo>
                    <a:lnTo>
                      <a:pt x="430" y="301"/>
                    </a:lnTo>
                    <a:lnTo>
                      <a:pt x="429" y="294"/>
                    </a:lnTo>
                    <a:lnTo>
                      <a:pt x="429" y="289"/>
                    </a:lnTo>
                    <a:lnTo>
                      <a:pt x="430" y="285"/>
                    </a:lnTo>
                    <a:lnTo>
                      <a:pt x="432" y="282"/>
                    </a:lnTo>
                    <a:lnTo>
                      <a:pt x="434" y="278"/>
                    </a:lnTo>
                    <a:lnTo>
                      <a:pt x="430" y="273"/>
                    </a:lnTo>
                    <a:lnTo>
                      <a:pt x="429" y="264"/>
                    </a:lnTo>
                    <a:lnTo>
                      <a:pt x="429" y="259"/>
                    </a:lnTo>
                    <a:lnTo>
                      <a:pt x="429" y="252"/>
                    </a:lnTo>
                    <a:lnTo>
                      <a:pt x="432" y="240"/>
                    </a:lnTo>
                    <a:lnTo>
                      <a:pt x="432" y="230"/>
                    </a:lnTo>
                    <a:lnTo>
                      <a:pt x="430" y="216"/>
                    </a:lnTo>
                    <a:lnTo>
                      <a:pt x="429" y="221"/>
                    </a:lnTo>
                    <a:lnTo>
                      <a:pt x="425" y="223"/>
                    </a:lnTo>
                    <a:lnTo>
                      <a:pt x="422" y="223"/>
                    </a:lnTo>
                    <a:lnTo>
                      <a:pt x="416" y="221"/>
                    </a:lnTo>
                    <a:lnTo>
                      <a:pt x="413" y="219"/>
                    </a:lnTo>
                    <a:lnTo>
                      <a:pt x="409" y="219"/>
                    </a:lnTo>
                    <a:lnTo>
                      <a:pt x="404" y="223"/>
                    </a:lnTo>
                    <a:lnTo>
                      <a:pt x="397" y="224"/>
                    </a:lnTo>
                    <a:lnTo>
                      <a:pt x="392" y="224"/>
                    </a:lnTo>
                    <a:lnTo>
                      <a:pt x="387" y="223"/>
                    </a:lnTo>
                    <a:lnTo>
                      <a:pt x="382" y="223"/>
                    </a:lnTo>
                    <a:lnTo>
                      <a:pt x="380" y="224"/>
                    </a:lnTo>
                    <a:lnTo>
                      <a:pt x="378" y="224"/>
                    </a:lnTo>
                    <a:lnTo>
                      <a:pt x="378" y="228"/>
                    </a:lnTo>
                    <a:lnTo>
                      <a:pt x="376" y="231"/>
                    </a:lnTo>
                    <a:lnTo>
                      <a:pt x="373" y="233"/>
                    </a:lnTo>
                    <a:lnTo>
                      <a:pt x="369" y="233"/>
                    </a:lnTo>
                    <a:lnTo>
                      <a:pt x="366" y="231"/>
                    </a:lnTo>
                    <a:lnTo>
                      <a:pt x="366" y="226"/>
                    </a:lnTo>
                    <a:lnTo>
                      <a:pt x="369" y="214"/>
                    </a:lnTo>
                    <a:lnTo>
                      <a:pt x="371" y="205"/>
                    </a:lnTo>
                    <a:lnTo>
                      <a:pt x="371" y="195"/>
                    </a:lnTo>
                    <a:lnTo>
                      <a:pt x="368" y="186"/>
                    </a:lnTo>
                    <a:lnTo>
                      <a:pt x="362" y="176"/>
                    </a:lnTo>
                    <a:lnTo>
                      <a:pt x="357" y="165"/>
                    </a:lnTo>
                    <a:lnTo>
                      <a:pt x="354" y="155"/>
                    </a:lnTo>
                    <a:lnTo>
                      <a:pt x="354" y="144"/>
                    </a:lnTo>
                    <a:lnTo>
                      <a:pt x="354" y="136"/>
                    </a:lnTo>
                    <a:lnTo>
                      <a:pt x="357" y="116"/>
                    </a:lnTo>
                    <a:lnTo>
                      <a:pt x="357" y="109"/>
                    </a:lnTo>
                    <a:lnTo>
                      <a:pt x="355" y="101"/>
                    </a:lnTo>
                    <a:lnTo>
                      <a:pt x="352" y="90"/>
                    </a:lnTo>
                    <a:lnTo>
                      <a:pt x="352" y="83"/>
                    </a:lnTo>
                    <a:lnTo>
                      <a:pt x="354" y="76"/>
                    </a:lnTo>
                    <a:lnTo>
                      <a:pt x="355" y="69"/>
                    </a:lnTo>
                    <a:lnTo>
                      <a:pt x="354" y="68"/>
                    </a:lnTo>
                    <a:lnTo>
                      <a:pt x="352" y="66"/>
                    </a:lnTo>
                    <a:lnTo>
                      <a:pt x="347" y="64"/>
                    </a:lnTo>
                    <a:lnTo>
                      <a:pt x="329" y="64"/>
                    </a:lnTo>
                    <a:lnTo>
                      <a:pt x="321" y="64"/>
                    </a:lnTo>
                    <a:lnTo>
                      <a:pt x="314" y="64"/>
                    </a:lnTo>
                    <a:lnTo>
                      <a:pt x="310" y="61"/>
                    </a:lnTo>
                    <a:lnTo>
                      <a:pt x="310" y="59"/>
                    </a:lnTo>
                    <a:lnTo>
                      <a:pt x="310" y="57"/>
                    </a:lnTo>
                    <a:lnTo>
                      <a:pt x="312" y="50"/>
                    </a:lnTo>
                    <a:lnTo>
                      <a:pt x="312" y="48"/>
                    </a:lnTo>
                    <a:lnTo>
                      <a:pt x="310" y="47"/>
                    </a:lnTo>
                    <a:lnTo>
                      <a:pt x="307" y="47"/>
                    </a:lnTo>
                    <a:lnTo>
                      <a:pt x="301" y="50"/>
                    </a:lnTo>
                    <a:lnTo>
                      <a:pt x="298" y="50"/>
                    </a:lnTo>
                    <a:lnTo>
                      <a:pt x="295" y="52"/>
                    </a:lnTo>
                    <a:lnTo>
                      <a:pt x="284" y="50"/>
                    </a:lnTo>
                    <a:lnTo>
                      <a:pt x="281" y="52"/>
                    </a:lnTo>
                    <a:lnTo>
                      <a:pt x="277" y="54"/>
                    </a:lnTo>
                    <a:lnTo>
                      <a:pt x="274" y="57"/>
                    </a:lnTo>
                    <a:lnTo>
                      <a:pt x="274" y="62"/>
                    </a:lnTo>
                    <a:lnTo>
                      <a:pt x="272" y="71"/>
                    </a:lnTo>
                    <a:lnTo>
                      <a:pt x="270" y="75"/>
                    </a:lnTo>
                    <a:lnTo>
                      <a:pt x="268" y="78"/>
                    </a:lnTo>
                    <a:lnTo>
                      <a:pt x="268" y="85"/>
                    </a:lnTo>
                    <a:lnTo>
                      <a:pt x="268" y="90"/>
                    </a:lnTo>
                    <a:lnTo>
                      <a:pt x="268" y="94"/>
                    </a:lnTo>
                    <a:lnTo>
                      <a:pt x="265" y="95"/>
                    </a:lnTo>
                    <a:lnTo>
                      <a:pt x="261" y="95"/>
                    </a:lnTo>
                    <a:lnTo>
                      <a:pt x="254" y="95"/>
                    </a:lnTo>
                    <a:lnTo>
                      <a:pt x="246" y="92"/>
                    </a:lnTo>
                    <a:lnTo>
                      <a:pt x="242" y="90"/>
                    </a:lnTo>
                    <a:lnTo>
                      <a:pt x="237" y="90"/>
                    </a:lnTo>
                    <a:lnTo>
                      <a:pt x="223" y="95"/>
                    </a:lnTo>
                    <a:lnTo>
                      <a:pt x="214" y="97"/>
                    </a:lnTo>
                    <a:lnTo>
                      <a:pt x="209" y="97"/>
                    </a:lnTo>
                    <a:lnTo>
                      <a:pt x="204" y="94"/>
                    </a:lnTo>
                    <a:lnTo>
                      <a:pt x="200" y="89"/>
                    </a:lnTo>
                    <a:lnTo>
                      <a:pt x="194" y="78"/>
                    </a:lnTo>
                    <a:lnTo>
                      <a:pt x="188" y="71"/>
                    </a:lnTo>
                    <a:lnTo>
                      <a:pt x="185" y="64"/>
                    </a:lnTo>
                    <a:lnTo>
                      <a:pt x="183" y="61"/>
                    </a:lnTo>
                    <a:lnTo>
                      <a:pt x="183" y="55"/>
                    </a:lnTo>
                    <a:lnTo>
                      <a:pt x="183" y="47"/>
                    </a:lnTo>
                    <a:lnTo>
                      <a:pt x="180" y="42"/>
                    </a:lnTo>
                    <a:lnTo>
                      <a:pt x="176" y="35"/>
                    </a:lnTo>
                    <a:lnTo>
                      <a:pt x="174" y="22"/>
                    </a:lnTo>
                    <a:lnTo>
                      <a:pt x="173" y="10"/>
                    </a:lnTo>
                    <a:lnTo>
                      <a:pt x="171" y="5"/>
                    </a:lnTo>
                    <a:lnTo>
                      <a:pt x="166" y="3"/>
                    </a:lnTo>
                    <a:lnTo>
                      <a:pt x="160" y="1"/>
                    </a:lnTo>
                    <a:lnTo>
                      <a:pt x="152" y="1"/>
                    </a:lnTo>
                    <a:lnTo>
                      <a:pt x="122" y="3"/>
                    </a:lnTo>
                    <a:lnTo>
                      <a:pt x="105" y="5"/>
                    </a:lnTo>
                    <a:lnTo>
                      <a:pt x="93" y="5"/>
                    </a:lnTo>
                    <a:lnTo>
                      <a:pt x="77" y="3"/>
                    </a:lnTo>
                    <a:lnTo>
                      <a:pt x="65" y="0"/>
                    </a:lnTo>
                    <a:lnTo>
                      <a:pt x="58" y="0"/>
                    </a:lnTo>
                    <a:lnTo>
                      <a:pt x="49" y="0"/>
                    </a:lnTo>
                    <a:lnTo>
                      <a:pt x="42" y="5"/>
                    </a:lnTo>
                    <a:lnTo>
                      <a:pt x="37" y="8"/>
                    </a:lnTo>
                    <a:lnTo>
                      <a:pt x="26" y="10"/>
                    </a:lnTo>
                    <a:lnTo>
                      <a:pt x="21" y="12"/>
                    </a:lnTo>
                    <a:lnTo>
                      <a:pt x="19" y="14"/>
                    </a:lnTo>
                    <a:lnTo>
                      <a:pt x="21" y="15"/>
                    </a:lnTo>
                    <a:lnTo>
                      <a:pt x="30" y="35"/>
                    </a:lnTo>
                    <a:lnTo>
                      <a:pt x="42" y="68"/>
                    </a:lnTo>
                    <a:lnTo>
                      <a:pt x="49" y="85"/>
                    </a:lnTo>
                    <a:lnTo>
                      <a:pt x="52" y="101"/>
                    </a:lnTo>
                    <a:lnTo>
                      <a:pt x="52" y="115"/>
                    </a:lnTo>
                    <a:lnTo>
                      <a:pt x="52" y="120"/>
                    </a:lnTo>
                    <a:lnTo>
                      <a:pt x="49" y="125"/>
                    </a:lnTo>
                    <a:lnTo>
                      <a:pt x="46" y="132"/>
                    </a:lnTo>
                    <a:lnTo>
                      <a:pt x="46" y="141"/>
                    </a:lnTo>
                    <a:lnTo>
                      <a:pt x="47" y="149"/>
                    </a:lnTo>
                    <a:lnTo>
                      <a:pt x="49" y="160"/>
                    </a:lnTo>
                    <a:lnTo>
                      <a:pt x="59" y="181"/>
                    </a:lnTo>
                    <a:lnTo>
                      <a:pt x="68" y="203"/>
                    </a:lnTo>
                    <a:lnTo>
                      <a:pt x="72" y="214"/>
                    </a:lnTo>
                    <a:lnTo>
                      <a:pt x="73" y="226"/>
                    </a:lnTo>
                    <a:lnTo>
                      <a:pt x="75" y="238"/>
                    </a:lnTo>
                    <a:lnTo>
                      <a:pt x="73" y="250"/>
                    </a:lnTo>
                    <a:lnTo>
                      <a:pt x="72" y="261"/>
                    </a:lnTo>
                    <a:lnTo>
                      <a:pt x="66" y="273"/>
                    </a:lnTo>
                    <a:lnTo>
                      <a:pt x="61" y="282"/>
                    </a:lnTo>
                    <a:lnTo>
                      <a:pt x="52" y="289"/>
                    </a:lnTo>
                    <a:lnTo>
                      <a:pt x="46" y="296"/>
                    </a:lnTo>
                    <a:lnTo>
                      <a:pt x="40" y="303"/>
                    </a:lnTo>
                    <a:lnTo>
                      <a:pt x="35" y="310"/>
                    </a:lnTo>
                    <a:lnTo>
                      <a:pt x="30" y="318"/>
                    </a:lnTo>
                    <a:lnTo>
                      <a:pt x="25" y="336"/>
                    </a:lnTo>
                    <a:lnTo>
                      <a:pt x="21" y="353"/>
                    </a:lnTo>
                    <a:lnTo>
                      <a:pt x="16" y="388"/>
                    </a:lnTo>
                    <a:lnTo>
                      <a:pt x="14" y="404"/>
                    </a:lnTo>
                    <a:lnTo>
                      <a:pt x="9" y="414"/>
                    </a:lnTo>
                    <a:lnTo>
                      <a:pt x="4" y="425"/>
                    </a:lnTo>
                    <a:lnTo>
                      <a:pt x="0" y="433"/>
                    </a:lnTo>
                    <a:lnTo>
                      <a:pt x="0" y="442"/>
                    </a:lnTo>
                    <a:lnTo>
                      <a:pt x="0" y="451"/>
                    </a:lnTo>
                    <a:lnTo>
                      <a:pt x="0" y="468"/>
                    </a:lnTo>
                    <a:lnTo>
                      <a:pt x="2" y="479"/>
                    </a:lnTo>
                    <a:lnTo>
                      <a:pt x="0" y="491"/>
                    </a:lnTo>
                    <a:lnTo>
                      <a:pt x="14" y="491"/>
                    </a:lnTo>
                    <a:lnTo>
                      <a:pt x="25" y="491"/>
                    </a:lnTo>
                    <a:lnTo>
                      <a:pt x="33" y="487"/>
                    </a:lnTo>
                    <a:lnTo>
                      <a:pt x="46" y="480"/>
                    </a:lnTo>
                    <a:lnTo>
                      <a:pt x="54" y="477"/>
                    </a:lnTo>
                    <a:lnTo>
                      <a:pt x="59" y="477"/>
                    </a:lnTo>
                    <a:lnTo>
                      <a:pt x="63" y="480"/>
                    </a:lnTo>
                    <a:lnTo>
                      <a:pt x="66" y="484"/>
                    </a:lnTo>
                    <a:lnTo>
                      <a:pt x="72" y="492"/>
                    </a:lnTo>
                    <a:lnTo>
                      <a:pt x="77" y="496"/>
                    </a:lnTo>
                    <a:lnTo>
                      <a:pt x="84" y="496"/>
                    </a:lnTo>
                    <a:lnTo>
                      <a:pt x="211" y="496"/>
                    </a:lnTo>
                    <a:lnTo>
                      <a:pt x="225" y="496"/>
                    </a:lnTo>
                    <a:lnTo>
                      <a:pt x="234" y="496"/>
                    </a:lnTo>
                    <a:lnTo>
                      <a:pt x="239" y="499"/>
                    </a:lnTo>
                    <a:lnTo>
                      <a:pt x="242" y="506"/>
                    </a:lnTo>
                    <a:lnTo>
                      <a:pt x="246" y="510"/>
                    </a:lnTo>
                    <a:lnTo>
                      <a:pt x="249" y="513"/>
                    </a:lnTo>
                    <a:lnTo>
                      <a:pt x="256" y="517"/>
                    </a:lnTo>
                    <a:lnTo>
                      <a:pt x="265" y="519"/>
                    </a:lnTo>
                    <a:lnTo>
                      <a:pt x="275" y="517"/>
                    </a:lnTo>
                    <a:lnTo>
                      <a:pt x="295" y="515"/>
                    </a:lnTo>
                    <a:lnTo>
                      <a:pt x="301" y="517"/>
                    </a:lnTo>
                    <a:lnTo>
                      <a:pt x="307" y="519"/>
                    </a:lnTo>
                    <a:lnTo>
                      <a:pt x="315" y="522"/>
                    </a:lnTo>
                    <a:lnTo>
                      <a:pt x="319" y="524"/>
                    </a:lnTo>
                    <a:lnTo>
                      <a:pt x="322" y="522"/>
                    </a:lnTo>
                    <a:lnTo>
                      <a:pt x="324" y="519"/>
                    </a:lnTo>
                    <a:lnTo>
                      <a:pt x="324" y="517"/>
                    </a:lnTo>
                    <a:lnTo>
                      <a:pt x="326" y="517"/>
                    </a:lnTo>
                    <a:lnTo>
                      <a:pt x="329" y="519"/>
                    </a:lnTo>
                    <a:lnTo>
                      <a:pt x="335" y="522"/>
                    </a:lnTo>
                    <a:lnTo>
                      <a:pt x="340" y="522"/>
                    </a:lnTo>
                    <a:lnTo>
                      <a:pt x="343" y="522"/>
                    </a:lnTo>
                    <a:lnTo>
                      <a:pt x="411" y="506"/>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78" name="Google Shape;978;p58"/>
              <p:cNvSpPr/>
              <p:nvPr/>
            </p:nvSpPr>
            <p:spPr>
              <a:xfrm>
                <a:off x="2597" y="2918"/>
                <a:ext cx="158" cy="164"/>
              </a:xfrm>
              <a:custGeom>
                <a:rect b="b" l="l" r="r" t="t"/>
                <a:pathLst>
                  <a:path extrusionOk="0" h="424" w="407">
                    <a:moveTo>
                      <a:pt x="113" y="413"/>
                    </a:moveTo>
                    <a:lnTo>
                      <a:pt x="113" y="413"/>
                    </a:lnTo>
                    <a:lnTo>
                      <a:pt x="108" y="406"/>
                    </a:lnTo>
                    <a:lnTo>
                      <a:pt x="102" y="401"/>
                    </a:lnTo>
                    <a:lnTo>
                      <a:pt x="95" y="399"/>
                    </a:lnTo>
                    <a:lnTo>
                      <a:pt x="88" y="399"/>
                    </a:lnTo>
                    <a:lnTo>
                      <a:pt x="71" y="401"/>
                    </a:lnTo>
                    <a:lnTo>
                      <a:pt x="50" y="404"/>
                    </a:lnTo>
                    <a:lnTo>
                      <a:pt x="33" y="387"/>
                    </a:lnTo>
                    <a:lnTo>
                      <a:pt x="17" y="370"/>
                    </a:lnTo>
                    <a:lnTo>
                      <a:pt x="10" y="359"/>
                    </a:lnTo>
                    <a:lnTo>
                      <a:pt x="5" y="350"/>
                    </a:lnTo>
                    <a:lnTo>
                      <a:pt x="1" y="340"/>
                    </a:lnTo>
                    <a:lnTo>
                      <a:pt x="0" y="331"/>
                    </a:lnTo>
                    <a:lnTo>
                      <a:pt x="0" y="216"/>
                    </a:lnTo>
                    <a:lnTo>
                      <a:pt x="0" y="211"/>
                    </a:lnTo>
                    <a:lnTo>
                      <a:pt x="3" y="208"/>
                    </a:lnTo>
                    <a:lnTo>
                      <a:pt x="8" y="206"/>
                    </a:lnTo>
                    <a:lnTo>
                      <a:pt x="15" y="206"/>
                    </a:lnTo>
                    <a:lnTo>
                      <a:pt x="34" y="206"/>
                    </a:lnTo>
                    <a:lnTo>
                      <a:pt x="62" y="206"/>
                    </a:lnTo>
                    <a:lnTo>
                      <a:pt x="68" y="206"/>
                    </a:lnTo>
                    <a:lnTo>
                      <a:pt x="69" y="204"/>
                    </a:lnTo>
                    <a:lnTo>
                      <a:pt x="69" y="199"/>
                    </a:lnTo>
                    <a:lnTo>
                      <a:pt x="68" y="192"/>
                    </a:lnTo>
                    <a:lnTo>
                      <a:pt x="68" y="187"/>
                    </a:lnTo>
                    <a:lnTo>
                      <a:pt x="69" y="183"/>
                    </a:lnTo>
                    <a:lnTo>
                      <a:pt x="71" y="180"/>
                    </a:lnTo>
                    <a:lnTo>
                      <a:pt x="73" y="176"/>
                    </a:lnTo>
                    <a:lnTo>
                      <a:pt x="69" y="171"/>
                    </a:lnTo>
                    <a:lnTo>
                      <a:pt x="68" y="162"/>
                    </a:lnTo>
                    <a:lnTo>
                      <a:pt x="68" y="157"/>
                    </a:lnTo>
                    <a:lnTo>
                      <a:pt x="68" y="150"/>
                    </a:lnTo>
                    <a:lnTo>
                      <a:pt x="71" y="138"/>
                    </a:lnTo>
                    <a:lnTo>
                      <a:pt x="71" y="128"/>
                    </a:lnTo>
                    <a:lnTo>
                      <a:pt x="69" y="114"/>
                    </a:lnTo>
                    <a:lnTo>
                      <a:pt x="78" y="115"/>
                    </a:lnTo>
                    <a:lnTo>
                      <a:pt x="82" y="119"/>
                    </a:lnTo>
                    <a:lnTo>
                      <a:pt x="83" y="124"/>
                    </a:lnTo>
                    <a:lnTo>
                      <a:pt x="85" y="129"/>
                    </a:lnTo>
                    <a:lnTo>
                      <a:pt x="85" y="135"/>
                    </a:lnTo>
                    <a:lnTo>
                      <a:pt x="87" y="136"/>
                    </a:lnTo>
                    <a:lnTo>
                      <a:pt x="90" y="138"/>
                    </a:lnTo>
                    <a:lnTo>
                      <a:pt x="99" y="135"/>
                    </a:lnTo>
                    <a:lnTo>
                      <a:pt x="109" y="129"/>
                    </a:lnTo>
                    <a:lnTo>
                      <a:pt x="115" y="129"/>
                    </a:lnTo>
                    <a:lnTo>
                      <a:pt x="116" y="131"/>
                    </a:lnTo>
                    <a:lnTo>
                      <a:pt x="116" y="135"/>
                    </a:lnTo>
                    <a:lnTo>
                      <a:pt x="116" y="140"/>
                    </a:lnTo>
                    <a:lnTo>
                      <a:pt x="116" y="145"/>
                    </a:lnTo>
                    <a:lnTo>
                      <a:pt x="120" y="150"/>
                    </a:lnTo>
                    <a:lnTo>
                      <a:pt x="130" y="154"/>
                    </a:lnTo>
                    <a:lnTo>
                      <a:pt x="149" y="161"/>
                    </a:lnTo>
                    <a:lnTo>
                      <a:pt x="162" y="164"/>
                    </a:lnTo>
                    <a:lnTo>
                      <a:pt x="167" y="164"/>
                    </a:lnTo>
                    <a:lnTo>
                      <a:pt x="170" y="162"/>
                    </a:lnTo>
                    <a:lnTo>
                      <a:pt x="172" y="159"/>
                    </a:lnTo>
                    <a:lnTo>
                      <a:pt x="174" y="154"/>
                    </a:lnTo>
                    <a:lnTo>
                      <a:pt x="176" y="145"/>
                    </a:lnTo>
                    <a:lnTo>
                      <a:pt x="177" y="143"/>
                    </a:lnTo>
                    <a:lnTo>
                      <a:pt x="179" y="143"/>
                    </a:lnTo>
                    <a:lnTo>
                      <a:pt x="183" y="147"/>
                    </a:lnTo>
                    <a:lnTo>
                      <a:pt x="184" y="152"/>
                    </a:lnTo>
                    <a:lnTo>
                      <a:pt x="188" y="159"/>
                    </a:lnTo>
                    <a:lnTo>
                      <a:pt x="191" y="166"/>
                    </a:lnTo>
                    <a:lnTo>
                      <a:pt x="196" y="171"/>
                    </a:lnTo>
                    <a:lnTo>
                      <a:pt x="203" y="175"/>
                    </a:lnTo>
                    <a:lnTo>
                      <a:pt x="212" y="176"/>
                    </a:lnTo>
                    <a:lnTo>
                      <a:pt x="221" y="180"/>
                    </a:lnTo>
                    <a:lnTo>
                      <a:pt x="228" y="188"/>
                    </a:lnTo>
                    <a:lnTo>
                      <a:pt x="236" y="202"/>
                    </a:lnTo>
                    <a:lnTo>
                      <a:pt x="243" y="216"/>
                    </a:lnTo>
                    <a:lnTo>
                      <a:pt x="249" y="222"/>
                    </a:lnTo>
                    <a:lnTo>
                      <a:pt x="252" y="223"/>
                    </a:lnTo>
                    <a:lnTo>
                      <a:pt x="254" y="222"/>
                    </a:lnTo>
                    <a:lnTo>
                      <a:pt x="259" y="218"/>
                    </a:lnTo>
                    <a:lnTo>
                      <a:pt x="263" y="216"/>
                    </a:lnTo>
                    <a:lnTo>
                      <a:pt x="264" y="218"/>
                    </a:lnTo>
                    <a:lnTo>
                      <a:pt x="270" y="223"/>
                    </a:lnTo>
                    <a:lnTo>
                      <a:pt x="270" y="225"/>
                    </a:lnTo>
                    <a:lnTo>
                      <a:pt x="271" y="222"/>
                    </a:lnTo>
                    <a:lnTo>
                      <a:pt x="273" y="195"/>
                    </a:lnTo>
                    <a:lnTo>
                      <a:pt x="273" y="171"/>
                    </a:lnTo>
                    <a:lnTo>
                      <a:pt x="271" y="169"/>
                    </a:lnTo>
                    <a:lnTo>
                      <a:pt x="270" y="169"/>
                    </a:lnTo>
                    <a:lnTo>
                      <a:pt x="263" y="176"/>
                    </a:lnTo>
                    <a:lnTo>
                      <a:pt x="257" y="180"/>
                    </a:lnTo>
                    <a:lnTo>
                      <a:pt x="252" y="180"/>
                    </a:lnTo>
                    <a:lnTo>
                      <a:pt x="247" y="178"/>
                    </a:lnTo>
                    <a:lnTo>
                      <a:pt x="242" y="175"/>
                    </a:lnTo>
                    <a:lnTo>
                      <a:pt x="235" y="166"/>
                    </a:lnTo>
                    <a:lnTo>
                      <a:pt x="223" y="145"/>
                    </a:lnTo>
                    <a:lnTo>
                      <a:pt x="221" y="140"/>
                    </a:lnTo>
                    <a:lnTo>
                      <a:pt x="221" y="135"/>
                    </a:lnTo>
                    <a:lnTo>
                      <a:pt x="226" y="121"/>
                    </a:lnTo>
                    <a:lnTo>
                      <a:pt x="230" y="114"/>
                    </a:lnTo>
                    <a:lnTo>
                      <a:pt x="231" y="107"/>
                    </a:lnTo>
                    <a:lnTo>
                      <a:pt x="233" y="100"/>
                    </a:lnTo>
                    <a:lnTo>
                      <a:pt x="231" y="93"/>
                    </a:lnTo>
                    <a:lnTo>
                      <a:pt x="230" y="86"/>
                    </a:lnTo>
                    <a:lnTo>
                      <a:pt x="230" y="82"/>
                    </a:lnTo>
                    <a:lnTo>
                      <a:pt x="233" y="75"/>
                    </a:lnTo>
                    <a:lnTo>
                      <a:pt x="235" y="72"/>
                    </a:lnTo>
                    <a:lnTo>
                      <a:pt x="235" y="68"/>
                    </a:lnTo>
                    <a:lnTo>
                      <a:pt x="233" y="63"/>
                    </a:lnTo>
                    <a:lnTo>
                      <a:pt x="230" y="54"/>
                    </a:lnTo>
                    <a:lnTo>
                      <a:pt x="226" y="49"/>
                    </a:lnTo>
                    <a:lnTo>
                      <a:pt x="224" y="46"/>
                    </a:lnTo>
                    <a:lnTo>
                      <a:pt x="228" y="42"/>
                    </a:lnTo>
                    <a:lnTo>
                      <a:pt x="230" y="40"/>
                    </a:lnTo>
                    <a:lnTo>
                      <a:pt x="238" y="34"/>
                    </a:lnTo>
                    <a:lnTo>
                      <a:pt x="242" y="28"/>
                    </a:lnTo>
                    <a:lnTo>
                      <a:pt x="243" y="21"/>
                    </a:lnTo>
                    <a:lnTo>
                      <a:pt x="245" y="14"/>
                    </a:lnTo>
                    <a:lnTo>
                      <a:pt x="250" y="11"/>
                    </a:lnTo>
                    <a:lnTo>
                      <a:pt x="257" y="7"/>
                    </a:lnTo>
                    <a:lnTo>
                      <a:pt x="266" y="6"/>
                    </a:lnTo>
                    <a:lnTo>
                      <a:pt x="287" y="4"/>
                    </a:lnTo>
                    <a:lnTo>
                      <a:pt x="297" y="2"/>
                    </a:lnTo>
                    <a:lnTo>
                      <a:pt x="306" y="0"/>
                    </a:lnTo>
                    <a:lnTo>
                      <a:pt x="311" y="7"/>
                    </a:lnTo>
                    <a:lnTo>
                      <a:pt x="315" y="11"/>
                    </a:lnTo>
                    <a:lnTo>
                      <a:pt x="324" y="14"/>
                    </a:lnTo>
                    <a:lnTo>
                      <a:pt x="331" y="18"/>
                    </a:lnTo>
                    <a:lnTo>
                      <a:pt x="334" y="21"/>
                    </a:lnTo>
                    <a:lnTo>
                      <a:pt x="336" y="25"/>
                    </a:lnTo>
                    <a:lnTo>
                      <a:pt x="339" y="32"/>
                    </a:lnTo>
                    <a:lnTo>
                      <a:pt x="341" y="30"/>
                    </a:lnTo>
                    <a:lnTo>
                      <a:pt x="344" y="30"/>
                    </a:lnTo>
                    <a:lnTo>
                      <a:pt x="346" y="32"/>
                    </a:lnTo>
                    <a:lnTo>
                      <a:pt x="348" y="34"/>
                    </a:lnTo>
                    <a:lnTo>
                      <a:pt x="351" y="39"/>
                    </a:lnTo>
                    <a:lnTo>
                      <a:pt x="355" y="40"/>
                    </a:lnTo>
                    <a:lnTo>
                      <a:pt x="364" y="42"/>
                    </a:lnTo>
                    <a:lnTo>
                      <a:pt x="383" y="53"/>
                    </a:lnTo>
                    <a:lnTo>
                      <a:pt x="384" y="60"/>
                    </a:lnTo>
                    <a:lnTo>
                      <a:pt x="384" y="61"/>
                    </a:lnTo>
                    <a:lnTo>
                      <a:pt x="386" y="61"/>
                    </a:lnTo>
                    <a:lnTo>
                      <a:pt x="390" y="61"/>
                    </a:lnTo>
                    <a:lnTo>
                      <a:pt x="391" y="61"/>
                    </a:lnTo>
                    <a:lnTo>
                      <a:pt x="393" y="65"/>
                    </a:lnTo>
                    <a:lnTo>
                      <a:pt x="397" y="70"/>
                    </a:lnTo>
                    <a:lnTo>
                      <a:pt x="397" y="74"/>
                    </a:lnTo>
                    <a:lnTo>
                      <a:pt x="397" y="79"/>
                    </a:lnTo>
                    <a:lnTo>
                      <a:pt x="400" y="86"/>
                    </a:lnTo>
                    <a:lnTo>
                      <a:pt x="405" y="93"/>
                    </a:lnTo>
                    <a:lnTo>
                      <a:pt x="407" y="98"/>
                    </a:lnTo>
                    <a:lnTo>
                      <a:pt x="407" y="101"/>
                    </a:lnTo>
                    <a:lnTo>
                      <a:pt x="407" y="105"/>
                    </a:lnTo>
                    <a:lnTo>
                      <a:pt x="400" y="110"/>
                    </a:lnTo>
                    <a:lnTo>
                      <a:pt x="398" y="114"/>
                    </a:lnTo>
                    <a:lnTo>
                      <a:pt x="397" y="117"/>
                    </a:lnTo>
                    <a:lnTo>
                      <a:pt x="397" y="122"/>
                    </a:lnTo>
                    <a:lnTo>
                      <a:pt x="398" y="128"/>
                    </a:lnTo>
                    <a:lnTo>
                      <a:pt x="397" y="131"/>
                    </a:lnTo>
                    <a:lnTo>
                      <a:pt x="395" y="135"/>
                    </a:lnTo>
                    <a:lnTo>
                      <a:pt x="393" y="138"/>
                    </a:lnTo>
                    <a:lnTo>
                      <a:pt x="393" y="140"/>
                    </a:lnTo>
                    <a:lnTo>
                      <a:pt x="393" y="145"/>
                    </a:lnTo>
                    <a:lnTo>
                      <a:pt x="397" y="152"/>
                    </a:lnTo>
                    <a:lnTo>
                      <a:pt x="397" y="155"/>
                    </a:lnTo>
                    <a:lnTo>
                      <a:pt x="395" y="161"/>
                    </a:lnTo>
                    <a:lnTo>
                      <a:pt x="395" y="168"/>
                    </a:lnTo>
                    <a:lnTo>
                      <a:pt x="395" y="173"/>
                    </a:lnTo>
                    <a:lnTo>
                      <a:pt x="400" y="182"/>
                    </a:lnTo>
                    <a:lnTo>
                      <a:pt x="400" y="185"/>
                    </a:lnTo>
                    <a:lnTo>
                      <a:pt x="400" y="187"/>
                    </a:lnTo>
                    <a:lnTo>
                      <a:pt x="398" y="188"/>
                    </a:lnTo>
                    <a:lnTo>
                      <a:pt x="393" y="188"/>
                    </a:lnTo>
                    <a:lnTo>
                      <a:pt x="388" y="188"/>
                    </a:lnTo>
                    <a:lnTo>
                      <a:pt x="384" y="192"/>
                    </a:lnTo>
                    <a:lnTo>
                      <a:pt x="383" y="197"/>
                    </a:lnTo>
                    <a:lnTo>
                      <a:pt x="383" y="202"/>
                    </a:lnTo>
                    <a:lnTo>
                      <a:pt x="383" y="216"/>
                    </a:lnTo>
                    <a:lnTo>
                      <a:pt x="383" y="222"/>
                    </a:lnTo>
                    <a:lnTo>
                      <a:pt x="379" y="227"/>
                    </a:lnTo>
                    <a:lnTo>
                      <a:pt x="378" y="230"/>
                    </a:lnTo>
                    <a:lnTo>
                      <a:pt x="376" y="234"/>
                    </a:lnTo>
                    <a:lnTo>
                      <a:pt x="378" y="235"/>
                    </a:lnTo>
                    <a:lnTo>
                      <a:pt x="379" y="239"/>
                    </a:lnTo>
                    <a:lnTo>
                      <a:pt x="393" y="249"/>
                    </a:lnTo>
                    <a:lnTo>
                      <a:pt x="372" y="258"/>
                    </a:lnTo>
                    <a:lnTo>
                      <a:pt x="339" y="272"/>
                    </a:lnTo>
                    <a:lnTo>
                      <a:pt x="290" y="289"/>
                    </a:lnTo>
                    <a:lnTo>
                      <a:pt x="289" y="291"/>
                    </a:lnTo>
                    <a:lnTo>
                      <a:pt x="287" y="293"/>
                    </a:lnTo>
                    <a:lnTo>
                      <a:pt x="289" y="302"/>
                    </a:lnTo>
                    <a:lnTo>
                      <a:pt x="294" y="319"/>
                    </a:lnTo>
                    <a:lnTo>
                      <a:pt x="275" y="319"/>
                    </a:lnTo>
                    <a:lnTo>
                      <a:pt x="263" y="321"/>
                    </a:lnTo>
                    <a:lnTo>
                      <a:pt x="257" y="323"/>
                    </a:lnTo>
                    <a:lnTo>
                      <a:pt x="250" y="328"/>
                    </a:lnTo>
                    <a:lnTo>
                      <a:pt x="245" y="333"/>
                    </a:lnTo>
                    <a:lnTo>
                      <a:pt x="242" y="338"/>
                    </a:lnTo>
                    <a:lnTo>
                      <a:pt x="240" y="347"/>
                    </a:lnTo>
                    <a:lnTo>
                      <a:pt x="238" y="352"/>
                    </a:lnTo>
                    <a:lnTo>
                      <a:pt x="236" y="356"/>
                    </a:lnTo>
                    <a:lnTo>
                      <a:pt x="233" y="361"/>
                    </a:lnTo>
                    <a:lnTo>
                      <a:pt x="226" y="364"/>
                    </a:lnTo>
                    <a:lnTo>
                      <a:pt x="217" y="368"/>
                    </a:lnTo>
                    <a:lnTo>
                      <a:pt x="210" y="373"/>
                    </a:lnTo>
                    <a:lnTo>
                      <a:pt x="198" y="387"/>
                    </a:lnTo>
                    <a:lnTo>
                      <a:pt x="176" y="417"/>
                    </a:lnTo>
                    <a:lnTo>
                      <a:pt x="170" y="422"/>
                    </a:lnTo>
                    <a:lnTo>
                      <a:pt x="167" y="424"/>
                    </a:lnTo>
                    <a:lnTo>
                      <a:pt x="162" y="424"/>
                    </a:lnTo>
                    <a:lnTo>
                      <a:pt x="158" y="422"/>
                    </a:lnTo>
                    <a:lnTo>
                      <a:pt x="151" y="417"/>
                    </a:lnTo>
                    <a:lnTo>
                      <a:pt x="148" y="417"/>
                    </a:lnTo>
                    <a:lnTo>
                      <a:pt x="144" y="418"/>
                    </a:lnTo>
                    <a:lnTo>
                      <a:pt x="141" y="420"/>
                    </a:lnTo>
                    <a:lnTo>
                      <a:pt x="137" y="420"/>
                    </a:lnTo>
                    <a:lnTo>
                      <a:pt x="132" y="417"/>
                    </a:lnTo>
                    <a:lnTo>
                      <a:pt x="127" y="413"/>
                    </a:lnTo>
                    <a:lnTo>
                      <a:pt x="122" y="413"/>
                    </a:lnTo>
                    <a:lnTo>
                      <a:pt x="113" y="413"/>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79" name="Google Shape;979;p58"/>
              <p:cNvSpPr/>
              <p:nvPr/>
            </p:nvSpPr>
            <p:spPr>
              <a:xfrm>
                <a:off x="2708" y="2955"/>
                <a:ext cx="146" cy="277"/>
              </a:xfrm>
              <a:custGeom>
                <a:rect b="b" l="l" r="r" t="t"/>
                <a:pathLst>
                  <a:path extrusionOk="0" h="710" w="374">
                    <a:moveTo>
                      <a:pt x="68" y="710"/>
                    </a:moveTo>
                    <a:lnTo>
                      <a:pt x="96" y="710"/>
                    </a:lnTo>
                    <a:lnTo>
                      <a:pt x="97" y="686"/>
                    </a:lnTo>
                    <a:lnTo>
                      <a:pt x="97" y="680"/>
                    </a:lnTo>
                    <a:lnTo>
                      <a:pt x="96" y="679"/>
                    </a:lnTo>
                    <a:lnTo>
                      <a:pt x="91" y="680"/>
                    </a:lnTo>
                    <a:lnTo>
                      <a:pt x="89" y="679"/>
                    </a:lnTo>
                    <a:lnTo>
                      <a:pt x="87" y="675"/>
                    </a:lnTo>
                    <a:lnTo>
                      <a:pt x="87" y="670"/>
                    </a:lnTo>
                    <a:lnTo>
                      <a:pt x="89" y="663"/>
                    </a:lnTo>
                    <a:lnTo>
                      <a:pt x="94" y="656"/>
                    </a:lnTo>
                    <a:lnTo>
                      <a:pt x="99" y="649"/>
                    </a:lnTo>
                    <a:lnTo>
                      <a:pt x="108" y="642"/>
                    </a:lnTo>
                    <a:lnTo>
                      <a:pt x="118" y="635"/>
                    </a:lnTo>
                    <a:lnTo>
                      <a:pt x="129" y="630"/>
                    </a:lnTo>
                    <a:lnTo>
                      <a:pt x="141" y="625"/>
                    </a:lnTo>
                    <a:lnTo>
                      <a:pt x="153" y="621"/>
                    </a:lnTo>
                    <a:lnTo>
                      <a:pt x="164" y="614"/>
                    </a:lnTo>
                    <a:lnTo>
                      <a:pt x="172" y="609"/>
                    </a:lnTo>
                    <a:lnTo>
                      <a:pt x="178" y="602"/>
                    </a:lnTo>
                    <a:lnTo>
                      <a:pt x="183" y="595"/>
                    </a:lnTo>
                    <a:lnTo>
                      <a:pt x="186" y="588"/>
                    </a:lnTo>
                    <a:lnTo>
                      <a:pt x="186" y="581"/>
                    </a:lnTo>
                    <a:lnTo>
                      <a:pt x="185" y="576"/>
                    </a:lnTo>
                    <a:lnTo>
                      <a:pt x="181" y="571"/>
                    </a:lnTo>
                    <a:lnTo>
                      <a:pt x="181" y="566"/>
                    </a:lnTo>
                    <a:lnTo>
                      <a:pt x="183" y="555"/>
                    </a:lnTo>
                    <a:lnTo>
                      <a:pt x="186" y="541"/>
                    </a:lnTo>
                    <a:lnTo>
                      <a:pt x="188" y="531"/>
                    </a:lnTo>
                    <a:lnTo>
                      <a:pt x="188" y="519"/>
                    </a:lnTo>
                    <a:lnTo>
                      <a:pt x="186" y="503"/>
                    </a:lnTo>
                    <a:lnTo>
                      <a:pt x="186" y="501"/>
                    </a:lnTo>
                    <a:lnTo>
                      <a:pt x="185" y="503"/>
                    </a:lnTo>
                    <a:lnTo>
                      <a:pt x="183" y="505"/>
                    </a:lnTo>
                    <a:lnTo>
                      <a:pt x="181" y="505"/>
                    </a:lnTo>
                    <a:lnTo>
                      <a:pt x="179" y="501"/>
                    </a:lnTo>
                    <a:lnTo>
                      <a:pt x="178" y="494"/>
                    </a:lnTo>
                    <a:lnTo>
                      <a:pt x="174" y="470"/>
                    </a:lnTo>
                    <a:lnTo>
                      <a:pt x="172" y="456"/>
                    </a:lnTo>
                    <a:lnTo>
                      <a:pt x="171" y="447"/>
                    </a:lnTo>
                    <a:lnTo>
                      <a:pt x="162" y="437"/>
                    </a:lnTo>
                    <a:lnTo>
                      <a:pt x="158" y="431"/>
                    </a:lnTo>
                    <a:lnTo>
                      <a:pt x="157" y="428"/>
                    </a:lnTo>
                    <a:lnTo>
                      <a:pt x="157" y="421"/>
                    </a:lnTo>
                    <a:lnTo>
                      <a:pt x="158" y="414"/>
                    </a:lnTo>
                    <a:lnTo>
                      <a:pt x="158" y="405"/>
                    </a:lnTo>
                    <a:lnTo>
                      <a:pt x="158" y="400"/>
                    </a:lnTo>
                    <a:lnTo>
                      <a:pt x="164" y="398"/>
                    </a:lnTo>
                    <a:lnTo>
                      <a:pt x="167" y="398"/>
                    </a:lnTo>
                    <a:lnTo>
                      <a:pt x="172" y="395"/>
                    </a:lnTo>
                    <a:lnTo>
                      <a:pt x="178" y="390"/>
                    </a:lnTo>
                    <a:lnTo>
                      <a:pt x="186" y="381"/>
                    </a:lnTo>
                    <a:lnTo>
                      <a:pt x="193" y="372"/>
                    </a:lnTo>
                    <a:lnTo>
                      <a:pt x="198" y="367"/>
                    </a:lnTo>
                    <a:lnTo>
                      <a:pt x="209" y="362"/>
                    </a:lnTo>
                    <a:lnTo>
                      <a:pt x="212" y="360"/>
                    </a:lnTo>
                    <a:lnTo>
                      <a:pt x="218" y="357"/>
                    </a:lnTo>
                    <a:lnTo>
                      <a:pt x="223" y="348"/>
                    </a:lnTo>
                    <a:lnTo>
                      <a:pt x="230" y="336"/>
                    </a:lnTo>
                    <a:lnTo>
                      <a:pt x="239" y="320"/>
                    </a:lnTo>
                    <a:lnTo>
                      <a:pt x="247" y="310"/>
                    </a:lnTo>
                    <a:lnTo>
                      <a:pt x="256" y="301"/>
                    </a:lnTo>
                    <a:lnTo>
                      <a:pt x="265" y="294"/>
                    </a:lnTo>
                    <a:lnTo>
                      <a:pt x="273" y="290"/>
                    </a:lnTo>
                    <a:lnTo>
                      <a:pt x="282" y="287"/>
                    </a:lnTo>
                    <a:lnTo>
                      <a:pt x="299" y="282"/>
                    </a:lnTo>
                    <a:lnTo>
                      <a:pt x="308" y="277"/>
                    </a:lnTo>
                    <a:lnTo>
                      <a:pt x="317" y="271"/>
                    </a:lnTo>
                    <a:lnTo>
                      <a:pt x="324" y="264"/>
                    </a:lnTo>
                    <a:lnTo>
                      <a:pt x="333" y="257"/>
                    </a:lnTo>
                    <a:lnTo>
                      <a:pt x="346" y="236"/>
                    </a:lnTo>
                    <a:lnTo>
                      <a:pt x="360" y="210"/>
                    </a:lnTo>
                    <a:lnTo>
                      <a:pt x="367" y="198"/>
                    </a:lnTo>
                    <a:lnTo>
                      <a:pt x="367" y="195"/>
                    </a:lnTo>
                    <a:lnTo>
                      <a:pt x="367" y="193"/>
                    </a:lnTo>
                    <a:lnTo>
                      <a:pt x="371" y="184"/>
                    </a:lnTo>
                    <a:lnTo>
                      <a:pt x="374" y="177"/>
                    </a:lnTo>
                    <a:lnTo>
                      <a:pt x="374" y="172"/>
                    </a:lnTo>
                    <a:lnTo>
                      <a:pt x="373" y="169"/>
                    </a:lnTo>
                    <a:lnTo>
                      <a:pt x="371" y="167"/>
                    </a:lnTo>
                    <a:lnTo>
                      <a:pt x="367" y="162"/>
                    </a:lnTo>
                    <a:lnTo>
                      <a:pt x="364" y="156"/>
                    </a:lnTo>
                    <a:lnTo>
                      <a:pt x="362" y="148"/>
                    </a:lnTo>
                    <a:lnTo>
                      <a:pt x="362" y="135"/>
                    </a:lnTo>
                    <a:lnTo>
                      <a:pt x="364" y="90"/>
                    </a:lnTo>
                    <a:lnTo>
                      <a:pt x="362" y="71"/>
                    </a:lnTo>
                    <a:lnTo>
                      <a:pt x="359" y="52"/>
                    </a:lnTo>
                    <a:lnTo>
                      <a:pt x="359" y="40"/>
                    </a:lnTo>
                    <a:lnTo>
                      <a:pt x="360" y="33"/>
                    </a:lnTo>
                    <a:lnTo>
                      <a:pt x="362" y="28"/>
                    </a:lnTo>
                    <a:lnTo>
                      <a:pt x="366" y="24"/>
                    </a:lnTo>
                    <a:lnTo>
                      <a:pt x="367" y="22"/>
                    </a:lnTo>
                    <a:lnTo>
                      <a:pt x="367" y="17"/>
                    </a:lnTo>
                    <a:lnTo>
                      <a:pt x="366" y="10"/>
                    </a:lnTo>
                    <a:lnTo>
                      <a:pt x="359" y="0"/>
                    </a:lnTo>
                    <a:lnTo>
                      <a:pt x="348" y="8"/>
                    </a:lnTo>
                    <a:lnTo>
                      <a:pt x="336" y="17"/>
                    </a:lnTo>
                    <a:lnTo>
                      <a:pt x="322" y="26"/>
                    </a:lnTo>
                    <a:lnTo>
                      <a:pt x="305" y="35"/>
                    </a:lnTo>
                    <a:lnTo>
                      <a:pt x="296" y="36"/>
                    </a:lnTo>
                    <a:lnTo>
                      <a:pt x="289" y="36"/>
                    </a:lnTo>
                    <a:lnTo>
                      <a:pt x="284" y="35"/>
                    </a:lnTo>
                    <a:lnTo>
                      <a:pt x="279" y="33"/>
                    </a:lnTo>
                    <a:lnTo>
                      <a:pt x="275" y="29"/>
                    </a:lnTo>
                    <a:lnTo>
                      <a:pt x="273" y="29"/>
                    </a:lnTo>
                    <a:lnTo>
                      <a:pt x="272" y="31"/>
                    </a:lnTo>
                    <a:lnTo>
                      <a:pt x="270" y="35"/>
                    </a:lnTo>
                    <a:lnTo>
                      <a:pt x="266" y="41"/>
                    </a:lnTo>
                    <a:lnTo>
                      <a:pt x="263" y="45"/>
                    </a:lnTo>
                    <a:lnTo>
                      <a:pt x="259" y="48"/>
                    </a:lnTo>
                    <a:lnTo>
                      <a:pt x="254" y="50"/>
                    </a:lnTo>
                    <a:lnTo>
                      <a:pt x="251" y="50"/>
                    </a:lnTo>
                    <a:lnTo>
                      <a:pt x="245" y="50"/>
                    </a:lnTo>
                    <a:lnTo>
                      <a:pt x="239" y="45"/>
                    </a:lnTo>
                    <a:lnTo>
                      <a:pt x="235" y="45"/>
                    </a:lnTo>
                    <a:lnTo>
                      <a:pt x="232" y="45"/>
                    </a:lnTo>
                    <a:lnTo>
                      <a:pt x="225" y="48"/>
                    </a:lnTo>
                    <a:lnTo>
                      <a:pt x="219" y="50"/>
                    </a:lnTo>
                    <a:lnTo>
                      <a:pt x="216" y="50"/>
                    </a:lnTo>
                    <a:lnTo>
                      <a:pt x="211" y="48"/>
                    </a:lnTo>
                    <a:lnTo>
                      <a:pt x="205" y="43"/>
                    </a:lnTo>
                    <a:lnTo>
                      <a:pt x="200" y="40"/>
                    </a:lnTo>
                    <a:lnTo>
                      <a:pt x="197" y="38"/>
                    </a:lnTo>
                    <a:lnTo>
                      <a:pt x="193" y="40"/>
                    </a:lnTo>
                    <a:lnTo>
                      <a:pt x="190" y="41"/>
                    </a:lnTo>
                    <a:lnTo>
                      <a:pt x="185" y="43"/>
                    </a:lnTo>
                    <a:lnTo>
                      <a:pt x="178" y="45"/>
                    </a:lnTo>
                    <a:lnTo>
                      <a:pt x="169" y="45"/>
                    </a:lnTo>
                    <a:lnTo>
                      <a:pt x="157" y="43"/>
                    </a:lnTo>
                    <a:lnTo>
                      <a:pt x="155" y="45"/>
                    </a:lnTo>
                    <a:lnTo>
                      <a:pt x="155" y="47"/>
                    </a:lnTo>
                    <a:lnTo>
                      <a:pt x="153" y="50"/>
                    </a:lnTo>
                    <a:lnTo>
                      <a:pt x="153" y="55"/>
                    </a:lnTo>
                    <a:lnTo>
                      <a:pt x="153" y="59"/>
                    </a:lnTo>
                    <a:lnTo>
                      <a:pt x="151" y="62"/>
                    </a:lnTo>
                    <a:lnTo>
                      <a:pt x="148" y="66"/>
                    </a:lnTo>
                    <a:lnTo>
                      <a:pt x="148" y="71"/>
                    </a:lnTo>
                    <a:lnTo>
                      <a:pt x="148" y="85"/>
                    </a:lnTo>
                    <a:lnTo>
                      <a:pt x="151" y="113"/>
                    </a:lnTo>
                    <a:lnTo>
                      <a:pt x="153" y="118"/>
                    </a:lnTo>
                    <a:lnTo>
                      <a:pt x="155" y="123"/>
                    </a:lnTo>
                    <a:lnTo>
                      <a:pt x="162" y="132"/>
                    </a:lnTo>
                    <a:lnTo>
                      <a:pt x="172" y="141"/>
                    </a:lnTo>
                    <a:lnTo>
                      <a:pt x="186" y="155"/>
                    </a:lnTo>
                    <a:lnTo>
                      <a:pt x="193" y="163"/>
                    </a:lnTo>
                    <a:lnTo>
                      <a:pt x="197" y="170"/>
                    </a:lnTo>
                    <a:lnTo>
                      <a:pt x="198" y="177"/>
                    </a:lnTo>
                    <a:lnTo>
                      <a:pt x="200" y="183"/>
                    </a:lnTo>
                    <a:lnTo>
                      <a:pt x="198" y="195"/>
                    </a:lnTo>
                    <a:lnTo>
                      <a:pt x="197" y="209"/>
                    </a:lnTo>
                    <a:lnTo>
                      <a:pt x="197" y="221"/>
                    </a:lnTo>
                    <a:lnTo>
                      <a:pt x="197" y="231"/>
                    </a:lnTo>
                    <a:lnTo>
                      <a:pt x="193" y="238"/>
                    </a:lnTo>
                    <a:lnTo>
                      <a:pt x="192" y="240"/>
                    </a:lnTo>
                    <a:lnTo>
                      <a:pt x="190" y="240"/>
                    </a:lnTo>
                    <a:lnTo>
                      <a:pt x="183" y="243"/>
                    </a:lnTo>
                    <a:lnTo>
                      <a:pt x="178" y="249"/>
                    </a:lnTo>
                    <a:lnTo>
                      <a:pt x="174" y="256"/>
                    </a:lnTo>
                    <a:lnTo>
                      <a:pt x="172" y="259"/>
                    </a:lnTo>
                    <a:lnTo>
                      <a:pt x="174" y="263"/>
                    </a:lnTo>
                    <a:lnTo>
                      <a:pt x="178" y="271"/>
                    </a:lnTo>
                    <a:lnTo>
                      <a:pt x="178" y="280"/>
                    </a:lnTo>
                    <a:lnTo>
                      <a:pt x="176" y="285"/>
                    </a:lnTo>
                    <a:lnTo>
                      <a:pt x="174" y="285"/>
                    </a:lnTo>
                    <a:lnTo>
                      <a:pt x="172" y="283"/>
                    </a:lnTo>
                    <a:lnTo>
                      <a:pt x="171" y="280"/>
                    </a:lnTo>
                    <a:lnTo>
                      <a:pt x="167" y="273"/>
                    </a:lnTo>
                    <a:lnTo>
                      <a:pt x="162" y="261"/>
                    </a:lnTo>
                    <a:lnTo>
                      <a:pt x="150" y="245"/>
                    </a:lnTo>
                    <a:lnTo>
                      <a:pt x="144" y="238"/>
                    </a:lnTo>
                    <a:lnTo>
                      <a:pt x="141" y="231"/>
                    </a:lnTo>
                    <a:lnTo>
                      <a:pt x="141" y="228"/>
                    </a:lnTo>
                    <a:lnTo>
                      <a:pt x="143" y="223"/>
                    </a:lnTo>
                    <a:lnTo>
                      <a:pt x="150" y="214"/>
                    </a:lnTo>
                    <a:lnTo>
                      <a:pt x="151" y="209"/>
                    </a:lnTo>
                    <a:lnTo>
                      <a:pt x="153" y="200"/>
                    </a:lnTo>
                    <a:lnTo>
                      <a:pt x="155" y="183"/>
                    </a:lnTo>
                    <a:lnTo>
                      <a:pt x="153" y="177"/>
                    </a:lnTo>
                    <a:lnTo>
                      <a:pt x="151" y="172"/>
                    </a:lnTo>
                    <a:lnTo>
                      <a:pt x="146" y="170"/>
                    </a:lnTo>
                    <a:lnTo>
                      <a:pt x="141" y="169"/>
                    </a:lnTo>
                    <a:lnTo>
                      <a:pt x="134" y="169"/>
                    </a:lnTo>
                    <a:lnTo>
                      <a:pt x="125" y="170"/>
                    </a:lnTo>
                    <a:lnTo>
                      <a:pt x="122" y="172"/>
                    </a:lnTo>
                    <a:lnTo>
                      <a:pt x="118" y="170"/>
                    </a:lnTo>
                    <a:lnTo>
                      <a:pt x="115" y="165"/>
                    </a:lnTo>
                    <a:lnTo>
                      <a:pt x="106" y="149"/>
                    </a:lnTo>
                    <a:lnTo>
                      <a:pt x="85" y="158"/>
                    </a:lnTo>
                    <a:lnTo>
                      <a:pt x="52" y="172"/>
                    </a:lnTo>
                    <a:lnTo>
                      <a:pt x="3" y="189"/>
                    </a:lnTo>
                    <a:lnTo>
                      <a:pt x="2" y="191"/>
                    </a:lnTo>
                    <a:lnTo>
                      <a:pt x="0" y="193"/>
                    </a:lnTo>
                    <a:lnTo>
                      <a:pt x="2" y="202"/>
                    </a:lnTo>
                    <a:lnTo>
                      <a:pt x="7" y="219"/>
                    </a:lnTo>
                    <a:lnTo>
                      <a:pt x="7" y="228"/>
                    </a:lnTo>
                    <a:lnTo>
                      <a:pt x="9" y="233"/>
                    </a:lnTo>
                    <a:lnTo>
                      <a:pt x="12" y="235"/>
                    </a:lnTo>
                    <a:lnTo>
                      <a:pt x="17" y="236"/>
                    </a:lnTo>
                    <a:lnTo>
                      <a:pt x="31" y="235"/>
                    </a:lnTo>
                    <a:lnTo>
                      <a:pt x="40" y="236"/>
                    </a:lnTo>
                    <a:lnTo>
                      <a:pt x="47" y="242"/>
                    </a:lnTo>
                    <a:lnTo>
                      <a:pt x="61" y="250"/>
                    </a:lnTo>
                    <a:lnTo>
                      <a:pt x="70" y="254"/>
                    </a:lnTo>
                    <a:lnTo>
                      <a:pt x="78" y="257"/>
                    </a:lnTo>
                    <a:lnTo>
                      <a:pt x="89" y="261"/>
                    </a:lnTo>
                    <a:lnTo>
                      <a:pt x="96" y="268"/>
                    </a:lnTo>
                    <a:lnTo>
                      <a:pt x="97" y="270"/>
                    </a:lnTo>
                    <a:lnTo>
                      <a:pt x="96" y="271"/>
                    </a:lnTo>
                    <a:lnTo>
                      <a:pt x="96" y="278"/>
                    </a:lnTo>
                    <a:lnTo>
                      <a:pt x="96" y="282"/>
                    </a:lnTo>
                    <a:lnTo>
                      <a:pt x="97" y="289"/>
                    </a:lnTo>
                    <a:lnTo>
                      <a:pt x="99" y="296"/>
                    </a:lnTo>
                    <a:lnTo>
                      <a:pt x="101" y="306"/>
                    </a:lnTo>
                    <a:lnTo>
                      <a:pt x="99" y="327"/>
                    </a:lnTo>
                    <a:lnTo>
                      <a:pt x="96" y="346"/>
                    </a:lnTo>
                    <a:lnTo>
                      <a:pt x="92" y="353"/>
                    </a:lnTo>
                    <a:lnTo>
                      <a:pt x="91" y="355"/>
                    </a:lnTo>
                    <a:lnTo>
                      <a:pt x="87" y="357"/>
                    </a:lnTo>
                    <a:lnTo>
                      <a:pt x="87" y="358"/>
                    </a:lnTo>
                    <a:lnTo>
                      <a:pt x="91" y="362"/>
                    </a:lnTo>
                    <a:lnTo>
                      <a:pt x="94" y="369"/>
                    </a:lnTo>
                    <a:lnTo>
                      <a:pt x="94" y="374"/>
                    </a:lnTo>
                    <a:lnTo>
                      <a:pt x="92" y="378"/>
                    </a:lnTo>
                    <a:lnTo>
                      <a:pt x="92" y="384"/>
                    </a:lnTo>
                    <a:lnTo>
                      <a:pt x="92" y="388"/>
                    </a:lnTo>
                    <a:lnTo>
                      <a:pt x="96" y="393"/>
                    </a:lnTo>
                    <a:lnTo>
                      <a:pt x="97" y="397"/>
                    </a:lnTo>
                    <a:lnTo>
                      <a:pt x="99" y="402"/>
                    </a:lnTo>
                    <a:lnTo>
                      <a:pt x="97" y="407"/>
                    </a:lnTo>
                    <a:lnTo>
                      <a:pt x="94" y="416"/>
                    </a:lnTo>
                    <a:lnTo>
                      <a:pt x="87" y="428"/>
                    </a:lnTo>
                    <a:lnTo>
                      <a:pt x="84" y="437"/>
                    </a:lnTo>
                    <a:lnTo>
                      <a:pt x="80" y="452"/>
                    </a:lnTo>
                    <a:lnTo>
                      <a:pt x="78" y="463"/>
                    </a:lnTo>
                    <a:lnTo>
                      <a:pt x="77" y="468"/>
                    </a:lnTo>
                    <a:lnTo>
                      <a:pt x="71" y="472"/>
                    </a:lnTo>
                    <a:lnTo>
                      <a:pt x="38" y="513"/>
                    </a:lnTo>
                    <a:lnTo>
                      <a:pt x="49" y="548"/>
                    </a:lnTo>
                    <a:lnTo>
                      <a:pt x="57" y="592"/>
                    </a:lnTo>
                    <a:lnTo>
                      <a:pt x="61" y="614"/>
                    </a:lnTo>
                    <a:lnTo>
                      <a:pt x="64" y="635"/>
                    </a:lnTo>
                    <a:lnTo>
                      <a:pt x="64" y="654"/>
                    </a:lnTo>
                    <a:lnTo>
                      <a:pt x="61" y="672"/>
                    </a:lnTo>
                    <a:lnTo>
                      <a:pt x="68" y="710"/>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80" name="Google Shape;980;p58"/>
              <p:cNvSpPr/>
              <p:nvPr/>
            </p:nvSpPr>
            <p:spPr>
              <a:xfrm>
                <a:off x="2457" y="3063"/>
                <a:ext cx="183" cy="205"/>
              </a:xfrm>
              <a:custGeom>
                <a:rect b="b" l="l" r="r" t="t"/>
                <a:pathLst>
                  <a:path extrusionOk="0" h="529" w="475">
                    <a:moveTo>
                      <a:pt x="1" y="14"/>
                    </a:moveTo>
                    <a:lnTo>
                      <a:pt x="1" y="14"/>
                    </a:lnTo>
                    <a:lnTo>
                      <a:pt x="0" y="22"/>
                    </a:lnTo>
                    <a:lnTo>
                      <a:pt x="1" y="29"/>
                    </a:lnTo>
                    <a:lnTo>
                      <a:pt x="5" y="47"/>
                    </a:lnTo>
                    <a:lnTo>
                      <a:pt x="12" y="62"/>
                    </a:lnTo>
                    <a:lnTo>
                      <a:pt x="20" y="82"/>
                    </a:lnTo>
                    <a:lnTo>
                      <a:pt x="41" y="120"/>
                    </a:lnTo>
                    <a:lnTo>
                      <a:pt x="50" y="143"/>
                    </a:lnTo>
                    <a:lnTo>
                      <a:pt x="57" y="169"/>
                    </a:lnTo>
                    <a:lnTo>
                      <a:pt x="64" y="190"/>
                    </a:lnTo>
                    <a:lnTo>
                      <a:pt x="73" y="205"/>
                    </a:lnTo>
                    <a:lnTo>
                      <a:pt x="80" y="214"/>
                    </a:lnTo>
                    <a:lnTo>
                      <a:pt x="88" y="223"/>
                    </a:lnTo>
                    <a:lnTo>
                      <a:pt x="94" y="231"/>
                    </a:lnTo>
                    <a:lnTo>
                      <a:pt x="97" y="242"/>
                    </a:lnTo>
                    <a:lnTo>
                      <a:pt x="97" y="259"/>
                    </a:lnTo>
                    <a:lnTo>
                      <a:pt x="95" y="285"/>
                    </a:lnTo>
                    <a:lnTo>
                      <a:pt x="94" y="298"/>
                    </a:lnTo>
                    <a:lnTo>
                      <a:pt x="95" y="313"/>
                    </a:lnTo>
                    <a:lnTo>
                      <a:pt x="102" y="348"/>
                    </a:lnTo>
                    <a:lnTo>
                      <a:pt x="111" y="388"/>
                    </a:lnTo>
                    <a:lnTo>
                      <a:pt x="114" y="407"/>
                    </a:lnTo>
                    <a:lnTo>
                      <a:pt x="116" y="426"/>
                    </a:lnTo>
                    <a:lnTo>
                      <a:pt x="120" y="444"/>
                    </a:lnTo>
                    <a:lnTo>
                      <a:pt x="123" y="459"/>
                    </a:lnTo>
                    <a:lnTo>
                      <a:pt x="130" y="472"/>
                    </a:lnTo>
                    <a:lnTo>
                      <a:pt x="137" y="484"/>
                    </a:lnTo>
                    <a:lnTo>
                      <a:pt x="146" y="493"/>
                    </a:lnTo>
                    <a:lnTo>
                      <a:pt x="153" y="501"/>
                    </a:lnTo>
                    <a:lnTo>
                      <a:pt x="167" y="513"/>
                    </a:lnTo>
                    <a:lnTo>
                      <a:pt x="172" y="510"/>
                    </a:lnTo>
                    <a:lnTo>
                      <a:pt x="177" y="505"/>
                    </a:lnTo>
                    <a:lnTo>
                      <a:pt x="181" y="496"/>
                    </a:lnTo>
                    <a:lnTo>
                      <a:pt x="182" y="491"/>
                    </a:lnTo>
                    <a:lnTo>
                      <a:pt x="184" y="489"/>
                    </a:lnTo>
                    <a:lnTo>
                      <a:pt x="188" y="489"/>
                    </a:lnTo>
                    <a:lnTo>
                      <a:pt x="191" y="493"/>
                    </a:lnTo>
                    <a:lnTo>
                      <a:pt x="196" y="496"/>
                    </a:lnTo>
                    <a:lnTo>
                      <a:pt x="198" y="501"/>
                    </a:lnTo>
                    <a:lnTo>
                      <a:pt x="200" y="508"/>
                    </a:lnTo>
                    <a:lnTo>
                      <a:pt x="200" y="512"/>
                    </a:lnTo>
                    <a:lnTo>
                      <a:pt x="201" y="515"/>
                    </a:lnTo>
                    <a:lnTo>
                      <a:pt x="205" y="520"/>
                    </a:lnTo>
                    <a:lnTo>
                      <a:pt x="212" y="524"/>
                    </a:lnTo>
                    <a:lnTo>
                      <a:pt x="221" y="527"/>
                    </a:lnTo>
                    <a:lnTo>
                      <a:pt x="228" y="529"/>
                    </a:lnTo>
                    <a:lnTo>
                      <a:pt x="233" y="529"/>
                    </a:lnTo>
                    <a:lnTo>
                      <a:pt x="240" y="529"/>
                    </a:lnTo>
                    <a:lnTo>
                      <a:pt x="247" y="527"/>
                    </a:lnTo>
                    <a:lnTo>
                      <a:pt x="250" y="527"/>
                    </a:lnTo>
                    <a:lnTo>
                      <a:pt x="254" y="527"/>
                    </a:lnTo>
                    <a:lnTo>
                      <a:pt x="257" y="529"/>
                    </a:lnTo>
                    <a:lnTo>
                      <a:pt x="261" y="527"/>
                    </a:lnTo>
                    <a:lnTo>
                      <a:pt x="269" y="522"/>
                    </a:lnTo>
                    <a:lnTo>
                      <a:pt x="280" y="513"/>
                    </a:lnTo>
                    <a:lnTo>
                      <a:pt x="285" y="510"/>
                    </a:lnTo>
                    <a:lnTo>
                      <a:pt x="292" y="508"/>
                    </a:lnTo>
                    <a:lnTo>
                      <a:pt x="292" y="221"/>
                    </a:lnTo>
                    <a:lnTo>
                      <a:pt x="325" y="221"/>
                    </a:lnTo>
                    <a:lnTo>
                      <a:pt x="325" y="61"/>
                    </a:lnTo>
                    <a:lnTo>
                      <a:pt x="377" y="52"/>
                    </a:lnTo>
                    <a:lnTo>
                      <a:pt x="393" y="49"/>
                    </a:lnTo>
                    <a:lnTo>
                      <a:pt x="403" y="47"/>
                    </a:lnTo>
                    <a:lnTo>
                      <a:pt x="405" y="47"/>
                    </a:lnTo>
                    <a:lnTo>
                      <a:pt x="409" y="49"/>
                    </a:lnTo>
                    <a:lnTo>
                      <a:pt x="414" y="57"/>
                    </a:lnTo>
                    <a:lnTo>
                      <a:pt x="416" y="62"/>
                    </a:lnTo>
                    <a:lnTo>
                      <a:pt x="419" y="62"/>
                    </a:lnTo>
                    <a:lnTo>
                      <a:pt x="423" y="62"/>
                    </a:lnTo>
                    <a:lnTo>
                      <a:pt x="426" y="59"/>
                    </a:lnTo>
                    <a:lnTo>
                      <a:pt x="435" y="52"/>
                    </a:lnTo>
                    <a:lnTo>
                      <a:pt x="438" y="49"/>
                    </a:lnTo>
                    <a:lnTo>
                      <a:pt x="444" y="47"/>
                    </a:lnTo>
                    <a:lnTo>
                      <a:pt x="450" y="47"/>
                    </a:lnTo>
                    <a:lnTo>
                      <a:pt x="457" y="43"/>
                    </a:lnTo>
                    <a:lnTo>
                      <a:pt x="464" y="40"/>
                    </a:lnTo>
                    <a:lnTo>
                      <a:pt x="475" y="38"/>
                    </a:lnTo>
                    <a:lnTo>
                      <a:pt x="470" y="31"/>
                    </a:lnTo>
                    <a:lnTo>
                      <a:pt x="464" y="26"/>
                    </a:lnTo>
                    <a:lnTo>
                      <a:pt x="457" y="24"/>
                    </a:lnTo>
                    <a:lnTo>
                      <a:pt x="450" y="24"/>
                    </a:lnTo>
                    <a:lnTo>
                      <a:pt x="433" y="26"/>
                    </a:lnTo>
                    <a:lnTo>
                      <a:pt x="412" y="29"/>
                    </a:lnTo>
                    <a:lnTo>
                      <a:pt x="344" y="45"/>
                    </a:lnTo>
                    <a:lnTo>
                      <a:pt x="341" y="45"/>
                    </a:lnTo>
                    <a:lnTo>
                      <a:pt x="336" y="45"/>
                    </a:lnTo>
                    <a:lnTo>
                      <a:pt x="330" y="42"/>
                    </a:lnTo>
                    <a:lnTo>
                      <a:pt x="327" y="40"/>
                    </a:lnTo>
                    <a:lnTo>
                      <a:pt x="325" y="40"/>
                    </a:lnTo>
                    <a:lnTo>
                      <a:pt x="325" y="42"/>
                    </a:lnTo>
                    <a:lnTo>
                      <a:pt x="323" y="45"/>
                    </a:lnTo>
                    <a:lnTo>
                      <a:pt x="320" y="47"/>
                    </a:lnTo>
                    <a:lnTo>
                      <a:pt x="316" y="45"/>
                    </a:lnTo>
                    <a:lnTo>
                      <a:pt x="308" y="42"/>
                    </a:lnTo>
                    <a:lnTo>
                      <a:pt x="302" y="40"/>
                    </a:lnTo>
                    <a:lnTo>
                      <a:pt x="296" y="38"/>
                    </a:lnTo>
                    <a:lnTo>
                      <a:pt x="276" y="40"/>
                    </a:lnTo>
                    <a:lnTo>
                      <a:pt x="266" y="42"/>
                    </a:lnTo>
                    <a:lnTo>
                      <a:pt x="257" y="40"/>
                    </a:lnTo>
                    <a:lnTo>
                      <a:pt x="250" y="36"/>
                    </a:lnTo>
                    <a:lnTo>
                      <a:pt x="247" y="33"/>
                    </a:lnTo>
                    <a:lnTo>
                      <a:pt x="243" y="29"/>
                    </a:lnTo>
                    <a:lnTo>
                      <a:pt x="240" y="22"/>
                    </a:lnTo>
                    <a:lnTo>
                      <a:pt x="235" y="19"/>
                    </a:lnTo>
                    <a:lnTo>
                      <a:pt x="226" y="19"/>
                    </a:lnTo>
                    <a:lnTo>
                      <a:pt x="212" y="19"/>
                    </a:lnTo>
                    <a:lnTo>
                      <a:pt x="85" y="19"/>
                    </a:lnTo>
                    <a:lnTo>
                      <a:pt x="78" y="19"/>
                    </a:lnTo>
                    <a:lnTo>
                      <a:pt x="73" y="15"/>
                    </a:lnTo>
                    <a:lnTo>
                      <a:pt x="67" y="7"/>
                    </a:lnTo>
                    <a:lnTo>
                      <a:pt x="64" y="3"/>
                    </a:lnTo>
                    <a:lnTo>
                      <a:pt x="60" y="0"/>
                    </a:lnTo>
                    <a:lnTo>
                      <a:pt x="55" y="0"/>
                    </a:lnTo>
                    <a:lnTo>
                      <a:pt x="47" y="3"/>
                    </a:lnTo>
                    <a:lnTo>
                      <a:pt x="34" y="10"/>
                    </a:lnTo>
                    <a:lnTo>
                      <a:pt x="26" y="14"/>
                    </a:lnTo>
                    <a:lnTo>
                      <a:pt x="15" y="14"/>
                    </a:lnTo>
                    <a:lnTo>
                      <a:pt x="1" y="14"/>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81" name="Google Shape;981;p58"/>
              <p:cNvSpPr/>
              <p:nvPr/>
            </p:nvSpPr>
            <p:spPr>
              <a:xfrm>
                <a:off x="2569" y="3077"/>
                <a:ext cx="128" cy="156"/>
              </a:xfrm>
              <a:custGeom>
                <a:rect b="b" l="l" r="r" t="t"/>
                <a:pathLst>
                  <a:path extrusionOk="0" h="401" w="326">
                    <a:moveTo>
                      <a:pt x="183" y="0"/>
                    </a:moveTo>
                    <a:lnTo>
                      <a:pt x="183" y="0"/>
                    </a:lnTo>
                    <a:lnTo>
                      <a:pt x="172" y="2"/>
                    </a:lnTo>
                    <a:lnTo>
                      <a:pt x="165" y="5"/>
                    </a:lnTo>
                    <a:lnTo>
                      <a:pt x="158" y="9"/>
                    </a:lnTo>
                    <a:lnTo>
                      <a:pt x="152" y="9"/>
                    </a:lnTo>
                    <a:lnTo>
                      <a:pt x="146" y="11"/>
                    </a:lnTo>
                    <a:lnTo>
                      <a:pt x="143" y="14"/>
                    </a:lnTo>
                    <a:lnTo>
                      <a:pt x="134" y="21"/>
                    </a:lnTo>
                    <a:lnTo>
                      <a:pt x="131" y="24"/>
                    </a:lnTo>
                    <a:lnTo>
                      <a:pt x="127" y="24"/>
                    </a:lnTo>
                    <a:lnTo>
                      <a:pt x="124" y="24"/>
                    </a:lnTo>
                    <a:lnTo>
                      <a:pt x="122" y="19"/>
                    </a:lnTo>
                    <a:lnTo>
                      <a:pt x="117" y="11"/>
                    </a:lnTo>
                    <a:lnTo>
                      <a:pt x="113" y="9"/>
                    </a:lnTo>
                    <a:lnTo>
                      <a:pt x="111" y="9"/>
                    </a:lnTo>
                    <a:lnTo>
                      <a:pt x="101" y="11"/>
                    </a:lnTo>
                    <a:lnTo>
                      <a:pt x="85" y="14"/>
                    </a:lnTo>
                    <a:lnTo>
                      <a:pt x="33" y="23"/>
                    </a:lnTo>
                    <a:lnTo>
                      <a:pt x="33" y="183"/>
                    </a:lnTo>
                    <a:lnTo>
                      <a:pt x="0" y="183"/>
                    </a:lnTo>
                    <a:lnTo>
                      <a:pt x="0" y="305"/>
                    </a:lnTo>
                    <a:lnTo>
                      <a:pt x="5" y="312"/>
                    </a:lnTo>
                    <a:lnTo>
                      <a:pt x="10" y="320"/>
                    </a:lnTo>
                    <a:lnTo>
                      <a:pt x="21" y="341"/>
                    </a:lnTo>
                    <a:lnTo>
                      <a:pt x="26" y="360"/>
                    </a:lnTo>
                    <a:lnTo>
                      <a:pt x="26" y="367"/>
                    </a:lnTo>
                    <a:lnTo>
                      <a:pt x="24" y="371"/>
                    </a:lnTo>
                    <a:lnTo>
                      <a:pt x="21" y="380"/>
                    </a:lnTo>
                    <a:lnTo>
                      <a:pt x="19" y="388"/>
                    </a:lnTo>
                    <a:lnTo>
                      <a:pt x="21" y="392"/>
                    </a:lnTo>
                    <a:lnTo>
                      <a:pt x="23" y="395"/>
                    </a:lnTo>
                    <a:lnTo>
                      <a:pt x="24" y="397"/>
                    </a:lnTo>
                    <a:lnTo>
                      <a:pt x="28" y="399"/>
                    </a:lnTo>
                    <a:lnTo>
                      <a:pt x="38" y="399"/>
                    </a:lnTo>
                    <a:lnTo>
                      <a:pt x="49" y="401"/>
                    </a:lnTo>
                    <a:lnTo>
                      <a:pt x="54" y="399"/>
                    </a:lnTo>
                    <a:lnTo>
                      <a:pt x="61" y="397"/>
                    </a:lnTo>
                    <a:lnTo>
                      <a:pt x="68" y="390"/>
                    </a:lnTo>
                    <a:lnTo>
                      <a:pt x="77" y="381"/>
                    </a:lnTo>
                    <a:lnTo>
                      <a:pt x="84" y="371"/>
                    </a:lnTo>
                    <a:lnTo>
                      <a:pt x="89" y="359"/>
                    </a:lnTo>
                    <a:lnTo>
                      <a:pt x="92" y="347"/>
                    </a:lnTo>
                    <a:lnTo>
                      <a:pt x="98" y="338"/>
                    </a:lnTo>
                    <a:lnTo>
                      <a:pt x="103" y="331"/>
                    </a:lnTo>
                    <a:lnTo>
                      <a:pt x="106" y="329"/>
                    </a:lnTo>
                    <a:lnTo>
                      <a:pt x="110" y="327"/>
                    </a:lnTo>
                    <a:lnTo>
                      <a:pt x="115" y="327"/>
                    </a:lnTo>
                    <a:lnTo>
                      <a:pt x="122" y="329"/>
                    </a:lnTo>
                    <a:lnTo>
                      <a:pt x="138" y="338"/>
                    </a:lnTo>
                    <a:lnTo>
                      <a:pt x="153" y="347"/>
                    </a:lnTo>
                    <a:lnTo>
                      <a:pt x="167" y="350"/>
                    </a:lnTo>
                    <a:lnTo>
                      <a:pt x="178" y="352"/>
                    </a:lnTo>
                    <a:lnTo>
                      <a:pt x="185" y="348"/>
                    </a:lnTo>
                    <a:lnTo>
                      <a:pt x="192" y="343"/>
                    </a:lnTo>
                    <a:lnTo>
                      <a:pt x="195" y="336"/>
                    </a:lnTo>
                    <a:lnTo>
                      <a:pt x="202" y="319"/>
                    </a:lnTo>
                    <a:lnTo>
                      <a:pt x="207" y="310"/>
                    </a:lnTo>
                    <a:lnTo>
                      <a:pt x="212" y="305"/>
                    </a:lnTo>
                    <a:lnTo>
                      <a:pt x="223" y="296"/>
                    </a:lnTo>
                    <a:lnTo>
                      <a:pt x="230" y="291"/>
                    </a:lnTo>
                    <a:lnTo>
                      <a:pt x="235" y="286"/>
                    </a:lnTo>
                    <a:lnTo>
                      <a:pt x="239" y="279"/>
                    </a:lnTo>
                    <a:lnTo>
                      <a:pt x="242" y="268"/>
                    </a:lnTo>
                    <a:lnTo>
                      <a:pt x="246" y="258"/>
                    </a:lnTo>
                    <a:lnTo>
                      <a:pt x="249" y="251"/>
                    </a:lnTo>
                    <a:lnTo>
                      <a:pt x="254" y="246"/>
                    </a:lnTo>
                    <a:lnTo>
                      <a:pt x="261" y="242"/>
                    </a:lnTo>
                    <a:lnTo>
                      <a:pt x="272" y="235"/>
                    </a:lnTo>
                    <a:lnTo>
                      <a:pt x="277" y="230"/>
                    </a:lnTo>
                    <a:lnTo>
                      <a:pt x="280" y="223"/>
                    </a:lnTo>
                    <a:lnTo>
                      <a:pt x="284" y="216"/>
                    </a:lnTo>
                    <a:lnTo>
                      <a:pt x="287" y="213"/>
                    </a:lnTo>
                    <a:lnTo>
                      <a:pt x="293" y="209"/>
                    </a:lnTo>
                    <a:lnTo>
                      <a:pt x="298" y="206"/>
                    </a:lnTo>
                    <a:lnTo>
                      <a:pt x="312" y="200"/>
                    </a:lnTo>
                    <a:lnTo>
                      <a:pt x="319" y="197"/>
                    </a:lnTo>
                    <a:lnTo>
                      <a:pt x="326" y="190"/>
                    </a:lnTo>
                    <a:lnTo>
                      <a:pt x="320" y="179"/>
                    </a:lnTo>
                    <a:lnTo>
                      <a:pt x="313" y="174"/>
                    </a:lnTo>
                    <a:lnTo>
                      <a:pt x="306" y="171"/>
                    </a:lnTo>
                    <a:lnTo>
                      <a:pt x="294" y="167"/>
                    </a:lnTo>
                    <a:lnTo>
                      <a:pt x="287" y="165"/>
                    </a:lnTo>
                    <a:lnTo>
                      <a:pt x="282" y="160"/>
                    </a:lnTo>
                    <a:lnTo>
                      <a:pt x="279" y="157"/>
                    </a:lnTo>
                    <a:lnTo>
                      <a:pt x="273" y="152"/>
                    </a:lnTo>
                    <a:lnTo>
                      <a:pt x="272" y="146"/>
                    </a:lnTo>
                    <a:lnTo>
                      <a:pt x="270" y="139"/>
                    </a:lnTo>
                    <a:lnTo>
                      <a:pt x="270" y="132"/>
                    </a:lnTo>
                    <a:lnTo>
                      <a:pt x="270" y="125"/>
                    </a:lnTo>
                    <a:lnTo>
                      <a:pt x="270" y="120"/>
                    </a:lnTo>
                    <a:lnTo>
                      <a:pt x="268" y="117"/>
                    </a:lnTo>
                    <a:lnTo>
                      <a:pt x="266" y="115"/>
                    </a:lnTo>
                    <a:lnTo>
                      <a:pt x="263" y="115"/>
                    </a:lnTo>
                    <a:lnTo>
                      <a:pt x="258" y="113"/>
                    </a:lnTo>
                    <a:lnTo>
                      <a:pt x="256" y="112"/>
                    </a:lnTo>
                    <a:lnTo>
                      <a:pt x="254" y="108"/>
                    </a:lnTo>
                    <a:lnTo>
                      <a:pt x="254" y="103"/>
                    </a:lnTo>
                    <a:lnTo>
                      <a:pt x="249" y="99"/>
                    </a:lnTo>
                    <a:lnTo>
                      <a:pt x="235" y="91"/>
                    </a:lnTo>
                    <a:lnTo>
                      <a:pt x="228" y="85"/>
                    </a:lnTo>
                    <a:lnTo>
                      <a:pt x="219" y="80"/>
                    </a:lnTo>
                    <a:lnTo>
                      <a:pt x="214" y="71"/>
                    </a:lnTo>
                    <a:lnTo>
                      <a:pt x="211" y="61"/>
                    </a:lnTo>
                    <a:lnTo>
                      <a:pt x="209" y="54"/>
                    </a:lnTo>
                    <a:lnTo>
                      <a:pt x="205" y="49"/>
                    </a:lnTo>
                    <a:lnTo>
                      <a:pt x="199" y="37"/>
                    </a:lnTo>
                    <a:lnTo>
                      <a:pt x="190" y="21"/>
                    </a:lnTo>
                    <a:lnTo>
                      <a:pt x="186" y="11"/>
                    </a:lnTo>
                    <a:lnTo>
                      <a:pt x="183" y="0"/>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82" name="Google Shape;982;p58"/>
              <p:cNvSpPr/>
              <p:nvPr/>
            </p:nvSpPr>
            <p:spPr>
              <a:xfrm>
                <a:off x="2521" y="3152"/>
                <a:ext cx="224" cy="220"/>
              </a:xfrm>
              <a:custGeom>
                <a:rect b="b" l="l" r="r" t="t"/>
                <a:pathLst>
                  <a:path extrusionOk="0" h="569" w="578">
                    <a:moveTo>
                      <a:pt x="451" y="0"/>
                    </a:moveTo>
                    <a:lnTo>
                      <a:pt x="451" y="0"/>
                    </a:lnTo>
                    <a:lnTo>
                      <a:pt x="458" y="0"/>
                    </a:lnTo>
                    <a:lnTo>
                      <a:pt x="465" y="2"/>
                    </a:lnTo>
                    <a:lnTo>
                      <a:pt x="477" y="3"/>
                    </a:lnTo>
                    <a:lnTo>
                      <a:pt x="485" y="7"/>
                    </a:lnTo>
                    <a:lnTo>
                      <a:pt x="491" y="7"/>
                    </a:lnTo>
                    <a:lnTo>
                      <a:pt x="496" y="7"/>
                    </a:lnTo>
                    <a:lnTo>
                      <a:pt x="503" y="7"/>
                    </a:lnTo>
                    <a:lnTo>
                      <a:pt x="510" y="7"/>
                    </a:lnTo>
                    <a:lnTo>
                      <a:pt x="515" y="9"/>
                    </a:lnTo>
                    <a:lnTo>
                      <a:pt x="520" y="10"/>
                    </a:lnTo>
                    <a:lnTo>
                      <a:pt x="531" y="45"/>
                    </a:lnTo>
                    <a:lnTo>
                      <a:pt x="539" y="89"/>
                    </a:lnTo>
                    <a:lnTo>
                      <a:pt x="543" y="111"/>
                    </a:lnTo>
                    <a:lnTo>
                      <a:pt x="546" y="132"/>
                    </a:lnTo>
                    <a:lnTo>
                      <a:pt x="546" y="151"/>
                    </a:lnTo>
                    <a:lnTo>
                      <a:pt x="543" y="169"/>
                    </a:lnTo>
                    <a:lnTo>
                      <a:pt x="534" y="162"/>
                    </a:lnTo>
                    <a:lnTo>
                      <a:pt x="527" y="160"/>
                    </a:lnTo>
                    <a:lnTo>
                      <a:pt x="522" y="158"/>
                    </a:lnTo>
                    <a:lnTo>
                      <a:pt x="517" y="160"/>
                    </a:lnTo>
                    <a:lnTo>
                      <a:pt x="513" y="165"/>
                    </a:lnTo>
                    <a:lnTo>
                      <a:pt x="512" y="170"/>
                    </a:lnTo>
                    <a:lnTo>
                      <a:pt x="505" y="186"/>
                    </a:lnTo>
                    <a:lnTo>
                      <a:pt x="503" y="195"/>
                    </a:lnTo>
                    <a:lnTo>
                      <a:pt x="505" y="204"/>
                    </a:lnTo>
                    <a:lnTo>
                      <a:pt x="508" y="212"/>
                    </a:lnTo>
                    <a:lnTo>
                      <a:pt x="512" y="218"/>
                    </a:lnTo>
                    <a:lnTo>
                      <a:pt x="519" y="224"/>
                    </a:lnTo>
                    <a:lnTo>
                      <a:pt x="524" y="228"/>
                    </a:lnTo>
                    <a:lnTo>
                      <a:pt x="531" y="230"/>
                    </a:lnTo>
                    <a:lnTo>
                      <a:pt x="536" y="230"/>
                    </a:lnTo>
                    <a:lnTo>
                      <a:pt x="541" y="228"/>
                    </a:lnTo>
                    <a:lnTo>
                      <a:pt x="543" y="226"/>
                    </a:lnTo>
                    <a:lnTo>
                      <a:pt x="545" y="223"/>
                    </a:lnTo>
                    <a:lnTo>
                      <a:pt x="545" y="218"/>
                    </a:lnTo>
                    <a:lnTo>
                      <a:pt x="545" y="211"/>
                    </a:lnTo>
                    <a:lnTo>
                      <a:pt x="546" y="207"/>
                    </a:lnTo>
                    <a:lnTo>
                      <a:pt x="550" y="207"/>
                    </a:lnTo>
                    <a:lnTo>
                      <a:pt x="578" y="207"/>
                    </a:lnTo>
                    <a:lnTo>
                      <a:pt x="573" y="242"/>
                    </a:lnTo>
                    <a:lnTo>
                      <a:pt x="566" y="265"/>
                    </a:lnTo>
                    <a:lnTo>
                      <a:pt x="560" y="278"/>
                    </a:lnTo>
                    <a:lnTo>
                      <a:pt x="552" y="289"/>
                    </a:lnTo>
                    <a:lnTo>
                      <a:pt x="543" y="296"/>
                    </a:lnTo>
                    <a:lnTo>
                      <a:pt x="532" y="306"/>
                    </a:lnTo>
                    <a:lnTo>
                      <a:pt x="522" y="322"/>
                    </a:lnTo>
                    <a:lnTo>
                      <a:pt x="508" y="348"/>
                    </a:lnTo>
                    <a:lnTo>
                      <a:pt x="498" y="371"/>
                    </a:lnTo>
                    <a:lnTo>
                      <a:pt x="489" y="388"/>
                    </a:lnTo>
                    <a:lnTo>
                      <a:pt x="480" y="400"/>
                    </a:lnTo>
                    <a:lnTo>
                      <a:pt x="473" y="409"/>
                    </a:lnTo>
                    <a:lnTo>
                      <a:pt x="461" y="419"/>
                    </a:lnTo>
                    <a:lnTo>
                      <a:pt x="456" y="426"/>
                    </a:lnTo>
                    <a:lnTo>
                      <a:pt x="449" y="435"/>
                    </a:lnTo>
                    <a:lnTo>
                      <a:pt x="438" y="451"/>
                    </a:lnTo>
                    <a:lnTo>
                      <a:pt x="426" y="465"/>
                    </a:lnTo>
                    <a:lnTo>
                      <a:pt x="404" y="486"/>
                    </a:lnTo>
                    <a:lnTo>
                      <a:pt x="384" y="501"/>
                    </a:lnTo>
                    <a:lnTo>
                      <a:pt x="369" y="513"/>
                    </a:lnTo>
                    <a:lnTo>
                      <a:pt x="362" y="519"/>
                    </a:lnTo>
                    <a:lnTo>
                      <a:pt x="353" y="520"/>
                    </a:lnTo>
                    <a:lnTo>
                      <a:pt x="344" y="520"/>
                    </a:lnTo>
                    <a:lnTo>
                      <a:pt x="337" y="520"/>
                    </a:lnTo>
                    <a:lnTo>
                      <a:pt x="330" y="520"/>
                    </a:lnTo>
                    <a:lnTo>
                      <a:pt x="327" y="522"/>
                    </a:lnTo>
                    <a:lnTo>
                      <a:pt x="324" y="524"/>
                    </a:lnTo>
                    <a:lnTo>
                      <a:pt x="324" y="527"/>
                    </a:lnTo>
                    <a:lnTo>
                      <a:pt x="324" y="533"/>
                    </a:lnTo>
                    <a:lnTo>
                      <a:pt x="322" y="534"/>
                    </a:lnTo>
                    <a:lnTo>
                      <a:pt x="315" y="533"/>
                    </a:lnTo>
                    <a:lnTo>
                      <a:pt x="310" y="531"/>
                    </a:lnTo>
                    <a:lnTo>
                      <a:pt x="304" y="531"/>
                    </a:lnTo>
                    <a:lnTo>
                      <a:pt x="299" y="533"/>
                    </a:lnTo>
                    <a:lnTo>
                      <a:pt x="294" y="536"/>
                    </a:lnTo>
                    <a:lnTo>
                      <a:pt x="290" y="541"/>
                    </a:lnTo>
                    <a:lnTo>
                      <a:pt x="283" y="541"/>
                    </a:lnTo>
                    <a:lnTo>
                      <a:pt x="278" y="541"/>
                    </a:lnTo>
                    <a:lnTo>
                      <a:pt x="271" y="538"/>
                    </a:lnTo>
                    <a:lnTo>
                      <a:pt x="257" y="534"/>
                    </a:lnTo>
                    <a:lnTo>
                      <a:pt x="252" y="533"/>
                    </a:lnTo>
                    <a:lnTo>
                      <a:pt x="247" y="534"/>
                    </a:lnTo>
                    <a:lnTo>
                      <a:pt x="243" y="536"/>
                    </a:lnTo>
                    <a:lnTo>
                      <a:pt x="238" y="538"/>
                    </a:lnTo>
                    <a:lnTo>
                      <a:pt x="229" y="536"/>
                    </a:lnTo>
                    <a:lnTo>
                      <a:pt x="219" y="533"/>
                    </a:lnTo>
                    <a:lnTo>
                      <a:pt x="209" y="533"/>
                    </a:lnTo>
                    <a:lnTo>
                      <a:pt x="205" y="533"/>
                    </a:lnTo>
                    <a:lnTo>
                      <a:pt x="202" y="534"/>
                    </a:lnTo>
                    <a:lnTo>
                      <a:pt x="198" y="540"/>
                    </a:lnTo>
                    <a:lnTo>
                      <a:pt x="193" y="545"/>
                    </a:lnTo>
                    <a:lnTo>
                      <a:pt x="188" y="548"/>
                    </a:lnTo>
                    <a:lnTo>
                      <a:pt x="182" y="550"/>
                    </a:lnTo>
                    <a:lnTo>
                      <a:pt x="172" y="554"/>
                    </a:lnTo>
                    <a:lnTo>
                      <a:pt x="165" y="554"/>
                    </a:lnTo>
                    <a:lnTo>
                      <a:pt x="160" y="552"/>
                    </a:lnTo>
                    <a:lnTo>
                      <a:pt x="149" y="552"/>
                    </a:lnTo>
                    <a:lnTo>
                      <a:pt x="142" y="554"/>
                    </a:lnTo>
                    <a:lnTo>
                      <a:pt x="139" y="557"/>
                    </a:lnTo>
                    <a:lnTo>
                      <a:pt x="132" y="562"/>
                    </a:lnTo>
                    <a:lnTo>
                      <a:pt x="129" y="569"/>
                    </a:lnTo>
                    <a:lnTo>
                      <a:pt x="127" y="569"/>
                    </a:lnTo>
                    <a:lnTo>
                      <a:pt x="125" y="569"/>
                    </a:lnTo>
                    <a:lnTo>
                      <a:pt x="120" y="569"/>
                    </a:lnTo>
                    <a:lnTo>
                      <a:pt x="116" y="569"/>
                    </a:lnTo>
                    <a:lnTo>
                      <a:pt x="113" y="569"/>
                    </a:lnTo>
                    <a:lnTo>
                      <a:pt x="109" y="567"/>
                    </a:lnTo>
                    <a:lnTo>
                      <a:pt x="106" y="564"/>
                    </a:lnTo>
                    <a:lnTo>
                      <a:pt x="102" y="564"/>
                    </a:lnTo>
                    <a:lnTo>
                      <a:pt x="101" y="562"/>
                    </a:lnTo>
                    <a:lnTo>
                      <a:pt x="99" y="557"/>
                    </a:lnTo>
                    <a:lnTo>
                      <a:pt x="97" y="554"/>
                    </a:lnTo>
                    <a:lnTo>
                      <a:pt x="95" y="552"/>
                    </a:lnTo>
                    <a:lnTo>
                      <a:pt x="90" y="552"/>
                    </a:lnTo>
                    <a:lnTo>
                      <a:pt x="88" y="552"/>
                    </a:lnTo>
                    <a:lnTo>
                      <a:pt x="85" y="550"/>
                    </a:lnTo>
                    <a:lnTo>
                      <a:pt x="85" y="548"/>
                    </a:lnTo>
                    <a:lnTo>
                      <a:pt x="83" y="543"/>
                    </a:lnTo>
                    <a:lnTo>
                      <a:pt x="83" y="540"/>
                    </a:lnTo>
                    <a:lnTo>
                      <a:pt x="81" y="538"/>
                    </a:lnTo>
                    <a:lnTo>
                      <a:pt x="80" y="536"/>
                    </a:lnTo>
                    <a:lnTo>
                      <a:pt x="78" y="536"/>
                    </a:lnTo>
                    <a:lnTo>
                      <a:pt x="75" y="536"/>
                    </a:lnTo>
                    <a:lnTo>
                      <a:pt x="73" y="538"/>
                    </a:lnTo>
                    <a:lnTo>
                      <a:pt x="71" y="541"/>
                    </a:lnTo>
                    <a:lnTo>
                      <a:pt x="71" y="545"/>
                    </a:lnTo>
                    <a:lnTo>
                      <a:pt x="69" y="548"/>
                    </a:lnTo>
                    <a:lnTo>
                      <a:pt x="68" y="548"/>
                    </a:lnTo>
                    <a:lnTo>
                      <a:pt x="66" y="543"/>
                    </a:lnTo>
                    <a:lnTo>
                      <a:pt x="64" y="534"/>
                    </a:lnTo>
                    <a:lnTo>
                      <a:pt x="64" y="531"/>
                    </a:lnTo>
                    <a:lnTo>
                      <a:pt x="66" y="527"/>
                    </a:lnTo>
                    <a:lnTo>
                      <a:pt x="69" y="524"/>
                    </a:lnTo>
                    <a:lnTo>
                      <a:pt x="68" y="517"/>
                    </a:lnTo>
                    <a:lnTo>
                      <a:pt x="64" y="510"/>
                    </a:lnTo>
                    <a:lnTo>
                      <a:pt x="55" y="498"/>
                    </a:lnTo>
                    <a:lnTo>
                      <a:pt x="52" y="493"/>
                    </a:lnTo>
                    <a:lnTo>
                      <a:pt x="50" y="486"/>
                    </a:lnTo>
                    <a:lnTo>
                      <a:pt x="48" y="482"/>
                    </a:lnTo>
                    <a:lnTo>
                      <a:pt x="48" y="479"/>
                    </a:lnTo>
                    <a:lnTo>
                      <a:pt x="50" y="475"/>
                    </a:lnTo>
                    <a:lnTo>
                      <a:pt x="52" y="473"/>
                    </a:lnTo>
                    <a:lnTo>
                      <a:pt x="54" y="473"/>
                    </a:lnTo>
                    <a:lnTo>
                      <a:pt x="55" y="475"/>
                    </a:lnTo>
                    <a:lnTo>
                      <a:pt x="59" y="475"/>
                    </a:lnTo>
                    <a:lnTo>
                      <a:pt x="62" y="473"/>
                    </a:lnTo>
                    <a:lnTo>
                      <a:pt x="64" y="468"/>
                    </a:lnTo>
                    <a:lnTo>
                      <a:pt x="68" y="460"/>
                    </a:lnTo>
                    <a:lnTo>
                      <a:pt x="68" y="449"/>
                    </a:lnTo>
                    <a:lnTo>
                      <a:pt x="66" y="437"/>
                    </a:lnTo>
                    <a:lnTo>
                      <a:pt x="59" y="421"/>
                    </a:lnTo>
                    <a:lnTo>
                      <a:pt x="50" y="404"/>
                    </a:lnTo>
                    <a:lnTo>
                      <a:pt x="38" y="383"/>
                    </a:lnTo>
                    <a:lnTo>
                      <a:pt x="29" y="365"/>
                    </a:lnTo>
                    <a:lnTo>
                      <a:pt x="24" y="350"/>
                    </a:lnTo>
                    <a:lnTo>
                      <a:pt x="21" y="336"/>
                    </a:lnTo>
                    <a:lnTo>
                      <a:pt x="17" y="322"/>
                    </a:lnTo>
                    <a:lnTo>
                      <a:pt x="14" y="310"/>
                    </a:lnTo>
                    <a:lnTo>
                      <a:pt x="8" y="298"/>
                    </a:lnTo>
                    <a:lnTo>
                      <a:pt x="0" y="285"/>
                    </a:lnTo>
                    <a:lnTo>
                      <a:pt x="5" y="282"/>
                    </a:lnTo>
                    <a:lnTo>
                      <a:pt x="10" y="277"/>
                    </a:lnTo>
                    <a:lnTo>
                      <a:pt x="14" y="268"/>
                    </a:lnTo>
                    <a:lnTo>
                      <a:pt x="15" y="263"/>
                    </a:lnTo>
                    <a:lnTo>
                      <a:pt x="17" y="261"/>
                    </a:lnTo>
                    <a:lnTo>
                      <a:pt x="21" y="261"/>
                    </a:lnTo>
                    <a:lnTo>
                      <a:pt x="24" y="265"/>
                    </a:lnTo>
                    <a:lnTo>
                      <a:pt x="29" y="268"/>
                    </a:lnTo>
                    <a:lnTo>
                      <a:pt x="31" y="273"/>
                    </a:lnTo>
                    <a:lnTo>
                      <a:pt x="33" y="280"/>
                    </a:lnTo>
                    <a:lnTo>
                      <a:pt x="33" y="284"/>
                    </a:lnTo>
                    <a:lnTo>
                      <a:pt x="34" y="287"/>
                    </a:lnTo>
                    <a:lnTo>
                      <a:pt x="38" y="292"/>
                    </a:lnTo>
                    <a:lnTo>
                      <a:pt x="45" y="296"/>
                    </a:lnTo>
                    <a:lnTo>
                      <a:pt x="54" y="299"/>
                    </a:lnTo>
                    <a:lnTo>
                      <a:pt x="61" y="301"/>
                    </a:lnTo>
                    <a:lnTo>
                      <a:pt x="66" y="301"/>
                    </a:lnTo>
                    <a:lnTo>
                      <a:pt x="73" y="301"/>
                    </a:lnTo>
                    <a:lnTo>
                      <a:pt x="80" y="299"/>
                    </a:lnTo>
                    <a:lnTo>
                      <a:pt x="83" y="299"/>
                    </a:lnTo>
                    <a:lnTo>
                      <a:pt x="87" y="299"/>
                    </a:lnTo>
                    <a:lnTo>
                      <a:pt x="90" y="301"/>
                    </a:lnTo>
                    <a:lnTo>
                      <a:pt x="94" y="299"/>
                    </a:lnTo>
                    <a:lnTo>
                      <a:pt x="102" y="294"/>
                    </a:lnTo>
                    <a:lnTo>
                      <a:pt x="113" y="285"/>
                    </a:lnTo>
                    <a:lnTo>
                      <a:pt x="118" y="282"/>
                    </a:lnTo>
                    <a:lnTo>
                      <a:pt x="125" y="280"/>
                    </a:lnTo>
                    <a:lnTo>
                      <a:pt x="125" y="115"/>
                    </a:lnTo>
                    <a:lnTo>
                      <a:pt x="130" y="122"/>
                    </a:lnTo>
                    <a:lnTo>
                      <a:pt x="135" y="130"/>
                    </a:lnTo>
                    <a:lnTo>
                      <a:pt x="146" y="151"/>
                    </a:lnTo>
                    <a:lnTo>
                      <a:pt x="151" y="170"/>
                    </a:lnTo>
                    <a:lnTo>
                      <a:pt x="151" y="177"/>
                    </a:lnTo>
                    <a:lnTo>
                      <a:pt x="149" y="181"/>
                    </a:lnTo>
                    <a:lnTo>
                      <a:pt x="146" y="190"/>
                    </a:lnTo>
                    <a:lnTo>
                      <a:pt x="144" y="198"/>
                    </a:lnTo>
                    <a:lnTo>
                      <a:pt x="146" y="202"/>
                    </a:lnTo>
                    <a:lnTo>
                      <a:pt x="148" y="205"/>
                    </a:lnTo>
                    <a:lnTo>
                      <a:pt x="149" y="207"/>
                    </a:lnTo>
                    <a:lnTo>
                      <a:pt x="153" y="209"/>
                    </a:lnTo>
                    <a:lnTo>
                      <a:pt x="163" y="209"/>
                    </a:lnTo>
                    <a:lnTo>
                      <a:pt x="174" y="211"/>
                    </a:lnTo>
                    <a:lnTo>
                      <a:pt x="179" y="209"/>
                    </a:lnTo>
                    <a:lnTo>
                      <a:pt x="186" y="207"/>
                    </a:lnTo>
                    <a:lnTo>
                      <a:pt x="193" y="200"/>
                    </a:lnTo>
                    <a:lnTo>
                      <a:pt x="202" y="191"/>
                    </a:lnTo>
                    <a:lnTo>
                      <a:pt x="209" y="181"/>
                    </a:lnTo>
                    <a:lnTo>
                      <a:pt x="214" y="169"/>
                    </a:lnTo>
                    <a:lnTo>
                      <a:pt x="217" y="157"/>
                    </a:lnTo>
                    <a:lnTo>
                      <a:pt x="223" y="148"/>
                    </a:lnTo>
                    <a:lnTo>
                      <a:pt x="228" y="141"/>
                    </a:lnTo>
                    <a:lnTo>
                      <a:pt x="231" y="139"/>
                    </a:lnTo>
                    <a:lnTo>
                      <a:pt x="235" y="137"/>
                    </a:lnTo>
                    <a:lnTo>
                      <a:pt x="240" y="137"/>
                    </a:lnTo>
                    <a:lnTo>
                      <a:pt x="247" y="139"/>
                    </a:lnTo>
                    <a:lnTo>
                      <a:pt x="263" y="148"/>
                    </a:lnTo>
                    <a:lnTo>
                      <a:pt x="278" y="157"/>
                    </a:lnTo>
                    <a:lnTo>
                      <a:pt x="292" y="160"/>
                    </a:lnTo>
                    <a:lnTo>
                      <a:pt x="303" y="162"/>
                    </a:lnTo>
                    <a:lnTo>
                      <a:pt x="310" y="158"/>
                    </a:lnTo>
                    <a:lnTo>
                      <a:pt x="317" y="153"/>
                    </a:lnTo>
                    <a:lnTo>
                      <a:pt x="320" y="146"/>
                    </a:lnTo>
                    <a:lnTo>
                      <a:pt x="327" y="129"/>
                    </a:lnTo>
                    <a:lnTo>
                      <a:pt x="332" y="120"/>
                    </a:lnTo>
                    <a:lnTo>
                      <a:pt x="337" y="115"/>
                    </a:lnTo>
                    <a:lnTo>
                      <a:pt x="348" y="106"/>
                    </a:lnTo>
                    <a:lnTo>
                      <a:pt x="355" y="101"/>
                    </a:lnTo>
                    <a:lnTo>
                      <a:pt x="360" y="96"/>
                    </a:lnTo>
                    <a:lnTo>
                      <a:pt x="364" y="89"/>
                    </a:lnTo>
                    <a:lnTo>
                      <a:pt x="367" y="78"/>
                    </a:lnTo>
                    <a:lnTo>
                      <a:pt x="371" y="68"/>
                    </a:lnTo>
                    <a:lnTo>
                      <a:pt x="374" y="61"/>
                    </a:lnTo>
                    <a:lnTo>
                      <a:pt x="379" y="56"/>
                    </a:lnTo>
                    <a:lnTo>
                      <a:pt x="386" y="52"/>
                    </a:lnTo>
                    <a:lnTo>
                      <a:pt x="397" y="45"/>
                    </a:lnTo>
                    <a:lnTo>
                      <a:pt x="402" y="40"/>
                    </a:lnTo>
                    <a:lnTo>
                      <a:pt x="405" y="33"/>
                    </a:lnTo>
                    <a:lnTo>
                      <a:pt x="409" y="26"/>
                    </a:lnTo>
                    <a:lnTo>
                      <a:pt x="412" y="23"/>
                    </a:lnTo>
                    <a:lnTo>
                      <a:pt x="418" y="19"/>
                    </a:lnTo>
                    <a:lnTo>
                      <a:pt x="423" y="16"/>
                    </a:lnTo>
                    <a:lnTo>
                      <a:pt x="437" y="10"/>
                    </a:lnTo>
                    <a:lnTo>
                      <a:pt x="444" y="7"/>
                    </a:lnTo>
                    <a:lnTo>
                      <a:pt x="451" y="0"/>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83" name="Google Shape;983;p58"/>
              <p:cNvSpPr/>
              <p:nvPr/>
            </p:nvSpPr>
            <p:spPr>
              <a:xfrm>
                <a:off x="2300" y="2390"/>
                <a:ext cx="214" cy="200"/>
              </a:xfrm>
              <a:custGeom>
                <a:rect b="b" l="l" r="r" t="t"/>
                <a:pathLst>
                  <a:path extrusionOk="0" h="512" w="552">
                    <a:moveTo>
                      <a:pt x="142" y="190"/>
                    </a:moveTo>
                    <a:lnTo>
                      <a:pt x="142" y="190"/>
                    </a:lnTo>
                    <a:lnTo>
                      <a:pt x="144" y="249"/>
                    </a:lnTo>
                    <a:lnTo>
                      <a:pt x="142" y="289"/>
                    </a:lnTo>
                    <a:lnTo>
                      <a:pt x="142" y="305"/>
                    </a:lnTo>
                    <a:lnTo>
                      <a:pt x="139" y="312"/>
                    </a:lnTo>
                    <a:lnTo>
                      <a:pt x="137" y="315"/>
                    </a:lnTo>
                    <a:lnTo>
                      <a:pt x="135" y="321"/>
                    </a:lnTo>
                    <a:lnTo>
                      <a:pt x="134" y="331"/>
                    </a:lnTo>
                    <a:lnTo>
                      <a:pt x="130" y="340"/>
                    </a:lnTo>
                    <a:lnTo>
                      <a:pt x="128" y="341"/>
                    </a:lnTo>
                    <a:lnTo>
                      <a:pt x="125" y="343"/>
                    </a:lnTo>
                    <a:lnTo>
                      <a:pt x="121" y="345"/>
                    </a:lnTo>
                    <a:lnTo>
                      <a:pt x="120" y="347"/>
                    </a:lnTo>
                    <a:lnTo>
                      <a:pt x="118" y="350"/>
                    </a:lnTo>
                    <a:lnTo>
                      <a:pt x="116" y="354"/>
                    </a:lnTo>
                    <a:lnTo>
                      <a:pt x="114" y="354"/>
                    </a:lnTo>
                    <a:lnTo>
                      <a:pt x="113" y="354"/>
                    </a:lnTo>
                    <a:lnTo>
                      <a:pt x="107" y="352"/>
                    </a:lnTo>
                    <a:lnTo>
                      <a:pt x="99" y="355"/>
                    </a:lnTo>
                    <a:lnTo>
                      <a:pt x="83" y="357"/>
                    </a:lnTo>
                    <a:lnTo>
                      <a:pt x="59" y="357"/>
                    </a:lnTo>
                    <a:lnTo>
                      <a:pt x="48" y="359"/>
                    </a:lnTo>
                    <a:lnTo>
                      <a:pt x="41" y="361"/>
                    </a:lnTo>
                    <a:lnTo>
                      <a:pt x="36" y="364"/>
                    </a:lnTo>
                    <a:lnTo>
                      <a:pt x="34" y="366"/>
                    </a:lnTo>
                    <a:lnTo>
                      <a:pt x="29" y="369"/>
                    </a:lnTo>
                    <a:lnTo>
                      <a:pt x="24" y="373"/>
                    </a:lnTo>
                    <a:lnTo>
                      <a:pt x="15" y="373"/>
                    </a:lnTo>
                    <a:lnTo>
                      <a:pt x="1" y="373"/>
                    </a:lnTo>
                    <a:lnTo>
                      <a:pt x="0" y="388"/>
                    </a:lnTo>
                    <a:lnTo>
                      <a:pt x="0" y="392"/>
                    </a:lnTo>
                    <a:lnTo>
                      <a:pt x="1" y="394"/>
                    </a:lnTo>
                    <a:lnTo>
                      <a:pt x="5" y="401"/>
                    </a:lnTo>
                    <a:lnTo>
                      <a:pt x="7" y="406"/>
                    </a:lnTo>
                    <a:lnTo>
                      <a:pt x="8" y="415"/>
                    </a:lnTo>
                    <a:lnTo>
                      <a:pt x="12" y="423"/>
                    </a:lnTo>
                    <a:lnTo>
                      <a:pt x="15" y="425"/>
                    </a:lnTo>
                    <a:lnTo>
                      <a:pt x="19" y="427"/>
                    </a:lnTo>
                    <a:lnTo>
                      <a:pt x="26" y="430"/>
                    </a:lnTo>
                    <a:lnTo>
                      <a:pt x="36" y="439"/>
                    </a:lnTo>
                    <a:lnTo>
                      <a:pt x="36" y="441"/>
                    </a:lnTo>
                    <a:lnTo>
                      <a:pt x="33" y="442"/>
                    </a:lnTo>
                    <a:lnTo>
                      <a:pt x="31" y="442"/>
                    </a:lnTo>
                    <a:lnTo>
                      <a:pt x="29" y="442"/>
                    </a:lnTo>
                    <a:lnTo>
                      <a:pt x="27" y="448"/>
                    </a:lnTo>
                    <a:lnTo>
                      <a:pt x="29" y="453"/>
                    </a:lnTo>
                    <a:lnTo>
                      <a:pt x="31" y="455"/>
                    </a:lnTo>
                    <a:lnTo>
                      <a:pt x="38" y="460"/>
                    </a:lnTo>
                    <a:lnTo>
                      <a:pt x="47" y="468"/>
                    </a:lnTo>
                    <a:lnTo>
                      <a:pt x="50" y="472"/>
                    </a:lnTo>
                    <a:lnTo>
                      <a:pt x="54" y="474"/>
                    </a:lnTo>
                    <a:lnTo>
                      <a:pt x="57" y="474"/>
                    </a:lnTo>
                    <a:lnTo>
                      <a:pt x="60" y="472"/>
                    </a:lnTo>
                    <a:lnTo>
                      <a:pt x="64" y="468"/>
                    </a:lnTo>
                    <a:lnTo>
                      <a:pt x="66" y="468"/>
                    </a:lnTo>
                    <a:lnTo>
                      <a:pt x="69" y="470"/>
                    </a:lnTo>
                    <a:lnTo>
                      <a:pt x="71" y="472"/>
                    </a:lnTo>
                    <a:lnTo>
                      <a:pt x="73" y="475"/>
                    </a:lnTo>
                    <a:lnTo>
                      <a:pt x="73" y="479"/>
                    </a:lnTo>
                    <a:lnTo>
                      <a:pt x="71" y="482"/>
                    </a:lnTo>
                    <a:lnTo>
                      <a:pt x="69" y="484"/>
                    </a:lnTo>
                    <a:lnTo>
                      <a:pt x="67" y="484"/>
                    </a:lnTo>
                    <a:lnTo>
                      <a:pt x="67" y="486"/>
                    </a:lnTo>
                    <a:lnTo>
                      <a:pt x="69" y="491"/>
                    </a:lnTo>
                    <a:lnTo>
                      <a:pt x="78" y="505"/>
                    </a:lnTo>
                    <a:lnTo>
                      <a:pt x="80" y="502"/>
                    </a:lnTo>
                    <a:lnTo>
                      <a:pt x="80" y="498"/>
                    </a:lnTo>
                    <a:lnTo>
                      <a:pt x="78" y="493"/>
                    </a:lnTo>
                    <a:lnTo>
                      <a:pt x="78" y="489"/>
                    </a:lnTo>
                    <a:lnTo>
                      <a:pt x="80" y="489"/>
                    </a:lnTo>
                    <a:lnTo>
                      <a:pt x="83" y="489"/>
                    </a:lnTo>
                    <a:lnTo>
                      <a:pt x="87" y="488"/>
                    </a:lnTo>
                    <a:lnTo>
                      <a:pt x="88" y="486"/>
                    </a:lnTo>
                    <a:lnTo>
                      <a:pt x="90" y="482"/>
                    </a:lnTo>
                    <a:lnTo>
                      <a:pt x="92" y="482"/>
                    </a:lnTo>
                    <a:lnTo>
                      <a:pt x="94" y="482"/>
                    </a:lnTo>
                    <a:lnTo>
                      <a:pt x="101" y="489"/>
                    </a:lnTo>
                    <a:lnTo>
                      <a:pt x="111" y="502"/>
                    </a:lnTo>
                    <a:lnTo>
                      <a:pt x="120" y="512"/>
                    </a:lnTo>
                    <a:lnTo>
                      <a:pt x="121" y="507"/>
                    </a:lnTo>
                    <a:lnTo>
                      <a:pt x="121" y="502"/>
                    </a:lnTo>
                    <a:lnTo>
                      <a:pt x="121" y="489"/>
                    </a:lnTo>
                    <a:lnTo>
                      <a:pt x="121" y="484"/>
                    </a:lnTo>
                    <a:lnTo>
                      <a:pt x="123" y="479"/>
                    </a:lnTo>
                    <a:lnTo>
                      <a:pt x="125" y="474"/>
                    </a:lnTo>
                    <a:lnTo>
                      <a:pt x="128" y="470"/>
                    </a:lnTo>
                    <a:lnTo>
                      <a:pt x="134" y="467"/>
                    </a:lnTo>
                    <a:lnTo>
                      <a:pt x="135" y="462"/>
                    </a:lnTo>
                    <a:lnTo>
                      <a:pt x="137" y="453"/>
                    </a:lnTo>
                    <a:lnTo>
                      <a:pt x="137" y="442"/>
                    </a:lnTo>
                    <a:lnTo>
                      <a:pt x="139" y="439"/>
                    </a:lnTo>
                    <a:lnTo>
                      <a:pt x="142" y="435"/>
                    </a:lnTo>
                    <a:lnTo>
                      <a:pt x="148" y="430"/>
                    </a:lnTo>
                    <a:lnTo>
                      <a:pt x="155" y="427"/>
                    </a:lnTo>
                    <a:lnTo>
                      <a:pt x="161" y="425"/>
                    </a:lnTo>
                    <a:lnTo>
                      <a:pt x="170" y="427"/>
                    </a:lnTo>
                    <a:lnTo>
                      <a:pt x="175" y="427"/>
                    </a:lnTo>
                    <a:lnTo>
                      <a:pt x="179" y="425"/>
                    </a:lnTo>
                    <a:lnTo>
                      <a:pt x="182" y="421"/>
                    </a:lnTo>
                    <a:lnTo>
                      <a:pt x="184" y="420"/>
                    </a:lnTo>
                    <a:lnTo>
                      <a:pt x="186" y="418"/>
                    </a:lnTo>
                    <a:lnTo>
                      <a:pt x="189" y="418"/>
                    </a:lnTo>
                    <a:lnTo>
                      <a:pt x="193" y="420"/>
                    </a:lnTo>
                    <a:lnTo>
                      <a:pt x="203" y="423"/>
                    </a:lnTo>
                    <a:lnTo>
                      <a:pt x="212" y="427"/>
                    </a:lnTo>
                    <a:lnTo>
                      <a:pt x="217" y="428"/>
                    </a:lnTo>
                    <a:lnTo>
                      <a:pt x="221" y="432"/>
                    </a:lnTo>
                    <a:lnTo>
                      <a:pt x="224" y="435"/>
                    </a:lnTo>
                    <a:lnTo>
                      <a:pt x="228" y="442"/>
                    </a:lnTo>
                    <a:lnTo>
                      <a:pt x="231" y="451"/>
                    </a:lnTo>
                    <a:lnTo>
                      <a:pt x="238" y="455"/>
                    </a:lnTo>
                    <a:lnTo>
                      <a:pt x="243" y="455"/>
                    </a:lnTo>
                    <a:lnTo>
                      <a:pt x="249" y="453"/>
                    </a:lnTo>
                    <a:lnTo>
                      <a:pt x="261" y="446"/>
                    </a:lnTo>
                    <a:lnTo>
                      <a:pt x="266" y="442"/>
                    </a:lnTo>
                    <a:lnTo>
                      <a:pt x="271" y="441"/>
                    </a:lnTo>
                    <a:lnTo>
                      <a:pt x="275" y="442"/>
                    </a:lnTo>
                    <a:lnTo>
                      <a:pt x="280" y="444"/>
                    </a:lnTo>
                    <a:lnTo>
                      <a:pt x="289" y="451"/>
                    </a:lnTo>
                    <a:lnTo>
                      <a:pt x="301" y="460"/>
                    </a:lnTo>
                    <a:lnTo>
                      <a:pt x="308" y="462"/>
                    </a:lnTo>
                    <a:lnTo>
                      <a:pt x="316" y="463"/>
                    </a:lnTo>
                    <a:lnTo>
                      <a:pt x="325" y="463"/>
                    </a:lnTo>
                    <a:lnTo>
                      <a:pt x="330" y="462"/>
                    </a:lnTo>
                    <a:lnTo>
                      <a:pt x="334" y="460"/>
                    </a:lnTo>
                    <a:lnTo>
                      <a:pt x="337" y="456"/>
                    </a:lnTo>
                    <a:lnTo>
                      <a:pt x="343" y="451"/>
                    </a:lnTo>
                    <a:lnTo>
                      <a:pt x="348" y="448"/>
                    </a:lnTo>
                    <a:lnTo>
                      <a:pt x="356" y="444"/>
                    </a:lnTo>
                    <a:lnTo>
                      <a:pt x="369" y="441"/>
                    </a:lnTo>
                    <a:lnTo>
                      <a:pt x="383" y="439"/>
                    </a:lnTo>
                    <a:lnTo>
                      <a:pt x="393" y="441"/>
                    </a:lnTo>
                    <a:lnTo>
                      <a:pt x="404" y="444"/>
                    </a:lnTo>
                    <a:lnTo>
                      <a:pt x="412" y="449"/>
                    </a:lnTo>
                    <a:lnTo>
                      <a:pt x="421" y="453"/>
                    </a:lnTo>
                    <a:lnTo>
                      <a:pt x="426" y="455"/>
                    </a:lnTo>
                    <a:lnTo>
                      <a:pt x="431" y="453"/>
                    </a:lnTo>
                    <a:lnTo>
                      <a:pt x="437" y="448"/>
                    </a:lnTo>
                    <a:lnTo>
                      <a:pt x="442" y="437"/>
                    </a:lnTo>
                    <a:lnTo>
                      <a:pt x="445" y="435"/>
                    </a:lnTo>
                    <a:lnTo>
                      <a:pt x="447" y="434"/>
                    </a:lnTo>
                    <a:lnTo>
                      <a:pt x="457" y="432"/>
                    </a:lnTo>
                    <a:lnTo>
                      <a:pt x="471" y="427"/>
                    </a:lnTo>
                    <a:lnTo>
                      <a:pt x="470" y="418"/>
                    </a:lnTo>
                    <a:lnTo>
                      <a:pt x="468" y="409"/>
                    </a:lnTo>
                    <a:lnTo>
                      <a:pt x="470" y="399"/>
                    </a:lnTo>
                    <a:lnTo>
                      <a:pt x="473" y="390"/>
                    </a:lnTo>
                    <a:lnTo>
                      <a:pt x="480" y="369"/>
                    </a:lnTo>
                    <a:lnTo>
                      <a:pt x="492" y="350"/>
                    </a:lnTo>
                    <a:lnTo>
                      <a:pt x="504" y="331"/>
                    </a:lnTo>
                    <a:lnTo>
                      <a:pt x="517" y="315"/>
                    </a:lnTo>
                    <a:lnTo>
                      <a:pt x="527" y="305"/>
                    </a:lnTo>
                    <a:lnTo>
                      <a:pt x="532" y="298"/>
                    </a:lnTo>
                    <a:lnTo>
                      <a:pt x="536" y="294"/>
                    </a:lnTo>
                    <a:lnTo>
                      <a:pt x="538" y="286"/>
                    </a:lnTo>
                    <a:lnTo>
                      <a:pt x="541" y="258"/>
                    </a:lnTo>
                    <a:lnTo>
                      <a:pt x="543" y="223"/>
                    </a:lnTo>
                    <a:lnTo>
                      <a:pt x="543" y="188"/>
                    </a:lnTo>
                    <a:lnTo>
                      <a:pt x="545" y="173"/>
                    </a:lnTo>
                    <a:lnTo>
                      <a:pt x="546" y="162"/>
                    </a:lnTo>
                    <a:lnTo>
                      <a:pt x="550" y="152"/>
                    </a:lnTo>
                    <a:lnTo>
                      <a:pt x="552" y="146"/>
                    </a:lnTo>
                    <a:lnTo>
                      <a:pt x="552" y="139"/>
                    </a:lnTo>
                    <a:lnTo>
                      <a:pt x="546" y="131"/>
                    </a:lnTo>
                    <a:lnTo>
                      <a:pt x="539" y="117"/>
                    </a:lnTo>
                    <a:lnTo>
                      <a:pt x="532" y="103"/>
                    </a:lnTo>
                    <a:lnTo>
                      <a:pt x="529" y="91"/>
                    </a:lnTo>
                    <a:lnTo>
                      <a:pt x="527" y="78"/>
                    </a:lnTo>
                    <a:lnTo>
                      <a:pt x="527" y="70"/>
                    </a:lnTo>
                    <a:lnTo>
                      <a:pt x="525" y="49"/>
                    </a:lnTo>
                    <a:lnTo>
                      <a:pt x="524" y="38"/>
                    </a:lnTo>
                    <a:lnTo>
                      <a:pt x="518" y="25"/>
                    </a:lnTo>
                    <a:lnTo>
                      <a:pt x="503" y="35"/>
                    </a:lnTo>
                    <a:lnTo>
                      <a:pt x="496" y="38"/>
                    </a:lnTo>
                    <a:lnTo>
                      <a:pt x="492" y="38"/>
                    </a:lnTo>
                    <a:lnTo>
                      <a:pt x="491" y="37"/>
                    </a:lnTo>
                    <a:lnTo>
                      <a:pt x="484" y="28"/>
                    </a:lnTo>
                    <a:lnTo>
                      <a:pt x="477" y="21"/>
                    </a:lnTo>
                    <a:lnTo>
                      <a:pt x="468" y="16"/>
                    </a:lnTo>
                    <a:lnTo>
                      <a:pt x="457" y="12"/>
                    </a:lnTo>
                    <a:lnTo>
                      <a:pt x="449" y="11"/>
                    </a:lnTo>
                    <a:lnTo>
                      <a:pt x="430" y="5"/>
                    </a:lnTo>
                    <a:lnTo>
                      <a:pt x="421" y="4"/>
                    </a:lnTo>
                    <a:lnTo>
                      <a:pt x="414" y="0"/>
                    </a:lnTo>
                    <a:lnTo>
                      <a:pt x="346" y="51"/>
                    </a:lnTo>
                    <a:lnTo>
                      <a:pt x="259" y="112"/>
                    </a:lnTo>
                    <a:lnTo>
                      <a:pt x="247" y="124"/>
                    </a:lnTo>
                    <a:lnTo>
                      <a:pt x="236" y="136"/>
                    </a:lnTo>
                    <a:lnTo>
                      <a:pt x="228" y="148"/>
                    </a:lnTo>
                    <a:lnTo>
                      <a:pt x="219" y="160"/>
                    </a:lnTo>
                    <a:lnTo>
                      <a:pt x="208" y="173"/>
                    </a:lnTo>
                    <a:lnTo>
                      <a:pt x="202" y="176"/>
                    </a:lnTo>
                    <a:lnTo>
                      <a:pt x="193" y="181"/>
                    </a:lnTo>
                    <a:lnTo>
                      <a:pt x="182" y="185"/>
                    </a:lnTo>
                    <a:lnTo>
                      <a:pt x="172" y="188"/>
                    </a:lnTo>
                    <a:lnTo>
                      <a:pt x="158" y="190"/>
                    </a:lnTo>
                    <a:lnTo>
                      <a:pt x="142" y="190"/>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84" name="Google Shape;984;p58"/>
              <p:cNvSpPr/>
              <p:nvPr/>
            </p:nvSpPr>
            <p:spPr>
              <a:xfrm>
                <a:off x="2131" y="2365"/>
                <a:ext cx="224" cy="251"/>
              </a:xfrm>
              <a:custGeom>
                <a:rect b="b" l="l" r="r" t="t"/>
                <a:pathLst>
                  <a:path extrusionOk="0" h="644" w="578">
                    <a:moveTo>
                      <a:pt x="435" y="439"/>
                    </a:moveTo>
                    <a:lnTo>
                      <a:pt x="435" y="439"/>
                    </a:lnTo>
                    <a:lnTo>
                      <a:pt x="449" y="439"/>
                    </a:lnTo>
                    <a:lnTo>
                      <a:pt x="458" y="439"/>
                    </a:lnTo>
                    <a:lnTo>
                      <a:pt x="463" y="435"/>
                    </a:lnTo>
                    <a:lnTo>
                      <a:pt x="468" y="432"/>
                    </a:lnTo>
                    <a:lnTo>
                      <a:pt x="470" y="430"/>
                    </a:lnTo>
                    <a:lnTo>
                      <a:pt x="475" y="427"/>
                    </a:lnTo>
                    <a:lnTo>
                      <a:pt x="482" y="425"/>
                    </a:lnTo>
                    <a:lnTo>
                      <a:pt x="493" y="423"/>
                    </a:lnTo>
                    <a:lnTo>
                      <a:pt x="517" y="423"/>
                    </a:lnTo>
                    <a:lnTo>
                      <a:pt x="533" y="421"/>
                    </a:lnTo>
                    <a:lnTo>
                      <a:pt x="541" y="418"/>
                    </a:lnTo>
                    <a:lnTo>
                      <a:pt x="547" y="420"/>
                    </a:lnTo>
                    <a:lnTo>
                      <a:pt x="548" y="420"/>
                    </a:lnTo>
                    <a:lnTo>
                      <a:pt x="550" y="420"/>
                    </a:lnTo>
                    <a:lnTo>
                      <a:pt x="552" y="416"/>
                    </a:lnTo>
                    <a:lnTo>
                      <a:pt x="554" y="413"/>
                    </a:lnTo>
                    <a:lnTo>
                      <a:pt x="555" y="411"/>
                    </a:lnTo>
                    <a:lnTo>
                      <a:pt x="559" y="409"/>
                    </a:lnTo>
                    <a:lnTo>
                      <a:pt x="562" y="407"/>
                    </a:lnTo>
                    <a:lnTo>
                      <a:pt x="564" y="406"/>
                    </a:lnTo>
                    <a:lnTo>
                      <a:pt x="568" y="397"/>
                    </a:lnTo>
                    <a:lnTo>
                      <a:pt x="569" y="387"/>
                    </a:lnTo>
                    <a:lnTo>
                      <a:pt x="571" y="381"/>
                    </a:lnTo>
                    <a:lnTo>
                      <a:pt x="573" y="378"/>
                    </a:lnTo>
                    <a:lnTo>
                      <a:pt x="576" y="371"/>
                    </a:lnTo>
                    <a:lnTo>
                      <a:pt x="576" y="355"/>
                    </a:lnTo>
                    <a:lnTo>
                      <a:pt x="578" y="315"/>
                    </a:lnTo>
                    <a:lnTo>
                      <a:pt x="576" y="256"/>
                    </a:lnTo>
                    <a:lnTo>
                      <a:pt x="562" y="261"/>
                    </a:lnTo>
                    <a:lnTo>
                      <a:pt x="552" y="263"/>
                    </a:lnTo>
                    <a:lnTo>
                      <a:pt x="545" y="265"/>
                    </a:lnTo>
                    <a:lnTo>
                      <a:pt x="540" y="263"/>
                    </a:lnTo>
                    <a:lnTo>
                      <a:pt x="536" y="261"/>
                    </a:lnTo>
                    <a:lnTo>
                      <a:pt x="536" y="258"/>
                    </a:lnTo>
                    <a:lnTo>
                      <a:pt x="536" y="256"/>
                    </a:lnTo>
                    <a:lnTo>
                      <a:pt x="538" y="252"/>
                    </a:lnTo>
                    <a:lnTo>
                      <a:pt x="540" y="249"/>
                    </a:lnTo>
                    <a:lnTo>
                      <a:pt x="543" y="245"/>
                    </a:lnTo>
                    <a:lnTo>
                      <a:pt x="543" y="240"/>
                    </a:lnTo>
                    <a:lnTo>
                      <a:pt x="543" y="233"/>
                    </a:lnTo>
                    <a:lnTo>
                      <a:pt x="541" y="230"/>
                    </a:lnTo>
                    <a:lnTo>
                      <a:pt x="538" y="225"/>
                    </a:lnTo>
                    <a:lnTo>
                      <a:pt x="533" y="223"/>
                    </a:lnTo>
                    <a:lnTo>
                      <a:pt x="526" y="221"/>
                    </a:lnTo>
                    <a:lnTo>
                      <a:pt x="519" y="221"/>
                    </a:lnTo>
                    <a:lnTo>
                      <a:pt x="515" y="219"/>
                    </a:lnTo>
                    <a:lnTo>
                      <a:pt x="512" y="218"/>
                    </a:lnTo>
                    <a:lnTo>
                      <a:pt x="512" y="214"/>
                    </a:lnTo>
                    <a:lnTo>
                      <a:pt x="508" y="211"/>
                    </a:lnTo>
                    <a:lnTo>
                      <a:pt x="507" y="211"/>
                    </a:lnTo>
                    <a:lnTo>
                      <a:pt x="501" y="211"/>
                    </a:lnTo>
                    <a:lnTo>
                      <a:pt x="498" y="211"/>
                    </a:lnTo>
                    <a:lnTo>
                      <a:pt x="494" y="209"/>
                    </a:lnTo>
                    <a:lnTo>
                      <a:pt x="489" y="204"/>
                    </a:lnTo>
                    <a:lnTo>
                      <a:pt x="484" y="197"/>
                    </a:lnTo>
                    <a:lnTo>
                      <a:pt x="481" y="193"/>
                    </a:lnTo>
                    <a:lnTo>
                      <a:pt x="475" y="190"/>
                    </a:lnTo>
                    <a:lnTo>
                      <a:pt x="472" y="188"/>
                    </a:lnTo>
                    <a:lnTo>
                      <a:pt x="470" y="186"/>
                    </a:lnTo>
                    <a:lnTo>
                      <a:pt x="470" y="181"/>
                    </a:lnTo>
                    <a:lnTo>
                      <a:pt x="470" y="174"/>
                    </a:lnTo>
                    <a:lnTo>
                      <a:pt x="468" y="171"/>
                    </a:lnTo>
                    <a:lnTo>
                      <a:pt x="463" y="167"/>
                    </a:lnTo>
                    <a:lnTo>
                      <a:pt x="259" y="0"/>
                    </a:lnTo>
                    <a:lnTo>
                      <a:pt x="198" y="0"/>
                    </a:lnTo>
                    <a:lnTo>
                      <a:pt x="232" y="367"/>
                    </a:lnTo>
                    <a:lnTo>
                      <a:pt x="232" y="374"/>
                    </a:lnTo>
                    <a:lnTo>
                      <a:pt x="235" y="376"/>
                    </a:lnTo>
                    <a:lnTo>
                      <a:pt x="239" y="378"/>
                    </a:lnTo>
                    <a:lnTo>
                      <a:pt x="240" y="380"/>
                    </a:lnTo>
                    <a:lnTo>
                      <a:pt x="240" y="387"/>
                    </a:lnTo>
                    <a:lnTo>
                      <a:pt x="235" y="414"/>
                    </a:lnTo>
                    <a:lnTo>
                      <a:pt x="111" y="414"/>
                    </a:lnTo>
                    <a:lnTo>
                      <a:pt x="106" y="414"/>
                    </a:lnTo>
                    <a:lnTo>
                      <a:pt x="103" y="413"/>
                    </a:lnTo>
                    <a:lnTo>
                      <a:pt x="99" y="411"/>
                    </a:lnTo>
                    <a:lnTo>
                      <a:pt x="97" y="409"/>
                    </a:lnTo>
                    <a:lnTo>
                      <a:pt x="97" y="411"/>
                    </a:lnTo>
                    <a:lnTo>
                      <a:pt x="96" y="416"/>
                    </a:lnTo>
                    <a:lnTo>
                      <a:pt x="94" y="418"/>
                    </a:lnTo>
                    <a:lnTo>
                      <a:pt x="92" y="420"/>
                    </a:lnTo>
                    <a:lnTo>
                      <a:pt x="84" y="420"/>
                    </a:lnTo>
                    <a:lnTo>
                      <a:pt x="73" y="420"/>
                    </a:lnTo>
                    <a:lnTo>
                      <a:pt x="63" y="418"/>
                    </a:lnTo>
                    <a:lnTo>
                      <a:pt x="56" y="418"/>
                    </a:lnTo>
                    <a:lnTo>
                      <a:pt x="50" y="420"/>
                    </a:lnTo>
                    <a:lnTo>
                      <a:pt x="49" y="423"/>
                    </a:lnTo>
                    <a:lnTo>
                      <a:pt x="47" y="428"/>
                    </a:lnTo>
                    <a:lnTo>
                      <a:pt x="45" y="434"/>
                    </a:lnTo>
                    <a:lnTo>
                      <a:pt x="44" y="434"/>
                    </a:lnTo>
                    <a:lnTo>
                      <a:pt x="42" y="430"/>
                    </a:lnTo>
                    <a:lnTo>
                      <a:pt x="37" y="420"/>
                    </a:lnTo>
                    <a:lnTo>
                      <a:pt x="30" y="411"/>
                    </a:lnTo>
                    <a:lnTo>
                      <a:pt x="26" y="409"/>
                    </a:lnTo>
                    <a:lnTo>
                      <a:pt x="23" y="409"/>
                    </a:lnTo>
                    <a:lnTo>
                      <a:pt x="19" y="413"/>
                    </a:lnTo>
                    <a:lnTo>
                      <a:pt x="16" y="418"/>
                    </a:lnTo>
                    <a:lnTo>
                      <a:pt x="12" y="425"/>
                    </a:lnTo>
                    <a:lnTo>
                      <a:pt x="12" y="430"/>
                    </a:lnTo>
                    <a:lnTo>
                      <a:pt x="14" y="437"/>
                    </a:lnTo>
                    <a:lnTo>
                      <a:pt x="16" y="440"/>
                    </a:lnTo>
                    <a:lnTo>
                      <a:pt x="14" y="444"/>
                    </a:lnTo>
                    <a:lnTo>
                      <a:pt x="9" y="446"/>
                    </a:lnTo>
                    <a:lnTo>
                      <a:pt x="0" y="449"/>
                    </a:lnTo>
                    <a:lnTo>
                      <a:pt x="0" y="460"/>
                    </a:lnTo>
                    <a:lnTo>
                      <a:pt x="0" y="461"/>
                    </a:lnTo>
                    <a:lnTo>
                      <a:pt x="2" y="463"/>
                    </a:lnTo>
                    <a:lnTo>
                      <a:pt x="5" y="468"/>
                    </a:lnTo>
                    <a:lnTo>
                      <a:pt x="7" y="472"/>
                    </a:lnTo>
                    <a:lnTo>
                      <a:pt x="9" y="479"/>
                    </a:lnTo>
                    <a:lnTo>
                      <a:pt x="9" y="487"/>
                    </a:lnTo>
                    <a:lnTo>
                      <a:pt x="5" y="491"/>
                    </a:lnTo>
                    <a:lnTo>
                      <a:pt x="5" y="493"/>
                    </a:lnTo>
                    <a:lnTo>
                      <a:pt x="9" y="501"/>
                    </a:lnTo>
                    <a:lnTo>
                      <a:pt x="10" y="505"/>
                    </a:lnTo>
                    <a:lnTo>
                      <a:pt x="14" y="507"/>
                    </a:lnTo>
                    <a:lnTo>
                      <a:pt x="17" y="507"/>
                    </a:lnTo>
                    <a:lnTo>
                      <a:pt x="19" y="507"/>
                    </a:lnTo>
                    <a:lnTo>
                      <a:pt x="21" y="508"/>
                    </a:lnTo>
                    <a:lnTo>
                      <a:pt x="28" y="519"/>
                    </a:lnTo>
                    <a:lnTo>
                      <a:pt x="30" y="526"/>
                    </a:lnTo>
                    <a:lnTo>
                      <a:pt x="30" y="533"/>
                    </a:lnTo>
                    <a:lnTo>
                      <a:pt x="28" y="540"/>
                    </a:lnTo>
                    <a:lnTo>
                      <a:pt x="28" y="548"/>
                    </a:lnTo>
                    <a:lnTo>
                      <a:pt x="26" y="554"/>
                    </a:lnTo>
                    <a:lnTo>
                      <a:pt x="28" y="559"/>
                    </a:lnTo>
                    <a:lnTo>
                      <a:pt x="28" y="562"/>
                    </a:lnTo>
                    <a:lnTo>
                      <a:pt x="30" y="564"/>
                    </a:lnTo>
                    <a:lnTo>
                      <a:pt x="33" y="566"/>
                    </a:lnTo>
                    <a:lnTo>
                      <a:pt x="35" y="566"/>
                    </a:lnTo>
                    <a:lnTo>
                      <a:pt x="37" y="564"/>
                    </a:lnTo>
                    <a:lnTo>
                      <a:pt x="38" y="561"/>
                    </a:lnTo>
                    <a:lnTo>
                      <a:pt x="40" y="555"/>
                    </a:lnTo>
                    <a:lnTo>
                      <a:pt x="42" y="555"/>
                    </a:lnTo>
                    <a:lnTo>
                      <a:pt x="44" y="555"/>
                    </a:lnTo>
                    <a:lnTo>
                      <a:pt x="47" y="559"/>
                    </a:lnTo>
                    <a:lnTo>
                      <a:pt x="50" y="566"/>
                    </a:lnTo>
                    <a:lnTo>
                      <a:pt x="52" y="568"/>
                    </a:lnTo>
                    <a:lnTo>
                      <a:pt x="54" y="568"/>
                    </a:lnTo>
                    <a:lnTo>
                      <a:pt x="59" y="562"/>
                    </a:lnTo>
                    <a:lnTo>
                      <a:pt x="61" y="559"/>
                    </a:lnTo>
                    <a:lnTo>
                      <a:pt x="66" y="557"/>
                    </a:lnTo>
                    <a:lnTo>
                      <a:pt x="71" y="557"/>
                    </a:lnTo>
                    <a:lnTo>
                      <a:pt x="78" y="561"/>
                    </a:lnTo>
                    <a:lnTo>
                      <a:pt x="87" y="564"/>
                    </a:lnTo>
                    <a:lnTo>
                      <a:pt x="89" y="564"/>
                    </a:lnTo>
                    <a:lnTo>
                      <a:pt x="91" y="562"/>
                    </a:lnTo>
                    <a:lnTo>
                      <a:pt x="92" y="559"/>
                    </a:lnTo>
                    <a:lnTo>
                      <a:pt x="94" y="555"/>
                    </a:lnTo>
                    <a:lnTo>
                      <a:pt x="97" y="555"/>
                    </a:lnTo>
                    <a:lnTo>
                      <a:pt x="99" y="554"/>
                    </a:lnTo>
                    <a:lnTo>
                      <a:pt x="101" y="552"/>
                    </a:lnTo>
                    <a:lnTo>
                      <a:pt x="99" y="547"/>
                    </a:lnTo>
                    <a:lnTo>
                      <a:pt x="99" y="545"/>
                    </a:lnTo>
                    <a:lnTo>
                      <a:pt x="101" y="543"/>
                    </a:lnTo>
                    <a:lnTo>
                      <a:pt x="108" y="545"/>
                    </a:lnTo>
                    <a:lnTo>
                      <a:pt x="111" y="547"/>
                    </a:lnTo>
                    <a:lnTo>
                      <a:pt x="113" y="550"/>
                    </a:lnTo>
                    <a:lnTo>
                      <a:pt x="115" y="555"/>
                    </a:lnTo>
                    <a:lnTo>
                      <a:pt x="117" y="561"/>
                    </a:lnTo>
                    <a:lnTo>
                      <a:pt x="117" y="564"/>
                    </a:lnTo>
                    <a:lnTo>
                      <a:pt x="118" y="564"/>
                    </a:lnTo>
                    <a:lnTo>
                      <a:pt x="120" y="566"/>
                    </a:lnTo>
                    <a:lnTo>
                      <a:pt x="120" y="568"/>
                    </a:lnTo>
                    <a:lnTo>
                      <a:pt x="120" y="575"/>
                    </a:lnTo>
                    <a:lnTo>
                      <a:pt x="118" y="578"/>
                    </a:lnTo>
                    <a:lnTo>
                      <a:pt x="118" y="580"/>
                    </a:lnTo>
                    <a:lnTo>
                      <a:pt x="120" y="582"/>
                    </a:lnTo>
                    <a:lnTo>
                      <a:pt x="125" y="583"/>
                    </a:lnTo>
                    <a:lnTo>
                      <a:pt x="131" y="588"/>
                    </a:lnTo>
                    <a:lnTo>
                      <a:pt x="134" y="592"/>
                    </a:lnTo>
                    <a:lnTo>
                      <a:pt x="134" y="595"/>
                    </a:lnTo>
                    <a:lnTo>
                      <a:pt x="132" y="595"/>
                    </a:lnTo>
                    <a:lnTo>
                      <a:pt x="129" y="597"/>
                    </a:lnTo>
                    <a:lnTo>
                      <a:pt x="127" y="599"/>
                    </a:lnTo>
                    <a:lnTo>
                      <a:pt x="124" y="606"/>
                    </a:lnTo>
                    <a:lnTo>
                      <a:pt x="124" y="609"/>
                    </a:lnTo>
                    <a:lnTo>
                      <a:pt x="125" y="611"/>
                    </a:lnTo>
                    <a:lnTo>
                      <a:pt x="127" y="608"/>
                    </a:lnTo>
                    <a:lnTo>
                      <a:pt x="132" y="604"/>
                    </a:lnTo>
                    <a:lnTo>
                      <a:pt x="134" y="604"/>
                    </a:lnTo>
                    <a:lnTo>
                      <a:pt x="136" y="606"/>
                    </a:lnTo>
                    <a:lnTo>
                      <a:pt x="138" y="613"/>
                    </a:lnTo>
                    <a:lnTo>
                      <a:pt x="138" y="623"/>
                    </a:lnTo>
                    <a:lnTo>
                      <a:pt x="138" y="632"/>
                    </a:lnTo>
                    <a:lnTo>
                      <a:pt x="139" y="632"/>
                    </a:lnTo>
                    <a:lnTo>
                      <a:pt x="141" y="634"/>
                    </a:lnTo>
                    <a:lnTo>
                      <a:pt x="143" y="634"/>
                    </a:lnTo>
                    <a:lnTo>
                      <a:pt x="145" y="634"/>
                    </a:lnTo>
                    <a:lnTo>
                      <a:pt x="148" y="637"/>
                    </a:lnTo>
                    <a:lnTo>
                      <a:pt x="150" y="644"/>
                    </a:lnTo>
                    <a:lnTo>
                      <a:pt x="158" y="635"/>
                    </a:lnTo>
                    <a:lnTo>
                      <a:pt x="164" y="634"/>
                    </a:lnTo>
                    <a:lnTo>
                      <a:pt x="169" y="634"/>
                    </a:lnTo>
                    <a:lnTo>
                      <a:pt x="172" y="637"/>
                    </a:lnTo>
                    <a:lnTo>
                      <a:pt x="174" y="641"/>
                    </a:lnTo>
                    <a:lnTo>
                      <a:pt x="178" y="642"/>
                    </a:lnTo>
                    <a:lnTo>
                      <a:pt x="183" y="642"/>
                    </a:lnTo>
                    <a:lnTo>
                      <a:pt x="188" y="637"/>
                    </a:lnTo>
                    <a:lnTo>
                      <a:pt x="198" y="625"/>
                    </a:lnTo>
                    <a:lnTo>
                      <a:pt x="205" y="618"/>
                    </a:lnTo>
                    <a:lnTo>
                      <a:pt x="209" y="618"/>
                    </a:lnTo>
                    <a:lnTo>
                      <a:pt x="211" y="622"/>
                    </a:lnTo>
                    <a:lnTo>
                      <a:pt x="211" y="625"/>
                    </a:lnTo>
                    <a:lnTo>
                      <a:pt x="211" y="634"/>
                    </a:lnTo>
                    <a:lnTo>
                      <a:pt x="211" y="639"/>
                    </a:lnTo>
                    <a:lnTo>
                      <a:pt x="212" y="642"/>
                    </a:lnTo>
                    <a:lnTo>
                      <a:pt x="214" y="642"/>
                    </a:lnTo>
                    <a:lnTo>
                      <a:pt x="218" y="642"/>
                    </a:lnTo>
                    <a:lnTo>
                      <a:pt x="225" y="635"/>
                    </a:lnTo>
                    <a:lnTo>
                      <a:pt x="230" y="634"/>
                    </a:lnTo>
                    <a:lnTo>
                      <a:pt x="235" y="632"/>
                    </a:lnTo>
                    <a:lnTo>
                      <a:pt x="237" y="625"/>
                    </a:lnTo>
                    <a:lnTo>
                      <a:pt x="237" y="620"/>
                    </a:lnTo>
                    <a:lnTo>
                      <a:pt x="235" y="611"/>
                    </a:lnTo>
                    <a:lnTo>
                      <a:pt x="235" y="606"/>
                    </a:lnTo>
                    <a:lnTo>
                      <a:pt x="237" y="604"/>
                    </a:lnTo>
                    <a:lnTo>
                      <a:pt x="239" y="604"/>
                    </a:lnTo>
                    <a:lnTo>
                      <a:pt x="242" y="602"/>
                    </a:lnTo>
                    <a:lnTo>
                      <a:pt x="242" y="599"/>
                    </a:lnTo>
                    <a:lnTo>
                      <a:pt x="244" y="590"/>
                    </a:lnTo>
                    <a:lnTo>
                      <a:pt x="242" y="582"/>
                    </a:lnTo>
                    <a:lnTo>
                      <a:pt x="240" y="575"/>
                    </a:lnTo>
                    <a:lnTo>
                      <a:pt x="240" y="571"/>
                    </a:lnTo>
                    <a:lnTo>
                      <a:pt x="242" y="569"/>
                    </a:lnTo>
                    <a:lnTo>
                      <a:pt x="251" y="568"/>
                    </a:lnTo>
                    <a:lnTo>
                      <a:pt x="261" y="564"/>
                    </a:lnTo>
                    <a:lnTo>
                      <a:pt x="266" y="562"/>
                    </a:lnTo>
                    <a:lnTo>
                      <a:pt x="270" y="557"/>
                    </a:lnTo>
                    <a:lnTo>
                      <a:pt x="275" y="545"/>
                    </a:lnTo>
                    <a:lnTo>
                      <a:pt x="275" y="541"/>
                    </a:lnTo>
                    <a:lnTo>
                      <a:pt x="273" y="538"/>
                    </a:lnTo>
                    <a:lnTo>
                      <a:pt x="272" y="536"/>
                    </a:lnTo>
                    <a:lnTo>
                      <a:pt x="273" y="534"/>
                    </a:lnTo>
                    <a:lnTo>
                      <a:pt x="279" y="533"/>
                    </a:lnTo>
                    <a:lnTo>
                      <a:pt x="282" y="533"/>
                    </a:lnTo>
                    <a:lnTo>
                      <a:pt x="284" y="531"/>
                    </a:lnTo>
                    <a:lnTo>
                      <a:pt x="284" y="528"/>
                    </a:lnTo>
                    <a:lnTo>
                      <a:pt x="282" y="524"/>
                    </a:lnTo>
                    <a:lnTo>
                      <a:pt x="280" y="519"/>
                    </a:lnTo>
                    <a:lnTo>
                      <a:pt x="280" y="514"/>
                    </a:lnTo>
                    <a:lnTo>
                      <a:pt x="282" y="508"/>
                    </a:lnTo>
                    <a:lnTo>
                      <a:pt x="287" y="503"/>
                    </a:lnTo>
                    <a:lnTo>
                      <a:pt x="289" y="501"/>
                    </a:lnTo>
                    <a:lnTo>
                      <a:pt x="291" y="503"/>
                    </a:lnTo>
                    <a:lnTo>
                      <a:pt x="293" y="508"/>
                    </a:lnTo>
                    <a:lnTo>
                      <a:pt x="296" y="512"/>
                    </a:lnTo>
                    <a:lnTo>
                      <a:pt x="299" y="514"/>
                    </a:lnTo>
                    <a:lnTo>
                      <a:pt x="305" y="514"/>
                    </a:lnTo>
                    <a:lnTo>
                      <a:pt x="308" y="514"/>
                    </a:lnTo>
                    <a:lnTo>
                      <a:pt x="310" y="512"/>
                    </a:lnTo>
                    <a:lnTo>
                      <a:pt x="312" y="510"/>
                    </a:lnTo>
                    <a:lnTo>
                      <a:pt x="313" y="505"/>
                    </a:lnTo>
                    <a:lnTo>
                      <a:pt x="313" y="498"/>
                    </a:lnTo>
                    <a:lnTo>
                      <a:pt x="313" y="494"/>
                    </a:lnTo>
                    <a:lnTo>
                      <a:pt x="315" y="493"/>
                    </a:lnTo>
                    <a:lnTo>
                      <a:pt x="320" y="494"/>
                    </a:lnTo>
                    <a:lnTo>
                      <a:pt x="324" y="496"/>
                    </a:lnTo>
                    <a:lnTo>
                      <a:pt x="326" y="496"/>
                    </a:lnTo>
                    <a:lnTo>
                      <a:pt x="327" y="494"/>
                    </a:lnTo>
                    <a:lnTo>
                      <a:pt x="329" y="491"/>
                    </a:lnTo>
                    <a:lnTo>
                      <a:pt x="331" y="481"/>
                    </a:lnTo>
                    <a:lnTo>
                      <a:pt x="336" y="474"/>
                    </a:lnTo>
                    <a:lnTo>
                      <a:pt x="338" y="470"/>
                    </a:lnTo>
                    <a:lnTo>
                      <a:pt x="343" y="470"/>
                    </a:lnTo>
                    <a:lnTo>
                      <a:pt x="346" y="470"/>
                    </a:lnTo>
                    <a:lnTo>
                      <a:pt x="350" y="472"/>
                    </a:lnTo>
                    <a:lnTo>
                      <a:pt x="353" y="474"/>
                    </a:lnTo>
                    <a:lnTo>
                      <a:pt x="355" y="472"/>
                    </a:lnTo>
                    <a:lnTo>
                      <a:pt x="357" y="465"/>
                    </a:lnTo>
                    <a:lnTo>
                      <a:pt x="360" y="456"/>
                    </a:lnTo>
                    <a:lnTo>
                      <a:pt x="364" y="453"/>
                    </a:lnTo>
                    <a:lnTo>
                      <a:pt x="369" y="451"/>
                    </a:lnTo>
                    <a:lnTo>
                      <a:pt x="381" y="447"/>
                    </a:lnTo>
                    <a:lnTo>
                      <a:pt x="390" y="442"/>
                    </a:lnTo>
                    <a:lnTo>
                      <a:pt x="400" y="435"/>
                    </a:lnTo>
                    <a:lnTo>
                      <a:pt x="406" y="432"/>
                    </a:lnTo>
                    <a:lnTo>
                      <a:pt x="407" y="432"/>
                    </a:lnTo>
                    <a:lnTo>
                      <a:pt x="411" y="434"/>
                    </a:lnTo>
                    <a:lnTo>
                      <a:pt x="416" y="435"/>
                    </a:lnTo>
                    <a:lnTo>
                      <a:pt x="418" y="434"/>
                    </a:lnTo>
                    <a:lnTo>
                      <a:pt x="420" y="434"/>
                    </a:lnTo>
                    <a:lnTo>
                      <a:pt x="425" y="435"/>
                    </a:lnTo>
                    <a:lnTo>
                      <a:pt x="432" y="439"/>
                    </a:lnTo>
                    <a:lnTo>
                      <a:pt x="435" y="439"/>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85" name="Google Shape;985;p58"/>
              <p:cNvSpPr/>
              <p:nvPr/>
            </p:nvSpPr>
            <p:spPr>
              <a:xfrm>
                <a:off x="2065" y="2326"/>
                <a:ext cx="167" cy="213"/>
              </a:xfrm>
              <a:custGeom>
                <a:rect b="b" l="l" r="r" t="t"/>
                <a:pathLst>
                  <a:path extrusionOk="0" h="550" w="430">
                    <a:moveTo>
                      <a:pt x="19" y="484"/>
                    </a:moveTo>
                    <a:lnTo>
                      <a:pt x="19" y="484"/>
                    </a:lnTo>
                    <a:lnTo>
                      <a:pt x="23" y="479"/>
                    </a:lnTo>
                    <a:lnTo>
                      <a:pt x="30" y="475"/>
                    </a:lnTo>
                    <a:lnTo>
                      <a:pt x="39" y="472"/>
                    </a:lnTo>
                    <a:lnTo>
                      <a:pt x="49" y="470"/>
                    </a:lnTo>
                    <a:lnTo>
                      <a:pt x="70" y="468"/>
                    </a:lnTo>
                    <a:lnTo>
                      <a:pt x="87" y="468"/>
                    </a:lnTo>
                    <a:lnTo>
                      <a:pt x="93" y="468"/>
                    </a:lnTo>
                    <a:lnTo>
                      <a:pt x="100" y="470"/>
                    </a:lnTo>
                    <a:lnTo>
                      <a:pt x="108" y="477"/>
                    </a:lnTo>
                    <a:lnTo>
                      <a:pt x="117" y="486"/>
                    </a:lnTo>
                    <a:lnTo>
                      <a:pt x="124" y="493"/>
                    </a:lnTo>
                    <a:lnTo>
                      <a:pt x="129" y="496"/>
                    </a:lnTo>
                    <a:lnTo>
                      <a:pt x="134" y="501"/>
                    </a:lnTo>
                    <a:lnTo>
                      <a:pt x="147" y="521"/>
                    </a:lnTo>
                    <a:lnTo>
                      <a:pt x="159" y="538"/>
                    </a:lnTo>
                    <a:lnTo>
                      <a:pt x="166" y="545"/>
                    </a:lnTo>
                    <a:lnTo>
                      <a:pt x="171" y="550"/>
                    </a:lnTo>
                    <a:lnTo>
                      <a:pt x="180" y="547"/>
                    </a:lnTo>
                    <a:lnTo>
                      <a:pt x="185" y="545"/>
                    </a:lnTo>
                    <a:lnTo>
                      <a:pt x="187" y="541"/>
                    </a:lnTo>
                    <a:lnTo>
                      <a:pt x="185" y="538"/>
                    </a:lnTo>
                    <a:lnTo>
                      <a:pt x="183" y="531"/>
                    </a:lnTo>
                    <a:lnTo>
                      <a:pt x="183" y="526"/>
                    </a:lnTo>
                    <a:lnTo>
                      <a:pt x="187" y="519"/>
                    </a:lnTo>
                    <a:lnTo>
                      <a:pt x="190" y="514"/>
                    </a:lnTo>
                    <a:lnTo>
                      <a:pt x="194" y="510"/>
                    </a:lnTo>
                    <a:lnTo>
                      <a:pt x="197" y="510"/>
                    </a:lnTo>
                    <a:lnTo>
                      <a:pt x="201" y="512"/>
                    </a:lnTo>
                    <a:lnTo>
                      <a:pt x="208" y="521"/>
                    </a:lnTo>
                    <a:lnTo>
                      <a:pt x="213" y="531"/>
                    </a:lnTo>
                    <a:lnTo>
                      <a:pt x="215" y="535"/>
                    </a:lnTo>
                    <a:lnTo>
                      <a:pt x="216" y="535"/>
                    </a:lnTo>
                    <a:lnTo>
                      <a:pt x="218" y="529"/>
                    </a:lnTo>
                    <a:lnTo>
                      <a:pt x="220" y="524"/>
                    </a:lnTo>
                    <a:lnTo>
                      <a:pt x="221" y="521"/>
                    </a:lnTo>
                    <a:lnTo>
                      <a:pt x="227" y="519"/>
                    </a:lnTo>
                    <a:lnTo>
                      <a:pt x="234" y="519"/>
                    </a:lnTo>
                    <a:lnTo>
                      <a:pt x="244" y="521"/>
                    </a:lnTo>
                    <a:lnTo>
                      <a:pt x="255" y="521"/>
                    </a:lnTo>
                    <a:lnTo>
                      <a:pt x="263" y="521"/>
                    </a:lnTo>
                    <a:lnTo>
                      <a:pt x="265" y="519"/>
                    </a:lnTo>
                    <a:lnTo>
                      <a:pt x="267" y="517"/>
                    </a:lnTo>
                    <a:lnTo>
                      <a:pt x="268" y="512"/>
                    </a:lnTo>
                    <a:lnTo>
                      <a:pt x="268" y="510"/>
                    </a:lnTo>
                    <a:lnTo>
                      <a:pt x="270" y="512"/>
                    </a:lnTo>
                    <a:lnTo>
                      <a:pt x="274" y="514"/>
                    </a:lnTo>
                    <a:lnTo>
                      <a:pt x="277" y="515"/>
                    </a:lnTo>
                    <a:lnTo>
                      <a:pt x="282" y="515"/>
                    </a:lnTo>
                    <a:lnTo>
                      <a:pt x="406" y="515"/>
                    </a:lnTo>
                    <a:lnTo>
                      <a:pt x="411" y="488"/>
                    </a:lnTo>
                    <a:lnTo>
                      <a:pt x="411" y="481"/>
                    </a:lnTo>
                    <a:lnTo>
                      <a:pt x="410" y="479"/>
                    </a:lnTo>
                    <a:lnTo>
                      <a:pt x="406" y="477"/>
                    </a:lnTo>
                    <a:lnTo>
                      <a:pt x="403" y="475"/>
                    </a:lnTo>
                    <a:lnTo>
                      <a:pt x="403" y="468"/>
                    </a:lnTo>
                    <a:lnTo>
                      <a:pt x="369" y="101"/>
                    </a:lnTo>
                    <a:lnTo>
                      <a:pt x="430" y="101"/>
                    </a:lnTo>
                    <a:lnTo>
                      <a:pt x="295" y="0"/>
                    </a:lnTo>
                    <a:lnTo>
                      <a:pt x="295" y="57"/>
                    </a:lnTo>
                    <a:lnTo>
                      <a:pt x="178" y="57"/>
                    </a:lnTo>
                    <a:lnTo>
                      <a:pt x="178" y="171"/>
                    </a:lnTo>
                    <a:lnTo>
                      <a:pt x="154" y="181"/>
                    </a:lnTo>
                    <a:lnTo>
                      <a:pt x="147" y="186"/>
                    </a:lnTo>
                    <a:lnTo>
                      <a:pt x="141" y="192"/>
                    </a:lnTo>
                    <a:lnTo>
                      <a:pt x="140" y="202"/>
                    </a:lnTo>
                    <a:lnTo>
                      <a:pt x="138" y="216"/>
                    </a:lnTo>
                    <a:lnTo>
                      <a:pt x="143" y="261"/>
                    </a:lnTo>
                    <a:lnTo>
                      <a:pt x="9" y="261"/>
                    </a:lnTo>
                    <a:lnTo>
                      <a:pt x="7" y="263"/>
                    </a:lnTo>
                    <a:lnTo>
                      <a:pt x="6" y="265"/>
                    </a:lnTo>
                    <a:lnTo>
                      <a:pt x="2" y="272"/>
                    </a:lnTo>
                    <a:lnTo>
                      <a:pt x="0" y="280"/>
                    </a:lnTo>
                    <a:lnTo>
                      <a:pt x="2" y="287"/>
                    </a:lnTo>
                    <a:lnTo>
                      <a:pt x="4" y="284"/>
                    </a:lnTo>
                    <a:lnTo>
                      <a:pt x="4" y="280"/>
                    </a:lnTo>
                    <a:lnTo>
                      <a:pt x="6" y="275"/>
                    </a:lnTo>
                    <a:lnTo>
                      <a:pt x="7" y="273"/>
                    </a:lnTo>
                    <a:lnTo>
                      <a:pt x="9" y="273"/>
                    </a:lnTo>
                    <a:lnTo>
                      <a:pt x="11" y="275"/>
                    </a:lnTo>
                    <a:lnTo>
                      <a:pt x="11" y="279"/>
                    </a:lnTo>
                    <a:lnTo>
                      <a:pt x="13" y="286"/>
                    </a:lnTo>
                    <a:lnTo>
                      <a:pt x="14" y="293"/>
                    </a:lnTo>
                    <a:lnTo>
                      <a:pt x="16" y="294"/>
                    </a:lnTo>
                    <a:lnTo>
                      <a:pt x="18" y="294"/>
                    </a:lnTo>
                    <a:lnTo>
                      <a:pt x="21" y="293"/>
                    </a:lnTo>
                    <a:lnTo>
                      <a:pt x="23" y="294"/>
                    </a:lnTo>
                    <a:lnTo>
                      <a:pt x="26" y="301"/>
                    </a:lnTo>
                    <a:lnTo>
                      <a:pt x="28" y="312"/>
                    </a:lnTo>
                    <a:lnTo>
                      <a:pt x="28" y="324"/>
                    </a:lnTo>
                    <a:lnTo>
                      <a:pt x="28" y="331"/>
                    </a:lnTo>
                    <a:lnTo>
                      <a:pt x="26" y="336"/>
                    </a:lnTo>
                    <a:lnTo>
                      <a:pt x="21" y="343"/>
                    </a:lnTo>
                    <a:lnTo>
                      <a:pt x="18" y="348"/>
                    </a:lnTo>
                    <a:lnTo>
                      <a:pt x="19" y="350"/>
                    </a:lnTo>
                    <a:lnTo>
                      <a:pt x="21" y="352"/>
                    </a:lnTo>
                    <a:lnTo>
                      <a:pt x="25" y="357"/>
                    </a:lnTo>
                    <a:lnTo>
                      <a:pt x="30" y="364"/>
                    </a:lnTo>
                    <a:lnTo>
                      <a:pt x="32" y="373"/>
                    </a:lnTo>
                    <a:lnTo>
                      <a:pt x="35" y="385"/>
                    </a:lnTo>
                    <a:lnTo>
                      <a:pt x="37" y="397"/>
                    </a:lnTo>
                    <a:lnTo>
                      <a:pt x="37" y="411"/>
                    </a:lnTo>
                    <a:lnTo>
                      <a:pt x="35" y="423"/>
                    </a:lnTo>
                    <a:lnTo>
                      <a:pt x="33" y="435"/>
                    </a:lnTo>
                    <a:lnTo>
                      <a:pt x="23" y="467"/>
                    </a:lnTo>
                    <a:lnTo>
                      <a:pt x="21" y="475"/>
                    </a:lnTo>
                    <a:lnTo>
                      <a:pt x="19" y="484"/>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86" name="Google Shape;986;p58"/>
              <p:cNvSpPr/>
              <p:nvPr/>
            </p:nvSpPr>
            <p:spPr>
              <a:xfrm>
                <a:off x="2334" y="2553"/>
                <a:ext cx="163" cy="158"/>
              </a:xfrm>
              <a:custGeom>
                <a:rect b="b" l="l" r="r" t="t"/>
                <a:pathLst>
                  <a:path extrusionOk="0" h="409" w="420">
                    <a:moveTo>
                      <a:pt x="399" y="35"/>
                    </a:moveTo>
                    <a:lnTo>
                      <a:pt x="399" y="35"/>
                    </a:lnTo>
                    <a:lnTo>
                      <a:pt x="399" y="50"/>
                    </a:lnTo>
                    <a:lnTo>
                      <a:pt x="403" y="61"/>
                    </a:lnTo>
                    <a:lnTo>
                      <a:pt x="406" y="66"/>
                    </a:lnTo>
                    <a:lnTo>
                      <a:pt x="411" y="68"/>
                    </a:lnTo>
                    <a:lnTo>
                      <a:pt x="415" y="70"/>
                    </a:lnTo>
                    <a:lnTo>
                      <a:pt x="418" y="71"/>
                    </a:lnTo>
                    <a:lnTo>
                      <a:pt x="420" y="78"/>
                    </a:lnTo>
                    <a:lnTo>
                      <a:pt x="418" y="89"/>
                    </a:lnTo>
                    <a:lnTo>
                      <a:pt x="415" y="101"/>
                    </a:lnTo>
                    <a:lnTo>
                      <a:pt x="410" y="108"/>
                    </a:lnTo>
                    <a:lnTo>
                      <a:pt x="406" y="113"/>
                    </a:lnTo>
                    <a:lnTo>
                      <a:pt x="401" y="117"/>
                    </a:lnTo>
                    <a:lnTo>
                      <a:pt x="396" y="120"/>
                    </a:lnTo>
                    <a:lnTo>
                      <a:pt x="389" y="129"/>
                    </a:lnTo>
                    <a:lnTo>
                      <a:pt x="383" y="141"/>
                    </a:lnTo>
                    <a:lnTo>
                      <a:pt x="376" y="160"/>
                    </a:lnTo>
                    <a:lnTo>
                      <a:pt x="366" y="197"/>
                    </a:lnTo>
                    <a:lnTo>
                      <a:pt x="359" y="216"/>
                    </a:lnTo>
                    <a:lnTo>
                      <a:pt x="356" y="221"/>
                    </a:lnTo>
                    <a:lnTo>
                      <a:pt x="354" y="225"/>
                    </a:lnTo>
                    <a:lnTo>
                      <a:pt x="347" y="228"/>
                    </a:lnTo>
                    <a:lnTo>
                      <a:pt x="342" y="232"/>
                    </a:lnTo>
                    <a:lnTo>
                      <a:pt x="338" y="239"/>
                    </a:lnTo>
                    <a:lnTo>
                      <a:pt x="331" y="259"/>
                    </a:lnTo>
                    <a:lnTo>
                      <a:pt x="324" y="280"/>
                    </a:lnTo>
                    <a:lnTo>
                      <a:pt x="321" y="291"/>
                    </a:lnTo>
                    <a:lnTo>
                      <a:pt x="316" y="301"/>
                    </a:lnTo>
                    <a:lnTo>
                      <a:pt x="309" y="313"/>
                    </a:lnTo>
                    <a:lnTo>
                      <a:pt x="305" y="317"/>
                    </a:lnTo>
                    <a:lnTo>
                      <a:pt x="303" y="317"/>
                    </a:lnTo>
                    <a:lnTo>
                      <a:pt x="300" y="317"/>
                    </a:lnTo>
                    <a:lnTo>
                      <a:pt x="298" y="315"/>
                    </a:lnTo>
                    <a:lnTo>
                      <a:pt x="289" y="303"/>
                    </a:lnTo>
                    <a:lnTo>
                      <a:pt x="282" y="298"/>
                    </a:lnTo>
                    <a:lnTo>
                      <a:pt x="277" y="293"/>
                    </a:lnTo>
                    <a:lnTo>
                      <a:pt x="270" y="293"/>
                    </a:lnTo>
                    <a:lnTo>
                      <a:pt x="265" y="293"/>
                    </a:lnTo>
                    <a:lnTo>
                      <a:pt x="260" y="294"/>
                    </a:lnTo>
                    <a:lnTo>
                      <a:pt x="256" y="298"/>
                    </a:lnTo>
                    <a:lnTo>
                      <a:pt x="253" y="303"/>
                    </a:lnTo>
                    <a:lnTo>
                      <a:pt x="249" y="308"/>
                    </a:lnTo>
                    <a:lnTo>
                      <a:pt x="248" y="313"/>
                    </a:lnTo>
                    <a:lnTo>
                      <a:pt x="246" y="317"/>
                    </a:lnTo>
                    <a:lnTo>
                      <a:pt x="239" y="320"/>
                    </a:lnTo>
                    <a:lnTo>
                      <a:pt x="232" y="324"/>
                    </a:lnTo>
                    <a:lnTo>
                      <a:pt x="228" y="327"/>
                    </a:lnTo>
                    <a:lnTo>
                      <a:pt x="223" y="334"/>
                    </a:lnTo>
                    <a:lnTo>
                      <a:pt x="218" y="348"/>
                    </a:lnTo>
                    <a:lnTo>
                      <a:pt x="215" y="360"/>
                    </a:lnTo>
                    <a:lnTo>
                      <a:pt x="211" y="373"/>
                    </a:lnTo>
                    <a:lnTo>
                      <a:pt x="204" y="390"/>
                    </a:lnTo>
                    <a:lnTo>
                      <a:pt x="194" y="381"/>
                    </a:lnTo>
                    <a:lnTo>
                      <a:pt x="199" y="390"/>
                    </a:lnTo>
                    <a:lnTo>
                      <a:pt x="199" y="393"/>
                    </a:lnTo>
                    <a:lnTo>
                      <a:pt x="197" y="395"/>
                    </a:lnTo>
                    <a:lnTo>
                      <a:pt x="194" y="399"/>
                    </a:lnTo>
                    <a:lnTo>
                      <a:pt x="187" y="400"/>
                    </a:lnTo>
                    <a:lnTo>
                      <a:pt x="178" y="400"/>
                    </a:lnTo>
                    <a:lnTo>
                      <a:pt x="171" y="400"/>
                    </a:lnTo>
                    <a:lnTo>
                      <a:pt x="164" y="399"/>
                    </a:lnTo>
                    <a:lnTo>
                      <a:pt x="161" y="397"/>
                    </a:lnTo>
                    <a:lnTo>
                      <a:pt x="155" y="393"/>
                    </a:lnTo>
                    <a:lnTo>
                      <a:pt x="157" y="397"/>
                    </a:lnTo>
                    <a:lnTo>
                      <a:pt x="157" y="399"/>
                    </a:lnTo>
                    <a:lnTo>
                      <a:pt x="155" y="402"/>
                    </a:lnTo>
                    <a:lnTo>
                      <a:pt x="154" y="404"/>
                    </a:lnTo>
                    <a:lnTo>
                      <a:pt x="148" y="407"/>
                    </a:lnTo>
                    <a:lnTo>
                      <a:pt x="141" y="409"/>
                    </a:lnTo>
                    <a:lnTo>
                      <a:pt x="136" y="409"/>
                    </a:lnTo>
                    <a:lnTo>
                      <a:pt x="122" y="409"/>
                    </a:lnTo>
                    <a:lnTo>
                      <a:pt x="117" y="409"/>
                    </a:lnTo>
                    <a:lnTo>
                      <a:pt x="114" y="407"/>
                    </a:lnTo>
                    <a:lnTo>
                      <a:pt x="107" y="400"/>
                    </a:lnTo>
                    <a:lnTo>
                      <a:pt x="101" y="392"/>
                    </a:lnTo>
                    <a:lnTo>
                      <a:pt x="96" y="381"/>
                    </a:lnTo>
                    <a:lnTo>
                      <a:pt x="89" y="360"/>
                    </a:lnTo>
                    <a:lnTo>
                      <a:pt x="84" y="346"/>
                    </a:lnTo>
                    <a:lnTo>
                      <a:pt x="72" y="331"/>
                    </a:lnTo>
                    <a:lnTo>
                      <a:pt x="67" y="327"/>
                    </a:lnTo>
                    <a:lnTo>
                      <a:pt x="63" y="324"/>
                    </a:lnTo>
                    <a:lnTo>
                      <a:pt x="53" y="320"/>
                    </a:lnTo>
                    <a:lnTo>
                      <a:pt x="40" y="320"/>
                    </a:lnTo>
                    <a:lnTo>
                      <a:pt x="32" y="319"/>
                    </a:lnTo>
                    <a:lnTo>
                      <a:pt x="28" y="317"/>
                    </a:lnTo>
                    <a:lnTo>
                      <a:pt x="26" y="315"/>
                    </a:lnTo>
                    <a:lnTo>
                      <a:pt x="25" y="317"/>
                    </a:lnTo>
                    <a:lnTo>
                      <a:pt x="21" y="320"/>
                    </a:lnTo>
                    <a:lnTo>
                      <a:pt x="16" y="320"/>
                    </a:lnTo>
                    <a:lnTo>
                      <a:pt x="0" y="322"/>
                    </a:lnTo>
                    <a:lnTo>
                      <a:pt x="4" y="298"/>
                    </a:lnTo>
                    <a:lnTo>
                      <a:pt x="4" y="277"/>
                    </a:lnTo>
                    <a:lnTo>
                      <a:pt x="2" y="230"/>
                    </a:lnTo>
                    <a:lnTo>
                      <a:pt x="2" y="219"/>
                    </a:lnTo>
                    <a:lnTo>
                      <a:pt x="4" y="212"/>
                    </a:lnTo>
                    <a:lnTo>
                      <a:pt x="6" y="209"/>
                    </a:lnTo>
                    <a:lnTo>
                      <a:pt x="7" y="207"/>
                    </a:lnTo>
                    <a:lnTo>
                      <a:pt x="13" y="204"/>
                    </a:lnTo>
                    <a:lnTo>
                      <a:pt x="14" y="202"/>
                    </a:lnTo>
                    <a:lnTo>
                      <a:pt x="16" y="195"/>
                    </a:lnTo>
                    <a:lnTo>
                      <a:pt x="19" y="185"/>
                    </a:lnTo>
                    <a:lnTo>
                      <a:pt x="25" y="178"/>
                    </a:lnTo>
                    <a:lnTo>
                      <a:pt x="30" y="167"/>
                    </a:lnTo>
                    <a:lnTo>
                      <a:pt x="39" y="150"/>
                    </a:lnTo>
                    <a:lnTo>
                      <a:pt x="40" y="139"/>
                    </a:lnTo>
                    <a:lnTo>
                      <a:pt x="40" y="131"/>
                    </a:lnTo>
                    <a:lnTo>
                      <a:pt x="39" y="125"/>
                    </a:lnTo>
                    <a:lnTo>
                      <a:pt x="37" y="118"/>
                    </a:lnTo>
                    <a:lnTo>
                      <a:pt x="33" y="113"/>
                    </a:lnTo>
                    <a:lnTo>
                      <a:pt x="30" y="108"/>
                    </a:lnTo>
                    <a:lnTo>
                      <a:pt x="30" y="103"/>
                    </a:lnTo>
                    <a:lnTo>
                      <a:pt x="32" y="94"/>
                    </a:lnTo>
                    <a:lnTo>
                      <a:pt x="33" y="89"/>
                    </a:lnTo>
                    <a:lnTo>
                      <a:pt x="33" y="84"/>
                    </a:lnTo>
                    <a:lnTo>
                      <a:pt x="33" y="71"/>
                    </a:lnTo>
                    <a:lnTo>
                      <a:pt x="33" y="66"/>
                    </a:lnTo>
                    <a:lnTo>
                      <a:pt x="35" y="61"/>
                    </a:lnTo>
                    <a:lnTo>
                      <a:pt x="37" y="56"/>
                    </a:lnTo>
                    <a:lnTo>
                      <a:pt x="40" y="52"/>
                    </a:lnTo>
                    <a:lnTo>
                      <a:pt x="46" y="49"/>
                    </a:lnTo>
                    <a:lnTo>
                      <a:pt x="47" y="44"/>
                    </a:lnTo>
                    <a:lnTo>
                      <a:pt x="49" y="35"/>
                    </a:lnTo>
                    <a:lnTo>
                      <a:pt x="49" y="24"/>
                    </a:lnTo>
                    <a:lnTo>
                      <a:pt x="51" y="21"/>
                    </a:lnTo>
                    <a:lnTo>
                      <a:pt x="54" y="17"/>
                    </a:lnTo>
                    <a:lnTo>
                      <a:pt x="60" y="12"/>
                    </a:lnTo>
                    <a:lnTo>
                      <a:pt x="67" y="9"/>
                    </a:lnTo>
                    <a:lnTo>
                      <a:pt x="73" y="7"/>
                    </a:lnTo>
                    <a:lnTo>
                      <a:pt x="82" y="9"/>
                    </a:lnTo>
                    <a:lnTo>
                      <a:pt x="87" y="9"/>
                    </a:lnTo>
                    <a:lnTo>
                      <a:pt x="91" y="7"/>
                    </a:lnTo>
                    <a:lnTo>
                      <a:pt x="94" y="3"/>
                    </a:lnTo>
                    <a:lnTo>
                      <a:pt x="96" y="2"/>
                    </a:lnTo>
                    <a:lnTo>
                      <a:pt x="98" y="0"/>
                    </a:lnTo>
                    <a:lnTo>
                      <a:pt x="101" y="0"/>
                    </a:lnTo>
                    <a:lnTo>
                      <a:pt x="105" y="2"/>
                    </a:lnTo>
                    <a:lnTo>
                      <a:pt x="115" y="5"/>
                    </a:lnTo>
                    <a:lnTo>
                      <a:pt x="124" y="9"/>
                    </a:lnTo>
                    <a:lnTo>
                      <a:pt x="129" y="10"/>
                    </a:lnTo>
                    <a:lnTo>
                      <a:pt x="133" y="14"/>
                    </a:lnTo>
                    <a:lnTo>
                      <a:pt x="136" y="17"/>
                    </a:lnTo>
                    <a:lnTo>
                      <a:pt x="140" y="24"/>
                    </a:lnTo>
                    <a:lnTo>
                      <a:pt x="143" y="33"/>
                    </a:lnTo>
                    <a:lnTo>
                      <a:pt x="150" y="37"/>
                    </a:lnTo>
                    <a:lnTo>
                      <a:pt x="155" y="37"/>
                    </a:lnTo>
                    <a:lnTo>
                      <a:pt x="161" y="35"/>
                    </a:lnTo>
                    <a:lnTo>
                      <a:pt x="173" y="28"/>
                    </a:lnTo>
                    <a:lnTo>
                      <a:pt x="178" y="24"/>
                    </a:lnTo>
                    <a:lnTo>
                      <a:pt x="183" y="23"/>
                    </a:lnTo>
                    <a:lnTo>
                      <a:pt x="187" y="24"/>
                    </a:lnTo>
                    <a:lnTo>
                      <a:pt x="192" y="26"/>
                    </a:lnTo>
                    <a:lnTo>
                      <a:pt x="201" y="33"/>
                    </a:lnTo>
                    <a:lnTo>
                      <a:pt x="213" y="42"/>
                    </a:lnTo>
                    <a:lnTo>
                      <a:pt x="220" y="44"/>
                    </a:lnTo>
                    <a:lnTo>
                      <a:pt x="228" y="45"/>
                    </a:lnTo>
                    <a:lnTo>
                      <a:pt x="237" y="45"/>
                    </a:lnTo>
                    <a:lnTo>
                      <a:pt x="242" y="44"/>
                    </a:lnTo>
                    <a:lnTo>
                      <a:pt x="246" y="42"/>
                    </a:lnTo>
                    <a:lnTo>
                      <a:pt x="249" y="38"/>
                    </a:lnTo>
                    <a:lnTo>
                      <a:pt x="255" y="33"/>
                    </a:lnTo>
                    <a:lnTo>
                      <a:pt x="260" y="30"/>
                    </a:lnTo>
                    <a:lnTo>
                      <a:pt x="268" y="26"/>
                    </a:lnTo>
                    <a:lnTo>
                      <a:pt x="281" y="23"/>
                    </a:lnTo>
                    <a:lnTo>
                      <a:pt x="295" y="21"/>
                    </a:lnTo>
                    <a:lnTo>
                      <a:pt x="305" y="23"/>
                    </a:lnTo>
                    <a:lnTo>
                      <a:pt x="316" y="26"/>
                    </a:lnTo>
                    <a:lnTo>
                      <a:pt x="324" y="31"/>
                    </a:lnTo>
                    <a:lnTo>
                      <a:pt x="333" y="35"/>
                    </a:lnTo>
                    <a:lnTo>
                      <a:pt x="338" y="37"/>
                    </a:lnTo>
                    <a:lnTo>
                      <a:pt x="343" y="35"/>
                    </a:lnTo>
                    <a:lnTo>
                      <a:pt x="349" y="30"/>
                    </a:lnTo>
                    <a:lnTo>
                      <a:pt x="354" y="19"/>
                    </a:lnTo>
                    <a:lnTo>
                      <a:pt x="357" y="17"/>
                    </a:lnTo>
                    <a:lnTo>
                      <a:pt x="359" y="16"/>
                    </a:lnTo>
                    <a:lnTo>
                      <a:pt x="369" y="14"/>
                    </a:lnTo>
                    <a:lnTo>
                      <a:pt x="383" y="9"/>
                    </a:lnTo>
                    <a:lnTo>
                      <a:pt x="399" y="35"/>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87" name="Google Shape;987;p58"/>
              <p:cNvSpPr/>
              <p:nvPr/>
            </p:nvSpPr>
            <p:spPr>
              <a:xfrm>
                <a:off x="2494" y="2601"/>
                <a:ext cx="177" cy="144"/>
              </a:xfrm>
              <a:custGeom>
                <a:rect b="b" l="l" r="r" t="t"/>
                <a:pathLst>
                  <a:path extrusionOk="0" h="373" w="458">
                    <a:moveTo>
                      <a:pt x="458" y="256"/>
                    </a:moveTo>
                    <a:lnTo>
                      <a:pt x="458" y="256"/>
                    </a:lnTo>
                    <a:lnTo>
                      <a:pt x="451" y="253"/>
                    </a:lnTo>
                    <a:lnTo>
                      <a:pt x="446" y="249"/>
                    </a:lnTo>
                    <a:lnTo>
                      <a:pt x="441" y="248"/>
                    </a:lnTo>
                    <a:lnTo>
                      <a:pt x="439" y="249"/>
                    </a:lnTo>
                    <a:lnTo>
                      <a:pt x="435" y="251"/>
                    </a:lnTo>
                    <a:lnTo>
                      <a:pt x="434" y="253"/>
                    </a:lnTo>
                    <a:lnTo>
                      <a:pt x="432" y="255"/>
                    </a:lnTo>
                    <a:lnTo>
                      <a:pt x="425" y="253"/>
                    </a:lnTo>
                    <a:lnTo>
                      <a:pt x="411" y="246"/>
                    </a:lnTo>
                    <a:lnTo>
                      <a:pt x="402" y="242"/>
                    </a:lnTo>
                    <a:lnTo>
                      <a:pt x="394" y="241"/>
                    </a:lnTo>
                    <a:lnTo>
                      <a:pt x="387" y="242"/>
                    </a:lnTo>
                    <a:lnTo>
                      <a:pt x="383" y="244"/>
                    </a:lnTo>
                    <a:lnTo>
                      <a:pt x="380" y="248"/>
                    </a:lnTo>
                    <a:lnTo>
                      <a:pt x="374" y="255"/>
                    </a:lnTo>
                    <a:lnTo>
                      <a:pt x="371" y="256"/>
                    </a:lnTo>
                    <a:lnTo>
                      <a:pt x="367" y="256"/>
                    </a:lnTo>
                    <a:lnTo>
                      <a:pt x="364" y="256"/>
                    </a:lnTo>
                    <a:lnTo>
                      <a:pt x="359" y="255"/>
                    </a:lnTo>
                    <a:lnTo>
                      <a:pt x="353" y="255"/>
                    </a:lnTo>
                    <a:lnTo>
                      <a:pt x="345" y="256"/>
                    </a:lnTo>
                    <a:lnTo>
                      <a:pt x="334" y="260"/>
                    </a:lnTo>
                    <a:lnTo>
                      <a:pt x="322" y="267"/>
                    </a:lnTo>
                    <a:lnTo>
                      <a:pt x="312" y="268"/>
                    </a:lnTo>
                    <a:lnTo>
                      <a:pt x="306" y="267"/>
                    </a:lnTo>
                    <a:lnTo>
                      <a:pt x="301" y="265"/>
                    </a:lnTo>
                    <a:lnTo>
                      <a:pt x="298" y="262"/>
                    </a:lnTo>
                    <a:lnTo>
                      <a:pt x="296" y="262"/>
                    </a:lnTo>
                    <a:lnTo>
                      <a:pt x="293" y="265"/>
                    </a:lnTo>
                    <a:lnTo>
                      <a:pt x="289" y="275"/>
                    </a:lnTo>
                    <a:lnTo>
                      <a:pt x="284" y="284"/>
                    </a:lnTo>
                    <a:lnTo>
                      <a:pt x="279" y="289"/>
                    </a:lnTo>
                    <a:lnTo>
                      <a:pt x="272" y="291"/>
                    </a:lnTo>
                    <a:lnTo>
                      <a:pt x="265" y="291"/>
                    </a:lnTo>
                    <a:lnTo>
                      <a:pt x="246" y="284"/>
                    </a:lnTo>
                    <a:lnTo>
                      <a:pt x="233" y="281"/>
                    </a:lnTo>
                    <a:lnTo>
                      <a:pt x="219" y="279"/>
                    </a:lnTo>
                    <a:lnTo>
                      <a:pt x="214" y="277"/>
                    </a:lnTo>
                    <a:lnTo>
                      <a:pt x="211" y="275"/>
                    </a:lnTo>
                    <a:lnTo>
                      <a:pt x="209" y="270"/>
                    </a:lnTo>
                    <a:lnTo>
                      <a:pt x="205" y="267"/>
                    </a:lnTo>
                    <a:lnTo>
                      <a:pt x="202" y="262"/>
                    </a:lnTo>
                    <a:lnTo>
                      <a:pt x="197" y="256"/>
                    </a:lnTo>
                    <a:lnTo>
                      <a:pt x="186" y="251"/>
                    </a:lnTo>
                    <a:lnTo>
                      <a:pt x="178" y="248"/>
                    </a:lnTo>
                    <a:lnTo>
                      <a:pt x="169" y="249"/>
                    </a:lnTo>
                    <a:lnTo>
                      <a:pt x="164" y="253"/>
                    </a:lnTo>
                    <a:lnTo>
                      <a:pt x="160" y="258"/>
                    </a:lnTo>
                    <a:lnTo>
                      <a:pt x="155" y="270"/>
                    </a:lnTo>
                    <a:lnTo>
                      <a:pt x="151" y="275"/>
                    </a:lnTo>
                    <a:lnTo>
                      <a:pt x="148" y="279"/>
                    </a:lnTo>
                    <a:lnTo>
                      <a:pt x="146" y="282"/>
                    </a:lnTo>
                    <a:lnTo>
                      <a:pt x="143" y="284"/>
                    </a:lnTo>
                    <a:lnTo>
                      <a:pt x="143" y="293"/>
                    </a:lnTo>
                    <a:lnTo>
                      <a:pt x="146" y="319"/>
                    </a:lnTo>
                    <a:lnTo>
                      <a:pt x="143" y="316"/>
                    </a:lnTo>
                    <a:lnTo>
                      <a:pt x="139" y="316"/>
                    </a:lnTo>
                    <a:lnTo>
                      <a:pt x="132" y="316"/>
                    </a:lnTo>
                    <a:lnTo>
                      <a:pt x="129" y="317"/>
                    </a:lnTo>
                    <a:lnTo>
                      <a:pt x="125" y="317"/>
                    </a:lnTo>
                    <a:lnTo>
                      <a:pt x="120" y="316"/>
                    </a:lnTo>
                    <a:lnTo>
                      <a:pt x="113" y="312"/>
                    </a:lnTo>
                    <a:lnTo>
                      <a:pt x="110" y="310"/>
                    </a:lnTo>
                    <a:lnTo>
                      <a:pt x="106" y="310"/>
                    </a:lnTo>
                    <a:lnTo>
                      <a:pt x="101" y="312"/>
                    </a:lnTo>
                    <a:lnTo>
                      <a:pt x="96" y="314"/>
                    </a:lnTo>
                    <a:lnTo>
                      <a:pt x="91" y="316"/>
                    </a:lnTo>
                    <a:lnTo>
                      <a:pt x="84" y="314"/>
                    </a:lnTo>
                    <a:lnTo>
                      <a:pt x="78" y="316"/>
                    </a:lnTo>
                    <a:lnTo>
                      <a:pt x="75" y="319"/>
                    </a:lnTo>
                    <a:lnTo>
                      <a:pt x="71" y="324"/>
                    </a:lnTo>
                    <a:lnTo>
                      <a:pt x="70" y="333"/>
                    </a:lnTo>
                    <a:lnTo>
                      <a:pt x="68" y="352"/>
                    </a:lnTo>
                    <a:lnTo>
                      <a:pt x="64" y="363"/>
                    </a:lnTo>
                    <a:lnTo>
                      <a:pt x="61" y="373"/>
                    </a:lnTo>
                    <a:lnTo>
                      <a:pt x="59" y="357"/>
                    </a:lnTo>
                    <a:lnTo>
                      <a:pt x="56" y="345"/>
                    </a:lnTo>
                    <a:lnTo>
                      <a:pt x="52" y="335"/>
                    </a:lnTo>
                    <a:lnTo>
                      <a:pt x="47" y="328"/>
                    </a:lnTo>
                    <a:lnTo>
                      <a:pt x="37" y="319"/>
                    </a:lnTo>
                    <a:lnTo>
                      <a:pt x="28" y="309"/>
                    </a:lnTo>
                    <a:lnTo>
                      <a:pt x="23" y="303"/>
                    </a:lnTo>
                    <a:lnTo>
                      <a:pt x="21" y="300"/>
                    </a:lnTo>
                    <a:lnTo>
                      <a:pt x="21" y="289"/>
                    </a:lnTo>
                    <a:lnTo>
                      <a:pt x="21" y="282"/>
                    </a:lnTo>
                    <a:lnTo>
                      <a:pt x="19" y="279"/>
                    </a:lnTo>
                    <a:lnTo>
                      <a:pt x="17" y="277"/>
                    </a:lnTo>
                    <a:lnTo>
                      <a:pt x="10" y="270"/>
                    </a:lnTo>
                    <a:lnTo>
                      <a:pt x="7" y="258"/>
                    </a:lnTo>
                    <a:lnTo>
                      <a:pt x="3" y="244"/>
                    </a:lnTo>
                    <a:lnTo>
                      <a:pt x="3" y="237"/>
                    </a:lnTo>
                    <a:lnTo>
                      <a:pt x="5" y="228"/>
                    </a:lnTo>
                    <a:lnTo>
                      <a:pt x="5" y="220"/>
                    </a:lnTo>
                    <a:lnTo>
                      <a:pt x="5" y="216"/>
                    </a:lnTo>
                    <a:lnTo>
                      <a:pt x="3" y="213"/>
                    </a:lnTo>
                    <a:lnTo>
                      <a:pt x="2" y="209"/>
                    </a:lnTo>
                    <a:lnTo>
                      <a:pt x="0" y="208"/>
                    </a:lnTo>
                    <a:lnTo>
                      <a:pt x="3" y="204"/>
                    </a:lnTo>
                    <a:lnTo>
                      <a:pt x="12" y="195"/>
                    </a:lnTo>
                    <a:lnTo>
                      <a:pt x="19" y="183"/>
                    </a:lnTo>
                    <a:lnTo>
                      <a:pt x="37" y="145"/>
                    </a:lnTo>
                    <a:lnTo>
                      <a:pt x="42" y="148"/>
                    </a:lnTo>
                    <a:lnTo>
                      <a:pt x="47" y="148"/>
                    </a:lnTo>
                    <a:lnTo>
                      <a:pt x="51" y="150"/>
                    </a:lnTo>
                    <a:lnTo>
                      <a:pt x="54" y="148"/>
                    </a:lnTo>
                    <a:lnTo>
                      <a:pt x="61" y="145"/>
                    </a:lnTo>
                    <a:lnTo>
                      <a:pt x="68" y="138"/>
                    </a:lnTo>
                    <a:lnTo>
                      <a:pt x="70" y="134"/>
                    </a:lnTo>
                    <a:lnTo>
                      <a:pt x="73" y="136"/>
                    </a:lnTo>
                    <a:lnTo>
                      <a:pt x="77" y="141"/>
                    </a:lnTo>
                    <a:lnTo>
                      <a:pt x="80" y="143"/>
                    </a:lnTo>
                    <a:lnTo>
                      <a:pt x="82" y="145"/>
                    </a:lnTo>
                    <a:lnTo>
                      <a:pt x="87" y="145"/>
                    </a:lnTo>
                    <a:lnTo>
                      <a:pt x="91" y="141"/>
                    </a:lnTo>
                    <a:lnTo>
                      <a:pt x="101" y="134"/>
                    </a:lnTo>
                    <a:lnTo>
                      <a:pt x="110" y="131"/>
                    </a:lnTo>
                    <a:lnTo>
                      <a:pt x="118" y="127"/>
                    </a:lnTo>
                    <a:lnTo>
                      <a:pt x="127" y="127"/>
                    </a:lnTo>
                    <a:lnTo>
                      <a:pt x="134" y="126"/>
                    </a:lnTo>
                    <a:lnTo>
                      <a:pt x="143" y="124"/>
                    </a:lnTo>
                    <a:lnTo>
                      <a:pt x="150" y="120"/>
                    </a:lnTo>
                    <a:lnTo>
                      <a:pt x="155" y="115"/>
                    </a:lnTo>
                    <a:lnTo>
                      <a:pt x="158" y="107"/>
                    </a:lnTo>
                    <a:lnTo>
                      <a:pt x="160" y="101"/>
                    </a:lnTo>
                    <a:lnTo>
                      <a:pt x="160" y="98"/>
                    </a:lnTo>
                    <a:lnTo>
                      <a:pt x="158" y="96"/>
                    </a:lnTo>
                    <a:lnTo>
                      <a:pt x="155" y="91"/>
                    </a:lnTo>
                    <a:lnTo>
                      <a:pt x="155" y="89"/>
                    </a:lnTo>
                    <a:lnTo>
                      <a:pt x="157" y="87"/>
                    </a:lnTo>
                    <a:lnTo>
                      <a:pt x="162" y="86"/>
                    </a:lnTo>
                    <a:lnTo>
                      <a:pt x="169" y="84"/>
                    </a:lnTo>
                    <a:lnTo>
                      <a:pt x="188" y="82"/>
                    </a:lnTo>
                    <a:lnTo>
                      <a:pt x="199" y="79"/>
                    </a:lnTo>
                    <a:lnTo>
                      <a:pt x="209" y="75"/>
                    </a:lnTo>
                    <a:lnTo>
                      <a:pt x="219" y="68"/>
                    </a:lnTo>
                    <a:lnTo>
                      <a:pt x="228" y="58"/>
                    </a:lnTo>
                    <a:lnTo>
                      <a:pt x="242" y="40"/>
                    </a:lnTo>
                    <a:lnTo>
                      <a:pt x="251" y="33"/>
                    </a:lnTo>
                    <a:lnTo>
                      <a:pt x="254" y="28"/>
                    </a:lnTo>
                    <a:lnTo>
                      <a:pt x="254" y="21"/>
                    </a:lnTo>
                    <a:lnTo>
                      <a:pt x="254" y="16"/>
                    </a:lnTo>
                    <a:lnTo>
                      <a:pt x="259" y="13"/>
                    </a:lnTo>
                    <a:lnTo>
                      <a:pt x="265" y="7"/>
                    </a:lnTo>
                    <a:lnTo>
                      <a:pt x="272" y="4"/>
                    </a:lnTo>
                    <a:lnTo>
                      <a:pt x="279" y="2"/>
                    </a:lnTo>
                    <a:lnTo>
                      <a:pt x="286" y="0"/>
                    </a:lnTo>
                    <a:lnTo>
                      <a:pt x="293" y="0"/>
                    </a:lnTo>
                    <a:lnTo>
                      <a:pt x="296" y="2"/>
                    </a:lnTo>
                    <a:lnTo>
                      <a:pt x="308" y="20"/>
                    </a:lnTo>
                    <a:lnTo>
                      <a:pt x="317" y="35"/>
                    </a:lnTo>
                    <a:lnTo>
                      <a:pt x="320" y="44"/>
                    </a:lnTo>
                    <a:lnTo>
                      <a:pt x="322" y="53"/>
                    </a:lnTo>
                    <a:lnTo>
                      <a:pt x="324" y="61"/>
                    </a:lnTo>
                    <a:lnTo>
                      <a:pt x="322" y="72"/>
                    </a:lnTo>
                    <a:lnTo>
                      <a:pt x="320" y="86"/>
                    </a:lnTo>
                    <a:lnTo>
                      <a:pt x="320" y="94"/>
                    </a:lnTo>
                    <a:lnTo>
                      <a:pt x="326" y="98"/>
                    </a:lnTo>
                    <a:lnTo>
                      <a:pt x="331" y="100"/>
                    </a:lnTo>
                    <a:lnTo>
                      <a:pt x="341" y="100"/>
                    </a:lnTo>
                    <a:lnTo>
                      <a:pt x="343" y="101"/>
                    </a:lnTo>
                    <a:lnTo>
                      <a:pt x="341" y="107"/>
                    </a:lnTo>
                    <a:lnTo>
                      <a:pt x="341" y="112"/>
                    </a:lnTo>
                    <a:lnTo>
                      <a:pt x="341" y="114"/>
                    </a:lnTo>
                    <a:lnTo>
                      <a:pt x="345" y="115"/>
                    </a:lnTo>
                    <a:lnTo>
                      <a:pt x="350" y="117"/>
                    </a:lnTo>
                    <a:lnTo>
                      <a:pt x="362" y="120"/>
                    </a:lnTo>
                    <a:lnTo>
                      <a:pt x="367" y="122"/>
                    </a:lnTo>
                    <a:lnTo>
                      <a:pt x="373" y="127"/>
                    </a:lnTo>
                    <a:lnTo>
                      <a:pt x="378" y="134"/>
                    </a:lnTo>
                    <a:lnTo>
                      <a:pt x="378" y="138"/>
                    </a:lnTo>
                    <a:lnTo>
                      <a:pt x="378" y="143"/>
                    </a:lnTo>
                    <a:lnTo>
                      <a:pt x="376" y="147"/>
                    </a:lnTo>
                    <a:lnTo>
                      <a:pt x="378" y="148"/>
                    </a:lnTo>
                    <a:lnTo>
                      <a:pt x="381" y="154"/>
                    </a:lnTo>
                    <a:lnTo>
                      <a:pt x="390" y="159"/>
                    </a:lnTo>
                    <a:lnTo>
                      <a:pt x="406" y="171"/>
                    </a:lnTo>
                    <a:lnTo>
                      <a:pt x="414" y="178"/>
                    </a:lnTo>
                    <a:lnTo>
                      <a:pt x="418" y="183"/>
                    </a:lnTo>
                    <a:lnTo>
                      <a:pt x="418" y="192"/>
                    </a:lnTo>
                    <a:lnTo>
                      <a:pt x="418" y="199"/>
                    </a:lnTo>
                    <a:lnTo>
                      <a:pt x="421" y="206"/>
                    </a:lnTo>
                    <a:lnTo>
                      <a:pt x="428" y="211"/>
                    </a:lnTo>
                    <a:lnTo>
                      <a:pt x="439" y="216"/>
                    </a:lnTo>
                    <a:lnTo>
                      <a:pt x="442" y="220"/>
                    </a:lnTo>
                    <a:lnTo>
                      <a:pt x="446" y="221"/>
                    </a:lnTo>
                    <a:lnTo>
                      <a:pt x="449" y="232"/>
                    </a:lnTo>
                    <a:lnTo>
                      <a:pt x="453" y="242"/>
                    </a:lnTo>
                    <a:lnTo>
                      <a:pt x="458" y="256"/>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88" name="Google Shape;988;p58"/>
              <p:cNvSpPr/>
              <p:nvPr/>
            </p:nvSpPr>
            <p:spPr>
              <a:xfrm>
                <a:off x="2412" y="2566"/>
                <a:ext cx="105" cy="190"/>
              </a:xfrm>
              <a:custGeom>
                <a:rect b="b" l="l" r="r" t="t"/>
                <a:pathLst>
                  <a:path extrusionOk="0" h="487" w="270">
                    <a:moveTo>
                      <a:pt x="167" y="465"/>
                    </a:moveTo>
                    <a:lnTo>
                      <a:pt x="216" y="465"/>
                    </a:lnTo>
                    <a:lnTo>
                      <a:pt x="225" y="468"/>
                    </a:lnTo>
                    <a:lnTo>
                      <a:pt x="235" y="472"/>
                    </a:lnTo>
                    <a:lnTo>
                      <a:pt x="244" y="473"/>
                    </a:lnTo>
                    <a:lnTo>
                      <a:pt x="249" y="475"/>
                    </a:lnTo>
                    <a:lnTo>
                      <a:pt x="253" y="477"/>
                    </a:lnTo>
                    <a:lnTo>
                      <a:pt x="260" y="482"/>
                    </a:lnTo>
                    <a:lnTo>
                      <a:pt x="263" y="486"/>
                    </a:lnTo>
                    <a:lnTo>
                      <a:pt x="265" y="487"/>
                    </a:lnTo>
                    <a:lnTo>
                      <a:pt x="268" y="487"/>
                    </a:lnTo>
                    <a:lnTo>
                      <a:pt x="268" y="486"/>
                    </a:lnTo>
                    <a:lnTo>
                      <a:pt x="268" y="482"/>
                    </a:lnTo>
                    <a:lnTo>
                      <a:pt x="268" y="477"/>
                    </a:lnTo>
                    <a:lnTo>
                      <a:pt x="268" y="470"/>
                    </a:lnTo>
                    <a:lnTo>
                      <a:pt x="268" y="466"/>
                    </a:lnTo>
                    <a:lnTo>
                      <a:pt x="270" y="463"/>
                    </a:lnTo>
                    <a:lnTo>
                      <a:pt x="268" y="447"/>
                    </a:lnTo>
                    <a:lnTo>
                      <a:pt x="265" y="435"/>
                    </a:lnTo>
                    <a:lnTo>
                      <a:pt x="261" y="425"/>
                    </a:lnTo>
                    <a:lnTo>
                      <a:pt x="256" y="418"/>
                    </a:lnTo>
                    <a:lnTo>
                      <a:pt x="246" y="409"/>
                    </a:lnTo>
                    <a:lnTo>
                      <a:pt x="237" y="399"/>
                    </a:lnTo>
                    <a:lnTo>
                      <a:pt x="232" y="393"/>
                    </a:lnTo>
                    <a:lnTo>
                      <a:pt x="230" y="390"/>
                    </a:lnTo>
                    <a:lnTo>
                      <a:pt x="230" y="379"/>
                    </a:lnTo>
                    <a:lnTo>
                      <a:pt x="230" y="372"/>
                    </a:lnTo>
                    <a:lnTo>
                      <a:pt x="228" y="369"/>
                    </a:lnTo>
                    <a:lnTo>
                      <a:pt x="226" y="367"/>
                    </a:lnTo>
                    <a:lnTo>
                      <a:pt x="219" y="360"/>
                    </a:lnTo>
                    <a:lnTo>
                      <a:pt x="216" y="348"/>
                    </a:lnTo>
                    <a:lnTo>
                      <a:pt x="212" y="334"/>
                    </a:lnTo>
                    <a:lnTo>
                      <a:pt x="212" y="327"/>
                    </a:lnTo>
                    <a:lnTo>
                      <a:pt x="214" y="318"/>
                    </a:lnTo>
                    <a:lnTo>
                      <a:pt x="214" y="310"/>
                    </a:lnTo>
                    <a:lnTo>
                      <a:pt x="214" y="306"/>
                    </a:lnTo>
                    <a:lnTo>
                      <a:pt x="212" y="303"/>
                    </a:lnTo>
                    <a:lnTo>
                      <a:pt x="211" y="299"/>
                    </a:lnTo>
                    <a:lnTo>
                      <a:pt x="209" y="298"/>
                    </a:lnTo>
                    <a:lnTo>
                      <a:pt x="212" y="294"/>
                    </a:lnTo>
                    <a:lnTo>
                      <a:pt x="221" y="285"/>
                    </a:lnTo>
                    <a:lnTo>
                      <a:pt x="228" y="273"/>
                    </a:lnTo>
                    <a:lnTo>
                      <a:pt x="246" y="235"/>
                    </a:lnTo>
                    <a:lnTo>
                      <a:pt x="247" y="230"/>
                    </a:lnTo>
                    <a:lnTo>
                      <a:pt x="247" y="226"/>
                    </a:lnTo>
                    <a:lnTo>
                      <a:pt x="244" y="221"/>
                    </a:lnTo>
                    <a:lnTo>
                      <a:pt x="240" y="209"/>
                    </a:lnTo>
                    <a:lnTo>
                      <a:pt x="239" y="202"/>
                    </a:lnTo>
                    <a:lnTo>
                      <a:pt x="235" y="197"/>
                    </a:lnTo>
                    <a:lnTo>
                      <a:pt x="232" y="191"/>
                    </a:lnTo>
                    <a:lnTo>
                      <a:pt x="226" y="186"/>
                    </a:lnTo>
                    <a:lnTo>
                      <a:pt x="214" y="176"/>
                    </a:lnTo>
                    <a:lnTo>
                      <a:pt x="206" y="167"/>
                    </a:lnTo>
                    <a:lnTo>
                      <a:pt x="195" y="155"/>
                    </a:lnTo>
                    <a:lnTo>
                      <a:pt x="193" y="151"/>
                    </a:lnTo>
                    <a:lnTo>
                      <a:pt x="193" y="148"/>
                    </a:lnTo>
                    <a:lnTo>
                      <a:pt x="195" y="139"/>
                    </a:lnTo>
                    <a:lnTo>
                      <a:pt x="197" y="136"/>
                    </a:lnTo>
                    <a:lnTo>
                      <a:pt x="200" y="134"/>
                    </a:lnTo>
                    <a:lnTo>
                      <a:pt x="204" y="132"/>
                    </a:lnTo>
                    <a:lnTo>
                      <a:pt x="209" y="132"/>
                    </a:lnTo>
                    <a:lnTo>
                      <a:pt x="218" y="136"/>
                    </a:lnTo>
                    <a:lnTo>
                      <a:pt x="226" y="136"/>
                    </a:lnTo>
                    <a:lnTo>
                      <a:pt x="237" y="136"/>
                    </a:lnTo>
                    <a:lnTo>
                      <a:pt x="251" y="130"/>
                    </a:lnTo>
                    <a:lnTo>
                      <a:pt x="244" y="127"/>
                    </a:lnTo>
                    <a:lnTo>
                      <a:pt x="240" y="122"/>
                    </a:lnTo>
                    <a:lnTo>
                      <a:pt x="235" y="115"/>
                    </a:lnTo>
                    <a:lnTo>
                      <a:pt x="233" y="110"/>
                    </a:lnTo>
                    <a:lnTo>
                      <a:pt x="230" y="96"/>
                    </a:lnTo>
                    <a:lnTo>
                      <a:pt x="230" y="82"/>
                    </a:lnTo>
                    <a:lnTo>
                      <a:pt x="232" y="56"/>
                    </a:lnTo>
                    <a:lnTo>
                      <a:pt x="230" y="47"/>
                    </a:lnTo>
                    <a:lnTo>
                      <a:pt x="230" y="45"/>
                    </a:lnTo>
                    <a:lnTo>
                      <a:pt x="228" y="43"/>
                    </a:lnTo>
                    <a:lnTo>
                      <a:pt x="225" y="40"/>
                    </a:lnTo>
                    <a:lnTo>
                      <a:pt x="225" y="38"/>
                    </a:lnTo>
                    <a:lnTo>
                      <a:pt x="223" y="29"/>
                    </a:lnTo>
                    <a:lnTo>
                      <a:pt x="223" y="21"/>
                    </a:lnTo>
                    <a:lnTo>
                      <a:pt x="221" y="17"/>
                    </a:lnTo>
                    <a:lnTo>
                      <a:pt x="218" y="15"/>
                    </a:lnTo>
                    <a:lnTo>
                      <a:pt x="212" y="12"/>
                    </a:lnTo>
                    <a:lnTo>
                      <a:pt x="212" y="10"/>
                    </a:lnTo>
                    <a:lnTo>
                      <a:pt x="214" y="5"/>
                    </a:lnTo>
                    <a:lnTo>
                      <a:pt x="214" y="3"/>
                    </a:lnTo>
                    <a:lnTo>
                      <a:pt x="212" y="2"/>
                    </a:lnTo>
                    <a:lnTo>
                      <a:pt x="195" y="0"/>
                    </a:lnTo>
                    <a:lnTo>
                      <a:pt x="195" y="15"/>
                    </a:lnTo>
                    <a:lnTo>
                      <a:pt x="199" y="26"/>
                    </a:lnTo>
                    <a:lnTo>
                      <a:pt x="202" y="31"/>
                    </a:lnTo>
                    <a:lnTo>
                      <a:pt x="207" y="33"/>
                    </a:lnTo>
                    <a:lnTo>
                      <a:pt x="211" y="35"/>
                    </a:lnTo>
                    <a:lnTo>
                      <a:pt x="214" y="36"/>
                    </a:lnTo>
                    <a:lnTo>
                      <a:pt x="216" y="43"/>
                    </a:lnTo>
                    <a:lnTo>
                      <a:pt x="214" y="54"/>
                    </a:lnTo>
                    <a:lnTo>
                      <a:pt x="211" y="66"/>
                    </a:lnTo>
                    <a:lnTo>
                      <a:pt x="206" y="73"/>
                    </a:lnTo>
                    <a:lnTo>
                      <a:pt x="202" y="78"/>
                    </a:lnTo>
                    <a:lnTo>
                      <a:pt x="197" y="82"/>
                    </a:lnTo>
                    <a:lnTo>
                      <a:pt x="192" y="85"/>
                    </a:lnTo>
                    <a:lnTo>
                      <a:pt x="185" y="94"/>
                    </a:lnTo>
                    <a:lnTo>
                      <a:pt x="179" y="106"/>
                    </a:lnTo>
                    <a:lnTo>
                      <a:pt x="172" y="125"/>
                    </a:lnTo>
                    <a:lnTo>
                      <a:pt x="162" y="162"/>
                    </a:lnTo>
                    <a:lnTo>
                      <a:pt x="155" y="181"/>
                    </a:lnTo>
                    <a:lnTo>
                      <a:pt x="152" y="186"/>
                    </a:lnTo>
                    <a:lnTo>
                      <a:pt x="150" y="190"/>
                    </a:lnTo>
                    <a:lnTo>
                      <a:pt x="143" y="193"/>
                    </a:lnTo>
                    <a:lnTo>
                      <a:pt x="138" y="197"/>
                    </a:lnTo>
                    <a:lnTo>
                      <a:pt x="134" y="204"/>
                    </a:lnTo>
                    <a:lnTo>
                      <a:pt x="127" y="224"/>
                    </a:lnTo>
                    <a:lnTo>
                      <a:pt x="120" y="245"/>
                    </a:lnTo>
                    <a:lnTo>
                      <a:pt x="117" y="256"/>
                    </a:lnTo>
                    <a:lnTo>
                      <a:pt x="112" y="266"/>
                    </a:lnTo>
                    <a:lnTo>
                      <a:pt x="105" y="278"/>
                    </a:lnTo>
                    <a:lnTo>
                      <a:pt x="101" y="282"/>
                    </a:lnTo>
                    <a:lnTo>
                      <a:pt x="99" y="282"/>
                    </a:lnTo>
                    <a:lnTo>
                      <a:pt x="96" y="282"/>
                    </a:lnTo>
                    <a:lnTo>
                      <a:pt x="94" y="280"/>
                    </a:lnTo>
                    <a:lnTo>
                      <a:pt x="85" y="268"/>
                    </a:lnTo>
                    <a:lnTo>
                      <a:pt x="78" y="263"/>
                    </a:lnTo>
                    <a:lnTo>
                      <a:pt x="73" y="258"/>
                    </a:lnTo>
                    <a:lnTo>
                      <a:pt x="66" y="258"/>
                    </a:lnTo>
                    <a:lnTo>
                      <a:pt x="61" y="258"/>
                    </a:lnTo>
                    <a:lnTo>
                      <a:pt x="56" y="259"/>
                    </a:lnTo>
                    <a:lnTo>
                      <a:pt x="52" y="263"/>
                    </a:lnTo>
                    <a:lnTo>
                      <a:pt x="49" y="268"/>
                    </a:lnTo>
                    <a:lnTo>
                      <a:pt x="45" y="273"/>
                    </a:lnTo>
                    <a:lnTo>
                      <a:pt x="44" y="278"/>
                    </a:lnTo>
                    <a:lnTo>
                      <a:pt x="42" y="282"/>
                    </a:lnTo>
                    <a:lnTo>
                      <a:pt x="35" y="285"/>
                    </a:lnTo>
                    <a:lnTo>
                      <a:pt x="28" y="289"/>
                    </a:lnTo>
                    <a:lnTo>
                      <a:pt x="24" y="292"/>
                    </a:lnTo>
                    <a:lnTo>
                      <a:pt x="19" y="299"/>
                    </a:lnTo>
                    <a:lnTo>
                      <a:pt x="14" y="313"/>
                    </a:lnTo>
                    <a:lnTo>
                      <a:pt x="11" y="325"/>
                    </a:lnTo>
                    <a:lnTo>
                      <a:pt x="7" y="338"/>
                    </a:lnTo>
                    <a:lnTo>
                      <a:pt x="0" y="355"/>
                    </a:lnTo>
                    <a:lnTo>
                      <a:pt x="0" y="362"/>
                    </a:lnTo>
                    <a:lnTo>
                      <a:pt x="2" y="365"/>
                    </a:lnTo>
                    <a:lnTo>
                      <a:pt x="5" y="365"/>
                    </a:lnTo>
                    <a:lnTo>
                      <a:pt x="7" y="365"/>
                    </a:lnTo>
                    <a:lnTo>
                      <a:pt x="11" y="364"/>
                    </a:lnTo>
                    <a:lnTo>
                      <a:pt x="12" y="364"/>
                    </a:lnTo>
                    <a:lnTo>
                      <a:pt x="14" y="369"/>
                    </a:lnTo>
                    <a:lnTo>
                      <a:pt x="16" y="381"/>
                    </a:lnTo>
                    <a:lnTo>
                      <a:pt x="19" y="385"/>
                    </a:lnTo>
                    <a:lnTo>
                      <a:pt x="26" y="388"/>
                    </a:lnTo>
                    <a:lnTo>
                      <a:pt x="30" y="390"/>
                    </a:lnTo>
                    <a:lnTo>
                      <a:pt x="31" y="388"/>
                    </a:lnTo>
                    <a:lnTo>
                      <a:pt x="35" y="386"/>
                    </a:lnTo>
                    <a:lnTo>
                      <a:pt x="37" y="383"/>
                    </a:lnTo>
                    <a:lnTo>
                      <a:pt x="40" y="385"/>
                    </a:lnTo>
                    <a:lnTo>
                      <a:pt x="42" y="388"/>
                    </a:lnTo>
                    <a:lnTo>
                      <a:pt x="42" y="390"/>
                    </a:lnTo>
                    <a:lnTo>
                      <a:pt x="40" y="393"/>
                    </a:lnTo>
                    <a:lnTo>
                      <a:pt x="37" y="397"/>
                    </a:lnTo>
                    <a:lnTo>
                      <a:pt x="37" y="399"/>
                    </a:lnTo>
                    <a:lnTo>
                      <a:pt x="38" y="400"/>
                    </a:lnTo>
                    <a:lnTo>
                      <a:pt x="42" y="404"/>
                    </a:lnTo>
                    <a:lnTo>
                      <a:pt x="42" y="406"/>
                    </a:lnTo>
                    <a:lnTo>
                      <a:pt x="40" y="407"/>
                    </a:lnTo>
                    <a:lnTo>
                      <a:pt x="45" y="414"/>
                    </a:lnTo>
                    <a:lnTo>
                      <a:pt x="47" y="419"/>
                    </a:lnTo>
                    <a:lnTo>
                      <a:pt x="49" y="425"/>
                    </a:lnTo>
                    <a:lnTo>
                      <a:pt x="49" y="435"/>
                    </a:lnTo>
                    <a:lnTo>
                      <a:pt x="45" y="446"/>
                    </a:lnTo>
                    <a:lnTo>
                      <a:pt x="45" y="458"/>
                    </a:lnTo>
                    <a:lnTo>
                      <a:pt x="54" y="463"/>
                    </a:lnTo>
                    <a:lnTo>
                      <a:pt x="63" y="465"/>
                    </a:lnTo>
                    <a:lnTo>
                      <a:pt x="77" y="465"/>
                    </a:lnTo>
                    <a:lnTo>
                      <a:pt x="99" y="465"/>
                    </a:lnTo>
                    <a:lnTo>
                      <a:pt x="103" y="459"/>
                    </a:lnTo>
                    <a:lnTo>
                      <a:pt x="106" y="458"/>
                    </a:lnTo>
                    <a:lnTo>
                      <a:pt x="139" y="459"/>
                    </a:lnTo>
                    <a:lnTo>
                      <a:pt x="165" y="459"/>
                    </a:lnTo>
                    <a:lnTo>
                      <a:pt x="165" y="461"/>
                    </a:lnTo>
                    <a:lnTo>
                      <a:pt x="167" y="465"/>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89" name="Google Shape;989;p58"/>
              <p:cNvSpPr/>
              <p:nvPr/>
            </p:nvSpPr>
            <p:spPr>
              <a:xfrm>
                <a:off x="2447" y="2722"/>
                <a:ext cx="105" cy="144"/>
              </a:xfrm>
              <a:custGeom>
                <a:rect b="b" l="l" r="r" t="t"/>
                <a:pathLst>
                  <a:path extrusionOk="0" h="369" w="266">
                    <a:moveTo>
                      <a:pt x="76" y="65"/>
                    </a:moveTo>
                    <a:lnTo>
                      <a:pt x="76" y="65"/>
                    </a:lnTo>
                    <a:lnTo>
                      <a:pt x="76" y="72"/>
                    </a:lnTo>
                    <a:lnTo>
                      <a:pt x="74" y="79"/>
                    </a:lnTo>
                    <a:lnTo>
                      <a:pt x="71" y="86"/>
                    </a:lnTo>
                    <a:lnTo>
                      <a:pt x="71" y="91"/>
                    </a:lnTo>
                    <a:lnTo>
                      <a:pt x="73" y="98"/>
                    </a:lnTo>
                    <a:lnTo>
                      <a:pt x="74" y="101"/>
                    </a:lnTo>
                    <a:lnTo>
                      <a:pt x="78" y="103"/>
                    </a:lnTo>
                    <a:lnTo>
                      <a:pt x="81" y="103"/>
                    </a:lnTo>
                    <a:lnTo>
                      <a:pt x="85" y="101"/>
                    </a:lnTo>
                    <a:lnTo>
                      <a:pt x="94" y="100"/>
                    </a:lnTo>
                    <a:lnTo>
                      <a:pt x="102" y="98"/>
                    </a:lnTo>
                    <a:lnTo>
                      <a:pt x="106" y="98"/>
                    </a:lnTo>
                    <a:lnTo>
                      <a:pt x="109" y="101"/>
                    </a:lnTo>
                    <a:lnTo>
                      <a:pt x="115" y="106"/>
                    </a:lnTo>
                    <a:lnTo>
                      <a:pt x="118" y="112"/>
                    </a:lnTo>
                    <a:lnTo>
                      <a:pt x="118" y="117"/>
                    </a:lnTo>
                    <a:lnTo>
                      <a:pt x="118" y="122"/>
                    </a:lnTo>
                    <a:lnTo>
                      <a:pt x="116" y="127"/>
                    </a:lnTo>
                    <a:lnTo>
                      <a:pt x="115" y="131"/>
                    </a:lnTo>
                    <a:lnTo>
                      <a:pt x="111" y="133"/>
                    </a:lnTo>
                    <a:lnTo>
                      <a:pt x="108" y="134"/>
                    </a:lnTo>
                    <a:lnTo>
                      <a:pt x="104" y="136"/>
                    </a:lnTo>
                    <a:lnTo>
                      <a:pt x="102" y="140"/>
                    </a:lnTo>
                    <a:lnTo>
                      <a:pt x="99" y="147"/>
                    </a:lnTo>
                    <a:lnTo>
                      <a:pt x="97" y="159"/>
                    </a:lnTo>
                    <a:lnTo>
                      <a:pt x="97" y="164"/>
                    </a:lnTo>
                    <a:lnTo>
                      <a:pt x="99" y="167"/>
                    </a:lnTo>
                    <a:lnTo>
                      <a:pt x="102" y="171"/>
                    </a:lnTo>
                    <a:lnTo>
                      <a:pt x="108" y="173"/>
                    </a:lnTo>
                    <a:lnTo>
                      <a:pt x="115" y="178"/>
                    </a:lnTo>
                    <a:lnTo>
                      <a:pt x="118" y="181"/>
                    </a:lnTo>
                    <a:lnTo>
                      <a:pt x="118" y="185"/>
                    </a:lnTo>
                    <a:lnTo>
                      <a:pt x="116" y="197"/>
                    </a:lnTo>
                    <a:lnTo>
                      <a:pt x="118" y="211"/>
                    </a:lnTo>
                    <a:lnTo>
                      <a:pt x="118" y="227"/>
                    </a:lnTo>
                    <a:lnTo>
                      <a:pt x="116" y="234"/>
                    </a:lnTo>
                    <a:lnTo>
                      <a:pt x="115" y="239"/>
                    </a:lnTo>
                    <a:lnTo>
                      <a:pt x="111" y="244"/>
                    </a:lnTo>
                    <a:lnTo>
                      <a:pt x="111" y="248"/>
                    </a:lnTo>
                    <a:lnTo>
                      <a:pt x="111" y="254"/>
                    </a:lnTo>
                    <a:lnTo>
                      <a:pt x="111" y="258"/>
                    </a:lnTo>
                    <a:lnTo>
                      <a:pt x="109" y="260"/>
                    </a:lnTo>
                    <a:lnTo>
                      <a:pt x="104" y="261"/>
                    </a:lnTo>
                    <a:lnTo>
                      <a:pt x="101" y="261"/>
                    </a:lnTo>
                    <a:lnTo>
                      <a:pt x="99" y="260"/>
                    </a:lnTo>
                    <a:lnTo>
                      <a:pt x="95" y="253"/>
                    </a:lnTo>
                    <a:lnTo>
                      <a:pt x="95" y="249"/>
                    </a:lnTo>
                    <a:lnTo>
                      <a:pt x="94" y="249"/>
                    </a:lnTo>
                    <a:lnTo>
                      <a:pt x="90" y="253"/>
                    </a:lnTo>
                    <a:lnTo>
                      <a:pt x="83" y="260"/>
                    </a:lnTo>
                    <a:lnTo>
                      <a:pt x="80" y="260"/>
                    </a:lnTo>
                    <a:lnTo>
                      <a:pt x="76" y="260"/>
                    </a:lnTo>
                    <a:lnTo>
                      <a:pt x="73" y="258"/>
                    </a:lnTo>
                    <a:lnTo>
                      <a:pt x="69" y="254"/>
                    </a:lnTo>
                    <a:lnTo>
                      <a:pt x="61" y="242"/>
                    </a:lnTo>
                    <a:lnTo>
                      <a:pt x="57" y="235"/>
                    </a:lnTo>
                    <a:lnTo>
                      <a:pt x="54" y="232"/>
                    </a:lnTo>
                    <a:lnTo>
                      <a:pt x="50" y="232"/>
                    </a:lnTo>
                    <a:lnTo>
                      <a:pt x="48" y="232"/>
                    </a:lnTo>
                    <a:lnTo>
                      <a:pt x="48" y="239"/>
                    </a:lnTo>
                    <a:lnTo>
                      <a:pt x="50" y="248"/>
                    </a:lnTo>
                    <a:lnTo>
                      <a:pt x="50" y="253"/>
                    </a:lnTo>
                    <a:lnTo>
                      <a:pt x="50" y="254"/>
                    </a:lnTo>
                    <a:lnTo>
                      <a:pt x="47" y="256"/>
                    </a:lnTo>
                    <a:lnTo>
                      <a:pt x="43" y="258"/>
                    </a:lnTo>
                    <a:lnTo>
                      <a:pt x="26" y="258"/>
                    </a:lnTo>
                    <a:lnTo>
                      <a:pt x="22" y="258"/>
                    </a:lnTo>
                    <a:lnTo>
                      <a:pt x="21" y="261"/>
                    </a:lnTo>
                    <a:lnTo>
                      <a:pt x="19" y="267"/>
                    </a:lnTo>
                    <a:lnTo>
                      <a:pt x="19" y="272"/>
                    </a:lnTo>
                    <a:lnTo>
                      <a:pt x="19" y="282"/>
                    </a:lnTo>
                    <a:lnTo>
                      <a:pt x="22" y="288"/>
                    </a:lnTo>
                    <a:lnTo>
                      <a:pt x="24" y="293"/>
                    </a:lnTo>
                    <a:lnTo>
                      <a:pt x="29" y="300"/>
                    </a:lnTo>
                    <a:lnTo>
                      <a:pt x="29" y="308"/>
                    </a:lnTo>
                    <a:lnTo>
                      <a:pt x="29" y="312"/>
                    </a:lnTo>
                    <a:lnTo>
                      <a:pt x="27" y="314"/>
                    </a:lnTo>
                    <a:lnTo>
                      <a:pt x="24" y="314"/>
                    </a:lnTo>
                    <a:lnTo>
                      <a:pt x="22" y="312"/>
                    </a:lnTo>
                    <a:lnTo>
                      <a:pt x="15" y="308"/>
                    </a:lnTo>
                    <a:lnTo>
                      <a:pt x="12" y="308"/>
                    </a:lnTo>
                    <a:lnTo>
                      <a:pt x="0" y="319"/>
                    </a:lnTo>
                    <a:lnTo>
                      <a:pt x="17" y="340"/>
                    </a:lnTo>
                    <a:lnTo>
                      <a:pt x="22" y="347"/>
                    </a:lnTo>
                    <a:lnTo>
                      <a:pt x="24" y="354"/>
                    </a:lnTo>
                    <a:lnTo>
                      <a:pt x="27" y="362"/>
                    </a:lnTo>
                    <a:lnTo>
                      <a:pt x="33" y="369"/>
                    </a:lnTo>
                    <a:lnTo>
                      <a:pt x="40" y="361"/>
                    </a:lnTo>
                    <a:lnTo>
                      <a:pt x="47" y="354"/>
                    </a:lnTo>
                    <a:lnTo>
                      <a:pt x="54" y="348"/>
                    </a:lnTo>
                    <a:lnTo>
                      <a:pt x="57" y="345"/>
                    </a:lnTo>
                    <a:lnTo>
                      <a:pt x="61" y="343"/>
                    </a:lnTo>
                    <a:lnTo>
                      <a:pt x="64" y="345"/>
                    </a:lnTo>
                    <a:lnTo>
                      <a:pt x="73" y="354"/>
                    </a:lnTo>
                    <a:lnTo>
                      <a:pt x="78" y="359"/>
                    </a:lnTo>
                    <a:lnTo>
                      <a:pt x="85" y="359"/>
                    </a:lnTo>
                    <a:lnTo>
                      <a:pt x="90" y="355"/>
                    </a:lnTo>
                    <a:lnTo>
                      <a:pt x="95" y="352"/>
                    </a:lnTo>
                    <a:lnTo>
                      <a:pt x="104" y="342"/>
                    </a:lnTo>
                    <a:lnTo>
                      <a:pt x="109" y="340"/>
                    </a:lnTo>
                    <a:lnTo>
                      <a:pt x="113" y="340"/>
                    </a:lnTo>
                    <a:lnTo>
                      <a:pt x="115" y="342"/>
                    </a:lnTo>
                    <a:lnTo>
                      <a:pt x="118" y="343"/>
                    </a:lnTo>
                    <a:lnTo>
                      <a:pt x="118" y="347"/>
                    </a:lnTo>
                    <a:lnTo>
                      <a:pt x="116" y="354"/>
                    </a:lnTo>
                    <a:lnTo>
                      <a:pt x="115" y="355"/>
                    </a:lnTo>
                    <a:lnTo>
                      <a:pt x="115" y="359"/>
                    </a:lnTo>
                    <a:lnTo>
                      <a:pt x="116" y="361"/>
                    </a:lnTo>
                    <a:lnTo>
                      <a:pt x="120" y="364"/>
                    </a:lnTo>
                    <a:lnTo>
                      <a:pt x="123" y="364"/>
                    </a:lnTo>
                    <a:lnTo>
                      <a:pt x="127" y="364"/>
                    </a:lnTo>
                    <a:lnTo>
                      <a:pt x="134" y="361"/>
                    </a:lnTo>
                    <a:lnTo>
                      <a:pt x="139" y="355"/>
                    </a:lnTo>
                    <a:lnTo>
                      <a:pt x="144" y="348"/>
                    </a:lnTo>
                    <a:lnTo>
                      <a:pt x="153" y="335"/>
                    </a:lnTo>
                    <a:lnTo>
                      <a:pt x="156" y="329"/>
                    </a:lnTo>
                    <a:lnTo>
                      <a:pt x="162" y="326"/>
                    </a:lnTo>
                    <a:lnTo>
                      <a:pt x="165" y="324"/>
                    </a:lnTo>
                    <a:lnTo>
                      <a:pt x="170" y="321"/>
                    </a:lnTo>
                    <a:lnTo>
                      <a:pt x="174" y="317"/>
                    </a:lnTo>
                    <a:lnTo>
                      <a:pt x="177" y="310"/>
                    </a:lnTo>
                    <a:lnTo>
                      <a:pt x="179" y="303"/>
                    </a:lnTo>
                    <a:lnTo>
                      <a:pt x="181" y="296"/>
                    </a:lnTo>
                    <a:lnTo>
                      <a:pt x="181" y="289"/>
                    </a:lnTo>
                    <a:lnTo>
                      <a:pt x="179" y="284"/>
                    </a:lnTo>
                    <a:lnTo>
                      <a:pt x="177" y="279"/>
                    </a:lnTo>
                    <a:lnTo>
                      <a:pt x="177" y="272"/>
                    </a:lnTo>
                    <a:lnTo>
                      <a:pt x="177" y="260"/>
                    </a:lnTo>
                    <a:lnTo>
                      <a:pt x="181" y="248"/>
                    </a:lnTo>
                    <a:lnTo>
                      <a:pt x="188" y="234"/>
                    </a:lnTo>
                    <a:lnTo>
                      <a:pt x="195" y="221"/>
                    </a:lnTo>
                    <a:lnTo>
                      <a:pt x="203" y="211"/>
                    </a:lnTo>
                    <a:lnTo>
                      <a:pt x="210" y="202"/>
                    </a:lnTo>
                    <a:lnTo>
                      <a:pt x="219" y="197"/>
                    </a:lnTo>
                    <a:lnTo>
                      <a:pt x="224" y="192"/>
                    </a:lnTo>
                    <a:lnTo>
                      <a:pt x="228" y="188"/>
                    </a:lnTo>
                    <a:lnTo>
                      <a:pt x="229" y="183"/>
                    </a:lnTo>
                    <a:lnTo>
                      <a:pt x="231" y="178"/>
                    </a:lnTo>
                    <a:lnTo>
                      <a:pt x="233" y="164"/>
                    </a:lnTo>
                    <a:lnTo>
                      <a:pt x="235" y="155"/>
                    </a:lnTo>
                    <a:lnTo>
                      <a:pt x="238" y="147"/>
                    </a:lnTo>
                    <a:lnTo>
                      <a:pt x="242" y="140"/>
                    </a:lnTo>
                    <a:lnTo>
                      <a:pt x="242" y="134"/>
                    </a:lnTo>
                    <a:lnTo>
                      <a:pt x="242" y="131"/>
                    </a:lnTo>
                    <a:lnTo>
                      <a:pt x="240" y="127"/>
                    </a:lnTo>
                    <a:lnTo>
                      <a:pt x="238" y="122"/>
                    </a:lnTo>
                    <a:lnTo>
                      <a:pt x="238" y="117"/>
                    </a:lnTo>
                    <a:lnTo>
                      <a:pt x="238" y="110"/>
                    </a:lnTo>
                    <a:lnTo>
                      <a:pt x="240" y="100"/>
                    </a:lnTo>
                    <a:lnTo>
                      <a:pt x="243" y="87"/>
                    </a:lnTo>
                    <a:lnTo>
                      <a:pt x="243" y="80"/>
                    </a:lnTo>
                    <a:lnTo>
                      <a:pt x="243" y="68"/>
                    </a:lnTo>
                    <a:lnTo>
                      <a:pt x="245" y="59"/>
                    </a:lnTo>
                    <a:lnTo>
                      <a:pt x="247" y="54"/>
                    </a:lnTo>
                    <a:lnTo>
                      <a:pt x="250" y="47"/>
                    </a:lnTo>
                    <a:lnTo>
                      <a:pt x="259" y="32"/>
                    </a:lnTo>
                    <a:lnTo>
                      <a:pt x="264" y="23"/>
                    </a:lnTo>
                    <a:lnTo>
                      <a:pt x="266" y="16"/>
                    </a:lnTo>
                    <a:lnTo>
                      <a:pt x="264" y="9"/>
                    </a:lnTo>
                    <a:lnTo>
                      <a:pt x="261" y="6"/>
                    </a:lnTo>
                    <a:lnTo>
                      <a:pt x="257" y="6"/>
                    </a:lnTo>
                    <a:lnTo>
                      <a:pt x="250" y="6"/>
                    </a:lnTo>
                    <a:lnTo>
                      <a:pt x="247" y="7"/>
                    </a:lnTo>
                    <a:lnTo>
                      <a:pt x="243" y="7"/>
                    </a:lnTo>
                    <a:lnTo>
                      <a:pt x="238" y="6"/>
                    </a:lnTo>
                    <a:lnTo>
                      <a:pt x="231" y="2"/>
                    </a:lnTo>
                    <a:lnTo>
                      <a:pt x="228" y="0"/>
                    </a:lnTo>
                    <a:lnTo>
                      <a:pt x="224" y="0"/>
                    </a:lnTo>
                    <a:lnTo>
                      <a:pt x="219" y="2"/>
                    </a:lnTo>
                    <a:lnTo>
                      <a:pt x="214" y="4"/>
                    </a:lnTo>
                    <a:lnTo>
                      <a:pt x="209" y="6"/>
                    </a:lnTo>
                    <a:lnTo>
                      <a:pt x="202" y="4"/>
                    </a:lnTo>
                    <a:lnTo>
                      <a:pt x="196" y="6"/>
                    </a:lnTo>
                    <a:lnTo>
                      <a:pt x="193" y="9"/>
                    </a:lnTo>
                    <a:lnTo>
                      <a:pt x="189" y="14"/>
                    </a:lnTo>
                    <a:lnTo>
                      <a:pt x="188" y="23"/>
                    </a:lnTo>
                    <a:lnTo>
                      <a:pt x="186" y="42"/>
                    </a:lnTo>
                    <a:lnTo>
                      <a:pt x="182" y="53"/>
                    </a:lnTo>
                    <a:lnTo>
                      <a:pt x="179" y="63"/>
                    </a:lnTo>
                    <a:lnTo>
                      <a:pt x="177" y="66"/>
                    </a:lnTo>
                    <a:lnTo>
                      <a:pt x="177" y="70"/>
                    </a:lnTo>
                    <a:lnTo>
                      <a:pt x="177" y="77"/>
                    </a:lnTo>
                    <a:lnTo>
                      <a:pt x="177" y="82"/>
                    </a:lnTo>
                    <a:lnTo>
                      <a:pt x="177" y="86"/>
                    </a:lnTo>
                    <a:lnTo>
                      <a:pt x="177" y="87"/>
                    </a:lnTo>
                    <a:lnTo>
                      <a:pt x="174" y="87"/>
                    </a:lnTo>
                    <a:lnTo>
                      <a:pt x="172" y="86"/>
                    </a:lnTo>
                    <a:lnTo>
                      <a:pt x="169" y="82"/>
                    </a:lnTo>
                    <a:lnTo>
                      <a:pt x="162" y="77"/>
                    </a:lnTo>
                    <a:lnTo>
                      <a:pt x="158" y="75"/>
                    </a:lnTo>
                    <a:lnTo>
                      <a:pt x="153" y="73"/>
                    </a:lnTo>
                    <a:lnTo>
                      <a:pt x="144" y="72"/>
                    </a:lnTo>
                    <a:lnTo>
                      <a:pt x="134" y="68"/>
                    </a:lnTo>
                    <a:lnTo>
                      <a:pt x="125" y="65"/>
                    </a:lnTo>
                    <a:lnTo>
                      <a:pt x="76" y="65"/>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90" name="Google Shape;990;p58"/>
              <p:cNvSpPr/>
              <p:nvPr/>
            </p:nvSpPr>
            <p:spPr>
              <a:xfrm>
                <a:off x="2416" y="2745"/>
                <a:ext cx="78" cy="100"/>
              </a:xfrm>
              <a:custGeom>
                <a:rect b="b" l="l" r="r" t="t"/>
                <a:pathLst>
                  <a:path extrusionOk="0" h="261" w="202">
                    <a:moveTo>
                      <a:pt x="92" y="7"/>
                    </a:moveTo>
                    <a:lnTo>
                      <a:pt x="92" y="7"/>
                    </a:lnTo>
                    <a:lnTo>
                      <a:pt x="96" y="1"/>
                    </a:lnTo>
                    <a:lnTo>
                      <a:pt x="99" y="0"/>
                    </a:lnTo>
                    <a:lnTo>
                      <a:pt x="132" y="1"/>
                    </a:lnTo>
                    <a:lnTo>
                      <a:pt x="158" y="1"/>
                    </a:lnTo>
                    <a:lnTo>
                      <a:pt x="158" y="3"/>
                    </a:lnTo>
                    <a:lnTo>
                      <a:pt x="160" y="7"/>
                    </a:lnTo>
                    <a:lnTo>
                      <a:pt x="160" y="14"/>
                    </a:lnTo>
                    <a:lnTo>
                      <a:pt x="158" y="21"/>
                    </a:lnTo>
                    <a:lnTo>
                      <a:pt x="155" y="28"/>
                    </a:lnTo>
                    <a:lnTo>
                      <a:pt x="155" y="33"/>
                    </a:lnTo>
                    <a:lnTo>
                      <a:pt x="157" y="40"/>
                    </a:lnTo>
                    <a:lnTo>
                      <a:pt x="158" y="43"/>
                    </a:lnTo>
                    <a:lnTo>
                      <a:pt x="162" y="45"/>
                    </a:lnTo>
                    <a:lnTo>
                      <a:pt x="165" y="45"/>
                    </a:lnTo>
                    <a:lnTo>
                      <a:pt x="169" y="43"/>
                    </a:lnTo>
                    <a:lnTo>
                      <a:pt x="178" y="42"/>
                    </a:lnTo>
                    <a:lnTo>
                      <a:pt x="186" y="40"/>
                    </a:lnTo>
                    <a:lnTo>
                      <a:pt x="190" y="40"/>
                    </a:lnTo>
                    <a:lnTo>
                      <a:pt x="193" y="43"/>
                    </a:lnTo>
                    <a:lnTo>
                      <a:pt x="199" y="48"/>
                    </a:lnTo>
                    <a:lnTo>
                      <a:pt x="202" y="54"/>
                    </a:lnTo>
                    <a:lnTo>
                      <a:pt x="202" y="59"/>
                    </a:lnTo>
                    <a:lnTo>
                      <a:pt x="202" y="64"/>
                    </a:lnTo>
                    <a:lnTo>
                      <a:pt x="200" y="69"/>
                    </a:lnTo>
                    <a:lnTo>
                      <a:pt x="199" y="73"/>
                    </a:lnTo>
                    <a:lnTo>
                      <a:pt x="195" y="75"/>
                    </a:lnTo>
                    <a:lnTo>
                      <a:pt x="192" y="76"/>
                    </a:lnTo>
                    <a:lnTo>
                      <a:pt x="188" y="78"/>
                    </a:lnTo>
                    <a:lnTo>
                      <a:pt x="186" y="82"/>
                    </a:lnTo>
                    <a:lnTo>
                      <a:pt x="183" y="89"/>
                    </a:lnTo>
                    <a:lnTo>
                      <a:pt x="181" y="101"/>
                    </a:lnTo>
                    <a:lnTo>
                      <a:pt x="181" y="106"/>
                    </a:lnTo>
                    <a:lnTo>
                      <a:pt x="183" y="109"/>
                    </a:lnTo>
                    <a:lnTo>
                      <a:pt x="186" y="113"/>
                    </a:lnTo>
                    <a:lnTo>
                      <a:pt x="192" y="115"/>
                    </a:lnTo>
                    <a:lnTo>
                      <a:pt x="199" y="120"/>
                    </a:lnTo>
                    <a:lnTo>
                      <a:pt x="202" y="123"/>
                    </a:lnTo>
                    <a:lnTo>
                      <a:pt x="202" y="127"/>
                    </a:lnTo>
                    <a:lnTo>
                      <a:pt x="200" y="139"/>
                    </a:lnTo>
                    <a:lnTo>
                      <a:pt x="202" y="153"/>
                    </a:lnTo>
                    <a:lnTo>
                      <a:pt x="202" y="169"/>
                    </a:lnTo>
                    <a:lnTo>
                      <a:pt x="200" y="176"/>
                    </a:lnTo>
                    <a:lnTo>
                      <a:pt x="199" y="181"/>
                    </a:lnTo>
                    <a:lnTo>
                      <a:pt x="195" y="186"/>
                    </a:lnTo>
                    <a:lnTo>
                      <a:pt x="195" y="190"/>
                    </a:lnTo>
                    <a:lnTo>
                      <a:pt x="195" y="196"/>
                    </a:lnTo>
                    <a:lnTo>
                      <a:pt x="195" y="200"/>
                    </a:lnTo>
                    <a:lnTo>
                      <a:pt x="193" y="202"/>
                    </a:lnTo>
                    <a:lnTo>
                      <a:pt x="188" y="203"/>
                    </a:lnTo>
                    <a:lnTo>
                      <a:pt x="185" y="203"/>
                    </a:lnTo>
                    <a:lnTo>
                      <a:pt x="183" y="202"/>
                    </a:lnTo>
                    <a:lnTo>
                      <a:pt x="179" y="195"/>
                    </a:lnTo>
                    <a:lnTo>
                      <a:pt x="179" y="191"/>
                    </a:lnTo>
                    <a:lnTo>
                      <a:pt x="178" y="191"/>
                    </a:lnTo>
                    <a:lnTo>
                      <a:pt x="174" y="195"/>
                    </a:lnTo>
                    <a:lnTo>
                      <a:pt x="167" y="202"/>
                    </a:lnTo>
                    <a:lnTo>
                      <a:pt x="164" y="202"/>
                    </a:lnTo>
                    <a:lnTo>
                      <a:pt x="160" y="202"/>
                    </a:lnTo>
                    <a:lnTo>
                      <a:pt x="157" y="200"/>
                    </a:lnTo>
                    <a:lnTo>
                      <a:pt x="153" y="196"/>
                    </a:lnTo>
                    <a:lnTo>
                      <a:pt x="145" y="184"/>
                    </a:lnTo>
                    <a:lnTo>
                      <a:pt x="141" y="177"/>
                    </a:lnTo>
                    <a:lnTo>
                      <a:pt x="138" y="174"/>
                    </a:lnTo>
                    <a:lnTo>
                      <a:pt x="134" y="174"/>
                    </a:lnTo>
                    <a:lnTo>
                      <a:pt x="132" y="174"/>
                    </a:lnTo>
                    <a:lnTo>
                      <a:pt x="132" y="181"/>
                    </a:lnTo>
                    <a:lnTo>
                      <a:pt x="134" y="190"/>
                    </a:lnTo>
                    <a:lnTo>
                      <a:pt x="134" y="195"/>
                    </a:lnTo>
                    <a:lnTo>
                      <a:pt x="134" y="196"/>
                    </a:lnTo>
                    <a:lnTo>
                      <a:pt x="131" y="198"/>
                    </a:lnTo>
                    <a:lnTo>
                      <a:pt x="127" y="200"/>
                    </a:lnTo>
                    <a:lnTo>
                      <a:pt x="110" y="200"/>
                    </a:lnTo>
                    <a:lnTo>
                      <a:pt x="106" y="200"/>
                    </a:lnTo>
                    <a:lnTo>
                      <a:pt x="105" y="203"/>
                    </a:lnTo>
                    <a:lnTo>
                      <a:pt x="103" y="209"/>
                    </a:lnTo>
                    <a:lnTo>
                      <a:pt x="103" y="214"/>
                    </a:lnTo>
                    <a:lnTo>
                      <a:pt x="103" y="224"/>
                    </a:lnTo>
                    <a:lnTo>
                      <a:pt x="106" y="230"/>
                    </a:lnTo>
                    <a:lnTo>
                      <a:pt x="108" y="235"/>
                    </a:lnTo>
                    <a:lnTo>
                      <a:pt x="113" y="242"/>
                    </a:lnTo>
                    <a:lnTo>
                      <a:pt x="113" y="250"/>
                    </a:lnTo>
                    <a:lnTo>
                      <a:pt x="113" y="254"/>
                    </a:lnTo>
                    <a:lnTo>
                      <a:pt x="111" y="256"/>
                    </a:lnTo>
                    <a:lnTo>
                      <a:pt x="108" y="256"/>
                    </a:lnTo>
                    <a:lnTo>
                      <a:pt x="106" y="254"/>
                    </a:lnTo>
                    <a:lnTo>
                      <a:pt x="99" y="250"/>
                    </a:lnTo>
                    <a:lnTo>
                      <a:pt x="96" y="250"/>
                    </a:lnTo>
                    <a:lnTo>
                      <a:pt x="84" y="261"/>
                    </a:lnTo>
                    <a:lnTo>
                      <a:pt x="75" y="252"/>
                    </a:lnTo>
                    <a:lnTo>
                      <a:pt x="73" y="247"/>
                    </a:lnTo>
                    <a:lnTo>
                      <a:pt x="66" y="238"/>
                    </a:lnTo>
                    <a:lnTo>
                      <a:pt x="47" y="217"/>
                    </a:lnTo>
                    <a:lnTo>
                      <a:pt x="38" y="207"/>
                    </a:lnTo>
                    <a:lnTo>
                      <a:pt x="33" y="198"/>
                    </a:lnTo>
                    <a:lnTo>
                      <a:pt x="30" y="191"/>
                    </a:lnTo>
                    <a:lnTo>
                      <a:pt x="24" y="184"/>
                    </a:lnTo>
                    <a:lnTo>
                      <a:pt x="21" y="179"/>
                    </a:lnTo>
                    <a:lnTo>
                      <a:pt x="17" y="170"/>
                    </a:lnTo>
                    <a:lnTo>
                      <a:pt x="7" y="146"/>
                    </a:lnTo>
                    <a:lnTo>
                      <a:pt x="2" y="132"/>
                    </a:lnTo>
                    <a:lnTo>
                      <a:pt x="0" y="125"/>
                    </a:lnTo>
                    <a:lnTo>
                      <a:pt x="0" y="123"/>
                    </a:lnTo>
                    <a:lnTo>
                      <a:pt x="5" y="127"/>
                    </a:lnTo>
                    <a:lnTo>
                      <a:pt x="9" y="130"/>
                    </a:lnTo>
                    <a:lnTo>
                      <a:pt x="12" y="129"/>
                    </a:lnTo>
                    <a:lnTo>
                      <a:pt x="14" y="127"/>
                    </a:lnTo>
                    <a:lnTo>
                      <a:pt x="17" y="123"/>
                    </a:lnTo>
                    <a:lnTo>
                      <a:pt x="21" y="111"/>
                    </a:lnTo>
                    <a:lnTo>
                      <a:pt x="21" y="99"/>
                    </a:lnTo>
                    <a:lnTo>
                      <a:pt x="21" y="89"/>
                    </a:lnTo>
                    <a:lnTo>
                      <a:pt x="21" y="85"/>
                    </a:lnTo>
                    <a:lnTo>
                      <a:pt x="23" y="85"/>
                    </a:lnTo>
                    <a:lnTo>
                      <a:pt x="24" y="85"/>
                    </a:lnTo>
                    <a:lnTo>
                      <a:pt x="30" y="92"/>
                    </a:lnTo>
                    <a:lnTo>
                      <a:pt x="33" y="95"/>
                    </a:lnTo>
                    <a:lnTo>
                      <a:pt x="37" y="95"/>
                    </a:lnTo>
                    <a:lnTo>
                      <a:pt x="42" y="95"/>
                    </a:lnTo>
                    <a:lnTo>
                      <a:pt x="45" y="95"/>
                    </a:lnTo>
                    <a:lnTo>
                      <a:pt x="47" y="94"/>
                    </a:lnTo>
                    <a:lnTo>
                      <a:pt x="49" y="92"/>
                    </a:lnTo>
                    <a:lnTo>
                      <a:pt x="47" y="90"/>
                    </a:lnTo>
                    <a:lnTo>
                      <a:pt x="44" y="89"/>
                    </a:lnTo>
                    <a:lnTo>
                      <a:pt x="35" y="87"/>
                    </a:lnTo>
                    <a:lnTo>
                      <a:pt x="26" y="83"/>
                    </a:lnTo>
                    <a:lnTo>
                      <a:pt x="23" y="78"/>
                    </a:lnTo>
                    <a:lnTo>
                      <a:pt x="23" y="75"/>
                    </a:lnTo>
                    <a:lnTo>
                      <a:pt x="23" y="71"/>
                    </a:lnTo>
                    <a:lnTo>
                      <a:pt x="26" y="69"/>
                    </a:lnTo>
                    <a:lnTo>
                      <a:pt x="28" y="69"/>
                    </a:lnTo>
                    <a:lnTo>
                      <a:pt x="30" y="71"/>
                    </a:lnTo>
                    <a:lnTo>
                      <a:pt x="31" y="71"/>
                    </a:lnTo>
                    <a:lnTo>
                      <a:pt x="33" y="68"/>
                    </a:lnTo>
                    <a:lnTo>
                      <a:pt x="31" y="64"/>
                    </a:lnTo>
                    <a:lnTo>
                      <a:pt x="30" y="61"/>
                    </a:lnTo>
                    <a:lnTo>
                      <a:pt x="31" y="55"/>
                    </a:lnTo>
                    <a:lnTo>
                      <a:pt x="51" y="55"/>
                    </a:lnTo>
                    <a:lnTo>
                      <a:pt x="64" y="55"/>
                    </a:lnTo>
                    <a:lnTo>
                      <a:pt x="77" y="57"/>
                    </a:lnTo>
                    <a:lnTo>
                      <a:pt x="92" y="57"/>
                    </a:lnTo>
                    <a:lnTo>
                      <a:pt x="92" y="7"/>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91" name="Google Shape;991;p58"/>
              <p:cNvSpPr/>
              <p:nvPr/>
            </p:nvSpPr>
            <p:spPr>
              <a:xfrm>
                <a:off x="2180" y="2605"/>
                <a:ext cx="83" cy="105"/>
              </a:xfrm>
              <a:custGeom>
                <a:rect b="b" l="l" r="r" t="t"/>
                <a:pathLst>
                  <a:path extrusionOk="0" h="273" w="213">
                    <a:moveTo>
                      <a:pt x="207" y="58"/>
                    </a:moveTo>
                    <a:lnTo>
                      <a:pt x="207" y="58"/>
                    </a:lnTo>
                    <a:lnTo>
                      <a:pt x="206" y="63"/>
                    </a:lnTo>
                    <a:lnTo>
                      <a:pt x="207" y="71"/>
                    </a:lnTo>
                    <a:lnTo>
                      <a:pt x="211" y="91"/>
                    </a:lnTo>
                    <a:lnTo>
                      <a:pt x="213" y="108"/>
                    </a:lnTo>
                    <a:lnTo>
                      <a:pt x="213" y="115"/>
                    </a:lnTo>
                    <a:lnTo>
                      <a:pt x="209" y="118"/>
                    </a:lnTo>
                    <a:lnTo>
                      <a:pt x="206" y="120"/>
                    </a:lnTo>
                    <a:lnTo>
                      <a:pt x="204" y="125"/>
                    </a:lnTo>
                    <a:lnTo>
                      <a:pt x="199" y="139"/>
                    </a:lnTo>
                    <a:lnTo>
                      <a:pt x="188" y="174"/>
                    </a:lnTo>
                    <a:lnTo>
                      <a:pt x="190" y="185"/>
                    </a:lnTo>
                    <a:lnTo>
                      <a:pt x="192" y="197"/>
                    </a:lnTo>
                    <a:lnTo>
                      <a:pt x="199" y="216"/>
                    </a:lnTo>
                    <a:lnTo>
                      <a:pt x="206" y="232"/>
                    </a:lnTo>
                    <a:lnTo>
                      <a:pt x="206" y="239"/>
                    </a:lnTo>
                    <a:lnTo>
                      <a:pt x="204" y="240"/>
                    </a:lnTo>
                    <a:lnTo>
                      <a:pt x="200" y="240"/>
                    </a:lnTo>
                    <a:lnTo>
                      <a:pt x="202" y="240"/>
                    </a:lnTo>
                    <a:lnTo>
                      <a:pt x="200" y="239"/>
                    </a:lnTo>
                    <a:lnTo>
                      <a:pt x="192" y="237"/>
                    </a:lnTo>
                    <a:lnTo>
                      <a:pt x="188" y="237"/>
                    </a:lnTo>
                    <a:lnTo>
                      <a:pt x="185" y="239"/>
                    </a:lnTo>
                    <a:lnTo>
                      <a:pt x="181" y="239"/>
                    </a:lnTo>
                    <a:lnTo>
                      <a:pt x="169" y="239"/>
                    </a:lnTo>
                    <a:lnTo>
                      <a:pt x="157" y="235"/>
                    </a:lnTo>
                    <a:lnTo>
                      <a:pt x="148" y="239"/>
                    </a:lnTo>
                    <a:lnTo>
                      <a:pt x="136" y="240"/>
                    </a:lnTo>
                    <a:lnTo>
                      <a:pt x="125" y="240"/>
                    </a:lnTo>
                    <a:lnTo>
                      <a:pt x="112" y="240"/>
                    </a:lnTo>
                    <a:lnTo>
                      <a:pt x="89" y="246"/>
                    </a:lnTo>
                    <a:lnTo>
                      <a:pt x="77" y="249"/>
                    </a:lnTo>
                    <a:lnTo>
                      <a:pt x="66" y="254"/>
                    </a:lnTo>
                    <a:lnTo>
                      <a:pt x="54" y="263"/>
                    </a:lnTo>
                    <a:lnTo>
                      <a:pt x="45" y="270"/>
                    </a:lnTo>
                    <a:lnTo>
                      <a:pt x="42" y="272"/>
                    </a:lnTo>
                    <a:lnTo>
                      <a:pt x="38" y="273"/>
                    </a:lnTo>
                    <a:lnTo>
                      <a:pt x="37" y="259"/>
                    </a:lnTo>
                    <a:lnTo>
                      <a:pt x="38" y="244"/>
                    </a:lnTo>
                    <a:lnTo>
                      <a:pt x="42" y="218"/>
                    </a:lnTo>
                    <a:lnTo>
                      <a:pt x="42" y="212"/>
                    </a:lnTo>
                    <a:lnTo>
                      <a:pt x="40" y="209"/>
                    </a:lnTo>
                    <a:lnTo>
                      <a:pt x="38" y="207"/>
                    </a:lnTo>
                    <a:lnTo>
                      <a:pt x="37" y="206"/>
                    </a:lnTo>
                    <a:lnTo>
                      <a:pt x="31" y="204"/>
                    </a:lnTo>
                    <a:lnTo>
                      <a:pt x="30" y="202"/>
                    </a:lnTo>
                    <a:lnTo>
                      <a:pt x="28" y="197"/>
                    </a:lnTo>
                    <a:lnTo>
                      <a:pt x="26" y="193"/>
                    </a:lnTo>
                    <a:lnTo>
                      <a:pt x="21" y="190"/>
                    </a:lnTo>
                    <a:lnTo>
                      <a:pt x="11" y="186"/>
                    </a:lnTo>
                    <a:lnTo>
                      <a:pt x="2" y="183"/>
                    </a:lnTo>
                    <a:lnTo>
                      <a:pt x="0" y="179"/>
                    </a:lnTo>
                    <a:lnTo>
                      <a:pt x="2" y="176"/>
                    </a:lnTo>
                    <a:lnTo>
                      <a:pt x="7" y="169"/>
                    </a:lnTo>
                    <a:lnTo>
                      <a:pt x="9" y="160"/>
                    </a:lnTo>
                    <a:lnTo>
                      <a:pt x="9" y="155"/>
                    </a:lnTo>
                    <a:lnTo>
                      <a:pt x="9" y="148"/>
                    </a:lnTo>
                    <a:lnTo>
                      <a:pt x="2" y="132"/>
                    </a:lnTo>
                    <a:lnTo>
                      <a:pt x="5" y="136"/>
                    </a:lnTo>
                    <a:lnTo>
                      <a:pt x="9" y="136"/>
                    </a:lnTo>
                    <a:lnTo>
                      <a:pt x="12" y="136"/>
                    </a:lnTo>
                    <a:lnTo>
                      <a:pt x="14" y="132"/>
                    </a:lnTo>
                    <a:lnTo>
                      <a:pt x="19" y="124"/>
                    </a:lnTo>
                    <a:lnTo>
                      <a:pt x="23" y="113"/>
                    </a:lnTo>
                    <a:lnTo>
                      <a:pt x="23" y="111"/>
                    </a:lnTo>
                    <a:lnTo>
                      <a:pt x="23" y="110"/>
                    </a:lnTo>
                    <a:lnTo>
                      <a:pt x="19" y="110"/>
                    </a:lnTo>
                    <a:lnTo>
                      <a:pt x="14" y="110"/>
                    </a:lnTo>
                    <a:lnTo>
                      <a:pt x="12" y="108"/>
                    </a:lnTo>
                    <a:lnTo>
                      <a:pt x="12" y="105"/>
                    </a:lnTo>
                    <a:lnTo>
                      <a:pt x="11" y="99"/>
                    </a:lnTo>
                    <a:lnTo>
                      <a:pt x="12" y="98"/>
                    </a:lnTo>
                    <a:lnTo>
                      <a:pt x="14" y="96"/>
                    </a:lnTo>
                    <a:lnTo>
                      <a:pt x="21" y="98"/>
                    </a:lnTo>
                    <a:lnTo>
                      <a:pt x="33" y="101"/>
                    </a:lnTo>
                    <a:lnTo>
                      <a:pt x="33" y="96"/>
                    </a:lnTo>
                    <a:lnTo>
                      <a:pt x="31" y="92"/>
                    </a:lnTo>
                    <a:lnTo>
                      <a:pt x="26" y="87"/>
                    </a:lnTo>
                    <a:lnTo>
                      <a:pt x="24" y="85"/>
                    </a:lnTo>
                    <a:lnTo>
                      <a:pt x="24" y="84"/>
                    </a:lnTo>
                    <a:lnTo>
                      <a:pt x="24" y="80"/>
                    </a:lnTo>
                    <a:lnTo>
                      <a:pt x="26" y="75"/>
                    </a:lnTo>
                    <a:lnTo>
                      <a:pt x="28" y="70"/>
                    </a:lnTo>
                    <a:lnTo>
                      <a:pt x="28" y="66"/>
                    </a:lnTo>
                    <a:lnTo>
                      <a:pt x="26" y="64"/>
                    </a:lnTo>
                    <a:lnTo>
                      <a:pt x="23" y="61"/>
                    </a:lnTo>
                    <a:lnTo>
                      <a:pt x="18" y="56"/>
                    </a:lnTo>
                    <a:lnTo>
                      <a:pt x="16" y="52"/>
                    </a:lnTo>
                    <a:lnTo>
                      <a:pt x="16" y="47"/>
                    </a:lnTo>
                    <a:lnTo>
                      <a:pt x="16" y="40"/>
                    </a:lnTo>
                    <a:lnTo>
                      <a:pt x="16" y="37"/>
                    </a:lnTo>
                    <a:lnTo>
                      <a:pt x="18" y="31"/>
                    </a:lnTo>
                    <a:lnTo>
                      <a:pt x="23" y="26"/>
                    </a:lnTo>
                    <a:lnTo>
                      <a:pt x="31" y="17"/>
                    </a:lnTo>
                    <a:lnTo>
                      <a:pt x="37" y="16"/>
                    </a:lnTo>
                    <a:lnTo>
                      <a:pt x="42" y="16"/>
                    </a:lnTo>
                    <a:lnTo>
                      <a:pt x="45" y="19"/>
                    </a:lnTo>
                    <a:lnTo>
                      <a:pt x="47" y="23"/>
                    </a:lnTo>
                    <a:lnTo>
                      <a:pt x="51" y="24"/>
                    </a:lnTo>
                    <a:lnTo>
                      <a:pt x="56" y="24"/>
                    </a:lnTo>
                    <a:lnTo>
                      <a:pt x="61" y="19"/>
                    </a:lnTo>
                    <a:lnTo>
                      <a:pt x="71" y="7"/>
                    </a:lnTo>
                    <a:lnTo>
                      <a:pt x="78" y="0"/>
                    </a:lnTo>
                    <a:lnTo>
                      <a:pt x="82" y="0"/>
                    </a:lnTo>
                    <a:lnTo>
                      <a:pt x="84" y="4"/>
                    </a:lnTo>
                    <a:lnTo>
                      <a:pt x="84" y="7"/>
                    </a:lnTo>
                    <a:lnTo>
                      <a:pt x="84" y="16"/>
                    </a:lnTo>
                    <a:lnTo>
                      <a:pt x="84" y="21"/>
                    </a:lnTo>
                    <a:lnTo>
                      <a:pt x="85" y="24"/>
                    </a:lnTo>
                    <a:lnTo>
                      <a:pt x="87" y="24"/>
                    </a:lnTo>
                    <a:lnTo>
                      <a:pt x="91" y="24"/>
                    </a:lnTo>
                    <a:lnTo>
                      <a:pt x="98" y="17"/>
                    </a:lnTo>
                    <a:lnTo>
                      <a:pt x="103" y="16"/>
                    </a:lnTo>
                    <a:lnTo>
                      <a:pt x="108" y="14"/>
                    </a:lnTo>
                    <a:lnTo>
                      <a:pt x="115" y="17"/>
                    </a:lnTo>
                    <a:lnTo>
                      <a:pt x="120" y="19"/>
                    </a:lnTo>
                    <a:lnTo>
                      <a:pt x="122" y="21"/>
                    </a:lnTo>
                    <a:lnTo>
                      <a:pt x="122" y="24"/>
                    </a:lnTo>
                    <a:lnTo>
                      <a:pt x="124" y="28"/>
                    </a:lnTo>
                    <a:lnTo>
                      <a:pt x="125" y="31"/>
                    </a:lnTo>
                    <a:lnTo>
                      <a:pt x="129" y="37"/>
                    </a:lnTo>
                    <a:lnTo>
                      <a:pt x="136" y="42"/>
                    </a:lnTo>
                    <a:lnTo>
                      <a:pt x="145" y="47"/>
                    </a:lnTo>
                    <a:lnTo>
                      <a:pt x="150" y="49"/>
                    </a:lnTo>
                    <a:lnTo>
                      <a:pt x="152" y="49"/>
                    </a:lnTo>
                    <a:lnTo>
                      <a:pt x="153" y="47"/>
                    </a:lnTo>
                    <a:lnTo>
                      <a:pt x="157" y="44"/>
                    </a:lnTo>
                    <a:lnTo>
                      <a:pt x="159" y="40"/>
                    </a:lnTo>
                    <a:lnTo>
                      <a:pt x="164" y="38"/>
                    </a:lnTo>
                    <a:lnTo>
                      <a:pt x="172" y="37"/>
                    </a:lnTo>
                    <a:lnTo>
                      <a:pt x="181" y="38"/>
                    </a:lnTo>
                    <a:lnTo>
                      <a:pt x="188" y="40"/>
                    </a:lnTo>
                    <a:lnTo>
                      <a:pt x="192" y="44"/>
                    </a:lnTo>
                    <a:lnTo>
                      <a:pt x="195" y="47"/>
                    </a:lnTo>
                    <a:lnTo>
                      <a:pt x="200" y="54"/>
                    </a:lnTo>
                    <a:lnTo>
                      <a:pt x="202" y="56"/>
                    </a:lnTo>
                    <a:lnTo>
                      <a:pt x="207" y="58"/>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92" name="Google Shape;992;p58"/>
              <p:cNvSpPr/>
              <p:nvPr/>
            </p:nvSpPr>
            <p:spPr>
              <a:xfrm>
                <a:off x="2254" y="2599"/>
                <a:ext cx="59" cy="105"/>
              </a:xfrm>
              <a:custGeom>
                <a:rect b="b" l="l" r="r" t="t"/>
                <a:pathLst>
                  <a:path extrusionOk="0" h="274" w="155">
                    <a:moveTo>
                      <a:pt x="108" y="0"/>
                    </a:moveTo>
                    <a:lnTo>
                      <a:pt x="108" y="0"/>
                    </a:lnTo>
                    <a:lnTo>
                      <a:pt x="108" y="11"/>
                    </a:lnTo>
                    <a:lnTo>
                      <a:pt x="112" y="20"/>
                    </a:lnTo>
                    <a:lnTo>
                      <a:pt x="113" y="25"/>
                    </a:lnTo>
                    <a:lnTo>
                      <a:pt x="119" y="28"/>
                    </a:lnTo>
                    <a:lnTo>
                      <a:pt x="122" y="32"/>
                    </a:lnTo>
                    <a:lnTo>
                      <a:pt x="124" y="37"/>
                    </a:lnTo>
                    <a:lnTo>
                      <a:pt x="126" y="46"/>
                    </a:lnTo>
                    <a:lnTo>
                      <a:pt x="124" y="56"/>
                    </a:lnTo>
                    <a:lnTo>
                      <a:pt x="124" y="67"/>
                    </a:lnTo>
                    <a:lnTo>
                      <a:pt x="124" y="72"/>
                    </a:lnTo>
                    <a:lnTo>
                      <a:pt x="126" y="74"/>
                    </a:lnTo>
                    <a:lnTo>
                      <a:pt x="127" y="74"/>
                    </a:lnTo>
                    <a:lnTo>
                      <a:pt x="129" y="74"/>
                    </a:lnTo>
                    <a:lnTo>
                      <a:pt x="129" y="75"/>
                    </a:lnTo>
                    <a:lnTo>
                      <a:pt x="131" y="80"/>
                    </a:lnTo>
                    <a:lnTo>
                      <a:pt x="129" y="89"/>
                    </a:lnTo>
                    <a:lnTo>
                      <a:pt x="129" y="100"/>
                    </a:lnTo>
                    <a:lnTo>
                      <a:pt x="129" y="105"/>
                    </a:lnTo>
                    <a:lnTo>
                      <a:pt x="131" y="108"/>
                    </a:lnTo>
                    <a:lnTo>
                      <a:pt x="134" y="112"/>
                    </a:lnTo>
                    <a:lnTo>
                      <a:pt x="136" y="115"/>
                    </a:lnTo>
                    <a:lnTo>
                      <a:pt x="138" y="121"/>
                    </a:lnTo>
                    <a:lnTo>
                      <a:pt x="136" y="127"/>
                    </a:lnTo>
                    <a:lnTo>
                      <a:pt x="134" y="140"/>
                    </a:lnTo>
                    <a:lnTo>
                      <a:pt x="131" y="150"/>
                    </a:lnTo>
                    <a:lnTo>
                      <a:pt x="129" y="157"/>
                    </a:lnTo>
                    <a:lnTo>
                      <a:pt x="131" y="161"/>
                    </a:lnTo>
                    <a:lnTo>
                      <a:pt x="134" y="161"/>
                    </a:lnTo>
                    <a:lnTo>
                      <a:pt x="136" y="164"/>
                    </a:lnTo>
                    <a:lnTo>
                      <a:pt x="134" y="171"/>
                    </a:lnTo>
                    <a:lnTo>
                      <a:pt x="132" y="178"/>
                    </a:lnTo>
                    <a:lnTo>
                      <a:pt x="134" y="185"/>
                    </a:lnTo>
                    <a:lnTo>
                      <a:pt x="134" y="190"/>
                    </a:lnTo>
                    <a:lnTo>
                      <a:pt x="138" y="195"/>
                    </a:lnTo>
                    <a:lnTo>
                      <a:pt x="145" y="204"/>
                    </a:lnTo>
                    <a:lnTo>
                      <a:pt x="155" y="215"/>
                    </a:lnTo>
                    <a:lnTo>
                      <a:pt x="150" y="220"/>
                    </a:lnTo>
                    <a:lnTo>
                      <a:pt x="150" y="223"/>
                    </a:lnTo>
                    <a:lnTo>
                      <a:pt x="148" y="225"/>
                    </a:lnTo>
                    <a:lnTo>
                      <a:pt x="145" y="227"/>
                    </a:lnTo>
                    <a:lnTo>
                      <a:pt x="134" y="228"/>
                    </a:lnTo>
                    <a:lnTo>
                      <a:pt x="122" y="230"/>
                    </a:lnTo>
                    <a:lnTo>
                      <a:pt x="113" y="234"/>
                    </a:lnTo>
                    <a:lnTo>
                      <a:pt x="106" y="237"/>
                    </a:lnTo>
                    <a:lnTo>
                      <a:pt x="101" y="241"/>
                    </a:lnTo>
                    <a:lnTo>
                      <a:pt x="91" y="249"/>
                    </a:lnTo>
                    <a:lnTo>
                      <a:pt x="85" y="251"/>
                    </a:lnTo>
                    <a:lnTo>
                      <a:pt x="77" y="253"/>
                    </a:lnTo>
                    <a:lnTo>
                      <a:pt x="70" y="256"/>
                    </a:lnTo>
                    <a:lnTo>
                      <a:pt x="63" y="258"/>
                    </a:lnTo>
                    <a:lnTo>
                      <a:pt x="52" y="267"/>
                    </a:lnTo>
                    <a:lnTo>
                      <a:pt x="44" y="272"/>
                    </a:lnTo>
                    <a:lnTo>
                      <a:pt x="40" y="274"/>
                    </a:lnTo>
                    <a:lnTo>
                      <a:pt x="37" y="272"/>
                    </a:lnTo>
                    <a:lnTo>
                      <a:pt x="26" y="267"/>
                    </a:lnTo>
                    <a:lnTo>
                      <a:pt x="18" y="263"/>
                    </a:lnTo>
                    <a:lnTo>
                      <a:pt x="2" y="260"/>
                    </a:lnTo>
                    <a:lnTo>
                      <a:pt x="0" y="258"/>
                    </a:lnTo>
                    <a:lnTo>
                      <a:pt x="2" y="258"/>
                    </a:lnTo>
                    <a:lnTo>
                      <a:pt x="5" y="258"/>
                    </a:lnTo>
                    <a:lnTo>
                      <a:pt x="12" y="256"/>
                    </a:lnTo>
                    <a:lnTo>
                      <a:pt x="16" y="256"/>
                    </a:lnTo>
                    <a:lnTo>
                      <a:pt x="18" y="255"/>
                    </a:lnTo>
                    <a:lnTo>
                      <a:pt x="18" y="248"/>
                    </a:lnTo>
                    <a:lnTo>
                      <a:pt x="11" y="232"/>
                    </a:lnTo>
                    <a:lnTo>
                      <a:pt x="4" y="213"/>
                    </a:lnTo>
                    <a:lnTo>
                      <a:pt x="2" y="201"/>
                    </a:lnTo>
                    <a:lnTo>
                      <a:pt x="0" y="190"/>
                    </a:lnTo>
                    <a:lnTo>
                      <a:pt x="11" y="155"/>
                    </a:lnTo>
                    <a:lnTo>
                      <a:pt x="16" y="141"/>
                    </a:lnTo>
                    <a:lnTo>
                      <a:pt x="18" y="136"/>
                    </a:lnTo>
                    <a:lnTo>
                      <a:pt x="21" y="134"/>
                    </a:lnTo>
                    <a:lnTo>
                      <a:pt x="25" y="131"/>
                    </a:lnTo>
                    <a:lnTo>
                      <a:pt x="25" y="124"/>
                    </a:lnTo>
                    <a:lnTo>
                      <a:pt x="23" y="107"/>
                    </a:lnTo>
                    <a:lnTo>
                      <a:pt x="19" y="87"/>
                    </a:lnTo>
                    <a:lnTo>
                      <a:pt x="18" y="79"/>
                    </a:lnTo>
                    <a:lnTo>
                      <a:pt x="19" y="74"/>
                    </a:lnTo>
                    <a:lnTo>
                      <a:pt x="16" y="63"/>
                    </a:lnTo>
                    <a:lnTo>
                      <a:pt x="14" y="51"/>
                    </a:lnTo>
                    <a:lnTo>
                      <a:pt x="14" y="40"/>
                    </a:lnTo>
                    <a:lnTo>
                      <a:pt x="16" y="32"/>
                    </a:lnTo>
                    <a:lnTo>
                      <a:pt x="11" y="18"/>
                    </a:lnTo>
                    <a:lnTo>
                      <a:pt x="11" y="13"/>
                    </a:lnTo>
                    <a:lnTo>
                      <a:pt x="11" y="9"/>
                    </a:lnTo>
                    <a:lnTo>
                      <a:pt x="12" y="6"/>
                    </a:lnTo>
                    <a:lnTo>
                      <a:pt x="18" y="6"/>
                    </a:lnTo>
                    <a:lnTo>
                      <a:pt x="52" y="6"/>
                    </a:lnTo>
                    <a:lnTo>
                      <a:pt x="82" y="6"/>
                    </a:lnTo>
                    <a:lnTo>
                      <a:pt x="87" y="7"/>
                    </a:lnTo>
                    <a:lnTo>
                      <a:pt x="89" y="9"/>
                    </a:lnTo>
                    <a:lnTo>
                      <a:pt x="92" y="9"/>
                    </a:lnTo>
                    <a:lnTo>
                      <a:pt x="96" y="6"/>
                    </a:lnTo>
                    <a:lnTo>
                      <a:pt x="103" y="0"/>
                    </a:lnTo>
                    <a:lnTo>
                      <a:pt x="108" y="0"/>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93" name="Google Shape;993;p58"/>
              <p:cNvSpPr/>
              <p:nvPr/>
            </p:nvSpPr>
            <p:spPr>
              <a:xfrm>
                <a:off x="2091" y="2573"/>
                <a:ext cx="102" cy="90"/>
              </a:xfrm>
              <a:custGeom>
                <a:rect b="b" l="l" r="r" t="t"/>
                <a:pathLst>
                  <a:path extrusionOk="0" h="234" w="261">
                    <a:moveTo>
                      <a:pt x="169" y="180"/>
                    </a:moveTo>
                    <a:lnTo>
                      <a:pt x="169" y="180"/>
                    </a:lnTo>
                    <a:lnTo>
                      <a:pt x="162" y="185"/>
                    </a:lnTo>
                    <a:lnTo>
                      <a:pt x="158" y="187"/>
                    </a:lnTo>
                    <a:lnTo>
                      <a:pt x="157" y="185"/>
                    </a:lnTo>
                    <a:lnTo>
                      <a:pt x="158" y="181"/>
                    </a:lnTo>
                    <a:lnTo>
                      <a:pt x="160" y="173"/>
                    </a:lnTo>
                    <a:lnTo>
                      <a:pt x="160" y="167"/>
                    </a:lnTo>
                    <a:lnTo>
                      <a:pt x="158" y="162"/>
                    </a:lnTo>
                    <a:lnTo>
                      <a:pt x="153" y="153"/>
                    </a:lnTo>
                    <a:lnTo>
                      <a:pt x="155" y="148"/>
                    </a:lnTo>
                    <a:lnTo>
                      <a:pt x="155" y="143"/>
                    </a:lnTo>
                    <a:lnTo>
                      <a:pt x="153" y="141"/>
                    </a:lnTo>
                    <a:lnTo>
                      <a:pt x="150" y="136"/>
                    </a:lnTo>
                    <a:lnTo>
                      <a:pt x="143" y="126"/>
                    </a:lnTo>
                    <a:lnTo>
                      <a:pt x="141" y="120"/>
                    </a:lnTo>
                    <a:lnTo>
                      <a:pt x="136" y="117"/>
                    </a:lnTo>
                    <a:lnTo>
                      <a:pt x="131" y="115"/>
                    </a:lnTo>
                    <a:lnTo>
                      <a:pt x="124" y="113"/>
                    </a:lnTo>
                    <a:lnTo>
                      <a:pt x="113" y="115"/>
                    </a:lnTo>
                    <a:lnTo>
                      <a:pt x="110" y="117"/>
                    </a:lnTo>
                    <a:lnTo>
                      <a:pt x="108" y="119"/>
                    </a:lnTo>
                    <a:lnTo>
                      <a:pt x="108" y="120"/>
                    </a:lnTo>
                    <a:lnTo>
                      <a:pt x="106" y="120"/>
                    </a:lnTo>
                    <a:lnTo>
                      <a:pt x="101" y="119"/>
                    </a:lnTo>
                    <a:lnTo>
                      <a:pt x="97" y="117"/>
                    </a:lnTo>
                    <a:lnTo>
                      <a:pt x="94" y="119"/>
                    </a:lnTo>
                    <a:lnTo>
                      <a:pt x="92" y="120"/>
                    </a:lnTo>
                    <a:lnTo>
                      <a:pt x="91" y="126"/>
                    </a:lnTo>
                    <a:lnTo>
                      <a:pt x="85" y="136"/>
                    </a:lnTo>
                    <a:lnTo>
                      <a:pt x="78" y="145"/>
                    </a:lnTo>
                    <a:lnTo>
                      <a:pt x="71" y="152"/>
                    </a:lnTo>
                    <a:lnTo>
                      <a:pt x="63" y="157"/>
                    </a:lnTo>
                    <a:lnTo>
                      <a:pt x="63" y="153"/>
                    </a:lnTo>
                    <a:lnTo>
                      <a:pt x="64" y="152"/>
                    </a:lnTo>
                    <a:lnTo>
                      <a:pt x="63" y="150"/>
                    </a:lnTo>
                    <a:lnTo>
                      <a:pt x="61" y="146"/>
                    </a:lnTo>
                    <a:lnTo>
                      <a:pt x="59" y="145"/>
                    </a:lnTo>
                    <a:lnTo>
                      <a:pt x="59" y="143"/>
                    </a:lnTo>
                    <a:lnTo>
                      <a:pt x="56" y="140"/>
                    </a:lnTo>
                    <a:lnTo>
                      <a:pt x="50" y="138"/>
                    </a:lnTo>
                    <a:lnTo>
                      <a:pt x="50" y="134"/>
                    </a:lnTo>
                    <a:lnTo>
                      <a:pt x="50" y="133"/>
                    </a:lnTo>
                    <a:lnTo>
                      <a:pt x="52" y="127"/>
                    </a:lnTo>
                    <a:lnTo>
                      <a:pt x="54" y="126"/>
                    </a:lnTo>
                    <a:lnTo>
                      <a:pt x="52" y="124"/>
                    </a:lnTo>
                    <a:lnTo>
                      <a:pt x="49" y="120"/>
                    </a:lnTo>
                    <a:lnTo>
                      <a:pt x="42" y="119"/>
                    </a:lnTo>
                    <a:lnTo>
                      <a:pt x="37" y="113"/>
                    </a:lnTo>
                    <a:lnTo>
                      <a:pt x="31" y="110"/>
                    </a:lnTo>
                    <a:lnTo>
                      <a:pt x="26" y="108"/>
                    </a:lnTo>
                    <a:lnTo>
                      <a:pt x="23" y="105"/>
                    </a:lnTo>
                    <a:lnTo>
                      <a:pt x="19" y="101"/>
                    </a:lnTo>
                    <a:lnTo>
                      <a:pt x="19" y="96"/>
                    </a:lnTo>
                    <a:lnTo>
                      <a:pt x="17" y="96"/>
                    </a:lnTo>
                    <a:lnTo>
                      <a:pt x="17" y="87"/>
                    </a:lnTo>
                    <a:lnTo>
                      <a:pt x="19" y="80"/>
                    </a:lnTo>
                    <a:lnTo>
                      <a:pt x="17" y="82"/>
                    </a:lnTo>
                    <a:lnTo>
                      <a:pt x="14" y="86"/>
                    </a:lnTo>
                    <a:lnTo>
                      <a:pt x="12" y="86"/>
                    </a:lnTo>
                    <a:lnTo>
                      <a:pt x="12" y="82"/>
                    </a:lnTo>
                    <a:lnTo>
                      <a:pt x="10" y="80"/>
                    </a:lnTo>
                    <a:lnTo>
                      <a:pt x="10" y="77"/>
                    </a:lnTo>
                    <a:lnTo>
                      <a:pt x="14" y="73"/>
                    </a:lnTo>
                    <a:lnTo>
                      <a:pt x="16" y="72"/>
                    </a:lnTo>
                    <a:lnTo>
                      <a:pt x="14" y="70"/>
                    </a:lnTo>
                    <a:lnTo>
                      <a:pt x="10" y="72"/>
                    </a:lnTo>
                    <a:lnTo>
                      <a:pt x="9" y="73"/>
                    </a:lnTo>
                    <a:lnTo>
                      <a:pt x="5" y="77"/>
                    </a:lnTo>
                    <a:lnTo>
                      <a:pt x="5" y="80"/>
                    </a:lnTo>
                    <a:lnTo>
                      <a:pt x="3" y="82"/>
                    </a:lnTo>
                    <a:lnTo>
                      <a:pt x="2" y="80"/>
                    </a:lnTo>
                    <a:lnTo>
                      <a:pt x="0" y="79"/>
                    </a:lnTo>
                    <a:lnTo>
                      <a:pt x="2" y="75"/>
                    </a:lnTo>
                    <a:lnTo>
                      <a:pt x="10" y="56"/>
                    </a:lnTo>
                    <a:lnTo>
                      <a:pt x="14" y="52"/>
                    </a:lnTo>
                    <a:lnTo>
                      <a:pt x="16" y="51"/>
                    </a:lnTo>
                    <a:lnTo>
                      <a:pt x="21" y="49"/>
                    </a:lnTo>
                    <a:lnTo>
                      <a:pt x="23" y="49"/>
                    </a:lnTo>
                    <a:lnTo>
                      <a:pt x="24" y="47"/>
                    </a:lnTo>
                    <a:lnTo>
                      <a:pt x="26" y="44"/>
                    </a:lnTo>
                    <a:lnTo>
                      <a:pt x="30" y="44"/>
                    </a:lnTo>
                    <a:lnTo>
                      <a:pt x="33" y="44"/>
                    </a:lnTo>
                    <a:lnTo>
                      <a:pt x="37" y="46"/>
                    </a:lnTo>
                    <a:lnTo>
                      <a:pt x="40" y="46"/>
                    </a:lnTo>
                    <a:lnTo>
                      <a:pt x="44" y="46"/>
                    </a:lnTo>
                    <a:lnTo>
                      <a:pt x="47" y="44"/>
                    </a:lnTo>
                    <a:lnTo>
                      <a:pt x="49" y="40"/>
                    </a:lnTo>
                    <a:lnTo>
                      <a:pt x="50" y="35"/>
                    </a:lnTo>
                    <a:lnTo>
                      <a:pt x="49" y="30"/>
                    </a:lnTo>
                    <a:lnTo>
                      <a:pt x="44" y="25"/>
                    </a:lnTo>
                    <a:lnTo>
                      <a:pt x="42" y="23"/>
                    </a:lnTo>
                    <a:lnTo>
                      <a:pt x="42" y="21"/>
                    </a:lnTo>
                    <a:lnTo>
                      <a:pt x="47" y="19"/>
                    </a:lnTo>
                    <a:lnTo>
                      <a:pt x="49" y="16"/>
                    </a:lnTo>
                    <a:lnTo>
                      <a:pt x="50" y="12"/>
                    </a:lnTo>
                    <a:lnTo>
                      <a:pt x="50" y="7"/>
                    </a:lnTo>
                    <a:lnTo>
                      <a:pt x="49" y="0"/>
                    </a:lnTo>
                    <a:lnTo>
                      <a:pt x="57" y="2"/>
                    </a:lnTo>
                    <a:lnTo>
                      <a:pt x="64" y="4"/>
                    </a:lnTo>
                    <a:lnTo>
                      <a:pt x="78" y="9"/>
                    </a:lnTo>
                    <a:lnTo>
                      <a:pt x="91" y="12"/>
                    </a:lnTo>
                    <a:lnTo>
                      <a:pt x="94" y="14"/>
                    </a:lnTo>
                    <a:lnTo>
                      <a:pt x="99" y="12"/>
                    </a:lnTo>
                    <a:lnTo>
                      <a:pt x="106" y="9"/>
                    </a:lnTo>
                    <a:lnTo>
                      <a:pt x="115" y="11"/>
                    </a:lnTo>
                    <a:lnTo>
                      <a:pt x="122" y="11"/>
                    </a:lnTo>
                    <a:lnTo>
                      <a:pt x="129" y="12"/>
                    </a:lnTo>
                    <a:lnTo>
                      <a:pt x="127" y="18"/>
                    </a:lnTo>
                    <a:lnTo>
                      <a:pt x="129" y="23"/>
                    </a:lnTo>
                    <a:lnTo>
                      <a:pt x="129" y="26"/>
                    </a:lnTo>
                    <a:lnTo>
                      <a:pt x="131" y="28"/>
                    </a:lnTo>
                    <a:lnTo>
                      <a:pt x="134" y="30"/>
                    </a:lnTo>
                    <a:lnTo>
                      <a:pt x="136" y="30"/>
                    </a:lnTo>
                    <a:lnTo>
                      <a:pt x="138" y="28"/>
                    </a:lnTo>
                    <a:lnTo>
                      <a:pt x="139" y="25"/>
                    </a:lnTo>
                    <a:lnTo>
                      <a:pt x="141" y="19"/>
                    </a:lnTo>
                    <a:lnTo>
                      <a:pt x="143" y="19"/>
                    </a:lnTo>
                    <a:lnTo>
                      <a:pt x="145" y="19"/>
                    </a:lnTo>
                    <a:lnTo>
                      <a:pt x="148" y="23"/>
                    </a:lnTo>
                    <a:lnTo>
                      <a:pt x="151" y="30"/>
                    </a:lnTo>
                    <a:lnTo>
                      <a:pt x="153" y="32"/>
                    </a:lnTo>
                    <a:lnTo>
                      <a:pt x="155" y="32"/>
                    </a:lnTo>
                    <a:lnTo>
                      <a:pt x="160" y="26"/>
                    </a:lnTo>
                    <a:lnTo>
                      <a:pt x="162" y="23"/>
                    </a:lnTo>
                    <a:lnTo>
                      <a:pt x="167" y="21"/>
                    </a:lnTo>
                    <a:lnTo>
                      <a:pt x="172" y="21"/>
                    </a:lnTo>
                    <a:lnTo>
                      <a:pt x="179" y="25"/>
                    </a:lnTo>
                    <a:lnTo>
                      <a:pt x="188" y="28"/>
                    </a:lnTo>
                    <a:lnTo>
                      <a:pt x="190" y="28"/>
                    </a:lnTo>
                    <a:lnTo>
                      <a:pt x="192" y="26"/>
                    </a:lnTo>
                    <a:lnTo>
                      <a:pt x="193" y="23"/>
                    </a:lnTo>
                    <a:lnTo>
                      <a:pt x="195" y="19"/>
                    </a:lnTo>
                    <a:lnTo>
                      <a:pt x="198" y="19"/>
                    </a:lnTo>
                    <a:lnTo>
                      <a:pt x="200" y="18"/>
                    </a:lnTo>
                    <a:lnTo>
                      <a:pt x="202" y="16"/>
                    </a:lnTo>
                    <a:lnTo>
                      <a:pt x="200" y="11"/>
                    </a:lnTo>
                    <a:lnTo>
                      <a:pt x="200" y="9"/>
                    </a:lnTo>
                    <a:lnTo>
                      <a:pt x="202" y="7"/>
                    </a:lnTo>
                    <a:lnTo>
                      <a:pt x="209" y="9"/>
                    </a:lnTo>
                    <a:lnTo>
                      <a:pt x="212" y="11"/>
                    </a:lnTo>
                    <a:lnTo>
                      <a:pt x="214" y="14"/>
                    </a:lnTo>
                    <a:lnTo>
                      <a:pt x="216" y="19"/>
                    </a:lnTo>
                    <a:lnTo>
                      <a:pt x="218" y="25"/>
                    </a:lnTo>
                    <a:lnTo>
                      <a:pt x="218" y="28"/>
                    </a:lnTo>
                    <a:lnTo>
                      <a:pt x="219" y="28"/>
                    </a:lnTo>
                    <a:lnTo>
                      <a:pt x="221" y="30"/>
                    </a:lnTo>
                    <a:lnTo>
                      <a:pt x="221" y="32"/>
                    </a:lnTo>
                    <a:lnTo>
                      <a:pt x="221" y="39"/>
                    </a:lnTo>
                    <a:lnTo>
                      <a:pt x="219" y="42"/>
                    </a:lnTo>
                    <a:lnTo>
                      <a:pt x="219" y="44"/>
                    </a:lnTo>
                    <a:lnTo>
                      <a:pt x="221" y="46"/>
                    </a:lnTo>
                    <a:lnTo>
                      <a:pt x="226" y="47"/>
                    </a:lnTo>
                    <a:lnTo>
                      <a:pt x="232" y="52"/>
                    </a:lnTo>
                    <a:lnTo>
                      <a:pt x="235" y="56"/>
                    </a:lnTo>
                    <a:lnTo>
                      <a:pt x="235" y="59"/>
                    </a:lnTo>
                    <a:lnTo>
                      <a:pt x="233" y="59"/>
                    </a:lnTo>
                    <a:lnTo>
                      <a:pt x="230" y="61"/>
                    </a:lnTo>
                    <a:lnTo>
                      <a:pt x="228" y="63"/>
                    </a:lnTo>
                    <a:lnTo>
                      <a:pt x="225" y="70"/>
                    </a:lnTo>
                    <a:lnTo>
                      <a:pt x="225" y="73"/>
                    </a:lnTo>
                    <a:lnTo>
                      <a:pt x="226" y="75"/>
                    </a:lnTo>
                    <a:lnTo>
                      <a:pt x="228" y="72"/>
                    </a:lnTo>
                    <a:lnTo>
                      <a:pt x="233" y="68"/>
                    </a:lnTo>
                    <a:lnTo>
                      <a:pt x="235" y="68"/>
                    </a:lnTo>
                    <a:lnTo>
                      <a:pt x="237" y="70"/>
                    </a:lnTo>
                    <a:lnTo>
                      <a:pt x="239" y="77"/>
                    </a:lnTo>
                    <a:lnTo>
                      <a:pt x="239" y="87"/>
                    </a:lnTo>
                    <a:lnTo>
                      <a:pt x="239" y="96"/>
                    </a:lnTo>
                    <a:lnTo>
                      <a:pt x="240" y="96"/>
                    </a:lnTo>
                    <a:lnTo>
                      <a:pt x="242" y="98"/>
                    </a:lnTo>
                    <a:lnTo>
                      <a:pt x="244" y="98"/>
                    </a:lnTo>
                    <a:lnTo>
                      <a:pt x="246" y="98"/>
                    </a:lnTo>
                    <a:lnTo>
                      <a:pt x="249" y="101"/>
                    </a:lnTo>
                    <a:lnTo>
                      <a:pt x="251" y="108"/>
                    </a:lnTo>
                    <a:lnTo>
                      <a:pt x="246" y="113"/>
                    </a:lnTo>
                    <a:lnTo>
                      <a:pt x="244" y="119"/>
                    </a:lnTo>
                    <a:lnTo>
                      <a:pt x="244" y="122"/>
                    </a:lnTo>
                    <a:lnTo>
                      <a:pt x="244" y="129"/>
                    </a:lnTo>
                    <a:lnTo>
                      <a:pt x="244" y="134"/>
                    </a:lnTo>
                    <a:lnTo>
                      <a:pt x="246" y="138"/>
                    </a:lnTo>
                    <a:lnTo>
                      <a:pt x="251" y="143"/>
                    </a:lnTo>
                    <a:lnTo>
                      <a:pt x="254" y="146"/>
                    </a:lnTo>
                    <a:lnTo>
                      <a:pt x="256" y="148"/>
                    </a:lnTo>
                    <a:lnTo>
                      <a:pt x="256" y="152"/>
                    </a:lnTo>
                    <a:lnTo>
                      <a:pt x="254" y="157"/>
                    </a:lnTo>
                    <a:lnTo>
                      <a:pt x="252" y="162"/>
                    </a:lnTo>
                    <a:lnTo>
                      <a:pt x="252" y="166"/>
                    </a:lnTo>
                    <a:lnTo>
                      <a:pt x="252" y="167"/>
                    </a:lnTo>
                    <a:lnTo>
                      <a:pt x="254" y="169"/>
                    </a:lnTo>
                    <a:lnTo>
                      <a:pt x="259" y="174"/>
                    </a:lnTo>
                    <a:lnTo>
                      <a:pt x="261" y="178"/>
                    </a:lnTo>
                    <a:lnTo>
                      <a:pt x="261" y="183"/>
                    </a:lnTo>
                    <a:lnTo>
                      <a:pt x="249" y="180"/>
                    </a:lnTo>
                    <a:lnTo>
                      <a:pt x="242" y="178"/>
                    </a:lnTo>
                    <a:lnTo>
                      <a:pt x="240" y="180"/>
                    </a:lnTo>
                    <a:lnTo>
                      <a:pt x="239" y="181"/>
                    </a:lnTo>
                    <a:lnTo>
                      <a:pt x="240" y="187"/>
                    </a:lnTo>
                    <a:lnTo>
                      <a:pt x="240" y="190"/>
                    </a:lnTo>
                    <a:lnTo>
                      <a:pt x="242" y="192"/>
                    </a:lnTo>
                    <a:lnTo>
                      <a:pt x="247" y="192"/>
                    </a:lnTo>
                    <a:lnTo>
                      <a:pt x="251" y="192"/>
                    </a:lnTo>
                    <a:lnTo>
                      <a:pt x="251" y="193"/>
                    </a:lnTo>
                    <a:lnTo>
                      <a:pt x="251" y="195"/>
                    </a:lnTo>
                    <a:lnTo>
                      <a:pt x="247" y="206"/>
                    </a:lnTo>
                    <a:lnTo>
                      <a:pt x="242" y="214"/>
                    </a:lnTo>
                    <a:lnTo>
                      <a:pt x="240" y="218"/>
                    </a:lnTo>
                    <a:lnTo>
                      <a:pt x="237" y="218"/>
                    </a:lnTo>
                    <a:lnTo>
                      <a:pt x="233" y="218"/>
                    </a:lnTo>
                    <a:lnTo>
                      <a:pt x="230" y="214"/>
                    </a:lnTo>
                    <a:lnTo>
                      <a:pt x="228" y="214"/>
                    </a:lnTo>
                    <a:lnTo>
                      <a:pt x="225" y="216"/>
                    </a:lnTo>
                    <a:lnTo>
                      <a:pt x="219" y="225"/>
                    </a:lnTo>
                    <a:lnTo>
                      <a:pt x="218" y="230"/>
                    </a:lnTo>
                    <a:lnTo>
                      <a:pt x="214" y="234"/>
                    </a:lnTo>
                    <a:lnTo>
                      <a:pt x="211" y="234"/>
                    </a:lnTo>
                    <a:lnTo>
                      <a:pt x="207" y="232"/>
                    </a:lnTo>
                    <a:lnTo>
                      <a:pt x="205" y="228"/>
                    </a:lnTo>
                    <a:lnTo>
                      <a:pt x="204" y="227"/>
                    </a:lnTo>
                    <a:lnTo>
                      <a:pt x="200" y="227"/>
                    </a:lnTo>
                    <a:lnTo>
                      <a:pt x="198" y="225"/>
                    </a:lnTo>
                    <a:lnTo>
                      <a:pt x="198" y="220"/>
                    </a:lnTo>
                    <a:lnTo>
                      <a:pt x="198" y="209"/>
                    </a:lnTo>
                    <a:lnTo>
                      <a:pt x="197" y="202"/>
                    </a:lnTo>
                    <a:lnTo>
                      <a:pt x="195" y="195"/>
                    </a:lnTo>
                    <a:lnTo>
                      <a:pt x="197" y="188"/>
                    </a:lnTo>
                    <a:lnTo>
                      <a:pt x="197" y="185"/>
                    </a:lnTo>
                    <a:lnTo>
                      <a:pt x="195" y="181"/>
                    </a:lnTo>
                    <a:lnTo>
                      <a:pt x="192" y="180"/>
                    </a:lnTo>
                    <a:lnTo>
                      <a:pt x="186" y="178"/>
                    </a:lnTo>
                    <a:lnTo>
                      <a:pt x="178" y="178"/>
                    </a:lnTo>
                    <a:lnTo>
                      <a:pt x="169" y="180"/>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94" name="Google Shape;994;p58"/>
              <p:cNvSpPr/>
              <p:nvPr/>
            </p:nvSpPr>
            <p:spPr>
              <a:xfrm>
                <a:off x="2572" y="1939"/>
                <a:ext cx="130" cy="89"/>
              </a:xfrm>
              <a:custGeom>
                <a:rect b="b" l="l" r="r" t="t"/>
                <a:pathLst>
                  <a:path extrusionOk="0" h="230" w="333">
                    <a:moveTo>
                      <a:pt x="92" y="16"/>
                    </a:moveTo>
                    <a:lnTo>
                      <a:pt x="92" y="16"/>
                    </a:lnTo>
                    <a:lnTo>
                      <a:pt x="87" y="21"/>
                    </a:lnTo>
                    <a:lnTo>
                      <a:pt x="84" y="23"/>
                    </a:lnTo>
                    <a:lnTo>
                      <a:pt x="80" y="24"/>
                    </a:lnTo>
                    <a:lnTo>
                      <a:pt x="78" y="24"/>
                    </a:lnTo>
                    <a:lnTo>
                      <a:pt x="73" y="24"/>
                    </a:lnTo>
                    <a:lnTo>
                      <a:pt x="70" y="26"/>
                    </a:lnTo>
                    <a:lnTo>
                      <a:pt x="66" y="30"/>
                    </a:lnTo>
                    <a:lnTo>
                      <a:pt x="64" y="35"/>
                    </a:lnTo>
                    <a:lnTo>
                      <a:pt x="63" y="38"/>
                    </a:lnTo>
                    <a:lnTo>
                      <a:pt x="61" y="44"/>
                    </a:lnTo>
                    <a:lnTo>
                      <a:pt x="54" y="51"/>
                    </a:lnTo>
                    <a:lnTo>
                      <a:pt x="49" y="58"/>
                    </a:lnTo>
                    <a:lnTo>
                      <a:pt x="49" y="61"/>
                    </a:lnTo>
                    <a:lnTo>
                      <a:pt x="49" y="65"/>
                    </a:lnTo>
                    <a:lnTo>
                      <a:pt x="45" y="70"/>
                    </a:lnTo>
                    <a:lnTo>
                      <a:pt x="37" y="89"/>
                    </a:lnTo>
                    <a:lnTo>
                      <a:pt x="31" y="98"/>
                    </a:lnTo>
                    <a:lnTo>
                      <a:pt x="26" y="101"/>
                    </a:lnTo>
                    <a:lnTo>
                      <a:pt x="24" y="101"/>
                    </a:lnTo>
                    <a:lnTo>
                      <a:pt x="23" y="101"/>
                    </a:lnTo>
                    <a:lnTo>
                      <a:pt x="21" y="99"/>
                    </a:lnTo>
                    <a:lnTo>
                      <a:pt x="17" y="99"/>
                    </a:lnTo>
                    <a:lnTo>
                      <a:pt x="16" y="101"/>
                    </a:lnTo>
                    <a:lnTo>
                      <a:pt x="17" y="103"/>
                    </a:lnTo>
                    <a:lnTo>
                      <a:pt x="14" y="105"/>
                    </a:lnTo>
                    <a:lnTo>
                      <a:pt x="5" y="106"/>
                    </a:lnTo>
                    <a:lnTo>
                      <a:pt x="0" y="108"/>
                    </a:lnTo>
                    <a:lnTo>
                      <a:pt x="7" y="117"/>
                    </a:lnTo>
                    <a:lnTo>
                      <a:pt x="12" y="122"/>
                    </a:lnTo>
                    <a:lnTo>
                      <a:pt x="17" y="125"/>
                    </a:lnTo>
                    <a:lnTo>
                      <a:pt x="17" y="129"/>
                    </a:lnTo>
                    <a:lnTo>
                      <a:pt x="17" y="131"/>
                    </a:lnTo>
                    <a:lnTo>
                      <a:pt x="17" y="138"/>
                    </a:lnTo>
                    <a:lnTo>
                      <a:pt x="21" y="143"/>
                    </a:lnTo>
                    <a:lnTo>
                      <a:pt x="26" y="146"/>
                    </a:lnTo>
                    <a:lnTo>
                      <a:pt x="31" y="148"/>
                    </a:lnTo>
                    <a:lnTo>
                      <a:pt x="42" y="153"/>
                    </a:lnTo>
                    <a:lnTo>
                      <a:pt x="44" y="155"/>
                    </a:lnTo>
                    <a:lnTo>
                      <a:pt x="42" y="160"/>
                    </a:lnTo>
                    <a:lnTo>
                      <a:pt x="40" y="162"/>
                    </a:lnTo>
                    <a:lnTo>
                      <a:pt x="40" y="166"/>
                    </a:lnTo>
                    <a:lnTo>
                      <a:pt x="44" y="174"/>
                    </a:lnTo>
                    <a:lnTo>
                      <a:pt x="50" y="181"/>
                    </a:lnTo>
                    <a:lnTo>
                      <a:pt x="61" y="186"/>
                    </a:lnTo>
                    <a:lnTo>
                      <a:pt x="66" y="186"/>
                    </a:lnTo>
                    <a:lnTo>
                      <a:pt x="70" y="186"/>
                    </a:lnTo>
                    <a:lnTo>
                      <a:pt x="71" y="185"/>
                    </a:lnTo>
                    <a:lnTo>
                      <a:pt x="71" y="181"/>
                    </a:lnTo>
                    <a:lnTo>
                      <a:pt x="73" y="178"/>
                    </a:lnTo>
                    <a:lnTo>
                      <a:pt x="75" y="178"/>
                    </a:lnTo>
                    <a:lnTo>
                      <a:pt x="78" y="179"/>
                    </a:lnTo>
                    <a:lnTo>
                      <a:pt x="85" y="183"/>
                    </a:lnTo>
                    <a:lnTo>
                      <a:pt x="87" y="185"/>
                    </a:lnTo>
                    <a:lnTo>
                      <a:pt x="85" y="186"/>
                    </a:lnTo>
                    <a:lnTo>
                      <a:pt x="84" y="188"/>
                    </a:lnTo>
                    <a:lnTo>
                      <a:pt x="80" y="188"/>
                    </a:lnTo>
                    <a:lnTo>
                      <a:pt x="78" y="192"/>
                    </a:lnTo>
                    <a:lnTo>
                      <a:pt x="78" y="195"/>
                    </a:lnTo>
                    <a:lnTo>
                      <a:pt x="84" y="200"/>
                    </a:lnTo>
                    <a:lnTo>
                      <a:pt x="92" y="206"/>
                    </a:lnTo>
                    <a:lnTo>
                      <a:pt x="96" y="207"/>
                    </a:lnTo>
                    <a:lnTo>
                      <a:pt x="96" y="211"/>
                    </a:lnTo>
                    <a:lnTo>
                      <a:pt x="94" y="213"/>
                    </a:lnTo>
                    <a:lnTo>
                      <a:pt x="91" y="216"/>
                    </a:lnTo>
                    <a:lnTo>
                      <a:pt x="89" y="218"/>
                    </a:lnTo>
                    <a:lnTo>
                      <a:pt x="91" y="221"/>
                    </a:lnTo>
                    <a:lnTo>
                      <a:pt x="94" y="223"/>
                    </a:lnTo>
                    <a:lnTo>
                      <a:pt x="97" y="223"/>
                    </a:lnTo>
                    <a:lnTo>
                      <a:pt x="103" y="221"/>
                    </a:lnTo>
                    <a:lnTo>
                      <a:pt x="111" y="219"/>
                    </a:lnTo>
                    <a:lnTo>
                      <a:pt x="115" y="221"/>
                    </a:lnTo>
                    <a:lnTo>
                      <a:pt x="120" y="223"/>
                    </a:lnTo>
                    <a:lnTo>
                      <a:pt x="127" y="226"/>
                    </a:lnTo>
                    <a:lnTo>
                      <a:pt x="131" y="228"/>
                    </a:lnTo>
                    <a:lnTo>
                      <a:pt x="139" y="226"/>
                    </a:lnTo>
                    <a:lnTo>
                      <a:pt x="146" y="225"/>
                    </a:lnTo>
                    <a:lnTo>
                      <a:pt x="153" y="223"/>
                    </a:lnTo>
                    <a:lnTo>
                      <a:pt x="164" y="226"/>
                    </a:lnTo>
                    <a:lnTo>
                      <a:pt x="172" y="230"/>
                    </a:lnTo>
                    <a:lnTo>
                      <a:pt x="178" y="230"/>
                    </a:lnTo>
                    <a:lnTo>
                      <a:pt x="183" y="230"/>
                    </a:lnTo>
                    <a:lnTo>
                      <a:pt x="190" y="228"/>
                    </a:lnTo>
                    <a:lnTo>
                      <a:pt x="195" y="223"/>
                    </a:lnTo>
                    <a:lnTo>
                      <a:pt x="207" y="216"/>
                    </a:lnTo>
                    <a:lnTo>
                      <a:pt x="223" y="209"/>
                    </a:lnTo>
                    <a:lnTo>
                      <a:pt x="230" y="207"/>
                    </a:lnTo>
                    <a:lnTo>
                      <a:pt x="237" y="206"/>
                    </a:lnTo>
                    <a:lnTo>
                      <a:pt x="242" y="207"/>
                    </a:lnTo>
                    <a:lnTo>
                      <a:pt x="247" y="211"/>
                    </a:lnTo>
                    <a:lnTo>
                      <a:pt x="249" y="213"/>
                    </a:lnTo>
                    <a:lnTo>
                      <a:pt x="252" y="213"/>
                    </a:lnTo>
                    <a:lnTo>
                      <a:pt x="258" y="213"/>
                    </a:lnTo>
                    <a:lnTo>
                      <a:pt x="263" y="213"/>
                    </a:lnTo>
                    <a:lnTo>
                      <a:pt x="266" y="214"/>
                    </a:lnTo>
                    <a:lnTo>
                      <a:pt x="270" y="218"/>
                    </a:lnTo>
                    <a:lnTo>
                      <a:pt x="275" y="223"/>
                    </a:lnTo>
                    <a:lnTo>
                      <a:pt x="280" y="225"/>
                    </a:lnTo>
                    <a:lnTo>
                      <a:pt x="291" y="226"/>
                    </a:lnTo>
                    <a:lnTo>
                      <a:pt x="294" y="204"/>
                    </a:lnTo>
                    <a:lnTo>
                      <a:pt x="296" y="195"/>
                    </a:lnTo>
                    <a:lnTo>
                      <a:pt x="299" y="188"/>
                    </a:lnTo>
                    <a:lnTo>
                      <a:pt x="303" y="183"/>
                    </a:lnTo>
                    <a:lnTo>
                      <a:pt x="308" y="178"/>
                    </a:lnTo>
                    <a:lnTo>
                      <a:pt x="313" y="174"/>
                    </a:lnTo>
                    <a:lnTo>
                      <a:pt x="320" y="172"/>
                    </a:lnTo>
                    <a:lnTo>
                      <a:pt x="327" y="169"/>
                    </a:lnTo>
                    <a:lnTo>
                      <a:pt x="329" y="164"/>
                    </a:lnTo>
                    <a:lnTo>
                      <a:pt x="331" y="159"/>
                    </a:lnTo>
                    <a:lnTo>
                      <a:pt x="333" y="152"/>
                    </a:lnTo>
                    <a:lnTo>
                      <a:pt x="329" y="148"/>
                    </a:lnTo>
                    <a:lnTo>
                      <a:pt x="327" y="145"/>
                    </a:lnTo>
                    <a:lnTo>
                      <a:pt x="320" y="143"/>
                    </a:lnTo>
                    <a:lnTo>
                      <a:pt x="315" y="143"/>
                    </a:lnTo>
                    <a:lnTo>
                      <a:pt x="312" y="145"/>
                    </a:lnTo>
                    <a:lnTo>
                      <a:pt x="306" y="148"/>
                    </a:lnTo>
                    <a:lnTo>
                      <a:pt x="303" y="148"/>
                    </a:lnTo>
                    <a:lnTo>
                      <a:pt x="299" y="148"/>
                    </a:lnTo>
                    <a:lnTo>
                      <a:pt x="298" y="150"/>
                    </a:lnTo>
                    <a:lnTo>
                      <a:pt x="296" y="153"/>
                    </a:lnTo>
                    <a:lnTo>
                      <a:pt x="291" y="153"/>
                    </a:lnTo>
                    <a:lnTo>
                      <a:pt x="286" y="148"/>
                    </a:lnTo>
                    <a:lnTo>
                      <a:pt x="279" y="141"/>
                    </a:lnTo>
                    <a:lnTo>
                      <a:pt x="275" y="136"/>
                    </a:lnTo>
                    <a:lnTo>
                      <a:pt x="275" y="132"/>
                    </a:lnTo>
                    <a:lnTo>
                      <a:pt x="277" y="127"/>
                    </a:lnTo>
                    <a:lnTo>
                      <a:pt x="275" y="118"/>
                    </a:lnTo>
                    <a:lnTo>
                      <a:pt x="275" y="113"/>
                    </a:lnTo>
                    <a:lnTo>
                      <a:pt x="275" y="106"/>
                    </a:lnTo>
                    <a:lnTo>
                      <a:pt x="279" y="92"/>
                    </a:lnTo>
                    <a:lnTo>
                      <a:pt x="279" y="85"/>
                    </a:lnTo>
                    <a:lnTo>
                      <a:pt x="279" y="78"/>
                    </a:lnTo>
                    <a:lnTo>
                      <a:pt x="277" y="71"/>
                    </a:lnTo>
                    <a:lnTo>
                      <a:pt x="273" y="66"/>
                    </a:lnTo>
                    <a:lnTo>
                      <a:pt x="261" y="52"/>
                    </a:lnTo>
                    <a:lnTo>
                      <a:pt x="258" y="45"/>
                    </a:lnTo>
                    <a:lnTo>
                      <a:pt x="256" y="42"/>
                    </a:lnTo>
                    <a:lnTo>
                      <a:pt x="254" y="40"/>
                    </a:lnTo>
                    <a:lnTo>
                      <a:pt x="251" y="37"/>
                    </a:lnTo>
                    <a:lnTo>
                      <a:pt x="249" y="30"/>
                    </a:lnTo>
                    <a:lnTo>
                      <a:pt x="242" y="16"/>
                    </a:lnTo>
                    <a:lnTo>
                      <a:pt x="239" y="9"/>
                    </a:lnTo>
                    <a:lnTo>
                      <a:pt x="233" y="4"/>
                    </a:lnTo>
                    <a:lnTo>
                      <a:pt x="230" y="0"/>
                    </a:lnTo>
                    <a:lnTo>
                      <a:pt x="223" y="0"/>
                    </a:lnTo>
                    <a:lnTo>
                      <a:pt x="218" y="2"/>
                    </a:lnTo>
                    <a:lnTo>
                      <a:pt x="214" y="4"/>
                    </a:lnTo>
                    <a:lnTo>
                      <a:pt x="209" y="9"/>
                    </a:lnTo>
                    <a:lnTo>
                      <a:pt x="204" y="12"/>
                    </a:lnTo>
                    <a:lnTo>
                      <a:pt x="200" y="14"/>
                    </a:lnTo>
                    <a:lnTo>
                      <a:pt x="193" y="16"/>
                    </a:lnTo>
                    <a:lnTo>
                      <a:pt x="181" y="18"/>
                    </a:lnTo>
                    <a:lnTo>
                      <a:pt x="176" y="19"/>
                    </a:lnTo>
                    <a:lnTo>
                      <a:pt x="172" y="21"/>
                    </a:lnTo>
                    <a:lnTo>
                      <a:pt x="167" y="26"/>
                    </a:lnTo>
                    <a:lnTo>
                      <a:pt x="165" y="28"/>
                    </a:lnTo>
                    <a:lnTo>
                      <a:pt x="162" y="28"/>
                    </a:lnTo>
                    <a:lnTo>
                      <a:pt x="158" y="23"/>
                    </a:lnTo>
                    <a:lnTo>
                      <a:pt x="153" y="18"/>
                    </a:lnTo>
                    <a:lnTo>
                      <a:pt x="150" y="16"/>
                    </a:lnTo>
                    <a:lnTo>
                      <a:pt x="146" y="16"/>
                    </a:lnTo>
                    <a:lnTo>
                      <a:pt x="139" y="18"/>
                    </a:lnTo>
                    <a:lnTo>
                      <a:pt x="134" y="16"/>
                    </a:lnTo>
                    <a:lnTo>
                      <a:pt x="129" y="16"/>
                    </a:lnTo>
                    <a:lnTo>
                      <a:pt x="118" y="14"/>
                    </a:lnTo>
                    <a:lnTo>
                      <a:pt x="115" y="14"/>
                    </a:lnTo>
                    <a:lnTo>
                      <a:pt x="111" y="14"/>
                    </a:lnTo>
                    <a:lnTo>
                      <a:pt x="106" y="11"/>
                    </a:lnTo>
                    <a:lnTo>
                      <a:pt x="103" y="9"/>
                    </a:lnTo>
                    <a:lnTo>
                      <a:pt x="101" y="9"/>
                    </a:lnTo>
                    <a:lnTo>
                      <a:pt x="99" y="11"/>
                    </a:lnTo>
                    <a:lnTo>
                      <a:pt x="96" y="14"/>
                    </a:lnTo>
                    <a:lnTo>
                      <a:pt x="94" y="14"/>
                    </a:lnTo>
                    <a:lnTo>
                      <a:pt x="92" y="16"/>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95" name="Google Shape;995;p58"/>
              <p:cNvSpPr/>
              <p:nvPr/>
            </p:nvSpPr>
            <p:spPr>
              <a:xfrm>
                <a:off x="2611" y="1778"/>
                <a:ext cx="131" cy="101"/>
              </a:xfrm>
              <a:custGeom>
                <a:rect b="b" l="l" r="r" t="t"/>
                <a:pathLst>
                  <a:path extrusionOk="0" h="261" w="338">
                    <a:moveTo>
                      <a:pt x="303" y="214"/>
                    </a:moveTo>
                    <a:lnTo>
                      <a:pt x="303" y="214"/>
                    </a:lnTo>
                    <a:lnTo>
                      <a:pt x="295" y="214"/>
                    </a:lnTo>
                    <a:lnTo>
                      <a:pt x="286" y="216"/>
                    </a:lnTo>
                    <a:lnTo>
                      <a:pt x="279" y="219"/>
                    </a:lnTo>
                    <a:lnTo>
                      <a:pt x="274" y="223"/>
                    </a:lnTo>
                    <a:lnTo>
                      <a:pt x="268" y="226"/>
                    </a:lnTo>
                    <a:lnTo>
                      <a:pt x="265" y="233"/>
                    </a:lnTo>
                    <a:lnTo>
                      <a:pt x="263" y="238"/>
                    </a:lnTo>
                    <a:lnTo>
                      <a:pt x="263" y="245"/>
                    </a:lnTo>
                    <a:lnTo>
                      <a:pt x="263" y="256"/>
                    </a:lnTo>
                    <a:lnTo>
                      <a:pt x="261" y="261"/>
                    </a:lnTo>
                    <a:lnTo>
                      <a:pt x="260" y="261"/>
                    </a:lnTo>
                    <a:lnTo>
                      <a:pt x="258" y="259"/>
                    </a:lnTo>
                    <a:lnTo>
                      <a:pt x="251" y="252"/>
                    </a:lnTo>
                    <a:lnTo>
                      <a:pt x="247" y="250"/>
                    </a:lnTo>
                    <a:lnTo>
                      <a:pt x="239" y="249"/>
                    </a:lnTo>
                    <a:lnTo>
                      <a:pt x="230" y="250"/>
                    </a:lnTo>
                    <a:lnTo>
                      <a:pt x="223" y="252"/>
                    </a:lnTo>
                    <a:lnTo>
                      <a:pt x="220" y="254"/>
                    </a:lnTo>
                    <a:lnTo>
                      <a:pt x="218" y="252"/>
                    </a:lnTo>
                    <a:lnTo>
                      <a:pt x="216" y="245"/>
                    </a:lnTo>
                    <a:lnTo>
                      <a:pt x="214" y="242"/>
                    </a:lnTo>
                    <a:lnTo>
                      <a:pt x="213" y="240"/>
                    </a:lnTo>
                    <a:lnTo>
                      <a:pt x="209" y="240"/>
                    </a:lnTo>
                    <a:lnTo>
                      <a:pt x="202" y="243"/>
                    </a:lnTo>
                    <a:lnTo>
                      <a:pt x="195" y="249"/>
                    </a:lnTo>
                    <a:lnTo>
                      <a:pt x="194" y="249"/>
                    </a:lnTo>
                    <a:lnTo>
                      <a:pt x="194" y="247"/>
                    </a:lnTo>
                    <a:lnTo>
                      <a:pt x="192" y="245"/>
                    </a:lnTo>
                    <a:lnTo>
                      <a:pt x="187" y="242"/>
                    </a:lnTo>
                    <a:lnTo>
                      <a:pt x="178" y="240"/>
                    </a:lnTo>
                    <a:lnTo>
                      <a:pt x="166" y="240"/>
                    </a:lnTo>
                    <a:lnTo>
                      <a:pt x="150" y="240"/>
                    </a:lnTo>
                    <a:lnTo>
                      <a:pt x="145" y="237"/>
                    </a:lnTo>
                    <a:lnTo>
                      <a:pt x="141" y="235"/>
                    </a:lnTo>
                    <a:lnTo>
                      <a:pt x="134" y="233"/>
                    </a:lnTo>
                    <a:lnTo>
                      <a:pt x="129" y="233"/>
                    </a:lnTo>
                    <a:lnTo>
                      <a:pt x="124" y="231"/>
                    </a:lnTo>
                    <a:lnTo>
                      <a:pt x="112" y="228"/>
                    </a:lnTo>
                    <a:lnTo>
                      <a:pt x="103" y="224"/>
                    </a:lnTo>
                    <a:lnTo>
                      <a:pt x="94" y="223"/>
                    </a:lnTo>
                    <a:lnTo>
                      <a:pt x="82" y="223"/>
                    </a:lnTo>
                    <a:lnTo>
                      <a:pt x="66" y="223"/>
                    </a:lnTo>
                    <a:lnTo>
                      <a:pt x="54" y="226"/>
                    </a:lnTo>
                    <a:lnTo>
                      <a:pt x="46" y="228"/>
                    </a:lnTo>
                    <a:lnTo>
                      <a:pt x="40" y="231"/>
                    </a:lnTo>
                    <a:lnTo>
                      <a:pt x="37" y="235"/>
                    </a:lnTo>
                    <a:lnTo>
                      <a:pt x="35" y="240"/>
                    </a:lnTo>
                    <a:lnTo>
                      <a:pt x="33" y="242"/>
                    </a:lnTo>
                    <a:lnTo>
                      <a:pt x="30" y="240"/>
                    </a:lnTo>
                    <a:lnTo>
                      <a:pt x="25" y="240"/>
                    </a:lnTo>
                    <a:lnTo>
                      <a:pt x="21" y="242"/>
                    </a:lnTo>
                    <a:lnTo>
                      <a:pt x="18" y="247"/>
                    </a:lnTo>
                    <a:lnTo>
                      <a:pt x="16" y="242"/>
                    </a:lnTo>
                    <a:lnTo>
                      <a:pt x="16" y="237"/>
                    </a:lnTo>
                    <a:lnTo>
                      <a:pt x="18" y="226"/>
                    </a:lnTo>
                    <a:lnTo>
                      <a:pt x="18" y="221"/>
                    </a:lnTo>
                    <a:lnTo>
                      <a:pt x="18" y="216"/>
                    </a:lnTo>
                    <a:lnTo>
                      <a:pt x="14" y="212"/>
                    </a:lnTo>
                    <a:lnTo>
                      <a:pt x="7" y="210"/>
                    </a:lnTo>
                    <a:lnTo>
                      <a:pt x="2" y="207"/>
                    </a:lnTo>
                    <a:lnTo>
                      <a:pt x="0" y="205"/>
                    </a:lnTo>
                    <a:lnTo>
                      <a:pt x="2" y="202"/>
                    </a:lnTo>
                    <a:lnTo>
                      <a:pt x="4" y="200"/>
                    </a:lnTo>
                    <a:lnTo>
                      <a:pt x="12" y="193"/>
                    </a:lnTo>
                    <a:lnTo>
                      <a:pt x="25" y="188"/>
                    </a:lnTo>
                    <a:lnTo>
                      <a:pt x="28" y="184"/>
                    </a:lnTo>
                    <a:lnTo>
                      <a:pt x="30" y="179"/>
                    </a:lnTo>
                    <a:lnTo>
                      <a:pt x="30" y="172"/>
                    </a:lnTo>
                    <a:lnTo>
                      <a:pt x="28" y="163"/>
                    </a:lnTo>
                    <a:lnTo>
                      <a:pt x="23" y="142"/>
                    </a:lnTo>
                    <a:lnTo>
                      <a:pt x="14" y="116"/>
                    </a:lnTo>
                    <a:lnTo>
                      <a:pt x="23" y="116"/>
                    </a:lnTo>
                    <a:lnTo>
                      <a:pt x="30" y="116"/>
                    </a:lnTo>
                    <a:lnTo>
                      <a:pt x="40" y="118"/>
                    </a:lnTo>
                    <a:lnTo>
                      <a:pt x="46" y="118"/>
                    </a:lnTo>
                    <a:lnTo>
                      <a:pt x="51" y="116"/>
                    </a:lnTo>
                    <a:lnTo>
                      <a:pt x="58" y="113"/>
                    </a:lnTo>
                    <a:lnTo>
                      <a:pt x="66" y="106"/>
                    </a:lnTo>
                    <a:lnTo>
                      <a:pt x="73" y="101"/>
                    </a:lnTo>
                    <a:lnTo>
                      <a:pt x="79" y="99"/>
                    </a:lnTo>
                    <a:lnTo>
                      <a:pt x="82" y="99"/>
                    </a:lnTo>
                    <a:lnTo>
                      <a:pt x="84" y="101"/>
                    </a:lnTo>
                    <a:lnTo>
                      <a:pt x="87" y="106"/>
                    </a:lnTo>
                    <a:lnTo>
                      <a:pt x="89" y="108"/>
                    </a:lnTo>
                    <a:lnTo>
                      <a:pt x="93" y="106"/>
                    </a:lnTo>
                    <a:lnTo>
                      <a:pt x="96" y="102"/>
                    </a:lnTo>
                    <a:lnTo>
                      <a:pt x="96" y="101"/>
                    </a:lnTo>
                    <a:lnTo>
                      <a:pt x="93" y="95"/>
                    </a:lnTo>
                    <a:lnTo>
                      <a:pt x="91" y="92"/>
                    </a:lnTo>
                    <a:lnTo>
                      <a:pt x="89" y="89"/>
                    </a:lnTo>
                    <a:lnTo>
                      <a:pt x="89" y="83"/>
                    </a:lnTo>
                    <a:lnTo>
                      <a:pt x="93" y="76"/>
                    </a:lnTo>
                    <a:lnTo>
                      <a:pt x="99" y="68"/>
                    </a:lnTo>
                    <a:lnTo>
                      <a:pt x="105" y="62"/>
                    </a:lnTo>
                    <a:lnTo>
                      <a:pt x="110" y="59"/>
                    </a:lnTo>
                    <a:lnTo>
                      <a:pt x="113" y="59"/>
                    </a:lnTo>
                    <a:lnTo>
                      <a:pt x="120" y="55"/>
                    </a:lnTo>
                    <a:lnTo>
                      <a:pt x="124" y="54"/>
                    </a:lnTo>
                    <a:lnTo>
                      <a:pt x="126" y="50"/>
                    </a:lnTo>
                    <a:lnTo>
                      <a:pt x="127" y="47"/>
                    </a:lnTo>
                    <a:lnTo>
                      <a:pt x="127" y="43"/>
                    </a:lnTo>
                    <a:lnTo>
                      <a:pt x="122" y="43"/>
                    </a:lnTo>
                    <a:lnTo>
                      <a:pt x="120" y="42"/>
                    </a:lnTo>
                    <a:lnTo>
                      <a:pt x="120" y="40"/>
                    </a:lnTo>
                    <a:lnTo>
                      <a:pt x="120" y="35"/>
                    </a:lnTo>
                    <a:lnTo>
                      <a:pt x="124" y="26"/>
                    </a:lnTo>
                    <a:lnTo>
                      <a:pt x="131" y="21"/>
                    </a:lnTo>
                    <a:lnTo>
                      <a:pt x="136" y="17"/>
                    </a:lnTo>
                    <a:lnTo>
                      <a:pt x="141" y="17"/>
                    </a:lnTo>
                    <a:lnTo>
                      <a:pt x="147" y="17"/>
                    </a:lnTo>
                    <a:lnTo>
                      <a:pt x="153" y="17"/>
                    </a:lnTo>
                    <a:lnTo>
                      <a:pt x="157" y="17"/>
                    </a:lnTo>
                    <a:lnTo>
                      <a:pt x="159" y="14"/>
                    </a:lnTo>
                    <a:lnTo>
                      <a:pt x="166" y="5"/>
                    </a:lnTo>
                    <a:lnTo>
                      <a:pt x="171" y="1"/>
                    </a:lnTo>
                    <a:lnTo>
                      <a:pt x="178" y="0"/>
                    </a:lnTo>
                    <a:lnTo>
                      <a:pt x="185" y="0"/>
                    </a:lnTo>
                    <a:lnTo>
                      <a:pt x="190" y="0"/>
                    </a:lnTo>
                    <a:lnTo>
                      <a:pt x="192" y="3"/>
                    </a:lnTo>
                    <a:lnTo>
                      <a:pt x="195" y="5"/>
                    </a:lnTo>
                    <a:lnTo>
                      <a:pt x="197" y="7"/>
                    </a:lnTo>
                    <a:lnTo>
                      <a:pt x="199" y="8"/>
                    </a:lnTo>
                    <a:lnTo>
                      <a:pt x="202" y="8"/>
                    </a:lnTo>
                    <a:lnTo>
                      <a:pt x="209" y="7"/>
                    </a:lnTo>
                    <a:lnTo>
                      <a:pt x="216" y="7"/>
                    </a:lnTo>
                    <a:lnTo>
                      <a:pt x="220" y="8"/>
                    </a:lnTo>
                    <a:lnTo>
                      <a:pt x="221" y="12"/>
                    </a:lnTo>
                    <a:lnTo>
                      <a:pt x="221" y="15"/>
                    </a:lnTo>
                    <a:lnTo>
                      <a:pt x="221" y="19"/>
                    </a:lnTo>
                    <a:lnTo>
                      <a:pt x="223" y="22"/>
                    </a:lnTo>
                    <a:lnTo>
                      <a:pt x="225" y="22"/>
                    </a:lnTo>
                    <a:lnTo>
                      <a:pt x="230" y="21"/>
                    </a:lnTo>
                    <a:lnTo>
                      <a:pt x="242" y="15"/>
                    </a:lnTo>
                    <a:lnTo>
                      <a:pt x="251" y="15"/>
                    </a:lnTo>
                    <a:lnTo>
                      <a:pt x="258" y="17"/>
                    </a:lnTo>
                    <a:lnTo>
                      <a:pt x="263" y="22"/>
                    </a:lnTo>
                    <a:lnTo>
                      <a:pt x="265" y="24"/>
                    </a:lnTo>
                    <a:lnTo>
                      <a:pt x="268" y="26"/>
                    </a:lnTo>
                    <a:lnTo>
                      <a:pt x="274" y="28"/>
                    </a:lnTo>
                    <a:lnTo>
                      <a:pt x="275" y="28"/>
                    </a:lnTo>
                    <a:lnTo>
                      <a:pt x="275" y="29"/>
                    </a:lnTo>
                    <a:lnTo>
                      <a:pt x="275" y="33"/>
                    </a:lnTo>
                    <a:lnTo>
                      <a:pt x="274" y="38"/>
                    </a:lnTo>
                    <a:lnTo>
                      <a:pt x="274" y="43"/>
                    </a:lnTo>
                    <a:lnTo>
                      <a:pt x="274" y="47"/>
                    </a:lnTo>
                    <a:lnTo>
                      <a:pt x="277" y="54"/>
                    </a:lnTo>
                    <a:lnTo>
                      <a:pt x="279" y="55"/>
                    </a:lnTo>
                    <a:lnTo>
                      <a:pt x="279" y="57"/>
                    </a:lnTo>
                    <a:lnTo>
                      <a:pt x="279" y="61"/>
                    </a:lnTo>
                    <a:lnTo>
                      <a:pt x="275" y="64"/>
                    </a:lnTo>
                    <a:lnTo>
                      <a:pt x="272" y="66"/>
                    </a:lnTo>
                    <a:lnTo>
                      <a:pt x="270" y="69"/>
                    </a:lnTo>
                    <a:lnTo>
                      <a:pt x="270" y="71"/>
                    </a:lnTo>
                    <a:lnTo>
                      <a:pt x="274" y="73"/>
                    </a:lnTo>
                    <a:lnTo>
                      <a:pt x="279" y="78"/>
                    </a:lnTo>
                    <a:lnTo>
                      <a:pt x="282" y="82"/>
                    </a:lnTo>
                    <a:lnTo>
                      <a:pt x="284" y="89"/>
                    </a:lnTo>
                    <a:lnTo>
                      <a:pt x="286" y="97"/>
                    </a:lnTo>
                    <a:lnTo>
                      <a:pt x="291" y="102"/>
                    </a:lnTo>
                    <a:lnTo>
                      <a:pt x="295" y="106"/>
                    </a:lnTo>
                    <a:lnTo>
                      <a:pt x="300" y="109"/>
                    </a:lnTo>
                    <a:lnTo>
                      <a:pt x="307" y="113"/>
                    </a:lnTo>
                    <a:lnTo>
                      <a:pt x="308" y="115"/>
                    </a:lnTo>
                    <a:lnTo>
                      <a:pt x="307" y="118"/>
                    </a:lnTo>
                    <a:lnTo>
                      <a:pt x="303" y="123"/>
                    </a:lnTo>
                    <a:lnTo>
                      <a:pt x="305" y="125"/>
                    </a:lnTo>
                    <a:lnTo>
                      <a:pt x="308" y="127"/>
                    </a:lnTo>
                    <a:lnTo>
                      <a:pt x="314" y="127"/>
                    </a:lnTo>
                    <a:lnTo>
                      <a:pt x="322" y="127"/>
                    </a:lnTo>
                    <a:lnTo>
                      <a:pt x="326" y="129"/>
                    </a:lnTo>
                    <a:lnTo>
                      <a:pt x="328" y="134"/>
                    </a:lnTo>
                    <a:lnTo>
                      <a:pt x="329" y="136"/>
                    </a:lnTo>
                    <a:lnTo>
                      <a:pt x="331" y="139"/>
                    </a:lnTo>
                    <a:lnTo>
                      <a:pt x="336" y="142"/>
                    </a:lnTo>
                    <a:lnTo>
                      <a:pt x="338" y="142"/>
                    </a:lnTo>
                    <a:lnTo>
                      <a:pt x="338" y="146"/>
                    </a:lnTo>
                    <a:lnTo>
                      <a:pt x="336" y="148"/>
                    </a:lnTo>
                    <a:lnTo>
                      <a:pt x="333" y="151"/>
                    </a:lnTo>
                    <a:lnTo>
                      <a:pt x="326" y="156"/>
                    </a:lnTo>
                    <a:lnTo>
                      <a:pt x="321" y="162"/>
                    </a:lnTo>
                    <a:lnTo>
                      <a:pt x="317" y="163"/>
                    </a:lnTo>
                    <a:lnTo>
                      <a:pt x="314" y="163"/>
                    </a:lnTo>
                    <a:lnTo>
                      <a:pt x="308" y="162"/>
                    </a:lnTo>
                    <a:lnTo>
                      <a:pt x="303" y="158"/>
                    </a:lnTo>
                    <a:lnTo>
                      <a:pt x="300" y="156"/>
                    </a:lnTo>
                    <a:lnTo>
                      <a:pt x="295" y="156"/>
                    </a:lnTo>
                    <a:lnTo>
                      <a:pt x="293" y="158"/>
                    </a:lnTo>
                    <a:lnTo>
                      <a:pt x="289" y="160"/>
                    </a:lnTo>
                    <a:lnTo>
                      <a:pt x="289" y="163"/>
                    </a:lnTo>
                    <a:lnTo>
                      <a:pt x="289" y="167"/>
                    </a:lnTo>
                    <a:lnTo>
                      <a:pt x="289" y="170"/>
                    </a:lnTo>
                    <a:lnTo>
                      <a:pt x="293" y="174"/>
                    </a:lnTo>
                    <a:lnTo>
                      <a:pt x="296" y="179"/>
                    </a:lnTo>
                    <a:lnTo>
                      <a:pt x="300" y="184"/>
                    </a:lnTo>
                    <a:lnTo>
                      <a:pt x="300" y="188"/>
                    </a:lnTo>
                    <a:lnTo>
                      <a:pt x="298" y="191"/>
                    </a:lnTo>
                    <a:lnTo>
                      <a:pt x="298" y="196"/>
                    </a:lnTo>
                    <a:lnTo>
                      <a:pt x="298" y="200"/>
                    </a:lnTo>
                    <a:lnTo>
                      <a:pt x="300" y="207"/>
                    </a:lnTo>
                    <a:lnTo>
                      <a:pt x="303" y="214"/>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96" name="Google Shape;996;p58"/>
              <p:cNvSpPr/>
              <p:nvPr/>
            </p:nvSpPr>
            <p:spPr>
              <a:xfrm>
                <a:off x="2489" y="1805"/>
                <a:ext cx="135" cy="117"/>
              </a:xfrm>
              <a:custGeom>
                <a:rect b="b" l="l" r="r" t="t"/>
                <a:pathLst>
                  <a:path extrusionOk="0" h="305" w="350">
                    <a:moveTo>
                      <a:pt x="331" y="176"/>
                    </a:moveTo>
                    <a:lnTo>
                      <a:pt x="331" y="176"/>
                    </a:lnTo>
                    <a:lnTo>
                      <a:pt x="332" y="180"/>
                    </a:lnTo>
                    <a:lnTo>
                      <a:pt x="332" y="181"/>
                    </a:lnTo>
                    <a:lnTo>
                      <a:pt x="331" y="185"/>
                    </a:lnTo>
                    <a:lnTo>
                      <a:pt x="331" y="188"/>
                    </a:lnTo>
                    <a:lnTo>
                      <a:pt x="332" y="190"/>
                    </a:lnTo>
                    <a:lnTo>
                      <a:pt x="339" y="199"/>
                    </a:lnTo>
                    <a:lnTo>
                      <a:pt x="348" y="211"/>
                    </a:lnTo>
                    <a:lnTo>
                      <a:pt x="348" y="215"/>
                    </a:lnTo>
                    <a:lnTo>
                      <a:pt x="343" y="215"/>
                    </a:lnTo>
                    <a:lnTo>
                      <a:pt x="343" y="216"/>
                    </a:lnTo>
                    <a:lnTo>
                      <a:pt x="345" y="218"/>
                    </a:lnTo>
                    <a:lnTo>
                      <a:pt x="348" y="223"/>
                    </a:lnTo>
                    <a:lnTo>
                      <a:pt x="350" y="228"/>
                    </a:lnTo>
                    <a:lnTo>
                      <a:pt x="348" y="230"/>
                    </a:lnTo>
                    <a:lnTo>
                      <a:pt x="346" y="232"/>
                    </a:lnTo>
                    <a:lnTo>
                      <a:pt x="338" y="235"/>
                    </a:lnTo>
                    <a:lnTo>
                      <a:pt x="334" y="237"/>
                    </a:lnTo>
                    <a:lnTo>
                      <a:pt x="329" y="241"/>
                    </a:lnTo>
                    <a:lnTo>
                      <a:pt x="320" y="249"/>
                    </a:lnTo>
                    <a:lnTo>
                      <a:pt x="303" y="272"/>
                    </a:lnTo>
                    <a:lnTo>
                      <a:pt x="299" y="275"/>
                    </a:lnTo>
                    <a:lnTo>
                      <a:pt x="299" y="279"/>
                    </a:lnTo>
                    <a:lnTo>
                      <a:pt x="299" y="284"/>
                    </a:lnTo>
                    <a:lnTo>
                      <a:pt x="301" y="289"/>
                    </a:lnTo>
                    <a:lnTo>
                      <a:pt x="301" y="291"/>
                    </a:lnTo>
                    <a:lnTo>
                      <a:pt x="301" y="295"/>
                    </a:lnTo>
                    <a:lnTo>
                      <a:pt x="299" y="296"/>
                    </a:lnTo>
                    <a:lnTo>
                      <a:pt x="301" y="300"/>
                    </a:lnTo>
                    <a:lnTo>
                      <a:pt x="305" y="303"/>
                    </a:lnTo>
                    <a:lnTo>
                      <a:pt x="305" y="305"/>
                    </a:lnTo>
                    <a:lnTo>
                      <a:pt x="303" y="305"/>
                    </a:lnTo>
                    <a:lnTo>
                      <a:pt x="294" y="303"/>
                    </a:lnTo>
                    <a:lnTo>
                      <a:pt x="280" y="298"/>
                    </a:lnTo>
                    <a:lnTo>
                      <a:pt x="275" y="295"/>
                    </a:lnTo>
                    <a:lnTo>
                      <a:pt x="273" y="291"/>
                    </a:lnTo>
                    <a:lnTo>
                      <a:pt x="271" y="289"/>
                    </a:lnTo>
                    <a:lnTo>
                      <a:pt x="256" y="286"/>
                    </a:lnTo>
                    <a:lnTo>
                      <a:pt x="240" y="286"/>
                    </a:lnTo>
                    <a:lnTo>
                      <a:pt x="219" y="286"/>
                    </a:lnTo>
                    <a:lnTo>
                      <a:pt x="217" y="286"/>
                    </a:lnTo>
                    <a:lnTo>
                      <a:pt x="216" y="288"/>
                    </a:lnTo>
                    <a:lnTo>
                      <a:pt x="211" y="293"/>
                    </a:lnTo>
                    <a:lnTo>
                      <a:pt x="207" y="296"/>
                    </a:lnTo>
                    <a:lnTo>
                      <a:pt x="207" y="298"/>
                    </a:lnTo>
                    <a:lnTo>
                      <a:pt x="205" y="296"/>
                    </a:lnTo>
                    <a:lnTo>
                      <a:pt x="202" y="296"/>
                    </a:lnTo>
                    <a:lnTo>
                      <a:pt x="198" y="296"/>
                    </a:lnTo>
                    <a:lnTo>
                      <a:pt x="197" y="295"/>
                    </a:lnTo>
                    <a:lnTo>
                      <a:pt x="197" y="293"/>
                    </a:lnTo>
                    <a:lnTo>
                      <a:pt x="198" y="288"/>
                    </a:lnTo>
                    <a:lnTo>
                      <a:pt x="197" y="284"/>
                    </a:lnTo>
                    <a:lnTo>
                      <a:pt x="195" y="281"/>
                    </a:lnTo>
                    <a:lnTo>
                      <a:pt x="191" y="279"/>
                    </a:lnTo>
                    <a:lnTo>
                      <a:pt x="188" y="277"/>
                    </a:lnTo>
                    <a:lnTo>
                      <a:pt x="184" y="277"/>
                    </a:lnTo>
                    <a:lnTo>
                      <a:pt x="181" y="279"/>
                    </a:lnTo>
                    <a:lnTo>
                      <a:pt x="179" y="281"/>
                    </a:lnTo>
                    <a:lnTo>
                      <a:pt x="174" y="286"/>
                    </a:lnTo>
                    <a:lnTo>
                      <a:pt x="170" y="288"/>
                    </a:lnTo>
                    <a:lnTo>
                      <a:pt x="169" y="288"/>
                    </a:lnTo>
                    <a:lnTo>
                      <a:pt x="169" y="284"/>
                    </a:lnTo>
                    <a:lnTo>
                      <a:pt x="169" y="282"/>
                    </a:lnTo>
                    <a:lnTo>
                      <a:pt x="167" y="281"/>
                    </a:lnTo>
                    <a:lnTo>
                      <a:pt x="163" y="281"/>
                    </a:lnTo>
                    <a:lnTo>
                      <a:pt x="162" y="274"/>
                    </a:lnTo>
                    <a:lnTo>
                      <a:pt x="158" y="267"/>
                    </a:lnTo>
                    <a:lnTo>
                      <a:pt x="153" y="260"/>
                    </a:lnTo>
                    <a:lnTo>
                      <a:pt x="143" y="255"/>
                    </a:lnTo>
                    <a:lnTo>
                      <a:pt x="136" y="253"/>
                    </a:lnTo>
                    <a:lnTo>
                      <a:pt x="130" y="255"/>
                    </a:lnTo>
                    <a:lnTo>
                      <a:pt x="129" y="255"/>
                    </a:lnTo>
                    <a:lnTo>
                      <a:pt x="125" y="253"/>
                    </a:lnTo>
                    <a:lnTo>
                      <a:pt x="122" y="248"/>
                    </a:lnTo>
                    <a:lnTo>
                      <a:pt x="122" y="244"/>
                    </a:lnTo>
                    <a:lnTo>
                      <a:pt x="122" y="242"/>
                    </a:lnTo>
                    <a:lnTo>
                      <a:pt x="116" y="241"/>
                    </a:lnTo>
                    <a:lnTo>
                      <a:pt x="101" y="235"/>
                    </a:lnTo>
                    <a:lnTo>
                      <a:pt x="96" y="234"/>
                    </a:lnTo>
                    <a:lnTo>
                      <a:pt x="96" y="235"/>
                    </a:lnTo>
                    <a:lnTo>
                      <a:pt x="96" y="237"/>
                    </a:lnTo>
                    <a:lnTo>
                      <a:pt x="97" y="241"/>
                    </a:lnTo>
                    <a:lnTo>
                      <a:pt x="97" y="242"/>
                    </a:lnTo>
                    <a:lnTo>
                      <a:pt x="97" y="246"/>
                    </a:lnTo>
                    <a:lnTo>
                      <a:pt x="96" y="248"/>
                    </a:lnTo>
                    <a:lnTo>
                      <a:pt x="92" y="249"/>
                    </a:lnTo>
                    <a:lnTo>
                      <a:pt x="89" y="249"/>
                    </a:lnTo>
                    <a:lnTo>
                      <a:pt x="83" y="246"/>
                    </a:lnTo>
                    <a:lnTo>
                      <a:pt x="78" y="241"/>
                    </a:lnTo>
                    <a:lnTo>
                      <a:pt x="75" y="235"/>
                    </a:lnTo>
                    <a:lnTo>
                      <a:pt x="73" y="232"/>
                    </a:lnTo>
                    <a:lnTo>
                      <a:pt x="73" y="228"/>
                    </a:lnTo>
                    <a:lnTo>
                      <a:pt x="75" y="228"/>
                    </a:lnTo>
                    <a:lnTo>
                      <a:pt x="78" y="227"/>
                    </a:lnTo>
                    <a:lnTo>
                      <a:pt x="80" y="225"/>
                    </a:lnTo>
                    <a:lnTo>
                      <a:pt x="80" y="223"/>
                    </a:lnTo>
                    <a:lnTo>
                      <a:pt x="76" y="220"/>
                    </a:lnTo>
                    <a:lnTo>
                      <a:pt x="73" y="220"/>
                    </a:lnTo>
                    <a:lnTo>
                      <a:pt x="64" y="220"/>
                    </a:lnTo>
                    <a:lnTo>
                      <a:pt x="52" y="216"/>
                    </a:lnTo>
                    <a:lnTo>
                      <a:pt x="45" y="211"/>
                    </a:lnTo>
                    <a:lnTo>
                      <a:pt x="40" y="209"/>
                    </a:lnTo>
                    <a:lnTo>
                      <a:pt x="36" y="204"/>
                    </a:lnTo>
                    <a:lnTo>
                      <a:pt x="35" y="202"/>
                    </a:lnTo>
                    <a:lnTo>
                      <a:pt x="33" y="202"/>
                    </a:lnTo>
                    <a:lnTo>
                      <a:pt x="24" y="208"/>
                    </a:lnTo>
                    <a:lnTo>
                      <a:pt x="28" y="197"/>
                    </a:lnTo>
                    <a:lnTo>
                      <a:pt x="29" y="188"/>
                    </a:lnTo>
                    <a:lnTo>
                      <a:pt x="29" y="183"/>
                    </a:lnTo>
                    <a:lnTo>
                      <a:pt x="28" y="181"/>
                    </a:lnTo>
                    <a:lnTo>
                      <a:pt x="21" y="178"/>
                    </a:lnTo>
                    <a:lnTo>
                      <a:pt x="19" y="174"/>
                    </a:lnTo>
                    <a:lnTo>
                      <a:pt x="17" y="169"/>
                    </a:lnTo>
                    <a:lnTo>
                      <a:pt x="15" y="164"/>
                    </a:lnTo>
                    <a:lnTo>
                      <a:pt x="17" y="161"/>
                    </a:lnTo>
                    <a:lnTo>
                      <a:pt x="19" y="154"/>
                    </a:lnTo>
                    <a:lnTo>
                      <a:pt x="21" y="152"/>
                    </a:lnTo>
                    <a:lnTo>
                      <a:pt x="21" y="148"/>
                    </a:lnTo>
                    <a:lnTo>
                      <a:pt x="19" y="143"/>
                    </a:lnTo>
                    <a:lnTo>
                      <a:pt x="15" y="138"/>
                    </a:lnTo>
                    <a:lnTo>
                      <a:pt x="14" y="134"/>
                    </a:lnTo>
                    <a:lnTo>
                      <a:pt x="14" y="131"/>
                    </a:lnTo>
                    <a:lnTo>
                      <a:pt x="15" y="127"/>
                    </a:lnTo>
                    <a:lnTo>
                      <a:pt x="15" y="124"/>
                    </a:lnTo>
                    <a:lnTo>
                      <a:pt x="15" y="122"/>
                    </a:lnTo>
                    <a:lnTo>
                      <a:pt x="12" y="119"/>
                    </a:lnTo>
                    <a:lnTo>
                      <a:pt x="7" y="114"/>
                    </a:lnTo>
                    <a:lnTo>
                      <a:pt x="2" y="108"/>
                    </a:lnTo>
                    <a:lnTo>
                      <a:pt x="0" y="105"/>
                    </a:lnTo>
                    <a:lnTo>
                      <a:pt x="0" y="100"/>
                    </a:lnTo>
                    <a:lnTo>
                      <a:pt x="2" y="94"/>
                    </a:lnTo>
                    <a:lnTo>
                      <a:pt x="5" y="89"/>
                    </a:lnTo>
                    <a:lnTo>
                      <a:pt x="5" y="80"/>
                    </a:lnTo>
                    <a:lnTo>
                      <a:pt x="5" y="72"/>
                    </a:lnTo>
                    <a:lnTo>
                      <a:pt x="3" y="61"/>
                    </a:lnTo>
                    <a:lnTo>
                      <a:pt x="9" y="63"/>
                    </a:lnTo>
                    <a:lnTo>
                      <a:pt x="12" y="65"/>
                    </a:lnTo>
                    <a:lnTo>
                      <a:pt x="14" y="65"/>
                    </a:lnTo>
                    <a:lnTo>
                      <a:pt x="14" y="63"/>
                    </a:lnTo>
                    <a:lnTo>
                      <a:pt x="14" y="58"/>
                    </a:lnTo>
                    <a:lnTo>
                      <a:pt x="12" y="54"/>
                    </a:lnTo>
                    <a:lnTo>
                      <a:pt x="9" y="54"/>
                    </a:lnTo>
                    <a:lnTo>
                      <a:pt x="7" y="56"/>
                    </a:lnTo>
                    <a:lnTo>
                      <a:pt x="5" y="56"/>
                    </a:lnTo>
                    <a:lnTo>
                      <a:pt x="2" y="53"/>
                    </a:lnTo>
                    <a:lnTo>
                      <a:pt x="2" y="49"/>
                    </a:lnTo>
                    <a:lnTo>
                      <a:pt x="7" y="49"/>
                    </a:lnTo>
                    <a:lnTo>
                      <a:pt x="12" y="49"/>
                    </a:lnTo>
                    <a:lnTo>
                      <a:pt x="22" y="46"/>
                    </a:lnTo>
                    <a:lnTo>
                      <a:pt x="35" y="40"/>
                    </a:lnTo>
                    <a:lnTo>
                      <a:pt x="52" y="35"/>
                    </a:lnTo>
                    <a:lnTo>
                      <a:pt x="64" y="32"/>
                    </a:lnTo>
                    <a:lnTo>
                      <a:pt x="71" y="30"/>
                    </a:lnTo>
                    <a:lnTo>
                      <a:pt x="75" y="26"/>
                    </a:lnTo>
                    <a:lnTo>
                      <a:pt x="76" y="23"/>
                    </a:lnTo>
                    <a:lnTo>
                      <a:pt x="80" y="20"/>
                    </a:lnTo>
                    <a:lnTo>
                      <a:pt x="85" y="16"/>
                    </a:lnTo>
                    <a:lnTo>
                      <a:pt x="92" y="14"/>
                    </a:lnTo>
                    <a:lnTo>
                      <a:pt x="101" y="11"/>
                    </a:lnTo>
                    <a:lnTo>
                      <a:pt x="103" y="9"/>
                    </a:lnTo>
                    <a:lnTo>
                      <a:pt x="108" y="6"/>
                    </a:lnTo>
                    <a:lnTo>
                      <a:pt x="125" y="2"/>
                    </a:lnTo>
                    <a:lnTo>
                      <a:pt x="137" y="0"/>
                    </a:lnTo>
                    <a:lnTo>
                      <a:pt x="144" y="0"/>
                    </a:lnTo>
                    <a:lnTo>
                      <a:pt x="151" y="4"/>
                    </a:lnTo>
                    <a:lnTo>
                      <a:pt x="163" y="11"/>
                    </a:lnTo>
                    <a:lnTo>
                      <a:pt x="165" y="13"/>
                    </a:lnTo>
                    <a:lnTo>
                      <a:pt x="165" y="14"/>
                    </a:lnTo>
                    <a:lnTo>
                      <a:pt x="162" y="14"/>
                    </a:lnTo>
                    <a:lnTo>
                      <a:pt x="157" y="11"/>
                    </a:lnTo>
                    <a:lnTo>
                      <a:pt x="151" y="7"/>
                    </a:lnTo>
                    <a:lnTo>
                      <a:pt x="150" y="7"/>
                    </a:lnTo>
                    <a:lnTo>
                      <a:pt x="153" y="18"/>
                    </a:lnTo>
                    <a:lnTo>
                      <a:pt x="157" y="21"/>
                    </a:lnTo>
                    <a:lnTo>
                      <a:pt x="160" y="25"/>
                    </a:lnTo>
                    <a:lnTo>
                      <a:pt x="163" y="26"/>
                    </a:lnTo>
                    <a:lnTo>
                      <a:pt x="170" y="26"/>
                    </a:lnTo>
                    <a:lnTo>
                      <a:pt x="181" y="25"/>
                    </a:lnTo>
                    <a:lnTo>
                      <a:pt x="191" y="20"/>
                    </a:lnTo>
                    <a:lnTo>
                      <a:pt x="224" y="25"/>
                    </a:lnTo>
                    <a:lnTo>
                      <a:pt x="254" y="28"/>
                    </a:lnTo>
                    <a:lnTo>
                      <a:pt x="280" y="28"/>
                    </a:lnTo>
                    <a:lnTo>
                      <a:pt x="292" y="26"/>
                    </a:lnTo>
                    <a:lnTo>
                      <a:pt x="301" y="25"/>
                    </a:lnTo>
                    <a:lnTo>
                      <a:pt x="305" y="25"/>
                    </a:lnTo>
                    <a:lnTo>
                      <a:pt x="310" y="26"/>
                    </a:lnTo>
                    <a:lnTo>
                      <a:pt x="320" y="32"/>
                    </a:lnTo>
                    <a:lnTo>
                      <a:pt x="324" y="35"/>
                    </a:lnTo>
                    <a:lnTo>
                      <a:pt x="327" y="39"/>
                    </a:lnTo>
                    <a:lnTo>
                      <a:pt x="327" y="44"/>
                    </a:lnTo>
                    <a:lnTo>
                      <a:pt x="327" y="47"/>
                    </a:lnTo>
                    <a:lnTo>
                      <a:pt x="336" y="73"/>
                    </a:lnTo>
                    <a:lnTo>
                      <a:pt x="341" y="94"/>
                    </a:lnTo>
                    <a:lnTo>
                      <a:pt x="343" y="103"/>
                    </a:lnTo>
                    <a:lnTo>
                      <a:pt x="343" y="110"/>
                    </a:lnTo>
                    <a:lnTo>
                      <a:pt x="341" y="115"/>
                    </a:lnTo>
                    <a:lnTo>
                      <a:pt x="338" y="119"/>
                    </a:lnTo>
                    <a:lnTo>
                      <a:pt x="325" y="124"/>
                    </a:lnTo>
                    <a:lnTo>
                      <a:pt x="317" y="131"/>
                    </a:lnTo>
                    <a:lnTo>
                      <a:pt x="315" y="133"/>
                    </a:lnTo>
                    <a:lnTo>
                      <a:pt x="313" y="136"/>
                    </a:lnTo>
                    <a:lnTo>
                      <a:pt x="315" y="138"/>
                    </a:lnTo>
                    <a:lnTo>
                      <a:pt x="320" y="141"/>
                    </a:lnTo>
                    <a:lnTo>
                      <a:pt x="327" y="143"/>
                    </a:lnTo>
                    <a:lnTo>
                      <a:pt x="331" y="147"/>
                    </a:lnTo>
                    <a:lnTo>
                      <a:pt x="331" y="152"/>
                    </a:lnTo>
                    <a:lnTo>
                      <a:pt x="331" y="155"/>
                    </a:lnTo>
                    <a:lnTo>
                      <a:pt x="329" y="166"/>
                    </a:lnTo>
                    <a:lnTo>
                      <a:pt x="329" y="171"/>
                    </a:lnTo>
                    <a:lnTo>
                      <a:pt x="331" y="176"/>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7" name="Google Shape;997;p58"/>
              <p:cNvSpPr/>
              <p:nvPr/>
            </p:nvSpPr>
            <p:spPr>
              <a:xfrm>
                <a:off x="2231" y="1882"/>
                <a:ext cx="176" cy="170"/>
              </a:xfrm>
              <a:custGeom>
                <a:rect b="b" l="l" r="r" t="t"/>
                <a:pathLst>
                  <a:path extrusionOk="0" h="439" w="454">
                    <a:moveTo>
                      <a:pt x="412" y="263"/>
                    </a:moveTo>
                    <a:lnTo>
                      <a:pt x="412" y="263"/>
                    </a:lnTo>
                    <a:lnTo>
                      <a:pt x="409" y="270"/>
                    </a:lnTo>
                    <a:lnTo>
                      <a:pt x="409" y="275"/>
                    </a:lnTo>
                    <a:lnTo>
                      <a:pt x="411" y="278"/>
                    </a:lnTo>
                    <a:lnTo>
                      <a:pt x="414" y="282"/>
                    </a:lnTo>
                    <a:lnTo>
                      <a:pt x="419" y="287"/>
                    </a:lnTo>
                    <a:lnTo>
                      <a:pt x="419" y="291"/>
                    </a:lnTo>
                    <a:lnTo>
                      <a:pt x="418" y="294"/>
                    </a:lnTo>
                    <a:lnTo>
                      <a:pt x="414" y="296"/>
                    </a:lnTo>
                    <a:lnTo>
                      <a:pt x="411" y="299"/>
                    </a:lnTo>
                    <a:lnTo>
                      <a:pt x="402" y="301"/>
                    </a:lnTo>
                    <a:lnTo>
                      <a:pt x="400" y="303"/>
                    </a:lnTo>
                    <a:lnTo>
                      <a:pt x="400" y="305"/>
                    </a:lnTo>
                    <a:lnTo>
                      <a:pt x="402" y="306"/>
                    </a:lnTo>
                    <a:lnTo>
                      <a:pt x="407" y="312"/>
                    </a:lnTo>
                    <a:lnTo>
                      <a:pt x="414" y="315"/>
                    </a:lnTo>
                    <a:lnTo>
                      <a:pt x="416" y="320"/>
                    </a:lnTo>
                    <a:lnTo>
                      <a:pt x="416" y="324"/>
                    </a:lnTo>
                    <a:lnTo>
                      <a:pt x="414" y="325"/>
                    </a:lnTo>
                    <a:lnTo>
                      <a:pt x="411" y="332"/>
                    </a:lnTo>
                    <a:lnTo>
                      <a:pt x="409" y="336"/>
                    </a:lnTo>
                    <a:lnTo>
                      <a:pt x="411" y="341"/>
                    </a:lnTo>
                    <a:lnTo>
                      <a:pt x="412" y="346"/>
                    </a:lnTo>
                    <a:lnTo>
                      <a:pt x="416" y="350"/>
                    </a:lnTo>
                    <a:lnTo>
                      <a:pt x="421" y="350"/>
                    </a:lnTo>
                    <a:lnTo>
                      <a:pt x="425" y="350"/>
                    </a:lnTo>
                    <a:lnTo>
                      <a:pt x="432" y="350"/>
                    </a:lnTo>
                    <a:lnTo>
                      <a:pt x="435" y="350"/>
                    </a:lnTo>
                    <a:lnTo>
                      <a:pt x="437" y="350"/>
                    </a:lnTo>
                    <a:lnTo>
                      <a:pt x="438" y="352"/>
                    </a:lnTo>
                    <a:lnTo>
                      <a:pt x="437" y="355"/>
                    </a:lnTo>
                    <a:lnTo>
                      <a:pt x="435" y="360"/>
                    </a:lnTo>
                    <a:lnTo>
                      <a:pt x="432" y="365"/>
                    </a:lnTo>
                    <a:lnTo>
                      <a:pt x="432" y="371"/>
                    </a:lnTo>
                    <a:lnTo>
                      <a:pt x="414" y="381"/>
                    </a:lnTo>
                    <a:lnTo>
                      <a:pt x="405" y="386"/>
                    </a:lnTo>
                    <a:lnTo>
                      <a:pt x="404" y="388"/>
                    </a:lnTo>
                    <a:lnTo>
                      <a:pt x="404" y="390"/>
                    </a:lnTo>
                    <a:lnTo>
                      <a:pt x="404" y="393"/>
                    </a:lnTo>
                    <a:lnTo>
                      <a:pt x="400" y="397"/>
                    </a:lnTo>
                    <a:lnTo>
                      <a:pt x="390" y="400"/>
                    </a:lnTo>
                    <a:lnTo>
                      <a:pt x="379" y="402"/>
                    </a:lnTo>
                    <a:lnTo>
                      <a:pt x="374" y="402"/>
                    </a:lnTo>
                    <a:lnTo>
                      <a:pt x="371" y="400"/>
                    </a:lnTo>
                    <a:lnTo>
                      <a:pt x="369" y="399"/>
                    </a:lnTo>
                    <a:lnTo>
                      <a:pt x="365" y="399"/>
                    </a:lnTo>
                    <a:lnTo>
                      <a:pt x="364" y="400"/>
                    </a:lnTo>
                    <a:lnTo>
                      <a:pt x="360" y="400"/>
                    </a:lnTo>
                    <a:lnTo>
                      <a:pt x="357" y="397"/>
                    </a:lnTo>
                    <a:lnTo>
                      <a:pt x="353" y="392"/>
                    </a:lnTo>
                    <a:lnTo>
                      <a:pt x="350" y="390"/>
                    </a:lnTo>
                    <a:lnTo>
                      <a:pt x="344" y="388"/>
                    </a:lnTo>
                    <a:lnTo>
                      <a:pt x="336" y="390"/>
                    </a:lnTo>
                    <a:lnTo>
                      <a:pt x="331" y="392"/>
                    </a:lnTo>
                    <a:lnTo>
                      <a:pt x="329" y="390"/>
                    </a:lnTo>
                    <a:lnTo>
                      <a:pt x="327" y="388"/>
                    </a:lnTo>
                    <a:lnTo>
                      <a:pt x="320" y="388"/>
                    </a:lnTo>
                    <a:lnTo>
                      <a:pt x="317" y="386"/>
                    </a:lnTo>
                    <a:lnTo>
                      <a:pt x="313" y="385"/>
                    </a:lnTo>
                    <a:lnTo>
                      <a:pt x="311" y="381"/>
                    </a:lnTo>
                    <a:lnTo>
                      <a:pt x="311" y="379"/>
                    </a:lnTo>
                    <a:lnTo>
                      <a:pt x="308" y="381"/>
                    </a:lnTo>
                    <a:lnTo>
                      <a:pt x="297" y="388"/>
                    </a:lnTo>
                    <a:lnTo>
                      <a:pt x="290" y="392"/>
                    </a:lnTo>
                    <a:lnTo>
                      <a:pt x="283" y="395"/>
                    </a:lnTo>
                    <a:lnTo>
                      <a:pt x="278" y="399"/>
                    </a:lnTo>
                    <a:lnTo>
                      <a:pt x="278" y="402"/>
                    </a:lnTo>
                    <a:lnTo>
                      <a:pt x="278" y="406"/>
                    </a:lnTo>
                    <a:lnTo>
                      <a:pt x="278" y="414"/>
                    </a:lnTo>
                    <a:lnTo>
                      <a:pt x="277" y="418"/>
                    </a:lnTo>
                    <a:lnTo>
                      <a:pt x="277" y="423"/>
                    </a:lnTo>
                    <a:lnTo>
                      <a:pt x="277" y="433"/>
                    </a:lnTo>
                    <a:lnTo>
                      <a:pt x="271" y="433"/>
                    </a:lnTo>
                    <a:lnTo>
                      <a:pt x="268" y="435"/>
                    </a:lnTo>
                    <a:lnTo>
                      <a:pt x="264" y="437"/>
                    </a:lnTo>
                    <a:lnTo>
                      <a:pt x="263" y="439"/>
                    </a:lnTo>
                    <a:lnTo>
                      <a:pt x="257" y="437"/>
                    </a:lnTo>
                    <a:lnTo>
                      <a:pt x="254" y="437"/>
                    </a:lnTo>
                    <a:lnTo>
                      <a:pt x="250" y="435"/>
                    </a:lnTo>
                    <a:lnTo>
                      <a:pt x="247" y="437"/>
                    </a:lnTo>
                    <a:lnTo>
                      <a:pt x="240" y="437"/>
                    </a:lnTo>
                    <a:lnTo>
                      <a:pt x="228" y="432"/>
                    </a:lnTo>
                    <a:lnTo>
                      <a:pt x="228" y="428"/>
                    </a:lnTo>
                    <a:lnTo>
                      <a:pt x="226" y="426"/>
                    </a:lnTo>
                    <a:lnTo>
                      <a:pt x="223" y="425"/>
                    </a:lnTo>
                    <a:lnTo>
                      <a:pt x="219" y="426"/>
                    </a:lnTo>
                    <a:lnTo>
                      <a:pt x="207" y="419"/>
                    </a:lnTo>
                    <a:lnTo>
                      <a:pt x="200" y="416"/>
                    </a:lnTo>
                    <a:lnTo>
                      <a:pt x="195" y="414"/>
                    </a:lnTo>
                    <a:lnTo>
                      <a:pt x="193" y="416"/>
                    </a:lnTo>
                    <a:lnTo>
                      <a:pt x="191" y="419"/>
                    </a:lnTo>
                    <a:lnTo>
                      <a:pt x="189" y="421"/>
                    </a:lnTo>
                    <a:lnTo>
                      <a:pt x="186" y="421"/>
                    </a:lnTo>
                    <a:lnTo>
                      <a:pt x="177" y="419"/>
                    </a:lnTo>
                    <a:lnTo>
                      <a:pt x="172" y="421"/>
                    </a:lnTo>
                    <a:lnTo>
                      <a:pt x="169" y="421"/>
                    </a:lnTo>
                    <a:lnTo>
                      <a:pt x="165" y="419"/>
                    </a:lnTo>
                    <a:lnTo>
                      <a:pt x="162" y="418"/>
                    </a:lnTo>
                    <a:lnTo>
                      <a:pt x="160" y="416"/>
                    </a:lnTo>
                    <a:lnTo>
                      <a:pt x="155" y="416"/>
                    </a:lnTo>
                    <a:lnTo>
                      <a:pt x="149" y="416"/>
                    </a:lnTo>
                    <a:lnTo>
                      <a:pt x="148" y="416"/>
                    </a:lnTo>
                    <a:lnTo>
                      <a:pt x="146" y="414"/>
                    </a:lnTo>
                    <a:lnTo>
                      <a:pt x="142" y="409"/>
                    </a:lnTo>
                    <a:lnTo>
                      <a:pt x="139" y="407"/>
                    </a:lnTo>
                    <a:lnTo>
                      <a:pt x="129" y="404"/>
                    </a:lnTo>
                    <a:lnTo>
                      <a:pt x="122" y="402"/>
                    </a:lnTo>
                    <a:lnTo>
                      <a:pt x="120" y="400"/>
                    </a:lnTo>
                    <a:lnTo>
                      <a:pt x="120" y="397"/>
                    </a:lnTo>
                    <a:lnTo>
                      <a:pt x="120" y="395"/>
                    </a:lnTo>
                    <a:lnTo>
                      <a:pt x="118" y="393"/>
                    </a:lnTo>
                    <a:lnTo>
                      <a:pt x="115" y="392"/>
                    </a:lnTo>
                    <a:lnTo>
                      <a:pt x="111" y="392"/>
                    </a:lnTo>
                    <a:lnTo>
                      <a:pt x="106" y="388"/>
                    </a:lnTo>
                    <a:lnTo>
                      <a:pt x="111" y="386"/>
                    </a:lnTo>
                    <a:lnTo>
                      <a:pt x="115" y="379"/>
                    </a:lnTo>
                    <a:lnTo>
                      <a:pt x="118" y="369"/>
                    </a:lnTo>
                    <a:lnTo>
                      <a:pt x="122" y="352"/>
                    </a:lnTo>
                    <a:lnTo>
                      <a:pt x="123" y="329"/>
                    </a:lnTo>
                    <a:lnTo>
                      <a:pt x="125" y="327"/>
                    </a:lnTo>
                    <a:lnTo>
                      <a:pt x="127" y="327"/>
                    </a:lnTo>
                    <a:lnTo>
                      <a:pt x="129" y="324"/>
                    </a:lnTo>
                    <a:lnTo>
                      <a:pt x="129" y="322"/>
                    </a:lnTo>
                    <a:lnTo>
                      <a:pt x="127" y="320"/>
                    </a:lnTo>
                    <a:lnTo>
                      <a:pt x="125" y="322"/>
                    </a:lnTo>
                    <a:lnTo>
                      <a:pt x="123" y="324"/>
                    </a:lnTo>
                    <a:lnTo>
                      <a:pt x="123" y="322"/>
                    </a:lnTo>
                    <a:lnTo>
                      <a:pt x="125" y="308"/>
                    </a:lnTo>
                    <a:lnTo>
                      <a:pt x="129" y="291"/>
                    </a:lnTo>
                    <a:lnTo>
                      <a:pt x="130" y="284"/>
                    </a:lnTo>
                    <a:lnTo>
                      <a:pt x="134" y="285"/>
                    </a:lnTo>
                    <a:lnTo>
                      <a:pt x="137" y="289"/>
                    </a:lnTo>
                    <a:lnTo>
                      <a:pt x="141" y="298"/>
                    </a:lnTo>
                    <a:lnTo>
                      <a:pt x="142" y="303"/>
                    </a:lnTo>
                    <a:lnTo>
                      <a:pt x="144" y="301"/>
                    </a:lnTo>
                    <a:lnTo>
                      <a:pt x="142" y="294"/>
                    </a:lnTo>
                    <a:lnTo>
                      <a:pt x="142" y="289"/>
                    </a:lnTo>
                    <a:lnTo>
                      <a:pt x="137" y="284"/>
                    </a:lnTo>
                    <a:lnTo>
                      <a:pt x="129" y="277"/>
                    </a:lnTo>
                    <a:lnTo>
                      <a:pt x="122" y="273"/>
                    </a:lnTo>
                    <a:lnTo>
                      <a:pt x="122" y="271"/>
                    </a:lnTo>
                    <a:lnTo>
                      <a:pt x="125" y="270"/>
                    </a:lnTo>
                    <a:lnTo>
                      <a:pt x="127" y="268"/>
                    </a:lnTo>
                    <a:lnTo>
                      <a:pt x="129" y="264"/>
                    </a:lnTo>
                    <a:lnTo>
                      <a:pt x="129" y="256"/>
                    </a:lnTo>
                    <a:lnTo>
                      <a:pt x="127" y="252"/>
                    </a:lnTo>
                    <a:lnTo>
                      <a:pt x="125" y="251"/>
                    </a:lnTo>
                    <a:lnTo>
                      <a:pt x="127" y="247"/>
                    </a:lnTo>
                    <a:lnTo>
                      <a:pt x="127" y="245"/>
                    </a:lnTo>
                    <a:lnTo>
                      <a:pt x="125" y="245"/>
                    </a:lnTo>
                    <a:lnTo>
                      <a:pt x="120" y="244"/>
                    </a:lnTo>
                    <a:lnTo>
                      <a:pt x="113" y="240"/>
                    </a:lnTo>
                    <a:lnTo>
                      <a:pt x="102" y="233"/>
                    </a:lnTo>
                    <a:lnTo>
                      <a:pt x="95" y="224"/>
                    </a:lnTo>
                    <a:lnTo>
                      <a:pt x="92" y="217"/>
                    </a:lnTo>
                    <a:lnTo>
                      <a:pt x="94" y="214"/>
                    </a:lnTo>
                    <a:lnTo>
                      <a:pt x="95" y="212"/>
                    </a:lnTo>
                    <a:lnTo>
                      <a:pt x="97" y="209"/>
                    </a:lnTo>
                    <a:lnTo>
                      <a:pt x="97" y="207"/>
                    </a:lnTo>
                    <a:lnTo>
                      <a:pt x="95" y="205"/>
                    </a:lnTo>
                    <a:lnTo>
                      <a:pt x="92" y="204"/>
                    </a:lnTo>
                    <a:lnTo>
                      <a:pt x="90" y="204"/>
                    </a:lnTo>
                    <a:lnTo>
                      <a:pt x="90" y="202"/>
                    </a:lnTo>
                    <a:lnTo>
                      <a:pt x="90" y="200"/>
                    </a:lnTo>
                    <a:lnTo>
                      <a:pt x="92" y="197"/>
                    </a:lnTo>
                    <a:lnTo>
                      <a:pt x="87" y="197"/>
                    </a:lnTo>
                    <a:lnTo>
                      <a:pt x="80" y="197"/>
                    </a:lnTo>
                    <a:lnTo>
                      <a:pt x="78" y="193"/>
                    </a:lnTo>
                    <a:lnTo>
                      <a:pt x="78" y="191"/>
                    </a:lnTo>
                    <a:lnTo>
                      <a:pt x="82" y="188"/>
                    </a:lnTo>
                    <a:lnTo>
                      <a:pt x="82" y="186"/>
                    </a:lnTo>
                    <a:lnTo>
                      <a:pt x="80" y="184"/>
                    </a:lnTo>
                    <a:lnTo>
                      <a:pt x="78" y="183"/>
                    </a:lnTo>
                    <a:lnTo>
                      <a:pt x="73" y="184"/>
                    </a:lnTo>
                    <a:lnTo>
                      <a:pt x="68" y="184"/>
                    </a:lnTo>
                    <a:lnTo>
                      <a:pt x="66" y="181"/>
                    </a:lnTo>
                    <a:lnTo>
                      <a:pt x="66" y="179"/>
                    </a:lnTo>
                    <a:lnTo>
                      <a:pt x="62" y="179"/>
                    </a:lnTo>
                    <a:lnTo>
                      <a:pt x="57" y="179"/>
                    </a:lnTo>
                    <a:lnTo>
                      <a:pt x="54" y="177"/>
                    </a:lnTo>
                    <a:lnTo>
                      <a:pt x="50" y="174"/>
                    </a:lnTo>
                    <a:lnTo>
                      <a:pt x="43" y="172"/>
                    </a:lnTo>
                    <a:lnTo>
                      <a:pt x="31" y="167"/>
                    </a:lnTo>
                    <a:lnTo>
                      <a:pt x="24" y="167"/>
                    </a:lnTo>
                    <a:lnTo>
                      <a:pt x="19" y="167"/>
                    </a:lnTo>
                    <a:lnTo>
                      <a:pt x="15" y="169"/>
                    </a:lnTo>
                    <a:lnTo>
                      <a:pt x="14" y="167"/>
                    </a:lnTo>
                    <a:lnTo>
                      <a:pt x="10" y="164"/>
                    </a:lnTo>
                    <a:lnTo>
                      <a:pt x="5" y="158"/>
                    </a:lnTo>
                    <a:lnTo>
                      <a:pt x="3" y="157"/>
                    </a:lnTo>
                    <a:lnTo>
                      <a:pt x="3" y="155"/>
                    </a:lnTo>
                    <a:lnTo>
                      <a:pt x="8" y="153"/>
                    </a:lnTo>
                    <a:lnTo>
                      <a:pt x="15" y="153"/>
                    </a:lnTo>
                    <a:lnTo>
                      <a:pt x="17" y="151"/>
                    </a:lnTo>
                    <a:lnTo>
                      <a:pt x="17" y="150"/>
                    </a:lnTo>
                    <a:lnTo>
                      <a:pt x="14" y="148"/>
                    </a:lnTo>
                    <a:lnTo>
                      <a:pt x="10" y="148"/>
                    </a:lnTo>
                    <a:lnTo>
                      <a:pt x="8" y="148"/>
                    </a:lnTo>
                    <a:lnTo>
                      <a:pt x="7" y="146"/>
                    </a:lnTo>
                    <a:lnTo>
                      <a:pt x="7" y="144"/>
                    </a:lnTo>
                    <a:lnTo>
                      <a:pt x="10" y="143"/>
                    </a:lnTo>
                    <a:lnTo>
                      <a:pt x="14" y="143"/>
                    </a:lnTo>
                    <a:lnTo>
                      <a:pt x="12" y="141"/>
                    </a:lnTo>
                    <a:lnTo>
                      <a:pt x="8" y="141"/>
                    </a:lnTo>
                    <a:lnTo>
                      <a:pt x="5" y="141"/>
                    </a:lnTo>
                    <a:lnTo>
                      <a:pt x="1" y="141"/>
                    </a:lnTo>
                    <a:lnTo>
                      <a:pt x="0" y="139"/>
                    </a:lnTo>
                    <a:lnTo>
                      <a:pt x="0" y="134"/>
                    </a:lnTo>
                    <a:lnTo>
                      <a:pt x="3" y="130"/>
                    </a:lnTo>
                    <a:lnTo>
                      <a:pt x="8" y="127"/>
                    </a:lnTo>
                    <a:lnTo>
                      <a:pt x="17" y="125"/>
                    </a:lnTo>
                    <a:lnTo>
                      <a:pt x="24" y="123"/>
                    </a:lnTo>
                    <a:lnTo>
                      <a:pt x="26" y="122"/>
                    </a:lnTo>
                    <a:lnTo>
                      <a:pt x="28" y="122"/>
                    </a:lnTo>
                    <a:lnTo>
                      <a:pt x="31" y="123"/>
                    </a:lnTo>
                    <a:lnTo>
                      <a:pt x="36" y="125"/>
                    </a:lnTo>
                    <a:lnTo>
                      <a:pt x="40" y="125"/>
                    </a:lnTo>
                    <a:lnTo>
                      <a:pt x="41" y="122"/>
                    </a:lnTo>
                    <a:lnTo>
                      <a:pt x="43" y="120"/>
                    </a:lnTo>
                    <a:lnTo>
                      <a:pt x="43" y="116"/>
                    </a:lnTo>
                    <a:lnTo>
                      <a:pt x="45" y="116"/>
                    </a:lnTo>
                    <a:lnTo>
                      <a:pt x="48" y="116"/>
                    </a:lnTo>
                    <a:lnTo>
                      <a:pt x="54" y="113"/>
                    </a:lnTo>
                    <a:lnTo>
                      <a:pt x="57" y="113"/>
                    </a:lnTo>
                    <a:lnTo>
                      <a:pt x="59" y="113"/>
                    </a:lnTo>
                    <a:lnTo>
                      <a:pt x="62" y="116"/>
                    </a:lnTo>
                    <a:lnTo>
                      <a:pt x="69" y="129"/>
                    </a:lnTo>
                    <a:lnTo>
                      <a:pt x="73" y="132"/>
                    </a:lnTo>
                    <a:lnTo>
                      <a:pt x="76" y="130"/>
                    </a:lnTo>
                    <a:lnTo>
                      <a:pt x="83" y="125"/>
                    </a:lnTo>
                    <a:lnTo>
                      <a:pt x="87" y="123"/>
                    </a:lnTo>
                    <a:lnTo>
                      <a:pt x="88" y="125"/>
                    </a:lnTo>
                    <a:lnTo>
                      <a:pt x="90" y="127"/>
                    </a:lnTo>
                    <a:lnTo>
                      <a:pt x="94" y="127"/>
                    </a:lnTo>
                    <a:lnTo>
                      <a:pt x="97" y="125"/>
                    </a:lnTo>
                    <a:lnTo>
                      <a:pt x="99" y="123"/>
                    </a:lnTo>
                    <a:lnTo>
                      <a:pt x="101" y="122"/>
                    </a:lnTo>
                    <a:lnTo>
                      <a:pt x="102" y="123"/>
                    </a:lnTo>
                    <a:lnTo>
                      <a:pt x="104" y="125"/>
                    </a:lnTo>
                    <a:lnTo>
                      <a:pt x="106" y="129"/>
                    </a:lnTo>
                    <a:lnTo>
                      <a:pt x="111" y="129"/>
                    </a:lnTo>
                    <a:lnTo>
                      <a:pt x="116" y="127"/>
                    </a:lnTo>
                    <a:lnTo>
                      <a:pt x="115" y="123"/>
                    </a:lnTo>
                    <a:lnTo>
                      <a:pt x="113" y="120"/>
                    </a:lnTo>
                    <a:lnTo>
                      <a:pt x="113" y="118"/>
                    </a:lnTo>
                    <a:lnTo>
                      <a:pt x="113" y="115"/>
                    </a:lnTo>
                    <a:lnTo>
                      <a:pt x="113" y="108"/>
                    </a:lnTo>
                    <a:lnTo>
                      <a:pt x="111" y="101"/>
                    </a:lnTo>
                    <a:lnTo>
                      <a:pt x="109" y="94"/>
                    </a:lnTo>
                    <a:lnTo>
                      <a:pt x="106" y="89"/>
                    </a:lnTo>
                    <a:lnTo>
                      <a:pt x="102" y="87"/>
                    </a:lnTo>
                    <a:lnTo>
                      <a:pt x="102" y="83"/>
                    </a:lnTo>
                    <a:lnTo>
                      <a:pt x="102" y="78"/>
                    </a:lnTo>
                    <a:lnTo>
                      <a:pt x="101" y="75"/>
                    </a:lnTo>
                    <a:lnTo>
                      <a:pt x="101" y="71"/>
                    </a:lnTo>
                    <a:lnTo>
                      <a:pt x="104" y="71"/>
                    </a:lnTo>
                    <a:lnTo>
                      <a:pt x="109" y="73"/>
                    </a:lnTo>
                    <a:lnTo>
                      <a:pt x="116" y="73"/>
                    </a:lnTo>
                    <a:lnTo>
                      <a:pt x="120" y="71"/>
                    </a:lnTo>
                    <a:lnTo>
                      <a:pt x="122" y="73"/>
                    </a:lnTo>
                    <a:lnTo>
                      <a:pt x="123" y="80"/>
                    </a:lnTo>
                    <a:lnTo>
                      <a:pt x="125" y="87"/>
                    </a:lnTo>
                    <a:lnTo>
                      <a:pt x="125" y="89"/>
                    </a:lnTo>
                    <a:lnTo>
                      <a:pt x="127" y="90"/>
                    </a:lnTo>
                    <a:lnTo>
                      <a:pt x="134" y="89"/>
                    </a:lnTo>
                    <a:lnTo>
                      <a:pt x="141" y="89"/>
                    </a:lnTo>
                    <a:lnTo>
                      <a:pt x="151" y="90"/>
                    </a:lnTo>
                    <a:lnTo>
                      <a:pt x="158" y="94"/>
                    </a:lnTo>
                    <a:lnTo>
                      <a:pt x="162" y="94"/>
                    </a:lnTo>
                    <a:lnTo>
                      <a:pt x="165" y="92"/>
                    </a:lnTo>
                    <a:lnTo>
                      <a:pt x="176" y="87"/>
                    </a:lnTo>
                    <a:lnTo>
                      <a:pt x="179" y="85"/>
                    </a:lnTo>
                    <a:lnTo>
                      <a:pt x="177" y="83"/>
                    </a:lnTo>
                    <a:lnTo>
                      <a:pt x="172" y="82"/>
                    </a:lnTo>
                    <a:lnTo>
                      <a:pt x="170" y="80"/>
                    </a:lnTo>
                    <a:lnTo>
                      <a:pt x="170" y="78"/>
                    </a:lnTo>
                    <a:lnTo>
                      <a:pt x="170" y="75"/>
                    </a:lnTo>
                    <a:lnTo>
                      <a:pt x="174" y="73"/>
                    </a:lnTo>
                    <a:lnTo>
                      <a:pt x="179" y="69"/>
                    </a:lnTo>
                    <a:lnTo>
                      <a:pt x="186" y="66"/>
                    </a:lnTo>
                    <a:lnTo>
                      <a:pt x="210" y="56"/>
                    </a:lnTo>
                    <a:lnTo>
                      <a:pt x="216" y="54"/>
                    </a:lnTo>
                    <a:lnTo>
                      <a:pt x="217" y="50"/>
                    </a:lnTo>
                    <a:lnTo>
                      <a:pt x="221" y="47"/>
                    </a:lnTo>
                    <a:lnTo>
                      <a:pt x="223" y="47"/>
                    </a:lnTo>
                    <a:lnTo>
                      <a:pt x="224" y="45"/>
                    </a:lnTo>
                    <a:lnTo>
                      <a:pt x="223" y="43"/>
                    </a:lnTo>
                    <a:lnTo>
                      <a:pt x="221" y="40"/>
                    </a:lnTo>
                    <a:lnTo>
                      <a:pt x="223" y="38"/>
                    </a:lnTo>
                    <a:lnTo>
                      <a:pt x="223" y="35"/>
                    </a:lnTo>
                    <a:lnTo>
                      <a:pt x="223" y="33"/>
                    </a:lnTo>
                    <a:lnTo>
                      <a:pt x="223" y="29"/>
                    </a:lnTo>
                    <a:lnTo>
                      <a:pt x="223" y="24"/>
                    </a:lnTo>
                    <a:lnTo>
                      <a:pt x="223" y="19"/>
                    </a:lnTo>
                    <a:lnTo>
                      <a:pt x="223" y="16"/>
                    </a:lnTo>
                    <a:lnTo>
                      <a:pt x="223" y="12"/>
                    </a:lnTo>
                    <a:lnTo>
                      <a:pt x="224" y="9"/>
                    </a:lnTo>
                    <a:lnTo>
                      <a:pt x="228" y="7"/>
                    </a:lnTo>
                    <a:lnTo>
                      <a:pt x="240" y="3"/>
                    </a:lnTo>
                    <a:lnTo>
                      <a:pt x="256" y="0"/>
                    </a:lnTo>
                    <a:lnTo>
                      <a:pt x="259" y="10"/>
                    </a:lnTo>
                    <a:lnTo>
                      <a:pt x="263" y="16"/>
                    </a:lnTo>
                    <a:lnTo>
                      <a:pt x="266" y="19"/>
                    </a:lnTo>
                    <a:lnTo>
                      <a:pt x="270" y="19"/>
                    </a:lnTo>
                    <a:lnTo>
                      <a:pt x="277" y="19"/>
                    </a:lnTo>
                    <a:lnTo>
                      <a:pt x="278" y="21"/>
                    </a:lnTo>
                    <a:lnTo>
                      <a:pt x="282" y="24"/>
                    </a:lnTo>
                    <a:lnTo>
                      <a:pt x="283" y="28"/>
                    </a:lnTo>
                    <a:lnTo>
                      <a:pt x="285" y="29"/>
                    </a:lnTo>
                    <a:lnTo>
                      <a:pt x="289" y="31"/>
                    </a:lnTo>
                    <a:lnTo>
                      <a:pt x="292" y="31"/>
                    </a:lnTo>
                    <a:lnTo>
                      <a:pt x="294" y="33"/>
                    </a:lnTo>
                    <a:lnTo>
                      <a:pt x="296" y="35"/>
                    </a:lnTo>
                    <a:lnTo>
                      <a:pt x="297" y="36"/>
                    </a:lnTo>
                    <a:lnTo>
                      <a:pt x="299" y="38"/>
                    </a:lnTo>
                    <a:lnTo>
                      <a:pt x="306" y="40"/>
                    </a:lnTo>
                    <a:lnTo>
                      <a:pt x="308" y="40"/>
                    </a:lnTo>
                    <a:lnTo>
                      <a:pt x="311" y="43"/>
                    </a:lnTo>
                    <a:lnTo>
                      <a:pt x="313" y="47"/>
                    </a:lnTo>
                    <a:lnTo>
                      <a:pt x="315" y="52"/>
                    </a:lnTo>
                    <a:lnTo>
                      <a:pt x="317" y="57"/>
                    </a:lnTo>
                    <a:lnTo>
                      <a:pt x="318" y="61"/>
                    </a:lnTo>
                    <a:lnTo>
                      <a:pt x="322" y="59"/>
                    </a:lnTo>
                    <a:lnTo>
                      <a:pt x="325" y="57"/>
                    </a:lnTo>
                    <a:lnTo>
                      <a:pt x="332" y="52"/>
                    </a:lnTo>
                    <a:lnTo>
                      <a:pt x="336" y="49"/>
                    </a:lnTo>
                    <a:lnTo>
                      <a:pt x="337" y="49"/>
                    </a:lnTo>
                    <a:lnTo>
                      <a:pt x="339" y="50"/>
                    </a:lnTo>
                    <a:lnTo>
                      <a:pt x="339" y="52"/>
                    </a:lnTo>
                    <a:lnTo>
                      <a:pt x="337" y="57"/>
                    </a:lnTo>
                    <a:lnTo>
                      <a:pt x="337" y="61"/>
                    </a:lnTo>
                    <a:lnTo>
                      <a:pt x="337" y="64"/>
                    </a:lnTo>
                    <a:lnTo>
                      <a:pt x="341" y="66"/>
                    </a:lnTo>
                    <a:lnTo>
                      <a:pt x="346" y="69"/>
                    </a:lnTo>
                    <a:lnTo>
                      <a:pt x="350" y="71"/>
                    </a:lnTo>
                    <a:lnTo>
                      <a:pt x="353" y="73"/>
                    </a:lnTo>
                    <a:lnTo>
                      <a:pt x="357" y="78"/>
                    </a:lnTo>
                    <a:lnTo>
                      <a:pt x="358" y="82"/>
                    </a:lnTo>
                    <a:lnTo>
                      <a:pt x="362" y="82"/>
                    </a:lnTo>
                    <a:lnTo>
                      <a:pt x="365" y="83"/>
                    </a:lnTo>
                    <a:lnTo>
                      <a:pt x="371" y="82"/>
                    </a:lnTo>
                    <a:lnTo>
                      <a:pt x="381" y="83"/>
                    </a:lnTo>
                    <a:lnTo>
                      <a:pt x="390" y="83"/>
                    </a:lnTo>
                    <a:lnTo>
                      <a:pt x="395" y="85"/>
                    </a:lnTo>
                    <a:lnTo>
                      <a:pt x="398" y="87"/>
                    </a:lnTo>
                    <a:lnTo>
                      <a:pt x="400" y="92"/>
                    </a:lnTo>
                    <a:lnTo>
                      <a:pt x="404" y="96"/>
                    </a:lnTo>
                    <a:lnTo>
                      <a:pt x="404" y="97"/>
                    </a:lnTo>
                    <a:lnTo>
                      <a:pt x="407" y="97"/>
                    </a:lnTo>
                    <a:lnTo>
                      <a:pt x="411" y="97"/>
                    </a:lnTo>
                    <a:lnTo>
                      <a:pt x="412" y="101"/>
                    </a:lnTo>
                    <a:lnTo>
                      <a:pt x="416" y="103"/>
                    </a:lnTo>
                    <a:lnTo>
                      <a:pt x="421" y="101"/>
                    </a:lnTo>
                    <a:lnTo>
                      <a:pt x="430" y="101"/>
                    </a:lnTo>
                    <a:lnTo>
                      <a:pt x="437" y="103"/>
                    </a:lnTo>
                    <a:lnTo>
                      <a:pt x="452" y="110"/>
                    </a:lnTo>
                    <a:lnTo>
                      <a:pt x="454" y="111"/>
                    </a:lnTo>
                    <a:lnTo>
                      <a:pt x="454" y="113"/>
                    </a:lnTo>
                    <a:lnTo>
                      <a:pt x="445" y="123"/>
                    </a:lnTo>
                    <a:lnTo>
                      <a:pt x="440" y="134"/>
                    </a:lnTo>
                    <a:lnTo>
                      <a:pt x="437" y="144"/>
                    </a:lnTo>
                    <a:lnTo>
                      <a:pt x="433" y="160"/>
                    </a:lnTo>
                    <a:lnTo>
                      <a:pt x="433" y="179"/>
                    </a:lnTo>
                    <a:lnTo>
                      <a:pt x="426" y="184"/>
                    </a:lnTo>
                    <a:lnTo>
                      <a:pt x="421" y="184"/>
                    </a:lnTo>
                    <a:lnTo>
                      <a:pt x="418" y="184"/>
                    </a:lnTo>
                    <a:lnTo>
                      <a:pt x="412" y="186"/>
                    </a:lnTo>
                    <a:lnTo>
                      <a:pt x="411" y="190"/>
                    </a:lnTo>
                    <a:lnTo>
                      <a:pt x="412" y="191"/>
                    </a:lnTo>
                    <a:lnTo>
                      <a:pt x="412" y="193"/>
                    </a:lnTo>
                    <a:lnTo>
                      <a:pt x="409" y="197"/>
                    </a:lnTo>
                    <a:lnTo>
                      <a:pt x="405" y="200"/>
                    </a:lnTo>
                    <a:lnTo>
                      <a:pt x="404" y="204"/>
                    </a:lnTo>
                    <a:lnTo>
                      <a:pt x="404" y="207"/>
                    </a:lnTo>
                    <a:lnTo>
                      <a:pt x="398" y="209"/>
                    </a:lnTo>
                    <a:lnTo>
                      <a:pt x="395" y="211"/>
                    </a:lnTo>
                    <a:lnTo>
                      <a:pt x="393" y="212"/>
                    </a:lnTo>
                    <a:lnTo>
                      <a:pt x="393" y="217"/>
                    </a:lnTo>
                    <a:lnTo>
                      <a:pt x="393" y="221"/>
                    </a:lnTo>
                    <a:lnTo>
                      <a:pt x="391" y="224"/>
                    </a:lnTo>
                    <a:lnTo>
                      <a:pt x="386" y="226"/>
                    </a:lnTo>
                    <a:lnTo>
                      <a:pt x="384" y="228"/>
                    </a:lnTo>
                    <a:lnTo>
                      <a:pt x="383" y="231"/>
                    </a:lnTo>
                    <a:lnTo>
                      <a:pt x="383" y="237"/>
                    </a:lnTo>
                    <a:lnTo>
                      <a:pt x="383" y="242"/>
                    </a:lnTo>
                    <a:lnTo>
                      <a:pt x="381" y="244"/>
                    </a:lnTo>
                    <a:lnTo>
                      <a:pt x="379" y="247"/>
                    </a:lnTo>
                    <a:lnTo>
                      <a:pt x="376" y="251"/>
                    </a:lnTo>
                    <a:lnTo>
                      <a:pt x="376" y="252"/>
                    </a:lnTo>
                    <a:lnTo>
                      <a:pt x="379" y="254"/>
                    </a:lnTo>
                    <a:lnTo>
                      <a:pt x="384" y="252"/>
                    </a:lnTo>
                    <a:lnTo>
                      <a:pt x="386" y="251"/>
                    </a:lnTo>
                    <a:lnTo>
                      <a:pt x="388" y="249"/>
                    </a:lnTo>
                    <a:lnTo>
                      <a:pt x="388" y="244"/>
                    </a:lnTo>
                    <a:lnTo>
                      <a:pt x="390" y="240"/>
                    </a:lnTo>
                    <a:lnTo>
                      <a:pt x="393" y="238"/>
                    </a:lnTo>
                    <a:lnTo>
                      <a:pt x="397" y="237"/>
                    </a:lnTo>
                    <a:lnTo>
                      <a:pt x="402" y="237"/>
                    </a:lnTo>
                    <a:lnTo>
                      <a:pt x="404" y="238"/>
                    </a:lnTo>
                    <a:lnTo>
                      <a:pt x="405" y="240"/>
                    </a:lnTo>
                    <a:lnTo>
                      <a:pt x="407" y="242"/>
                    </a:lnTo>
                    <a:lnTo>
                      <a:pt x="405" y="247"/>
                    </a:lnTo>
                    <a:lnTo>
                      <a:pt x="404" y="252"/>
                    </a:lnTo>
                    <a:lnTo>
                      <a:pt x="404" y="254"/>
                    </a:lnTo>
                    <a:lnTo>
                      <a:pt x="407" y="254"/>
                    </a:lnTo>
                    <a:lnTo>
                      <a:pt x="411" y="256"/>
                    </a:lnTo>
                    <a:lnTo>
                      <a:pt x="412" y="263"/>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98" name="Google Shape;998;p58"/>
              <p:cNvSpPr/>
              <p:nvPr/>
            </p:nvSpPr>
            <p:spPr>
              <a:xfrm>
                <a:off x="2386" y="1962"/>
                <a:ext cx="163" cy="174"/>
              </a:xfrm>
              <a:custGeom>
                <a:rect b="b" l="l" r="r" t="t"/>
                <a:pathLst>
                  <a:path extrusionOk="0" h="449" w="418">
                    <a:moveTo>
                      <a:pt x="247" y="75"/>
                    </a:moveTo>
                    <a:lnTo>
                      <a:pt x="247" y="75"/>
                    </a:lnTo>
                    <a:lnTo>
                      <a:pt x="251" y="75"/>
                    </a:lnTo>
                    <a:lnTo>
                      <a:pt x="253" y="75"/>
                    </a:lnTo>
                    <a:lnTo>
                      <a:pt x="254" y="73"/>
                    </a:lnTo>
                    <a:lnTo>
                      <a:pt x="254" y="72"/>
                    </a:lnTo>
                    <a:lnTo>
                      <a:pt x="251" y="66"/>
                    </a:lnTo>
                    <a:lnTo>
                      <a:pt x="247" y="63"/>
                    </a:lnTo>
                    <a:lnTo>
                      <a:pt x="244" y="59"/>
                    </a:lnTo>
                    <a:lnTo>
                      <a:pt x="242" y="56"/>
                    </a:lnTo>
                    <a:lnTo>
                      <a:pt x="242" y="53"/>
                    </a:lnTo>
                    <a:lnTo>
                      <a:pt x="246" y="49"/>
                    </a:lnTo>
                    <a:lnTo>
                      <a:pt x="247" y="47"/>
                    </a:lnTo>
                    <a:lnTo>
                      <a:pt x="247" y="46"/>
                    </a:lnTo>
                    <a:lnTo>
                      <a:pt x="244" y="44"/>
                    </a:lnTo>
                    <a:lnTo>
                      <a:pt x="240" y="44"/>
                    </a:lnTo>
                    <a:lnTo>
                      <a:pt x="237" y="40"/>
                    </a:lnTo>
                    <a:lnTo>
                      <a:pt x="239" y="39"/>
                    </a:lnTo>
                    <a:lnTo>
                      <a:pt x="242" y="35"/>
                    </a:lnTo>
                    <a:lnTo>
                      <a:pt x="246" y="32"/>
                    </a:lnTo>
                    <a:lnTo>
                      <a:pt x="247" y="28"/>
                    </a:lnTo>
                    <a:lnTo>
                      <a:pt x="225" y="25"/>
                    </a:lnTo>
                    <a:lnTo>
                      <a:pt x="209" y="21"/>
                    </a:lnTo>
                    <a:lnTo>
                      <a:pt x="200" y="18"/>
                    </a:lnTo>
                    <a:lnTo>
                      <a:pt x="199" y="16"/>
                    </a:lnTo>
                    <a:lnTo>
                      <a:pt x="199" y="12"/>
                    </a:lnTo>
                    <a:lnTo>
                      <a:pt x="199" y="11"/>
                    </a:lnTo>
                    <a:lnTo>
                      <a:pt x="197" y="9"/>
                    </a:lnTo>
                    <a:lnTo>
                      <a:pt x="195" y="9"/>
                    </a:lnTo>
                    <a:lnTo>
                      <a:pt x="193" y="7"/>
                    </a:lnTo>
                    <a:lnTo>
                      <a:pt x="195" y="4"/>
                    </a:lnTo>
                    <a:lnTo>
                      <a:pt x="197" y="2"/>
                    </a:lnTo>
                    <a:lnTo>
                      <a:pt x="197" y="0"/>
                    </a:lnTo>
                    <a:lnTo>
                      <a:pt x="195" y="0"/>
                    </a:lnTo>
                    <a:lnTo>
                      <a:pt x="186" y="2"/>
                    </a:lnTo>
                    <a:lnTo>
                      <a:pt x="180" y="4"/>
                    </a:lnTo>
                    <a:lnTo>
                      <a:pt x="173" y="4"/>
                    </a:lnTo>
                    <a:lnTo>
                      <a:pt x="167" y="4"/>
                    </a:lnTo>
                    <a:lnTo>
                      <a:pt x="162" y="4"/>
                    </a:lnTo>
                    <a:lnTo>
                      <a:pt x="159" y="7"/>
                    </a:lnTo>
                    <a:lnTo>
                      <a:pt x="157" y="11"/>
                    </a:lnTo>
                    <a:lnTo>
                      <a:pt x="155" y="14"/>
                    </a:lnTo>
                    <a:lnTo>
                      <a:pt x="152" y="16"/>
                    </a:lnTo>
                    <a:lnTo>
                      <a:pt x="148" y="16"/>
                    </a:lnTo>
                    <a:lnTo>
                      <a:pt x="145" y="14"/>
                    </a:lnTo>
                    <a:lnTo>
                      <a:pt x="141" y="11"/>
                    </a:lnTo>
                    <a:lnTo>
                      <a:pt x="134" y="11"/>
                    </a:lnTo>
                    <a:lnTo>
                      <a:pt x="132" y="14"/>
                    </a:lnTo>
                    <a:lnTo>
                      <a:pt x="132" y="18"/>
                    </a:lnTo>
                    <a:lnTo>
                      <a:pt x="134" y="23"/>
                    </a:lnTo>
                    <a:lnTo>
                      <a:pt x="136" y="26"/>
                    </a:lnTo>
                    <a:lnTo>
                      <a:pt x="136" y="28"/>
                    </a:lnTo>
                    <a:lnTo>
                      <a:pt x="134" y="30"/>
                    </a:lnTo>
                    <a:lnTo>
                      <a:pt x="132" y="30"/>
                    </a:lnTo>
                    <a:lnTo>
                      <a:pt x="127" y="26"/>
                    </a:lnTo>
                    <a:lnTo>
                      <a:pt x="124" y="25"/>
                    </a:lnTo>
                    <a:lnTo>
                      <a:pt x="124" y="23"/>
                    </a:lnTo>
                    <a:lnTo>
                      <a:pt x="122" y="25"/>
                    </a:lnTo>
                    <a:lnTo>
                      <a:pt x="122" y="28"/>
                    </a:lnTo>
                    <a:lnTo>
                      <a:pt x="124" y="33"/>
                    </a:lnTo>
                    <a:lnTo>
                      <a:pt x="124" y="39"/>
                    </a:lnTo>
                    <a:lnTo>
                      <a:pt x="124" y="42"/>
                    </a:lnTo>
                    <a:lnTo>
                      <a:pt x="122" y="42"/>
                    </a:lnTo>
                    <a:lnTo>
                      <a:pt x="120" y="42"/>
                    </a:lnTo>
                    <a:lnTo>
                      <a:pt x="117" y="39"/>
                    </a:lnTo>
                    <a:lnTo>
                      <a:pt x="113" y="37"/>
                    </a:lnTo>
                    <a:lnTo>
                      <a:pt x="112" y="37"/>
                    </a:lnTo>
                    <a:lnTo>
                      <a:pt x="108" y="39"/>
                    </a:lnTo>
                    <a:lnTo>
                      <a:pt x="106" y="39"/>
                    </a:lnTo>
                    <a:lnTo>
                      <a:pt x="105" y="39"/>
                    </a:lnTo>
                    <a:lnTo>
                      <a:pt x="103" y="35"/>
                    </a:lnTo>
                    <a:lnTo>
                      <a:pt x="99" y="32"/>
                    </a:lnTo>
                    <a:lnTo>
                      <a:pt x="98" y="30"/>
                    </a:lnTo>
                    <a:lnTo>
                      <a:pt x="96" y="30"/>
                    </a:lnTo>
                    <a:lnTo>
                      <a:pt x="94" y="30"/>
                    </a:lnTo>
                    <a:lnTo>
                      <a:pt x="94" y="32"/>
                    </a:lnTo>
                    <a:lnTo>
                      <a:pt x="94" y="35"/>
                    </a:lnTo>
                    <a:lnTo>
                      <a:pt x="92" y="42"/>
                    </a:lnTo>
                    <a:lnTo>
                      <a:pt x="91" y="44"/>
                    </a:lnTo>
                    <a:lnTo>
                      <a:pt x="89" y="47"/>
                    </a:lnTo>
                    <a:lnTo>
                      <a:pt x="85" y="51"/>
                    </a:lnTo>
                    <a:lnTo>
                      <a:pt x="85" y="53"/>
                    </a:lnTo>
                    <a:lnTo>
                      <a:pt x="85" y="58"/>
                    </a:lnTo>
                    <a:lnTo>
                      <a:pt x="87" y="61"/>
                    </a:lnTo>
                    <a:lnTo>
                      <a:pt x="87" y="63"/>
                    </a:lnTo>
                    <a:lnTo>
                      <a:pt x="85" y="63"/>
                    </a:lnTo>
                    <a:lnTo>
                      <a:pt x="84" y="63"/>
                    </a:lnTo>
                    <a:lnTo>
                      <a:pt x="82" y="63"/>
                    </a:lnTo>
                    <a:lnTo>
                      <a:pt x="79" y="58"/>
                    </a:lnTo>
                    <a:lnTo>
                      <a:pt x="75" y="53"/>
                    </a:lnTo>
                    <a:lnTo>
                      <a:pt x="70" y="47"/>
                    </a:lnTo>
                    <a:lnTo>
                      <a:pt x="66" y="44"/>
                    </a:lnTo>
                    <a:lnTo>
                      <a:pt x="65" y="40"/>
                    </a:lnTo>
                    <a:lnTo>
                      <a:pt x="65" y="32"/>
                    </a:lnTo>
                    <a:lnTo>
                      <a:pt x="63" y="30"/>
                    </a:lnTo>
                    <a:lnTo>
                      <a:pt x="61" y="32"/>
                    </a:lnTo>
                    <a:lnTo>
                      <a:pt x="58" y="35"/>
                    </a:lnTo>
                    <a:lnTo>
                      <a:pt x="54" y="39"/>
                    </a:lnTo>
                    <a:lnTo>
                      <a:pt x="52" y="39"/>
                    </a:lnTo>
                    <a:lnTo>
                      <a:pt x="52" y="40"/>
                    </a:lnTo>
                    <a:lnTo>
                      <a:pt x="54" y="44"/>
                    </a:lnTo>
                    <a:lnTo>
                      <a:pt x="54" y="46"/>
                    </a:lnTo>
                    <a:lnTo>
                      <a:pt x="54" y="47"/>
                    </a:lnTo>
                    <a:lnTo>
                      <a:pt x="52" y="51"/>
                    </a:lnTo>
                    <a:lnTo>
                      <a:pt x="49" y="53"/>
                    </a:lnTo>
                    <a:lnTo>
                      <a:pt x="42" y="58"/>
                    </a:lnTo>
                    <a:lnTo>
                      <a:pt x="38" y="56"/>
                    </a:lnTo>
                    <a:lnTo>
                      <a:pt x="33" y="56"/>
                    </a:lnTo>
                    <a:lnTo>
                      <a:pt x="28" y="58"/>
                    </a:lnTo>
                    <a:lnTo>
                      <a:pt x="23" y="61"/>
                    </a:lnTo>
                    <a:lnTo>
                      <a:pt x="18" y="61"/>
                    </a:lnTo>
                    <a:lnTo>
                      <a:pt x="12" y="58"/>
                    </a:lnTo>
                    <a:lnTo>
                      <a:pt x="9" y="65"/>
                    </a:lnTo>
                    <a:lnTo>
                      <a:pt x="9" y="70"/>
                    </a:lnTo>
                    <a:lnTo>
                      <a:pt x="11" y="73"/>
                    </a:lnTo>
                    <a:lnTo>
                      <a:pt x="14" y="77"/>
                    </a:lnTo>
                    <a:lnTo>
                      <a:pt x="19" y="82"/>
                    </a:lnTo>
                    <a:lnTo>
                      <a:pt x="19" y="86"/>
                    </a:lnTo>
                    <a:lnTo>
                      <a:pt x="18" y="89"/>
                    </a:lnTo>
                    <a:lnTo>
                      <a:pt x="14" y="91"/>
                    </a:lnTo>
                    <a:lnTo>
                      <a:pt x="11" y="94"/>
                    </a:lnTo>
                    <a:lnTo>
                      <a:pt x="2" y="96"/>
                    </a:lnTo>
                    <a:lnTo>
                      <a:pt x="0" y="98"/>
                    </a:lnTo>
                    <a:lnTo>
                      <a:pt x="0" y="100"/>
                    </a:lnTo>
                    <a:lnTo>
                      <a:pt x="2" y="101"/>
                    </a:lnTo>
                    <a:lnTo>
                      <a:pt x="7" y="107"/>
                    </a:lnTo>
                    <a:lnTo>
                      <a:pt x="14" y="110"/>
                    </a:lnTo>
                    <a:lnTo>
                      <a:pt x="16" y="115"/>
                    </a:lnTo>
                    <a:lnTo>
                      <a:pt x="16" y="119"/>
                    </a:lnTo>
                    <a:lnTo>
                      <a:pt x="14" y="120"/>
                    </a:lnTo>
                    <a:lnTo>
                      <a:pt x="11" y="127"/>
                    </a:lnTo>
                    <a:lnTo>
                      <a:pt x="9" y="131"/>
                    </a:lnTo>
                    <a:lnTo>
                      <a:pt x="11" y="136"/>
                    </a:lnTo>
                    <a:lnTo>
                      <a:pt x="12" y="141"/>
                    </a:lnTo>
                    <a:lnTo>
                      <a:pt x="16" y="145"/>
                    </a:lnTo>
                    <a:lnTo>
                      <a:pt x="21" y="145"/>
                    </a:lnTo>
                    <a:lnTo>
                      <a:pt x="25" y="145"/>
                    </a:lnTo>
                    <a:lnTo>
                      <a:pt x="32" y="145"/>
                    </a:lnTo>
                    <a:lnTo>
                      <a:pt x="35" y="145"/>
                    </a:lnTo>
                    <a:lnTo>
                      <a:pt x="37" y="145"/>
                    </a:lnTo>
                    <a:lnTo>
                      <a:pt x="38" y="147"/>
                    </a:lnTo>
                    <a:lnTo>
                      <a:pt x="37" y="150"/>
                    </a:lnTo>
                    <a:lnTo>
                      <a:pt x="35" y="155"/>
                    </a:lnTo>
                    <a:lnTo>
                      <a:pt x="32" y="160"/>
                    </a:lnTo>
                    <a:lnTo>
                      <a:pt x="32" y="166"/>
                    </a:lnTo>
                    <a:lnTo>
                      <a:pt x="42" y="160"/>
                    </a:lnTo>
                    <a:lnTo>
                      <a:pt x="51" y="155"/>
                    </a:lnTo>
                    <a:lnTo>
                      <a:pt x="56" y="152"/>
                    </a:lnTo>
                    <a:lnTo>
                      <a:pt x="59" y="147"/>
                    </a:lnTo>
                    <a:lnTo>
                      <a:pt x="63" y="140"/>
                    </a:lnTo>
                    <a:lnTo>
                      <a:pt x="68" y="136"/>
                    </a:lnTo>
                    <a:lnTo>
                      <a:pt x="73" y="133"/>
                    </a:lnTo>
                    <a:lnTo>
                      <a:pt x="79" y="131"/>
                    </a:lnTo>
                    <a:lnTo>
                      <a:pt x="85" y="133"/>
                    </a:lnTo>
                    <a:lnTo>
                      <a:pt x="91" y="136"/>
                    </a:lnTo>
                    <a:lnTo>
                      <a:pt x="94" y="140"/>
                    </a:lnTo>
                    <a:lnTo>
                      <a:pt x="103" y="148"/>
                    </a:lnTo>
                    <a:lnTo>
                      <a:pt x="108" y="150"/>
                    </a:lnTo>
                    <a:lnTo>
                      <a:pt x="113" y="150"/>
                    </a:lnTo>
                    <a:lnTo>
                      <a:pt x="119" y="152"/>
                    </a:lnTo>
                    <a:lnTo>
                      <a:pt x="122" y="154"/>
                    </a:lnTo>
                    <a:lnTo>
                      <a:pt x="124" y="159"/>
                    </a:lnTo>
                    <a:lnTo>
                      <a:pt x="126" y="164"/>
                    </a:lnTo>
                    <a:lnTo>
                      <a:pt x="127" y="176"/>
                    </a:lnTo>
                    <a:lnTo>
                      <a:pt x="129" y="181"/>
                    </a:lnTo>
                    <a:lnTo>
                      <a:pt x="132" y="185"/>
                    </a:lnTo>
                    <a:lnTo>
                      <a:pt x="134" y="188"/>
                    </a:lnTo>
                    <a:lnTo>
                      <a:pt x="136" y="192"/>
                    </a:lnTo>
                    <a:lnTo>
                      <a:pt x="136" y="197"/>
                    </a:lnTo>
                    <a:lnTo>
                      <a:pt x="136" y="201"/>
                    </a:lnTo>
                    <a:lnTo>
                      <a:pt x="136" y="204"/>
                    </a:lnTo>
                    <a:lnTo>
                      <a:pt x="139" y="207"/>
                    </a:lnTo>
                    <a:lnTo>
                      <a:pt x="143" y="211"/>
                    </a:lnTo>
                    <a:lnTo>
                      <a:pt x="157" y="221"/>
                    </a:lnTo>
                    <a:lnTo>
                      <a:pt x="159" y="225"/>
                    </a:lnTo>
                    <a:lnTo>
                      <a:pt x="159" y="230"/>
                    </a:lnTo>
                    <a:lnTo>
                      <a:pt x="159" y="232"/>
                    </a:lnTo>
                    <a:lnTo>
                      <a:pt x="160" y="234"/>
                    </a:lnTo>
                    <a:lnTo>
                      <a:pt x="167" y="235"/>
                    </a:lnTo>
                    <a:lnTo>
                      <a:pt x="174" y="239"/>
                    </a:lnTo>
                    <a:lnTo>
                      <a:pt x="178" y="242"/>
                    </a:lnTo>
                    <a:lnTo>
                      <a:pt x="181" y="248"/>
                    </a:lnTo>
                    <a:lnTo>
                      <a:pt x="185" y="254"/>
                    </a:lnTo>
                    <a:lnTo>
                      <a:pt x="188" y="254"/>
                    </a:lnTo>
                    <a:lnTo>
                      <a:pt x="192" y="258"/>
                    </a:lnTo>
                    <a:lnTo>
                      <a:pt x="200" y="267"/>
                    </a:lnTo>
                    <a:lnTo>
                      <a:pt x="211" y="277"/>
                    </a:lnTo>
                    <a:lnTo>
                      <a:pt x="221" y="284"/>
                    </a:lnTo>
                    <a:lnTo>
                      <a:pt x="233" y="288"/>
                    </a:lnTo>
                    <a:lnTo>
                      <a:pt x="244" y="289"/>
                    </a:lnTo>
                    <a:lnTo>
                      <a:pt x="247" y="289"/>
                    </a:lnTo>
                    <a:lnTo>
                      <a:pt x="251" y="293"/>
                    </a:lnTo>
                    <a:lnTo>
                      <a:pt x="254" y="302"/>
                    </a:lnTo>
                    <a:lnTo>
                      <a:pt x="260" y="308"/>
                    </a:lnTo>
                    <a:lnTo>
                      <a:pt x="263" y="310"/>
                    </a:lnTo>
                    <a:lnTo>
                      <a:pt x="267" y="312"/>
                    </a:lnTo>
                    <a:lnTo>
                      <a:pt x="272" y="312"/>
                    </a:lnTo>
                    <a:lnTo>
                      <a:pt x="274" y="312"/>
                    </a:lnTo>
                    <a:lnTo>
                      <a:pt x="274" y="315"/>
                    </a:lnTo>
                    <a:lnTo>
                      <a:pt x="274" y="317"/>
                    </a:lnTo>
                    <a:lnTo>
                      <a:pt x="274" y="319"/>
                    </a:lnTo>
                    <a:lnTo>
                      <a:pt x="275" y="321"/>
                    </a:lnTo>
                    <a:lnTo>
                      <a:pt x="280" y="319"/>
                    </a:lnTo>
                    <a:lnTo>
                      <a:pt x="286" y="319"/>
                    </a:lnTo>
                    <a:lnTo>
                      <a:pt x="289" y="319"/>
                    </a:lnTo>
                    <a:lnTo>
                      <a:pt x="289" y="322"/>
                    </a:lnTo>
                    <a:lnTo>
                      <a:pt x="289" y="324"/>
                    </a:lnTo>
                    <a:lnTo>
                      <a:pt x="289" y="333"/>
                    </a:lnTo>
                    <a:lnTo>
                      <a:pt x="291" y="338"/>
                    </a:lnTo>
                    <a:lnTo>
                      <a:pt x="296" y="342"/>
                    </a:lnTo>
                    <a:lnTo>
                      <a:pt x="307" y="347"/>
                    </a:lnTo>
                    <a:lnTo>
                      <a:pt x="314" y="350"/>
                    </a:lnTo>
                    <a:lnTo>
                      <a:pt x="317" y="352"/>
                    </a:lnTo>
                    <a:lnTo>
                      <a:pt x="321" y="357"/>
                    </a:lnTo>
                    <a:lnTo>
                      <a:pt x="324" y="362"/>
                    </a:lnTo>
                    <a:lnTo>
                      <a:pt x="328" y="373"/>
                    </a:lnTo>
                    <a:lnTo>
                      <a:pt x="331" y="390"/>
                    </a:lnTo>
                    <a:lnTo>
                      <a:pt x="333" y="399"/>
                    </a:lnTo>
                    <a:lnTo>
                      <a:pt x="333" y="406"/>
                    </a:lnTo>
                    <a:lnTo>
                      <a:pt x="329" y="409"/>
                    </a:lnTo>
                    <a:lnTo>
                      <a:pt x="326" y="413"/>
                    </a:lnTo>
                    <a:lnTo>
                      <a:pt x="326" y="418"/>
                    </a:lnTo>
                    <a:lnTo>
                      <a:pt x="324" y="422"/>
                    </a:lnTo>
                    <a:lnTo>
                      <a:pt x="322" y="427"/>
                    </a:lnTo>
                    <a:lnTo>
                      <a:pt x="319" y="434"/>
                    </a:lnTo>
                    <a:lnTo>
                      <a:pt x="317" y="439"/>
                    </a:lnTo>
                    <a:lnTo>
                      <a:pt x="317" y="444"/>
                    </a:lnTo>
                    <a:lnTo>
                      <a:pt x="321" y="448"/>
                    </a:lnTo>
                    <a:lnTo>
                      <a:pt x="326" y="449"/>
                    </a:lnTo>
                    <a:lnTo>
                      <a:pt x="329" y="449"/>
                    </a:lnTo>
                    <a:lnTo>
                      <a:pt x="331" y="448"/>
                    </a:lnTo>
                    <a:lnTo>
                      <a:pt x="333" y="446"/>
                    </a:lnTo>
                    <a:lnTo>
                      <a:pt x="336" y="437"/>
                    </a:lnTo>
                    <a:lnTo>
                      <a:pt x="343" y="429"/>
                    </a:lnTo>
                    <a:lnTo>
                      <a:pt x="347" y="423"/>
                    </a:lnTo>
                    <a:lnTo>
                      <a:pt x="348" y="420"/>
                    </a:lnTo>
                    <a:lnTo>
                      <a:pt x="350" y="415"/>
                    </a:lnTo>
                    <a:lnTo>
                      <a:pt x="354" y="408"/>
                    </a:lnTo>
                    <a:lnTo>
                      <a:pt x="357" y="404"/>
                    </a:lnTo>
                    <a:lnTo>
                      <a:pt x="362" y="401"/>
                    </a:lnTo>
                    <a:lnTo>
                      <a:pt x="368" y="397"/>
                    </a:lnTo>
                    <a:lnTo>
                      <a:pt x="369" y="392"/>
                    </a:lnTo>
                    <a:lnTo>
                      <a:pt x="371" y="387"/>
                    </a:lnTo>
                    <a:lnTo>
                      <a:pt x="371" y="383"/>
                    </a:lnTo>
                    <a:lnTo>
                      <a:pt x="368" y="378"/>
                    </a:lnTo>
                    <a:lnTo>
                      <a:pt x="364" y="375"/>
                    </a:lnTo>
                    <a:lnTo>
                      <a:pt x="361" y="371"/>
                    </a:lnTo>
                    <a:lnTo>
                      <a:pt x="357" y="369"/>
                    </a:lnTo>
                    <a:lnTo>
                      <a:pt x="348" y="366"/>
                    </a:lnTo>
                    <a:lnTo>
                      <a:pt x="345" y="362"/>
                    </a:lnTo>
                    <a:lnTo>
                      <a:pt x="345" y="359"/>
                    </a:lnTo>
                    <a:lnTo>
                      <a:pt x="348" y="354"/>
                    </a:lnTo>
                    <a:lnTo>
                      <a:pt x="352" y="347"/>
                    </a:lnTo>
                    <a:lnTo>
                      <a:pt x="352" y="342"/>
                    </a:lnTo>
                    <a:lnTo>
                      <a:pt x="354" y="335"/>
                    </a:lnTo>
                    <a:lnTo>
                      <a:pt x="357" y="331"/>
                    </a:lnTo>
                    <a:lnTo>
                      <a:pt x="361" y="328"/>
                    </a:lnTo>
                    <a:lnTo>
                      <a:pt x="368" y="326"/>
                    </a:lnTo>
                    <a:lnTo>
                      <a:pt x="373" y="326"/>
                    </a:lnTo>
                    <a:lnTo>
                      <a:pt x="378" y="329"/>
                    </a:lnTo>
                    <a:lnTo>
                      <a:pt x="387" y="331"/>
                    </a:lnTo>
                    <a:lnTo>
                      <a:pt x="392" y="333"/>
                    </a:lnTo>
                    <a:lnTo>
                      <a:pt x="395" y="336"/>
                    </a:lnTo>
                    <a:lnTo>
                      <a:pt x="399" y="343"/>
                    </a:lnTo>
                    <a:lnTo>
                      <a:pt x="402" y="352"/>
                    </a:lnTo>
                    <a:lnTo>
                      <a:pt x="404" y="355"/>
                    </a:lnTo>
                    <a:lnTo>
                      <a:pt x="408" y="357"/>
                    </a:lnTo>
                    <a:lnTo>
                      <a:pt x="415" y="357"/>
                    </a:lnTo>
                    <a:lnTo>
                      <a:pt x="415" y="355"/>
                    </a:lnTo>
                    <a:lnTo>
                      <a:pt x="415" y="352"/>
                    </a:lnTo>
                    <a:lnTo>
                      <a:pt x="416" y="345"/>
                    </a:lnTo>
                    <a:lnTo>
                      <a:pt x="418" y="340"/>
                    </a:lnTo>
                    <a:lnTo>
                      <a:pt x="416" y="336"/>
                    </a:lnTo>
                    <a:lnTo>
                      <a:pt x="415" y="333"/>
                    </a:lnTo>
                    <a:lnTo>
                      <a:pt x="411" y="329"/>
                    </a:lnTo>
                    <a:lnTo>
                      <a:pt x="402" y="321"/>
                    </a:lnTo>
                    <a:lnTo>
                      <a:pt x="394" y="315"/>
                    </a:lnTo>
                    <a:lnTo>
                      <a:pt x="380" y="307"/>
                    </a:lnTo>
                    <a:lnTo>
                      <a:pt x="375" y="303"/>
                    </a:lnTo>
                    <a:lnTo>
                      <a:pt x="369" y="300"/>
                    </a:lnTo>
                    <a:lnTo>
                      <a:pt x="366" y="296"/>
                    </a:lnTo>
                    <a:lnTo>
                      <a:pt x="359" y="293"/>
                    </a:lnTo>
                    <a:lnTo>
                      <a:pt x="343" y="286"/>
                    </a:lnTo>
                    <a:lnTo>
                      <a:pt x="334" y="281"/>
                    </a:lnTo>
                    <a:lnTo>
                      <a:pt x="329" y="277"/>
                    </a:lnTo>
                    <a:lnTo>
                      <a:pt x="328" y="272"/>
                    </a:lnTo>
                    <a:lnTo>
                      <a:pt x="329" y="270"/>
                    </a:lnTo>
                    <a:lnTo>
                      <a:pt x="331" y="268"/>
                    </a:lnTo>
                    <a:lnTo>
                      <a:pt x="336" y="263"/>
                    </a:lnTo>
                    <a:lnTo>
                      <a:pt x="336" y="261"/>
                    </a:lnTo>
                    <a:lnTo>
                      <a:pt x="334" y="260"/>
                    </a:lnTo>
                    <a:lnTo>
                      <a:pt x="329" y="258"/>
                    </a:lnTo>
                    <a:lnTo>
                      <a:pt x="322" y="256"/>
                    </a:lnTo>
                    <a:lnTo>
                      <a:pt x="303" y="254"/>
                    </a:lnTo>
                    <a:lnTo>
                      <a:pt x="293" y="251"/>
                    </a:lnTo>
                    <a:lnTo>
                      <a:pt x="286" y="248"/>
                    </a:lnTo>
                    <a:lnTo>
                      <a:pt x="272" y="234"/>
                    </a:lnTo>
                    <a:lnTo>
                      <a:pt x="263" y="220"/>
                    </a:lnTo>
                    <a:lnTo>
                      <a:pt x="256" y="207"/>
                    </a:lnTo>
                    <a:lnTo>
                      <a:pt x="253" y="195"/>
                    </a:lnTo>
                    <a:lnTo>
                      <a:pt x="247" y="180"/>
                    </a:lnTo>
                    <a:lnTo>
                      <a:pt x="244" y="174"/>
                    </a:lnTo>
                    <a:lnTo>
                      <a:pt x="240" y="173"/>
                    </a:lnTo>
                    <a:lnTo>
                      <a:pt x="233" y="171"/>
                    </a:lnTo>
                    <a:lnTo>
                      <a:pt x="228" y="166"/>
                    </a:lnTo>
                    <a:lnTo>
                      <a:pt x="221" y="160"/>
                    </a:lnTo>
                    <a:lnTo>
                      <a:pt x="213" y="154"/>
                    </a:lnTo>
                    <a:lnTo>
                      <a:pt x="207" y="148"/>
                    </a:lnTo>
                    <a:lnTo>
                      <a:pt x="204" y="143"/>
                    </a:lnTo>
                    <a:lnTo>
                      <a:pt x="200" y="136"/>
                    </a:lnTo>
                    <a:lnTo>
                      <a:pt x="199" y="131"/>
                    </a:lnTo>
                    <a:lnTo>
                      <a:pt x="199" y="124"/>
                    </a:lnTo>
                    <a:lnTo>
                      <a:pt x="199" y="119"/>
                    </a:lnTo>
                    <a:lnTo>
                      <a:pt x="200" y="115"/>
                    </a:lnTo>
                    <a:lnTo>
                      <a:pt x="204" y="112"/>
                    </a:lnTo>
                    <a:lnTo>
                      <a:pt x="206" y="112"/>
                    </a:lnTo>
                    <a:lnTo>
                      <a:pt x="207" y="110"/>
                    </a:lnTo>
                    <a:lnTo>
                      <a:pt x="206" y="105"/>
                    </a:lnTo>
                    <a:lnTo>
                      <a:pt x="199" y="94"/>
                    </a:lnTo>
                    <a:lnTo>
                      <a:pt x="197" y="87"/>
                    </a:lnTo>
                    <a:lnTo>
                      <a:pt x="197" y="82"/>
                    </a:lnTo>
                    <a:lnTo>
                      <a:pt x="200" y="80"/>
                    </a:lnTo>
                    <a:lnTo>
                      <a:pt x="204" y="82"/>
                    </a:lnTo>
                    <a:lnTo>
                      <a:pt x="207" y="84"/>
                    </a:lnTo>
                    <a:lnTo>
                      <a:pt x="209" y="82"/>
                    </a:lnTo>
                    <a:lnTo>
                      <a:pt x="213" y="80"/>
                    </a:lnTo>
                    <a:lnTo>
                      <a:pt x="220" y="75"/>
                    </a:lnTo>
                    <a:lnTo>
                      <a:pt x="227" y="70"/>
                    </a:lnTo>
                    <a:lnTo>
                      <a:pt x="233" y="68"/>
                    </a:lnTo>
                    <a:lnTo>
                      <a:pt x="233" y="70"/>
                    </a:lnTo>
                    <a:lnTo>
                      <a:pt x="235" y="72"/>
                    </a:lnTo>
                    <a:lnTo>
                      <a:pt x="240" y="70"/>
                    </a:lnTo>
                    <a:lnTo>
                      <a:pt x="246" y="70"/>
                    </a:lnTo>
                    <a:lnTo>
                      <a:pt x="247" y="70"/>
                    </a:lnTo>
                    <a:lnTo>
                      <a:pt x="247" y="75"/>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99" name="Google Shape;999;p58"/>
              <p:cNvSpPr/>
              <p:nvPr/>
            </p:nvSpPr>
            <p:spPr>
              <a:xfrm>
                <a:off x="2510" y="1998"/>
                <a:ext cx="53" cy="50"/>
              </a:xfrm>
              <a:custGeom>
                <a:rect b="b" l="l" r="r" t="t"/>
                <a:pathLst>
                  <a:path extrusionOk="0" h="130" w="137">
                    <a:moveTo>
                      <a:pt x="123" y="85"/>
                    </a:moveTo>
                    <a:lnTo>
                      <a:pt x="123" y="85"/>
                    </a:lnTo>
                    <a:lnTo>
                      <a:pt x="127" y="80"/>
                    </a:lnTo>
                    <a:lnTo>
                      <a:pt x="130" y="81"/>
                    </a:lnTo>
                    <a:lnTo>
                      <a:pt x="132" y="81"/>
                    </a:lnTo>
                    <a:lnTo>
                      <a:pt x="134" y="81"/>
                    </a:lnTo>
                    <a:lnTo>
                      <a:pt x="134" y="80"/>
                    </a:lnTo>
                    <a:lnTo>
                      <a:pt x="134" y="76"/>
                    </a:lnTo>
                    <a:lnTo>
                      <a:pt x="130" y="69"/>
                    </a:lnTo>
                    <a:lnTo>
                      <a:pt x="123" y="61"/>
                    </a:lnTo>
                    <a:lnTo>
                      <a:pt x="125" y="61"/>
                    </a:lnTo>
                    <a:lnTo>
                      <a:pt x="129" y="62"/>
                    </a:lnTo>
                    <a:lnTo>
                      <a:pt x="132" y="62"/>
                    </a:lnTo>
                    <a:lnTo>
                      <a:pt x="136" y="62"/>
                    </a:lnTo>
                    <a:lnTo>
                      <a:pt x="137" y="61"/>
                    </a:lnTo>
                    <a:lnTo>
                      <a:pt x="136" y="57"/>
                    </a:lnTo>
                    <a:lnTo>
                      <a:pt x="129" y="52"/>
                    </a:lnTo>
                    <a:lnTo>
                      <a:pt x="122" y="45"/>
                    </a:lnTo>
                    <a:lnTo>
                      <a:pt x="118" y="41"/>
                    </a:lnTo>
                    <a:lnTo>
                      <a:pt x="118" y="38"/>
                    </a:lnTo>
                    <a:lnTo>
                      <a:pt x="125" y="24"/>
                    </a:lnTo>
                    <a:lnTo>
                      <a:pt x="127" y="17"/>
                    </a:lnTo>
                    <a:lnTo>
                      <a:pt x="127" y="15"/>
                    </a:lnTo>
                    <a:lnTo>
                      <a:pt x="125" y="15"/>
                    </a:lnTo>
                    <a:lnTo>
                      <a:pt x="116" y="17"/>
                    </a:lnTo>
                    <a:lnTo>
                      <a:pt x="111" y="17"/>
                    </a:lnTo>
                    <a:lnTo>
                      <a:pt x="109" y="15"/>
                    </a:lnTo>
                    <a:lnTo>
                      <a:pt x="106" y="12"/>
                    </a:lnTo>
                    <a:lnTo>
                      <a:pt x="104" y="7"/>
                    </a:lnTo>
                    <a:lnTo>
                      <a:pt x="103" y="7"/>
                    </a:lnTo>
                    <a:lnTo>
                      <a:pt x="101" y="7"/>
                    </a:lnTo>
                    <a:lnTo>
                      <a:pt x="96" y="7"/>
                    </a:lnTo>
                    <a:lnTo>
                      <a:pt x="90" y="5"/>
                    </a:lnTo>
                    <a:lnTo>
                      <a:pt x="83" y="3"/>
                    </a:lnTo>
                    <a:lnTo>
                      <a:pt x="80" y="5"/>
                    </a:lnTo>
                    <a:lnTo>
                      <a:pt x="78" y="7"/>
                    </a:lnTo>
                    <a:lnTo>
                      <a:pt x="75" y="8"/>
                    </a:lnTo>
                    <a:lnTo>
                      <a:pt x="71" y="8"/>
                    </a:lnTo>
                    <a:lnTo>
                      <a:pt x="66" y="7"/>
                    </a:lnTo>
                    <a:lnTo>
                      <a:pt x="59" y="3"/>
                    </a:lnTo>
                    <a:lnTo>
                      <a:pt x="57" y="3"/>
                    </a:lnTo>
                    <a:lnTo>
                      <a:pt x="54" y="3"/>
                    </a:lnTo>
                    <a:lnTo>
                      <a:pt x="52" y="3"/>
                    </a:lnTo>
                    <a:lnTo>
                      <a:pt x="49" y="3"/>
                    </a:lnTo>
                    <a:lnTo>
                      <a:pt x="40" y="1"/>
                    </a:lnTo>
                    <a:lnTo>
                      <a:pt x="31" y="0"/>
                    </a:lnTo>
                    <a:lnTo>
                      <a:pt x="29" y="1"/>
                    </a:lnTo>
                    <a:lnTo>
                      <a:pt x="26" y="3"/>
                    </a:lnTo>
                    <a:lnTo>
                      <a:pt x="21" y="12"/>
                    </a:lnTo>
                    <a:lnTo>
                      <a:pt x="19" y="10"/>
                    </a:lnTo>
                    <a:lnTo>
                      <a:pt x="15" y="5"/>
                    </a:lnTo>
                    <a:lnTo>
                      <a:pt x="10" y="1"/>
                    </a:lnTo>
                    <a:lnTo>
                      <a:pt x="7" y="1"/>
                    </a:lnTo>
                    <a:lnTo>
                      <a:pt x="3" y="3"/>
                    </a:lnTo>
                    <a:lnTo>
                      <a:pt x="2" y="7"/>
                    </a:lnTo>
                    <a:lnTo>
                      <a:pt x="0" y="17"/>
                    </a:lnTo>
                    <a:lnTo>
                      <a:pt x="2" y="20"/>
                    </a:lnTo>
                    <a:lnTo>
                      <a:pt x="3" y="24"/>
                    </a:lnTo>
                    <a:lnTo>
                      <a:pt x="9" y="27"/>
                    </a:lnTo>
                    <a:lnTo>
                      <a:pt x="10" y="33"/>
                    </a:lnTo>
                    <a:lnTo>
                      <a:pt x="14" y="38"/>
                    </a:lnTo>
                    <a:lnTo>
                      <a:pt x="15" y="41"/>
                    </a:lnTo>
                    <a:lnTo>
                      <a:pt x="17" y="43"/>
                    </a:lnTo>
                    <a:lnTo>
                      <a:pt x="17" y="45"/>
                    </a:lnTo>
                    <a:lnTo>
                      <a:pt x="15" y="48"/>
                    </a:lnTo>
                    <a:lnTo>
                      <a:pt x="14" y="50"/>
                    </a:lnTo>
                    <a:lnTo>
                      <a:pt x="17" y="52"/>
                    </a:lnTo>
                    <a:lnTo>
                      <a:pt x="19" y="52"/>
                    </a:lnTo>
                    <a:lnTo>
                      <a:pt x="24" y="55"/>
                    </a:lnTo>
                    <a:lnTo>
                      <a:pt x="33" y="66"/>
                    </a:lnTo>
                    <a:lnTo>
                      <a:pt x="42" y="78"/>
                    </a:lnTo>
                    <a:lnTo>
                      <a:pt x="49" y="83"/>
                    </a:lnTo>
                    <a:lnTo>
                      <a:pt x="52" y="87"/>
                    </a:lnTo>
                    <a:lnTo>
                      <a:pt x="54" y="90"/>
                    </a:lnTo>
                    <a:lnTo>
                      <a:pt x="56" y="95"/>
                    </a:lnTo>
                    <a:lnTo>
                      <a:pt x="59" y="99"/>
                    </a:lnTo>
                    <a:lnTo>
                      <a:pt x="68" y="106"/>
                    </a:lnTo>
                    <a:lnTo>
                      <a:pt x="69" y="109"/>
                    </a:lnTo>
                    <a:lnTo>
                      <a:pt x="69" y="111"/>
                    </a:lnTo>
                    <a:lnTo>
                      <a:pt x="69" y="113"/>
                    </a:lnTo>
                    <a:lnTo>
                      <a:pt x="71" y="113"/>
                    </a:lnTo>
                    <a:lnTo>
                      <a:pt x="73" y="114"/>
                    </a:lnTo>
                    <a:lnTo>
                      <a:pt x="76" y="118"/>
                    </a:lnTo>
                    <a:lnTo>
                      <a:pt x="80" y="121"/>
                    </a:lnTo>
                    <a:lnTo>
                      <a:pt x="85" y="125"/>
                    </a:lnTo>
                    <a:lnTo>
                      <a:pt x="96" y="130"/>
                    </a:lnTo>
                    <a:lnTo>
                      <a:pt x="99" y="128"/>
                    </a:lnTo>
                    <a:lnTo>
                      <a:pt x="99" y="125"/>
                    </a:lnTo>
                    <a:lnTo>
                      <a:pt x="97" y="121"/>
                    </a:lnTo>
                    <a:lnTo>
                      <a:pt x="96" y="116"/>
                    </a:lnTo>
                    <a:lnTo>
                      <a:pt x="96" y="114"/>
                    </a:lnTo>
                    <a:lnTo>
                      <a:pt x="99" y="111"/>
                    </a:lnTo>
                    <a:lnTo>
                      <a:pt x="104" y="106"/>
                    </a:lnTo>
                    <a:lnTo>
                      <a:pt x="106" y="101"/>
                    </a:lnTo>
                    <a:lnTo>
                      <a:pt x="108" y="97"/>
                    </a:lnTo>
                    <a:lnTo>
                      <a:pt x="109" y="92"/>
                    </a:lnTo>
                    <a:lnTo>
                      <a:pt x="113" y="94"/>
                    </a:lnTo>
                    <a:lnTo>
                      <a:pt x="115" y="95"/>
                    </a:lnTo>
                    <a:lnTo>
                      <a:pt x="115" y="99"/>
                    </a:lnTo>
                    <a:lnTo>
                      <a:pt x="116" y="99"/>
                    </a:lnTo>
                    <a:lnTo>
                      <a:pt x="118" y="95"/>
                    </a:lnTo>
                    <a:lnTo>
                      <a:pt x="116" y="94"/>
                    </a:lnTo>
                    <a:lnTo>
                      <a:pt x="115" y="87"/>
                    </a:lnTo>
                    <a:lnTo>
                      <a:pt x="113" y="83"/>
                    </a:lnTo>
                    <a:lnTo>
                      <a:pt x="115" y="81"/>
                    </a:lnTo>
                    <a:lnTo>
                      <a:pt x="118" y="83"/>
                    </a:lnTo>
                    <a:lnTo>
                      <a:pt x="123" y="85"/>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00" name="Google Shape;1000;p58"/>
              <p:cNvSpPr/>
              <p:nvPr/>
            </p:nvSpPr>
            <p:spPr>
              <a:xfrm>
                <a:off x="2931" y="1792"/>
                <a:ext cx="555" cy="293"/>
              </a:xfrm>
              <a:custGeom>
                <a:rect b="b" l="l" r="r" t="t"/>
                <a:pathLst>
                  <a:path extrusionOk="0" h="757" w="1431">
                    <a:moveTo>
                      <a:pt x="857" y="677"/>
                    </a:moveTo>
                    <a:lnTo>
                      <a:pt x="855" y="679"/>
                    </a:lnTo>
                    <a:lnTo>
                      <a:pt x="848" y="680"/>
                    </a:lnTo>
                    <a:lnTo>
                      <a:pt x="846" y="684"/>
                    </a:lnTo>
                    <a:lnTo>
                      <a:pt x="846" y="687"/>
                    </a:lnTo>
                    <a:lnTo>
                      <a:pt x="844" y="689"/>
                    </a:lnTo>
                    <a:lnTo>
                      <a:pt x="841" y="687"/>
                    </a:lnTo>
                    <a:lnTo>
                      <a:pt x="841" y="686"/>
                    </a:lnTo>
                    <a:lnTo>
                      <a:pt x="837" y="684"/>
                    </a:lnTo>
                    <a:lnTo>
                      <a:pt x="834" y="687"/>
                    </a:lnTo>
                    <a:lnTo>
                      <a:pt x="823" y="699"/>
                    </a:lnTo>
                    <a:lnTo>
                      <a:pt x="809" y="706"/>
                    </a:lnTo>
                    <a:lnTo>
                      <a:pt x="806" y="710"/>
                    </a:lnTo>
                    <a:lnTo>
                      <a:pt x="803" y="712"/>
                    </a:lnTo>
                    <a:lnTo>
                      <a:pt x="801" y="715"/>
                    </a:lnTo>
                    <a:lnTo>
                      <a:pt x="796" y="717"/>
                    </a:lnTo>
                    <a:lnTo>
                      <a:pt x="792" y="719"/>
                    </a:lnTo>
                    <a:lnTo>
                      <a:pt x="790" y="719"/>
                    </a:lnTo>
                    <a:lnTo>
                      <a:pt x="789" y="724"/>
                    </a:lnTo>
                    <a:lnTo>
                      <a:pt x="789" y="727"/>
                    </a:lnTo>
                    <a:lnTo>
                      <a:pt x="789" y="729"/>
                    </a:lnTo>
                    <a:lnTo>
                      <a:pt x="787" y="731"/>
                    </a:lnTo>
                    <a:lnTo>
                      <a:pt x="780" y="736"/>
                    </a:lnTo>
                    <a:lnTo>
                      <a:pt x="775" y="740"/>
                    </a:lnTo>
                    <a:lnTo>
                      <a:pt x="771" y="745"/>
                    </a:lnTo>
                    <a:lnTo>
                      <a:pt x="771" y="748"/>
                    </a:lnTo>
                    <a:lnTo>
                      <a:pt x="773" y="752"/>
                    </a:lnTo>
                    <a:lnTo>
                      <a:pt x="775" y="755"/>
                    </a:lnTo>
                    <a:lnTo>
                      <a:pt x="773" y="757"/>
                    </a:lnTo>
                    <a:lnTo>
                      <a:pt x="769" y="757"/>
                    </a:lnTo>
                    <a:lnTo>
                      <a:pt x="766" y="757"/>
                    </a:lnTo>
                    <a:lnTo>
                      <a:pt x="752" y="748"/>
                    </a:lnTo>
                    <a:lnTo>
                      <a:pt x="756" y="743"/>
                    </a:lnTo>
                    <a:lnTo>
                      <a:pt x="757" y="738"/>
                    </a:lnTo>
                    <a:lnTo>
                      <a:pt x="757" y="736"/>
                    </a:lnTo>
                    <a:lnTo>
                      <a:pt x="756" y="736"/>
                    </a:lnTo>
                    <a:lnTo>
                      <a:pt x="754" y="736"/>
                    </a:lnTo>
                    <a:lnTo>
                      <a:pt x="752" y="736"/>
                    </a:lnTo>
                    <a:lnTo>
                      <a:pt x="750" y="733"/>
                    </a:lnTo>
                    <a:lnTo>
                      <a:pt x="749" y="729"/>
                    </a:lnTo>
                    <a:lnTo>
                      <a:pt x="745" y="729"/>
                    </a:lnTo>
                    <a:lnTo>
                      <a:pt x="726" y="731"/>
                    </a:lnTo>
                    <a:lnTo>
                      <a:pt x="712" y="731"/>
                    </a:lnTo>
                    <a:lnTo>
                      <a:pt x="707" y="729"/>
                    </a:lnTo>
                    <a:lnTo>
                      <a:pt x="705" y="727"/>
                    </a:lnTo>
                    <a:lnTo>
                      <a:pt x="703" y="724"/>
                    </a:lnTo>
                    <a:lnTo>
                      <a:pt x="703" y="717"/>
                    </a:lnTo>
                    <a:lnTo>
                      <a:pt x="703" y="698"/>
                    </a:lnTo>
                    <a:lnTo>
                      <a:pt x="702" y="692"/>
                    </a:lnTo>
                    <a:lnTo>
                      <a:pt x="700" y="691"/>
                    </a:lnTo>
                    <a:lnTo>
                      <a:pt x="698" y="689"/>
                    </a:lnTo>
                    <a:lnTo>
                      <a:pt x="682" y="689"/>
                    </a:lnTo>
                    <a:lnTo>
                      <a:pt x="682" y="684"/>
                    </a:lnTo>
                    <a:lnTo>
                      <a:pt x="682" y="677"/>
                    </a:lnTo>
                    <a:lnTo>
                      <a:pt x="684" y="665"/>
                    </a:lnTo>
                    <a:lnTo>
                      <a:pt x="688" y="645"/>
                    </a:lnTo>
                    <a:lnTo>
                      <a:pt x="686" y="642"/>
                    </a:lnTo>
                    <a:lnTo>
                      <a:pt x="682" y="642"/>
                    </a:lnTo>
                    <a:lnTo>
                      <a:pt x="681" y="644"/>
                    </a:lnTo>
                    <a:lnTo>
                      <a:pt x="677" y="645"/>
                    </a:lnTo>
                    <a:lnTo>
                      <a:pt x="674" y="645"/>
                    </a:lnTo>
                    <a:lnTo>
                      <a:pt x="670" y="639"/>
                    </a:lnTo>
                    <a:lnTo>
                      <a:pt x="667" y="628"/>
                    </a:lnTo>
                    <a:lnTo>
                      <a:pt x="663" y="625"/>
                    </a:lnTo>
                    <a:lnTo>
                      <a:pt x="660" y="621"/>
                    </a:lnTo>
                    <a:lnTo>
                      <a:pt x="655" y="619"/>
                    </a:lnTo>
                    <a:lnTo>
                      <a:pt x="653" y="616"/>
                    </a:lnTo>
                    <a:lnTo>
                      <a:pt x="648" y="609"/>
                    </a:lnTo>
                    <a:lnTo>
                      <a:pt x="646" y="607"/>
                    </a:lnTo>
                    <a:lnTo>
                      <a:pt x="644" y="605"/>
                    </a:lnTo>
                    <a:lnTo>
                      <a:pt x="641" y="605"/>
                    </a:lnTo>
                    <a:lnTo>
                      <a:pt x="637" y="607"/>
                    </a:lnTo>
                    <a:lnTo>
                      <a:pt x="628" y="612"/>
                    </a:lnTo>
                    <a:lnTo>
                      <a:pt x="621" y="614"/>
                    </a:lnTo>
                    <a:lnTo>
                      <a:pt x="614" y="614"/>
                    </a:lnTo>
                    <a:lnTo>
                      <a:pt x="608" y="612"/>
                    </a:lnTo>
                    <a:lnTo>
                      <a:pt x="590" y="611"/>
                    </a:lnTo>
                    <a:lnTo>
                      <a:pt x="580" y="611"/>
                    </a:lnTo>
                    <a:lnTo>
                      <a:pt x="567" y="612"/>
                    </a:lnTo>
                    <a:lnTo>
                      <a:pt x="554" y="616"/>
                    </a:lnTo>
                    <a:lnTo>
                      <a:pt x="543" y="618"/>
                    </a:lnTo>
                    <a:lnTo>
                      <a:pt x="540" y="616"/>
                    </a:lnTo>
                    <a:lnTo>
                      <a:pt x="538" y="614"/>
                    </a:lnTo>
                    <a:lnTo>
                      <a:pt x="531" y="605"/>
                    </a:lnTo>
                    <a:lnTo>
                      <a:pt x="512" y="581"/>
                    </a:lnTo>
                    <a:lnTo>
                      <a:pt x="510" y="578"/>
                    </a:lnTo>
                    <a:lnTo>
                      <a:pt x="510" y="576"/>
                    </a:lnTo>
                    <a:lnTo>
                      <a:pt x="510" y="567"/>
                    </a:lnTo>
                    <a:lnTo>
                      <a:pt x="510" y="564"/>
                    </a:lnTo>
                    <a:lnTo>
                      <a:pt x="512" y="562"/>
                    </a:lnTo>
                    <a:lnTo>
                      <a:pt x="515" y="560"/>
                    </a:lnTo>
                    <a:lnTo>
                      <a:pt x="524" y="555"/>
                    </a:lnTo>
                    <a:lnTo>
                      <a:pt x="531" y="551"/>
                    </a:lnTo>
                    <a:lnTo>
                      <a:pt x="540" y="543"/>
                    </a:lnTo>
                    <a:lnTo>
                      <a:pt x="538" y="536"/>
                    </a:lnTo>
                    <a:lnTo>
                      <a:pt x="536" y="534"/>
                    </a:lnTo>
                    <a:lnTo>
                      <a:pt x="533" y="532"/>
                    </a:lnTo>
                    <a:lnTo>
                      <a:pt x="529" y="532"/>
                    </a:lnTo>
                    <a:lnTo>
                      <a:pt x="527" y="534"/>
                    </a:lnTo>
                    <a:lnTo>
                      <a:pt x="524" y="532"/>
                    </a:lnTo>
                    <a:lnTo>
                      <a:pt x="522" y="531"/>
                    </a:lnTo>
                    <a:lnTo>
                      <a:pt x="522" y="525"/>
                    </a:lnTo>
                    <a:lnTo>
                      <a:pt x="519" y="515"/>
                    </a:lnTo>
                    <a:lnTo>
                      <a:pt x="515" y="510"/>
                    </a:lnTo>
                    <a:lnTo>
                      <a:pt x="512" y="504"/>
                    </a:lnTo>
                    <a:lnTo>
                      <a:pt x="507" y="494"/>
                    </a:lnTo>
                    <a:lnTo>
                      <a:pt x="505" y="489"/>
                    </a:lnTo>
                    <a:lnTo>
                      <a:pt x="507" y="485"/>
                    </a:lnTo>
                    <a:lnTo>
                      <a:pt x="507" y="484"/>
                    </a:lnTo>
                    <a:lnTo>
                      <a:pt x="510" y="485"/>
                    </a:lnTo>
                    <a:lnTo>
                      <a:pt x="515" y="485"/>
                    </a:lnTo>
                    <a:lnTo>
                      <a:pt x="517" y="484"/>
                    </a:lnTo>
                    <a:lnTo>
                      <a:pt x="517" y="480"/>
                    </a:lnTo>
                    <a:lnTo>
                      <a:pt x="517" y="475"/>
                    </a:lnTo>
                    <a:lnTo>
                      <a:pt x="519" y="473"/>
                    </a:lnTo>
                    <a:lnTo>
                      <a:pt x="524" y="470"/>
                    </a:lnTo>
                    <a:lnTo>
                      <a:pt x="526" y="468"/>
                    </a:lnTo>
                    <a:lnTo>
                      <a:pt x="527" y="466"/>
                    </a:lnTo>
                    <a:lnTo>
                      <a:pt x="527" y="461"/>
                    </a:lnTo>
                    <a:lnTo>
                      <a:pt x="527" y="454"/>
                    </a:lnTo>
                    <a:lnTo>
                      <a:pt x="527" y="450"/>
                    </a:lnTo>
                    <a:lnTo>
                      <a:pt x="526" y="449"/>
                    </a:lnTo>
                    <a:lnTo>
                      <a:pt x="522" y="449"/>
                    </a:lnTo>
                    <a:lnTo>
                      <a:pt x="520" y="449"/>
                    </a:lnTo>
                    <a:lnTo>
                      <a:pt x="515" y="454"/>
                    </a:lnTo>
                    <a:lnTo>
                      <a:pt x="512" y="461"/>
                    </a:lnTo>
                    <a:lnTo>
                      <a:pt x="510" y="464"/>
                    </a:lnTo>
                    <a:lnTo>
                      <a:pt x="508" y="466"/>
                    </a:lnTo>
                    <a:lnTo>
                      <a:pt x="503" y="470"/>
                    </a:lnTo>
                    <a:lnTo>
                      <a:pt x="501" y="470"/>
                    </a:lnTo>
                    <a:lnTo>
                      <a:pt x="500" y="468"/>
                    </a:lnTo>
                    <a:lnTo>
                      <a:pt x="500" y="466"/>
                    </a:lnTo>
                    <a:lnTo>
                      <a:pt x="501" y="461"/>
                    </a:lnTo>
                    <a:lnTo>
                      <a:pt x="503" y="457"/>
                    </a:lnTo>
                    <a:lnTo>
                      <a:pt x="501" y="454"/>
                    </a:lnTo>
                    <a:lnTo>
                      <a:pt x="500" y="452"/>
                    </a:lnTo>
                    <a:lnTo>
                      <a:pt x="496" y="452"/>
                    </a:lnTo>
                    <a:lnTo>
                      <a:pt x="486" y="454"/>
                    </a:lnTo>
                    <a:lnTo>
                      <a:pt x="472" y="461"/>
                    </a:lnTo>
                    <a:lnTo>
                      <a:pt x="466" y="464"/>
                    </a:lnTo>
                    <a:lnTo>
                      <a:pt x="465" y="466"/>
                    </a:lnTo>
                    <a:lnTo>
                      <a:pt x="465" y="468"/>
                    </a:lnTo>
                    <a:lnTo>
                      <a:pt x="468" y="470"/>
                    </a:lnTo>
                    <a:lnTo>
                      <a:pt x="473" y="475"/>
                    </a:lnTo>
                    <a:lnTo>
                      <a:pt x="473" y="477"/>
                    </a:lnTo>
                    <a:lnTo>
                      <a:pt x="473" y="482"/>
                    </a:lnTo>
                    <a:lnTo>
                      <a:pt x="472" y="485"/>
                    </a:lnTo>
                    <a:lnTo>
                      <a:pt x="468" y="485"/>
                    </a:lnTo>
                    <a:lnTo>
                      <a:pt x="466" y="485"/>
                    </a:lnTo>
                    <a:lnTo>
                      <a:pt x="465" y="482"/>
                    </a:lnTo>
                    <a:lnTo>
                      <a:pt x="460" y="477"/>
                    </a:lnTo>
                    <a:lnTo>
                      <a:pt x="456" y="475"/>
                    </a:lnTo>
                    <a:lnTo>
                      <a:pt x="454" y="477"/>
                    </a:lnTo>
                    <a:lnTo>
                      <a:pt x="451" y="478"/>
                    </a:lnTo>
                    <a:lnTo>
                      <a:pt x="453" y="482"/>
                    </a:lnTo>
                    <a:lnTo>
                      <a:pt x="454" y="485"/>
                    </a:lnTo>
                    <a:lnTo>
                      <a:pt x="454" y="489"/>
                    </a:lnTo>
                    <a:lnTo>
                      <a:pt x="451" y="491"/>
                    </a:lnTo>
                    <a:lnTo>
                      <a:pt x="447" y="492"/>
                    </a:lnTo>
                    <a:lnTo>
                      <a:pt x="444" y="494"/>
                    </a:lnTo>
                    <a:lnTo>
                      <a:pt x="437" y="494"/>
                    </a:lnTo>
                    <a:lnTo>
                      <a:pt x="433" y="494"/>
                    </a:lnTo>
                    <a:lnTo>
                      <a:pt x="430" y="497"/>
                    </a:lnTo>
                    <a:lnTo>
                      <a:pt x="426" y="504"/>
                    </a:lnTo>
                    <a:lnTo>
                      <a:pt x="421" y="513"/>
                    </a:lnTo>
                    <a:lnTo>
                      <a:pt x="406" y="517"/>
                    </a:lnTo>
                    <a:lnTo>
                      <a:pt x="381" y="525"/>
                    </a:lnTo>
                    <a:lnTo>
                      <a:pt x="338" y="539"/>
                    </a:lnTo>
                    <a:lnTo>
                      <a:pt x="332" y="541"/>
                    </a:lnTo>
                    <a:lnTo>
                      <a:pt x="331" y="543"/>
                    </a:lnTo>
                    <a:lnTo>
                      <a:pt x="331" y="557"/>
                    </a:lnTo>
                    <a:lnTo>
                      <a:pt x="331" y="722"/>
                    </a:lnTo>
                    <a:lnTo>
                      <a:pt x="324" y="724"/>
                    </a:lnTo>
                    <a:lnTo>
                      <a:pt x="318" y="726"/>
                    </a:lnTo>
                    <a:lnTo>
                      <a:pt x="313" y="726"/>
                    </a:lnTo>
                    <a:lnTo>
                      <a:pt x="312" y="724"/>
                    </a:lnTo>
                    <a:lnTo>
                      <a:pt x="308" y="720"/>
                    </a:lnTo>
                    <a:lnTo>
                      <a:pt x="296" y="698"/>
                    </a:lnTo>
                    <a:lnTo>
                      <a:pt x="292" y="691"/>
                    </a:lnTo>
                    <a:lnTo>
                      <a:pt x="289" y="687"/>
                    </a:lnTo>
                    <a:lnTo>
                      <a:pt x="275" y="677"/>
                    </a:lnTo>
                    <a:lnTo>
                      <a:pt x="264" y="673"/>
                    </a:lnTo>
                    <a:lnTo>
                      <a:pt x="261" y="673"/>
                    </a:lnTo>
                    <a:lnTo>
                      <a:pt x="256" y="673"/>
                    </a:lnTo>
                    <a:lnTo>
                      <a:pt x="237" y="677"/>
                    </a:lnTo>
                    <a:lnTo>
                      <a:pt x="228" y="682"/>
                    </a:lnTo>
                    <a:lnTo>
                      <a:pt x="221" y="686"/>
                    </a:lnTo>
                    <a:lnTo>
                      <a:pt x="205" y="701"/>
                    </a:lnTo>
                    <a:lnTo>
                      <a:pt x="204" y="691"/>
                    </a:lnTo>
                    <a:lnTo>
                      <a:pt x="205" y="682"/>
                    </a:lnTo>
                    <a:lnTo>
                      <a:pt x="209" y="677"/>
                    </a:lnTo>
                    <a:lnTo>
                      <a:pt x="212" y="670"/>
                    </a:lnTo>
                    <a:lnTo>
                      <a:pt x="216" y="666"/>
                    </a:lnTo>
                    <a:lnTo>
                      <a:pt x="217" y="661"/>
                    </a:lnTo>
                    <a:lnTo>
                      <a:pt x="216" y="656"/>
                    </a:lnTo>
                    <a:lnTo>
                      <a:pt x="212" y="651"/>
                    </a:lnTo>
                    <a:lnTo>
                      <a:pt x="205" y="647"/>
                    </a:lnTo>
                    <a:lnTo>
                      <a:pt x="202" y="645"/>
                    </a:lnTo>
                    <a:lnTo>
                      <a:pt x="197" y="645"/>
                    </a:lnTo>
                    <a:lnTo>
                      <a:pt x="195" y="645"/>
                    </a:lnTo>
                    <a:lnTo>
                      <a:pt x="191" y="647"/>
                    </a:lnTo>
                    <a:lnTo>
                      <a:pt x="190" y="647"/>
                    </a:lnTo>
                    <a:lnTo>
                      <a:pt x="186" y="645"/>
                    </a:lnTo>
                    <a:lnTo>
                      <a:pt x="184" y="640"/>
                    </a:lnTo>
                    <a:lnTo>
                      <a:pt x="181" y="635"/>
                    </a:lnTo>
                    <a:lnTo>
                      <a:pt x="177" y="633"/>
                    </a:lnTo>
                    <a:lnTo>
                      <a:pt x="174" y="632"/>
                    </a:lnTo>
                    <a:lnTo>
                      <a:pt x="170" y="633"/>
                    </a:lnTo>
                    <a:lnTo>
                      <a:pt x="165" y="633"/>
                    </a:lnTo>
                    <a:lnTo>
                      <a:pt x="165" y="632"/>
                    </a:lnTo>
                    <a:lnTo>
                      <a:pt x="164" y="630"/>
                    </a:lnTo>
                    <a:lnTo>
                      <a:pt x="164" y="619"/>
                    </a:lnTo>
                    <a:lnTo>
                      <a:pt x="158" y="604"/>
                    </a:lnTo>
                    <a:lnTo>
                      <a:pt x="155" y="595"/>
                    </a:lnTo>
                    <a:lnTo>
                      <a:pt x="151" y="586"/>
                    </a:lnTo>
                    <a:lnTo>
                      <a:pt x="146" y="581"/>
                    </a:lnTo>
                    <a:lnTo>
                      <a:pt x="141" y="579"/>
                    </a:lnTo>
                    <a:lnTo>
                      <a:pt x="136" y="578"/>
                    </a:lnTo>
                    <a:lnTo>
                      <a:pt x="130" y="576"/>
                    </a:lnTo>
                    <a:lnTo>
                      <a:pt x="127" y="574"/>
                    </a:lnTo>
                    <a:lnTo>
                      <a:pt x="125" y="571"/>
                    </a:lnTo>
                    <a:lnTo>
                      <a:pt x="125" y="567"/>
                    </a:lnTo>
                    <a:lnTo>
                      <a:pt x="129" y="564"/>
                    </a:lnTo>
                    <a:lnTo>
                      <a:pt x="132" y="562"/>
                    </a:lnTo>
                    <a:lnTo>
                      <a:pt x="139" y="560"/>
                    </a:lnTo>
                    <a:lnTo>
                      <a:pt x="146" y="560"/>
                    </a:lnTo>
                    <a:lnTo>
                      <a:pt x="150" y="560"/>
                    </a:lnTo>
                    <a:lnTo>
                      <a:pt x="151" y="562"/>
                    </a:lnTo>
                    <a:lnTo>
                      <a:pt x="153" y="564"/>
                    </a:lnTo>
                    <a:lnTo>
                      <a:pt x="155" y="565"/>
                    </a:lnTo>
                    <a:lnTo>
                      <a:pt x="157" y="567"/>
                    </a:lnTo>
                    <a:lnTo>
                      <a:pt x="162" y="569"/>
                    </a:lnTo>
                    <a:lnTo>
                      <a:pt x="169" y="569"/>
                    </a:lnTo>
                    <a:lnTo>
                      <a:pt x="174" y="567"/>
                    </a:lnTo>
                    <a:lnTo>
                      <a:pt x="174" y="565"/>
                    </a:lnTo>
                    <a:lnTo>
                      <a:pt x="174" y="564"/>
                    </a:lnTo>
                    <a:lnTo>
                      <a:pt x="164" y="557"/>
                    </a:lnTo>
                    <a:lnTo>
                      <a:pt x="158" y="553"/>
                    </a:lnTo>
                    <a:lnTo>
                      <a:pt x="155" y="548"/>
                    </a:lnTo>
                    <a:lnTo>
                      <a:pt x="153" y="546"/>
                    </a:lnTo>
                    <a:lnTo>
                      <a:pt x="153" y="545"/>
                    </a:lnTo>
                    <a:lnTo>
                      <a:pt x="155" y="543"/>
                    </a:lnTo>
                    <a:lnTo>
                      <a:pt x="158" y="541"/>
                    </a:lnTo>
                    <a:lnTo>
                      <a:pt x="164" y="539"/>
                    </a:lnTo>
                    <a:lnTo>
                      <a:pt x="165" y="538"/>
                    </a:lnTo>
                    <a:lnTo>
                      <a:pt x="165" y="536"/>
                    </a:lnTo>
                    <a:lnTo>
                      <a:pt x="165" y="534"/>
                    </a:lnTo>
                    <a:lnTo>
                      <a:pt x="164" y="532"/>
                    </a:lnTo>
                    <a:lnTo>
                      <a:pt x="164" y="531"/>
                    </a:lnTo>
                    <a:lnTo>
                      <a:pt x="165" y="529"/>
                    </a:lnTo>
                    <a:lnTo>
                      <a:pt x="169" y="525"/>
                    </a:lnTo>
                    <a:lnTo>
                      <a:pt x="177" y="522"/>
                    </a:lnTo>
                    <a:lnTo>
                      <a:pt x="181" y="522"/>
                    </a:lnTo>
                    <a:lnTo>
                      <a:pt x="186" y="525"/>
                    </a:lnTo>
                    <a:lnTo>
                      <a:pt x="190" y="525"/>
                    </a:lnTo>
                    <a:lnTo>
                      <a:pt x="195" y="524"/>
                    </a:lnTo>
                    <a:lnTo>
                      <a:pt x="202" y="524"/>
                    </a:lnTo>
                    <a:lnTo>
                      <a:pt x="211" y="524"/>
                    </a:lnTo>
                    <a:lnTo>
                      <a:pt x="224" y="527"/>
                    </a:lnTo>
                    <a:lnTo>
                      <a:pt x="230" y="527"/>
                    </a:lnTo>
                    <a:lnTo>
                      <a:pt x="231" y="527"/>
                    </a:lnTo>
                    <a:lnTo>
                      <a:pt x="230" y="524"/>
                    </a:lnTo>
                    <a:lnTo>
                      <a:pt x="224" y="518"/>
                    </a:lnTo>
                    <a:lnTo>
                      <a:pt x="219" y="513"/>
                    </a:lnTo>
                    <a:lnTo>
                      <a:pt x="219" y="508"/>
                    </a:lnTo>
                    <a:lnTo>
                      <a:pt x="221" y="503"/>
                    </a:lnTo>
                    <a:lnTo>
                      <a:pt x="224" y="496"/>
                    </a:lnTo>
                    <a:lnTo>
                      <a:pt x="230" y="484"/>
                    </a:lnTo>
                    <a:lnTo>
                      <a:pt x="231" y="478"/>
                    </a:lnTo>
                    <a:lnTo>
                      <a:pt x="230" y="475"/>
                    </a:lnTo>
                    <a:lnTo>
                      <a:pt x="226" y="468"/>
                    </a:lnTo>
                    <a:lnTo>
                      <a:pt x="228" y="463"/>
                    </a:lnTo>
                    <a:lnTo>
                      <a:pt x="230" y="459"/>
                    </a:lnTo>
                    <a:lnTo>
                      <a:pt x="228" y="454"/>
                    </a:lnTo>
                    <a:lnTo>
                      <a:pt x="224" y="447"/>
                    </a:lnTo>
                    <a:lnTo>
                      <a:pt x="217" y="444"/>
                    </a:lnTo>
                    <a:lnTo>
                      <a:pt x="209" y="444"/>
                    </a:lnTo>
                    <a:lnTo>
                      <a:pt x="205" y="445"/>
                    </a:lnTo>
                    <a:lnTo>
                      <a:pt x="204" y="447"/>
                    </a:lnTo>
                    <a:lnTo>
                      <a:pt x="198" y="452"/>
                    </a:lnTo>
                    <a:lnTo>
                      <a:pt x="195" y="452"/>
                    </a:lnTo>
                    <a:lnTo>
                      <a:pt x="179" y="444"/>
                    </a:lnTo>
                    <a:lnTo>
                      <a:pt x="172" y="440"/>
                    </a:lnTo>
                    <a:lnTo>
                      <a:pt x="167" y="438"/>
                    </a:lnTo>
                    <a:lnTo>
                      <a:pt x="160" y="438"/>
                    </a:lnTo>
                    <a:lnTo>
                      <a:pt x="153" y="440"/>
                    </a:lnTo>
                    <a:lnTo>
                      <a:pt x="148" y="442"/>
                    </a:lnTo>
                    <a:lnTo>
                      <a:pt x="141" y="445"/>
                    </a:lnTo>
                    <a:lnTo>
                      <a:pt x="127" y="457"/>
                    </a:lnTo>
                    <a:lnTo>
                      <a:pt x="120" y="463"/>
                    </a:lnTo>
                    <a:lnTo>
                      <a:pt x="113" y="466"/>
                    </a:lnTo>
                    <a:lnTo>
                      <a:pt x="104" y="466"/>
                    </a:lnTo>
                    <a:lnTo>
                      <a:pt x="97" y="468"/>
                    </a:lnTo>
                    <a:lnTo>
                      <a:pt x="94" y="470"/>
                    </a:lnTo>
                    <a:lnTo>
                      <a:pt x="90" y="475"/>
                    </a:lnTo>
                    <a:lnTo>
                      <a:pt x="89" y="480"/>
                    </a:lnTo>
                    <a:lnTo>
                      <a:pt x="87" y="484"/>
                    </a:lnTo>
                    <a:lnTo>
                      <a:pt x="80" y="487"/>
                    </a:lnTo>
                    <a:lnTo>
                      <a:pt x="76" y="491"/>
                    </a:lnTo>
                    <a:lnTo>
                      <a:pt x="75" y="492"/>
                    </a:lnTo>
                    <a:lnTo>
                      <a:pt x="75" y="496"/>
                    </a:lnTo>
                    <a:lnTo>
                      <a:pt x="75" y="489"/>
                    </a:lnTo>
                    <a:lnTo>
                      <a:pt x="76" y="485"/>
                    </a:lnTo>
                    <a:lnTo>
                      <a:pt x="80" y="482"/>
                    </a:lnTo>
                    <a:lnTo>
                      <a:pt x="83" y="471"/>
                    </a:lnTo>
                    <a:lnTo>
                      <a:pt x="73" y="466"/>
                    </a:lnTo>
                    <a:lnTo>
                      <a:pt x="69" y="463"/>
                    </a:lnTo>
                    <a:lnTo>
                      <a:pt x="71" y="461"/>
                    </a:lnTo>
                    <a:lnTo>
                      <a:pt x="75" y="457"/>
                    </a:lnTo>
                    <a:lnTo>
                      <a:pt x="78" y="456"/>
                    </a:lnTo>
                    <a:lnTo>
                      <a:pt x="82" y="450"/>
                    </a:lnTo>
                    <a:lnTo>
                      <a:pt x="82" y="447"/>
                    </a:lnTo>
                    <a:lnTo>
                      <a:pt x="80" y="444"/>
                    </a:lnTo>
                    <a:lnTo>
                      <a:pt x="73" y="431"/>
                    </a:lnTo>
                    <a:lnTo>
                      <a:pt x="56" y="412"/>
                    </a:lnTo>
                    <a:lnTo>
                      <a:pt x="45" y="403"/>
                    </a:lnTo>
                    <a:lnTo>
                      <a:pt x="42" y="402"/>
                    </a:lnTo>
                    <a:lnTo>
                      <a:pt x="38" y="402"/>
                    </a:lnTo>
                    <a:lnTo>
                      <a:pt x="31" y="403"/>
                    </a:lnTo>
                    <a:lnTo>
                      <a:pt x="26" y="403"/>
                    </a:lnTo>
                    <a:lnTo>
                      <a:pt x="24" y="402"/>
                    </a:lnTo>
                    <a:lnTo>
                      <a:pt x="22" y="393"/>
                    </a:lnTo>
                    <a:lnTo>
                      <a:pt x="22" y="388"/>
                    </a:lnTo>
                    <a:lnTo>
                      <a:pt x="19" y="383"/>
                    </a:lnTo>
                    <a:lnTo>
                      <a:pt x="16" y="377"/>
                    </a:lnTo>
                    <a:lnTo>
                      <a:pt x="9" y="374"/>
                    </a:lnTo>
                    <a:lnTo>
                      <a:pt x="5" y="372"/>
                    </a:lnTo>
                    <a:lnTo>
                      <a:pt x="2" y="370"/>
                    </a:lnTo>
                    <a:lnTo>
                      <a:pt x="0" y="367"/>
                    </a:lnTo>
                    <a:lnTo>
                      <a:pt x="0" y="365"/>
                    </a:lnTo>
                    <a:lnTo>
                      <a:pt x="2" y="358"/>
                    </a:lnTo>
                    <a:lnTo>
                      <a:pt x="5" y="349"/>
                    </a:lnTo>
                    <a:lnTo>
                      <a:pt x="10" y="341"/>
                    </a:lnTo>
                    <a:lnTo>
                      <a:pt x="12" y="334"/>
                    </a:lnTo>
                    <a:lnTo>
                      <a:pt x="14" y="327"/>
                    </a:lnTo>
                    <a:lnTo>
                      <a:pt x="12" y="323"/>
                    </a:lnTo>
                    <a:lnTo>
                      <a:pt x="10" y="320"/>
                    </a:lnTo>
                    <a:lnTo>
                      <a:pt x="9" y="316"/>
                    </a:lnTo>
                    <a:lnTo>
                      <a:pt x="9" y="313"/>
                    </a:lnTo>
                    <a:lnTo>
                      <a:pt x="9" y="304"/>
                    </a:lnTo>
                    <a:lnTo>
                      <a:pt x="12" y="294"/>
                    </a:lnTo>
                    <a:lnTo>
                      <a:pt x="17" y="285"/>
                    </a:lnTo>
                    <a:lnTo>
                      <a:pt x="24" y="276"/>
                    </a:lnTo>
                    <a:lnTo>
                      <a:pt x="31" y="271"/>
                    </a:lnTo>
                    <a:lnTo>
                      <a:pt x="36" y="268"/>
                    </a:lnTo>
                    <a:lnTo>
                      <a:pt x="40" y="269"/>
                    </a:lnTo>
                    <a:lnTo>
                      <a:pt x="42" y="271"/>
                    </a:lnTo>
                    <a:lnTo>
                      <a:pt x="50" y="283"/>
                    </a:lnTo>
                    <a:lnTo>
                      <a:pt x="59" y="292"/>
                    </a:lnTo>
                    <a:lnTo>
                      <a:pt x="64" y="296"/>
                    </a:lnTo>
                    <a:lnTo>
                      <a:pt x="69" y="297"/>
                    </a:lnTo>
                    <a:lnTo>
                      <a:pt x="73" y="294"/>
                    </a:lnTo>
                    <a:lnTo>
                      <a:pt x="75" y="289"/>
                    </a:lnTo>
                    <a:lnTo>
                      <a:pt x="76" y="280"/>
                    </a:lnTo>
                    <a:lnTo>
                      <a:pt x="76" y="269"/>
                    </a:lnTo>
                    <a:lnTo>
                      <a:pt x="76" y="264"/>
                    </a:lnTo>
                    <a:lnTo>
                      <a:pt x="76" y="259"/>
                    </a:lnTo>
                    <a:lnTo>
                      <a:pt x="82" y="250"/>
                    </a:lnTo>
                    <a:lnTo>
                      <a:pt x="90" y="243"/>
                    </a:lnTo>
                    <a:lnTo>
                      <a:pt x="101" y="236"/>
                    </a:lnTo>
                    <a:lnTo>
                      <a:pt x="122" y="224"/>
                    </a:lnTo>
                    <a:lnTo>
                      <a:pt x="132" y="215"/>
                    </a:lnTo>
                    <a:lnTo>
                      <a:pt x="141" y="207"/>
                    </a:lnTo>
                    <a:lnTo>
                      <a:pt x="146" y="202"/>
                    </a:lnTo>
                    <a:lnTo>
                      <a:pt x="151" y="200"/>
                    </a:lnTo>
                    <a:lnTo>
                      <a:pt x="157" y="202"/>
                    </a:lnTo>
                    <a:lnTo>
                      <a:pt x="160" y="205"/>
                    </a:lnTo>
                    <a:lnTo>
                      <a:pt x="165" y="208"/>
                    </a:lnTo>
                    <a:lnTo>
                      <a:pt x="170" y="210"/>
                    </a:lnTo>
                    <a:lnTo>
                      <a:pt x="177" y="210"/>
                    </a:lnTo>
                    <a:lnTo>
                      <a:pt x="184" y="205"/>
                    </a:lnTo>
                    <a:lnTo>
                      <a:pt x="193" y="200"/>
                    </a:lnTo>
                    <a:lnTo>
                      <a:pt x="198" y="198"/>
                    </a:lnTo>
                    <a:lnTo>
                      <a:pt x="202" y="198"/>
                    </a:lnTo>
                    <a:lnTo>
                      <a:pt x="205" y="200"/>
                    </a:lnTo>
                    <a:lnTo>
                      <a:pt x="217" y="207"/>
                    </a:lnTo>
                    <a:lnTo>
                      <a:pt x="226" y="210"/>
                    </a:lnTo>
                    <a:lnTo>
                      <a:pt x="237" y="212"/>
                    </a:lnTo>
                    <a:lnTo>
                      <a:pt x="244" y="214"/>
                    </a:lnTo>
                    <a:lnTo>
                      <a:pt x="251" y="217"/>
                    </a:lnTo>
                    <a:lnTo>
                      <a:pt x="263" y="224"/>
                    </a:lnTo>
                    <a:lnTo>
                      <a:pt x="289" y="243"/>
                    </a:lnTo>
                    <a:lnTo>
                      <a:pt x="299" y="252"/>
                    </a:lnTo>
                    <a:lnTo>
                      <a:pt x="310" y="259"/>
                    </a:lnTo>
                    <a:lnTo>
                      <a:pt x="315" y="259"/>
                    </a:lnTo>
                    <a:lnTo>
                      <a:pt x="320" y="259"/>
                    </a:lnTo>
                    <a:lnTo>
                      <a:pt x="325" y="257"/>
                    </a:lnTo>
                    <a:lnTo>
                      <a:pt x="329" y="255"/>
                    </a:lnTo>
                    <a:lnTo>
                      <a:pt x="339" y="243"/>
                    </a:lnTo>
                    <a:lnTo>
                      <a:pt x="350" y="236"/>
                    </a:lnTo>
                    <a:lnTo>
                      <a:pt x="355" y="235"/>
                    </a:lnTo>
                    <a:lnTo>
                      <a:pt x="362" y="233"/>
                    </a:lnTo>
                    <a:lnTo>
                      <a:pt x="367" y="235"/>
                    </a:lnTo>
                    <a:lnTo>
                      <a:pt x="374" y="238"/>
                    </a:lnTo>
                    <a:lnTo>
                      <a:pt x="381" y="240"/>
                    </a:lnTo>
                    <a:lnTo>
                      <a:pt x="386" y="240"/>
                    </a:lnTo>
                    <a:lnTo>
                      <a:pt x="395" y="236"/>
                    </a:lnTo>
                    <a:lnTo>
                      <a:pt x="400" y="235"/>
                    </a:lnTo>
                    <a:lnTo>
                      <a:pt x="409" y="235"/>
                    </a:lnTo>
                    <a:lnTo>
                      <a:pt x="419" y="238"/>
                    </a:lnTo>
                    <a:lnTo>
                      <a:pt x="433" y="249"/>
                    </a:lnTo>
                    <a:lnTo>
                      <a:pt x="447" y="255"/>
                    </a:lnTo>
                    <a:lnTo>
                      <a:pt x="456" y="259"/>
                    </a:lnTo>
                    <a:lnTo>
                      <a:pt x="461" y="257"/>
                    </a:lnTo>
                    <a:lnTo>
                      <a:pt x="465" y="254"/>
                    </a:lnTo>
                    <a:lnTo>
                      <a:pt x="466" y="249"/>
                    </a:lnTo>
                    <a:lnTo>
                      <a:pt x="470" y="245"/>
                    </a:lnTo>
                    <a:lnTo>
                      <a:pt x="472" y="245"/>
                    </a:lnTo>
                    <a:lnTo>
                      <a:pt x="475" y="245"/>
                    </a:lnTo>
                    <a:lnTo>
                      <a:pt x="484" y="249"/>
                    </a:lnTo>
                    <a:lnTo>
                      <a:pt x="489" y="252"/>
                    </a:lnTo>
                    <a:lnTo>
                      <a:pt x="494" y="254"/>
                    </a:lnTo>
                    <a:lnTo>
                      <a:pt x="500" y="254"/>
                    </a:lnTo>
                    <a:lnTo>
                      <a:pt x="505" y="254"/>
                    </a:lnTo>
                    <a:lnTo>
                      <a:pt x="515" y="249"/>
                    </a:lnTo>
                    <a:lnTo>
                      <a:pt x="522" y="242"/>
                    </a:lnTo>
                    <a:lnTo>
                      <a:pt x="526" y="235"/>
                    </a:lnTo>
                    <a:lnTo>
                      <a:pt x="527" y="229"/>
                    </a:lnTo>
                    <a:lnTo>
                      <a:pt x="526" y="224"/>
                    </a:lnTo>
                    <a:lnTo>
                      <a:pt x="524" y="221"/>
                    </a:lnTo>
                    <a:lnTo>
                      <a:pt x="520" y="215"/>
                    </a:lnTo>
                    <a:lnTo>
                      <a:pt x="515" y="212"/>
                    </a:lnTo>
                    <a:lnTo>
                      <a:pt x="508" y="208"/>
                    </a:lnTo>
                    <a:lnTo>
                      <a:pt x="487" y="200"/>
                    </a:lnTo>
                    <a:lnTo>
                      <a:pt x="482" y="195"/>
                    </a:lnTo>
                    <a:lnTo>
                      <a:pt x="480" y="191"/>
                    </a:lnTo>
                    <a:lnTo>
                      <a:pt x="479" y="189"/>
                    </a:lnTo>
                    <a:lnTo>
                      <a:pt x="480" y="186"/>
                    </a:lnTo>
                    <a:lnTo>
                      <a:pt x="487" y="181"/>
                    </a:lnTo>
                    <a:lnTo>
                      <a:pt x="496" y="177"/>
                    </a:lnTo>
                    <a:lnTo>
                      <a:pt x="503" y="172"/>
                    </a:lnTo>
                    <a:lnTo>
                      <a:pt x="505" y="168"/>
                    </a:lnTo>
                    <a:lnTo>
                      <a:pt x="505" y="165"/>
                    </a:lnTo>
                    <a:lnTo>
                      <a:pt x="503" y="160"/>
                    </a:lnTo>
                    <a:lnTo>
                      <a:pt x="498" y="154"/>
                    </a:lnTo>
                    <a:lnTo>
                      <a:pt x="494" y="151"/>
                    </a:lnTo>
                    <a:lnTo>
                      <a:pt x="494" y="148"/>
                    </a:lnTo>
                    <a:lnTo>
                      <a:pt x="496" y="146"/>
                    </a:lnTo>
                    <a:lnTo>
                      <a:pt x="498" y="142"/>
                    </a:lnTo>
                    <a:lnTo>
                      <a:pt x="507" y="139"/>
                    </a:lnTo>
                    <a:lnTo>
                      <a:pt x="519" y="137"/>
                    </a:lnTo>
                    <a:lnTo>
                      <a:pt x="529" y="134"/>
                    </a:lnTo>
                    <a:lnTo>
                      <a:pt x="538" y="132"/>
                    </a:lnTo>
                    <a:lnTo>
                      <a:pt x="540" y="130"/>
                    </a:lnTo>
                    <a:lnTo>
                      <a:pt x="540" y="128"/>
                    </a:lnTo>
                    <a:lnTo>
                      <a:pt x="538" y="127"/>
                    </a:lnTo>
                    <a:lnTo>
                      <a:pt x="533" y="123"/>
                    </a:lnTo>
                    <a:lnTo>
                      <a:pt x="522" y="118"/>
                    </a:lnTo>
                    <a:lnTo>
                      <a:pt x="513" y="111"/>
                    </a:lnTo>
                    <a:lnTo>
                      <a:pt x="508" y="102"/>
                    </a:lnTo>
                    <a:lnTo>
                      <a:pt x="505" y="94"/>
                    </a:lnTo>
                    <a:lnTo>
                      <a:pt x="505" y="87"/>
                    </a:lnTo>
                    <a:lnTo>
                      <a:pt x="507" y="83"/>
                    </a:lnTo>
                    <a:lnTo>
                      <a:pt x="508" y="80"/>
                    </a:lnTo>
                    <a:lnTo>
                      <a:pt x="512" y="78"/>
                    </a:lnTo>
                    <a:lnTo>
                      <a:pt x="517" y="76"/>
                    </a:lnTo>
                    <a:lnTo>
                      <a:pt x="529" y="74"/>
                    </a:lnTo>
                    <a:lnTo>
                      <a:pt x="548" y="74"/>
                    </a:lnTo>
                    <a:lnTo>
                      <a:pt x="573" y="71"/>
                    </a:lnTo>
                    <a:lnTo>
                      <a:pt x="634" y="59"/>
                    </a:lnTo>
                    <a:lnTo>
                      <a:pt x="696" y="43"/>
                    </a:lnTo>
                    <a:lnTo>
                      <a:pt x="738" y="31"/>
                    </a:lnTo>
                    <a:lnTo>
                      <a:pt x="752" y="24"/>
                    </a:lnTo>
                    <a:lnTo>
                      <a:pt x="762" y="19"/>
                    </a:lnTo>
                    <a:lnTo>
                      <a:pt x="778" y="7"/>
                    </a:lnTo>
                    <a:lnTo>
                      <a:pt x="785" y="3"/>
                    </a:lnTo>
                    <a:lnTo>
                      <a:pt x="792" y="0"/>
                    </a:lnTo>
                    <a:lnTo>
                      <a:pt x="799" y="1"/>
                    </a:lnTo>
                    <a:lnTo>
                      <a:pt x="808" y="5"/>
                    </a:lnTo>
                    <a:lnTo>
                      <a:pt x="815" y="10"/>
                    </a:lnTo>
                    <a:lnTo>
                      <a:pt x="823" y="10"/>
                    </a:lnTo>
                    <a:lnTo>
                      <a:pt x="837" y="8"/>
                    </a:lnTo>
                    <a:lnTo>
                      <a:pt x="843" y="8"/>
                    </a:lnTo>
                    <a:lnTo>
                      <a:pt x="848" y="12"/>
                    </a:lnTo>
                    <a:lnTo>
                      <a:pt x="853" y="19"/>
                    </a:lnTo>
                    <a:lnTo>
                      <a:pt x="857" y="31"/>
                    </a:lnTo>
                    <a:lnTo>
                      <a:pt x="862" y="48"/>
                    </a:lnTo>
                    <a:lnTo>
                      <a:pt x="867" y="59"/>
                    </a:lnTo>
                    <a:lnTo>
                      <a:pt x="874" y="64"/>
                    </a:lnTo>
                    <a:lnTo>
                      <a:pt x="881" y="66"/>
                    </a:lnTo>
                    <a:lnTo>
                      <a:pt x="898" y="64"/>
                    </a:lnTo>
                    <a:lnTo>
                      <a:pt x="907" y="66"/>
                    </a:lnTo>
                    <a:lnTo>
                      <a:pt x="917" y="69"/>
                    </a:lnTo>
                    <a:lnTo>
                      <a:pt x="928" y="73"/>
                    </a:lnTo>
                    <a:lnTo>
                      <a:pt x="937" y="76"/>
                    </a:lnTo>
                    <a:lnTo>
                      <a:pt x="951" y="76"/>
                    </a:lnTo>
                    <a:lnTo>
                      <a:pt x="954" y="78"/>
                    </a:lnTo>
                    <a:lnTo>
                      <a:pt x="954" y="80"/>
                    </a:lnTo>
                    <a:lnTo>
                      <a:pt x="947" y="88"/>
                    </a:lnTo>
                    <a:lnTo>
                      <a:pt x="942" y="94"/>
                    </a:lnTo>
                    <a:lnTo>
                      <a:pt x="942" y="97"/>
                    </a:lnTo>
                    <a:lnTo>
                      <a:pt x="942" y="99"/>
                    </a:lnTo>
                    <a:lnTo>
                      <a:pt x="945" y="101"/>
                    </a:lnTo>
                    <a:lnTo>
                      <a:pt x="954" y="101"/>
                    </a:lnTo>
                    <a:lnTo>
                      <a:pt x="966" y="99"/>
                    </a:lnTo>
                    <a:lnTo>
                      <a:pt x="980" y="92"/>
                    </a:lnTo>
                    <a:lnTo>
                      <a:pt x="998" y="85"/>
                    </a:lnTo>
                    <a:lnTo>
                      <a:pt x="1018" y="73"/>
                    </a:lnTo>
                    <a:lnTo>
                      <a:pt x="1038" y="62"/>
                    </a:lnTo>
                    <a:lnTo>
                      <a:pt x="1050" y="57"/>
                    </a:lnTo>
                    <a:lnTo>
                      <a:pt x="1058" y="55"/>
                    </a:lnTo>
                    <a:lnTo>
                      <a:pt x="1064" y="57"/>
                    </a:lnTo>
                    <a:lnTo>
                      <a:pt x="1064" y="60"/>
                    </a:lnTo>
                    <a:lnTo>
                      <a:pt x="1064" y="66"/>
                    </a:lnTo>
                    <a:lnTo>
                      <a:pt x="1058" y="71"/>
                    </a:lnTo>
                    <a:lnTo>
                      <a:pt x="1053" y="76"/>
                    </a:lnTo>
                    <a:lnTo>
                      <a:pt x="1052" y="78"/>
                    </a:lnTo>
                    <a:lnTo>
                      <a:pt x="1052" y="80"/>
                    </a:lnTo>
                    <a:lnTo>
                      <a:pt x="1055" y="85"/>
                    </a:lnTo>
                    <a:lnTo>
                      <a:pt x="1074" y="101"/>
                    </a:lnTo>
                    <a:lnTo>
                      <a:pt x="1088" y="113"/>
                    </a:lnTo>
                    <a:lnTo>
                      <a:pt x="1106" y="132"/>
                    </a:lnTo>
                    <a:lnTo>
                      <a:pt x="1123" y="154"/>
                    </a:lnTo>
                    <a:lnTo>
                      <a:pt x="1132" y="168"/>
                    </a:lnTo>
                    <a:lnTo>
                      <a:pt x="1139" y="186"/>
                    </a:lnTo>
                    <a:lnTo>
                      <a:pt x="1158" y="221"/>
                    </a:lnTo>
                    <a:lnTo>
                      <a:pt x="1165" y="233"/>
                    </a:lnTo>
                    <a:lnTo>
                      <a:pt x="1170" y="240"/>
                    </a:lnTo>
                    <a:lnTo>
                      <a:pt x="1175" y="243"/>
                    </a:lnTo>
                    <a:lnTo>
                      <a:pt x="1179" y="243"/>
                    </a:lnTo>
                    <a:lnTo>
                      <a:pt x="1182" y="243"/>
                    </a:lnTo>
                    <a:lnTo>
                      <a:pt x="1184" y="240"/>
                    </a:lnTo>
                    <a:lnTo>
                      <a:pt x="1189" y="233"/>
                    </a:lnTo>
                    <a:lnTo>
                      <a:pt x="1194" y="226"/>
                    </a:lnTo>
                    <a:lnTo>
                      <a:pt x="1198" y="224"/>
                    </a:lnTo>
                    <a:lnTo>
                      <a:pt x="1203" y="224"/>
                    </a:lnTo>
                    <a:lnTo>
                      <a:pt x="1210" y="226"/>
                    </a:lnTo>
                    <a:lnTo>
                      <a:pt x="1217" y="231"/>
                    </a:lnTo>
                    <a:lnTo>
                      <a:pt x="1224" y="236"/>
                    </a:lnTo>
                    <a:lnTo>
                      <a:pt x="1233" y="242"/>
                    </a:lnTo>
                    <a:lnTo>
                      <a:pt x="1240" y="243"/>
                    </a:lnTo>
                    <a:lnTo>
                      <a:pt x="1247" y="245"/>
                    </a:lnTo>
                    <a:lnTo>
                      <a:pt x="1259" y="243"/>
                    </a:lnTo>
                    <a:lnTo>
                      <a:pt x="1271" y="242"/>
                    </a:lnTo>
                    <a:lnTo>
                      <a:pt x="1281" y="240"/>
                    </a:lnTo>
                    <a:lnTo>
                      <a:pt x="1294" y="240"/>
                    </a:lnTo>
                    <a:lnTo>
                      <a:pt x="1301" y="242"/>
                    </a:lnTo>
                    <a:lnTo>
                      <a:pt x="1306" y="245"/>
                    </a:lnTo>
                    <a:lnTo>
                      <a:pt x="1313" y="250"/>
                    </a:lnTo>
                    <a:lnTo>
                      <a:pt x="1320" y="257"/>
                    </a:lnTo>
                    <a:lnTo>
                      <a:pt x="1344" y="287"/>
                    </a:lnTo>
                    <a:lnTo>
                      <a:pt x="1353" y="297"/>
                    </a:lnTo>
                    <a:lnTo>
                      <a:pt x="1363" y="306"/>
                    </a:lnTo>
                    <a:lnTo>
                      <a:pt x="1372" y="311"/>
                    </a:lnTo>
                    <a:lnTo>
                      <a:pt x="1381" y="315"/>
                    </a:lnTo>
                    <a:lnTo>
                      <a:pt x="1389" y="311"/>
                    </a:lnTo>
                    <a:lnTo>
                      <a:pt x="1400" y="306"/>
                    </a:lnTo>
                    <a:lnTo>
                      <a:pt x="1412" y="296"/>
                    </a:lnTo>
                    <a:lnTo>
                      <a:pt x="1414" y="297"/>
                    </a:lnTo>
                    <a:lnTo>
                      <a:pt x="1414" y="301"/>
                    </a:lnTo>
                    <a:lnTo>
                      <a:pt x="1414" y="308"/>
                    </a:lnTo>
                    <a:lnTo>
                      <a:pt x="1415" y="316"/>
                    </a:lnTo>
                    <a:lnTo>
                      <a:pt x="1421" y="327"/>
                    </a:lnTo>
                    <a:lnTo>
                      <a:pt x="1431" y="337"/>
                    </a:lnTo>
                    <a:lnTo>
                      <a:pt x="1419" y="337"/>
                    </a:lnTo>
                    <a:lnTo>
                      <a:pt x="1414" y="339"/>
                    </a:lnTo>
                    <a:lnTo>
                      <a:pt x="1410" y="343"/>
                    </a:lnTo>
                    <a:lnTo>
                      <a:pt x="1410" y="348"/>
                    </a:lnTo>
                    <a:lnTo>
                      <a:pt x="1410" y="353"/>
                    </a:lnTo>
                    <a:lnTo>
                      <a:pt x="1408" y="358"/>
                    </a:lnTo>
                    <a:lnTo>
                      <a:pt x="1403" y="363"/>
                    </a:lnTo>
                    <a:lnTo>
                      <a:pt x="1393" y="367"/>
                    </a:lnTo>
                    <a:lnTo>
                      <a:pt x="1382" y="372"/>
                    </a:lnTo>
                    <a:lnTo>
                      <a:pt x="1374" y="377"/>
                    </a:lnTo>
                    <a:lnTo>
                      <a:pt x="1370" y="383"/>
                    </a:lnTo>
                    <a:lnTo>
                      <a:pt x="1367" y="391"/>
                    </a:lnTo>
                    <a:lnTo>
                      <a:pt x="1367" y="398"/>
                    </a:lnTo>
                    <a:lnTo>
                      <a:pt x="1367" y="405"/>
                    </a:lnTo>
                    <a:lnTo>
                      <a:pt x="1370" y="419"/>
                    </a:lnTo>
                    <a:lnTo>
                      <a:pt x="1372" y="428"/>
                    </a:lnTo>
                    <a:lnTo>
                      <a:pt x="1372" y="433"/>
                    </a:lnTo>
                    <a:lnTo>
                      <a:pt x="1368" y="437"/>
                    </a:lnTo>
                    <a:lnTo>
                      <a:pt x="1361" y="442"/>
                    </a:lnTo>
                    <a:lnTo>
                      <a:pt x="1351" y="447"/>
                    </a:lnTo>
                    <a:lnTo>
                      <a:pt x="1346" y="449"/>
                    </a:lnTo>
                    <a:lnTo>
                      <a:pt x="1342" y="449"/>
                    </a:lnTo>
                    <a:lnTo>
                      <a:pt x="1339" y="447"/>
                    </a:lnTo>
                    <a:lnTo>
                      <a:pt x="1337" y="445"/>
                    </a:lnTo>
                    <a:lnTo>
                      <a:pt x="1335" y="444"/>
                    </a:lnTo>
                    <a:lnTo>
                      <a:pt x="1332" y="442"/>
                    </a:lnTo>
                    <a:lnTo>
                      <a:pt x="1328" y="442"/>
                    </a:lnTo>
                    <a:lnTo>
                      <a:pt x="1323" y="442"/>
                    </a:lnTo>
                    <a:lnTo>
                      <a:pt x="1314" y="444"/>
                    </a:lnTo>
                    <a:lnTo>
                      <a:pt x="1307" y="442"/>
                    </a:lnTo>
                    <a:lnTo>
                      <a:pt x="1294" y="435"/>
                    </a:lnTo>
                    <a:lnTo>
                      <a:pt x="1288" y="433"/>
                    </a:lnTo>
                    <a:lnTo>
                      <a:pt x="1283" y="431"/>
                    </a:lnTo>
                    <a:lnTo>
                      <a:pt x="1280" y="433"/>
                    </a:lnTo>
                    <a:lnTo>
                      <a:pt x="1278" y="437"/>
                    </a:lnTo>
                    <a:lnTo>
                      <a:pt x="1274" y="454"/>
                    </a:lnTo>
                    <a:lnTo>
                      <a:pt x="1269" y="471"/>
                    </a:lnTo>
                    <a:lnTo>
                      <a:pt x="1264" y="491"/>
                    </a:lnTo>
                    <a:lnTo>
                      <a:pt x="1257" y="504"/>
                    </a:lnTo>
                    <a:lnTo>
                      <a:pt x="1255" y="510"/>
                    </a:lnTo>
                    <a:lnTo>
                      <a:pt x="1255" y="513"/>
                    </a:lnTo>
                    <a:lnTo>
                      <a:pt x="1257" y="515"/>
                    </a:lnTo>
                    <a:lnTo>
                      <a:pt x="1260" y="517"/>
                    </a:lnTo>
                    <a:lnTo>
                      <a:pt x="1264" y="520"/>
                    </a:lnTo>
                    <a:lnTo>
                      <a:pt x="1266" y="524"/>
                    </a:lnTo>
                    <a:lnTo>
                      <a:pt x="1266" y="527"/>
                    </a:lnTo>
                    <a:lnTo>
                      <a:pt x="1264" y="532"/>
                    </a:lnTo>
                    <a:lnTo>
                      <a:pt x="1260" y="534"/>
                    </a:lnTo>
                    <a:lnTo>
                      <a:pt x="1257" y="536"/>
                    </a:lnTo>
                    <a:lnTo>
                      <a:pt x="1254" y="536"/>
                    </a:lnTo>
                    <a:lnTo>
                      <a:pt x="1245" y="532"/>
                    </a:lnTo>
                    <a:lnTo>
                      <a:pt x="1236" y="529"/>
                    </a:lnTo>
                    <a:lnTo>
                      <a:pt x="1231" y="527"/>
                    </a:lnTo>
                    <a:lnTo>
                      <a:pt x="1226" y="527"/>
                    </a:lnTo>
                    <a:lnTo>
                      <a:pt x="1212" y="531"/>
                    </a:lnTo>
                    <a:lnTo>
                      <a:pt x="1180" y="541"/>
                    </a:lnTo>
                    <a:lnTo>
                      <a:pt x="1172" y="543"/>
                    </a:lnTo>
                    <a:lnTo>
                      <a:pt x="1168" y="546"/>
                    </a:lnTo>
                    <a:lnTo>
                      <a:pt x="1172" y="548"/>
                    </a:lnTo>
                    <a:lnTo>
                      <a:pt x="1175" y="550"/>
                    </a:lnTo>
                    <a:lnTo>
                      <a:pt x="1186" y="555"/>
                    </a:lnTo>
                    <a:lnTo>
                      <a:pt x="1189" y="558"/>
                    </a:lnTo>
                    <a:lnTo>
                      <a:pt x="1189" y="560"/>
                    </a:lnTo>
                    <a:lnTo>
                      <a:pt x="1187" y="562"/>
                    </a:lnTo>
                    <a:lnTo>
                      <a:pt x="1186" y="565"/>
                    </a:lnTo>
                    <a:lnTo>
                      <a:pt x="1186" y="569"/>
                    </a:lnTo>
                    <a:lnTo>
                      <a:pt x="1187" y="578"/>
                    </a:lnTo>
                    <a:lnTo>
                      <a:pt x="1194" y="600"/>
                    </a:lnTo>
                    <a:lnTo>
                      <a:pt x="1198" y="611"/>
                    </a:lnTo>
                    <a:lnTo>
                      <a:pt x="1200" y="619"/>
                    </a:lnTo>
                    <a:lnTo>
                      <a:pt x="1200" y="628"/>
                    </a:lnTo>
                    <a:lnTo>
                      <a:pt x="1198" y="630"/>
                    </a:lnTo>
                    <a:lnTo>
                      <a:pt x="1196" y="632"/>
                    </a:lnTo>
                    <a:lnTo>
                      <a:pt x="1193" y="635"/>
                    </a:lnTo>
                    <a:lnTo>
                      <a:pt x="1191" y="637"/>
                    </a:lnTo>
                    <a:lnTo>
                      <a:pt x="1191" y="640"/>
                    </a:lnTo>
                    <a:lnTo>
                      <a:pt x="1191" y="642"/>
                    </a:lnTo>
                    <a:lnTo>
                      <a:pt x="1193" y="645"/>
                    </a:lnTo>
                    <a:lnTo>
                      <a:pt x="1191" y="647"/>
                    </a:lnTo>
                    <a:lnTo>
                      <a:pt x="1187" y="649"/>
                    </a:lnTo>
                    <a:lnTo>
                      <a:pt x="1184" y="651"/>
                    </a:lnTo>
                    <a:lnTo>
                      <a:pt x="1182" y="656"/>
                    </a:lnTo>
                    <a:lnTo>
                      <a:pt x="1182" y="665"/>
                    </a:lnTo>
                    <a:lnTo>
                      <a:pt x="1184" y="675"/>
                    </a:lnTo>
                    <a:lnTo>
                      <a:pt x="1184" y="679"/>
                    </a:lnTo>
                    <a:lnTo>
                      <a:pt x="1184" y="682"/>
                    </a:lnTo>
                    <a:lnTo>
                      <a:pt x="1179" y="675"/>
                    </a:lnTo>
                    <a:lnTo>
                      <a:pt x="1172" y="672"/>
                    </a:lnTo>
                    <a:lnTo>
                      <a:pt x="1166" y="668"/>
                    </a:lnTo>
                    <a:lnTo>
                      <a:pt x="1161" y="668"/>
                    </a:lnTo>
                    <a:lnTo>
                      <a:pt x="1153" y="666"/>
                    </a:lnTo>
                    <a:lnTo>
                      <a:pt x="1151" y="663"/>
                    </a:lnTo>
                    <a:lnTo>
                      <a:pt x="1149" y="659"/>
                    </a:lnTo>
                    <a:lnTo>
                      <a:pt x="1146" y="654"/>
                    </a:lnTo>
                    <a:lnTo>
                      <a:pt x="1142" y="651"/>
                    </a:lnTo>
                    <a:lnTo>
                      <a:pt x="1135" y="649"/>
                    </a:lnTo>
                    <a:lnTo>
                      <a:pt x="1126" y="647"/>
                    </a:lnTo>
                    <a:lnTo>
                      <a:pt x="1104" y="645"/>
                    </a:lnTo>
                    <a:lnTo>
                      <a:pt x="1071" y="644"/>
                    </a:lnTo>
                    <a:lnTo>
                      <a:pt x="1055" y="644"/>
                    </a:lnTo>
                    <a:lnTo>
                      <a:pt x="1041" y="644"/>
                    </a:lnTo>
                    <a:lnTo>
                      <a:pt x="1025" y="647"/>
                    </a:lnTo>
                    <a:lnTo>
                      <a:pt x="1017" y="649"/>
                    </a:lnTo>
                    <a:lnTo>
                      <a:pt x="1013" y="649"/>
                    </a:lnTo>
                    <a:lnTo>
                      <a:pt x="1010" y="649"/>
                    </a:lnTo>
                    <a:lnTo>
                      <a:pt x="999" y="644"/>
                    </a:lnTo>
                    <a:lnTo>
                      <a:pt x="987" y="637"/>
                    </a:lnTo>
                    <a:lnTo>
                      <a:pt x="980" y="633"/>
                    </a:lnTo>
                    <a:lnTo>
                      <a:pt x="973" y="632"/>
                    </a:lnTo>
                    <a:lnTo>
                      <a:pt x="968" y="632"/>
                    </a:lnTo>
                    <a:lnTo>
                      <a:pt x="959" y="633"/>
                    </a:lnTo>
                    <a:lnTo>
                      <a:pt x="952" y="637"/>
                    </a:lnTo>
                    <a:lnTo>
                      <a:pt x="947" y="644"/>
                    </a:lnTo>
                    <a:lnTo>
                      <a:pt x="945" y="651"/>
                    </a:lnTo>
                    <a:lnTo>
                      <a:pt x="945" y="658"/>
                    </a:lnTo>
                    <a:lnTo>
                      <a:pt x="945" y="668"/>
                    </a:lnTo>
                    <a:lnTo>
                      <a:pt x="944" y="670"/>
                    </a:lnTo>
                    <a:lnTo>
                      <a:pt x="940" y="670"/>
                    </a:lnTo>
                    <a:lnTo>
                      <a:pt x="926" y="663"/>
                    </a:lnTo>
                    <a:lnTo>
                      <a:pt x="910" y="654"/>
                    </a:lnTo>
                    <a:lnTo>
                      <a:pt x="895" y="649"/>
                    </a:lnTo>
                    <a:lnTo>
                      <a:pt x="886" y="649"/>
                    </a:lnTo>
                    <a:lnTo>
                      <a:pt x="879" y="649"/>
                    </a:lnTo>
                    <a:lnTo>
                      <a:pt x="872" y="651"/>
                    </a:lnTo>
                    <a:lnTo>
                      <a:pt x="869" y="652"/>
                    </a:lnTo>
                    <a:lnTo>
                      <a:pt x="865" y="656"/>
                    </a:lnTo>
                    <a:lnTo>
                      <a:pt x="862" y="661"/>
                    </a:lnTo>
                    <a:lnTo>
                      <a:pt x="858" y="670"/>
                    </a:lnTo>
                    <a:lnTo>
                      <a:pt x="857" y="677"/>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01" name="Google Shape;1001;p58"/>
              <p:cNvSpPr/>
              <p:nvPr/>
            </p:nvSpPr>
            <p:spPr>
              <a:xfrm>
                <a:off x="2441" y="1200"/>
                <a:ext cx="148" cy="95"/>
              </a:xfrm>
              <a:custGeom>
                <a:rect b="b" l="l" r="r" t="t"/>
                <a:pathLst>
                  <a:path extrusionOk="0" h="246" w="380">
                    <a:moveTo>
                      <a:pt x="205" y="244"/>
                    </a:moveTo>
                    <a:lnTo>
                      <a:pt x="205" y="244"/>
                    </a:lnTo>
                    <a:lnTo>
                      <a:pt x="190" y="239"/>
                    </a:lnTo>
                    <a:lnTo>
                      <a:pt x="179" y="233"/>
                    </a:lnTo>
                    <a:lnTo>
                      <a:pt x="174" y="230"/>
                    </a:lnTo>
                    <a:lnTo>
                      <a:pt x="169" y="225"/>
                    </a:lnTo>
                    <a:lnTo>
                      <a:pt x="158" y="214"/>
                    </a:lnTo>
                    <a:lnTo>
                      <a:pt x="151" y="211"/>
                    </a:lnTo>
                    <a:lnTo>
                      <a:pt x="139" y="206"/>
                    </a:lnTo>
                    <a:lnTo>
                      <a:pt x="118" y="195"/>
                    </a:lnTo>
                    <a:lnTo>
                      <a:pt x="115" y="192"/>
                    </a:lnTo>
                    <a:lnTo>
                      <a:pt x="113" y="190"/>
                    </a:lnTo>
                    <a:lnTo>
                      <a:pt x="117" y="186"/>
                    </a:lnTo>
                    <a:lnTo>
                      <a:pt x="122" y="185"/>
                    </a:lnTo>
                    <a:lnTo>
                      <a:pt x="144" y="179"/>
                    </a:lnTo>
                    <a:lnTo>
                      <a:pt x="158" y="176"/>
                    </a:lnTo>
                    <a:lnTo>
                      <a:pt x="171" y="172"/>
                    </a:lnTo>
                    <a:lnTo>
                      <a:pt x="183" y="169"/>
                    </a:lnTo>
                    <a:lnTo>
                      <a:pt x="190" y="164"/>
                    </a:lnTo>
                    <a:lnTo>
                      <a:pt x="193" y="160"/>
                    </a:lnTo>
                    <a:lnTo>
                      <a:pt x="191" y="159"/>
                    </a:lnTo>
                    <a:lnTo>
                      <a:pt x="190" y="159"/>
                    </a:lnTo>
                    <a:lnTo>
                      <a:pt x="178" y="157"/>
                    </a:lnTo>
                    <a:lnTo>
                      <a:pt x="157" y="159"/>
                    </a:lnTo>
                    <a:lnTo>
                      <a:pt x="134" y="162"/>
                    </a:lnTo>
                    <a:lnTo>
                      <a:pt x="118" y="162"/>
                    </a:lnTo>
                    <a:lnTo>
                      <a:pt x="106" y="160"/>
                    </a:lnTo>
                    <a:lnTo>
                      <a:pt x="103" y="159"/>
                    </a:lnTo>
                    <a:lnTo>
                      <a:pt x="101" y="157"/>
                    </a:lnTo>
                    <a:lnTo>
                      <a:pt x="103" y="155"/>
                    </a:lnTo>
                    <a:lnTo>
                      <a:pt x="110" y="150"/>
                    </a:lnTo>
                    <a:lnTo>
                      <a:pt x="122" y="145"/>
                    </a:lnTo>
                    <a:lnTo>
                      <a:pt x="139" y="139"/>
                    </a:lnTo>
                    <a:lnTo>
                      <a:pt x="178" y="129"/>
                    </a:lnTo>
                    <a:lnTo>
                      <a:pt x="204" y="120"/>
                    </a:lnTo>
                    <a:lnTo>
                      <a:pt x="209" y="117"/>
                    </a:lnTo>
                    <a:lnTo>
                      <a:pt x="211" y="115"/>
                    </a:lnTo>
                    <a:lnTo>
                      <a:pt x="211" y="113"/>
                    </a:lnTo>
                    <a:lnTo>
                      <a:pt x="204" y="112"/>
                    </a:lnTo>
                    <a:lnTo>
                      <a:pt x="190" y="112"/>
                    </a:lnTo>
                    <a:lnTo>
                      <a:pt x="176" y="110"/>
                    </a:lnTo>
                    <a:lnTo>
                      <a:pt x="169" y="106"/>
                    </a:lnTo>
                    <a:lnTo>
                      <a:pt x="165" y="103"/>
                    </a:lnTo>
                    <a:lnTo>
                      <a:pt x="164" y="101"/>
                    </a:lnTo>
                    <a:lnTo>
                      <a:pt x="162" y="99"/>
                    </a:lnTo>
                    <a:lnTo>
                      <a:pt x="160" y="99"/>
                    </a:lnTo>
                    <a:lnTo>
                      <a:pt x="143" y="110"/>
                    </a:lnTo>
                    <a:lnTo>
                      <a:pt x="120" y="125"/>
                    </a:lnTo>
                    <a:lnTo>
                      <a:pt x="110" y="131"/>
                    </a:lnTo>
                    <a:lnTo>
                      <a:pt x="101" y="134"/>
                    </a:lnTo>
                    <a:lnTo>
                      <a:pt x="92" y="136"/>
                    </a:lnTo>
                    <a:lnTo>
                      <a:pt x="84" y="132"/>
                    </a:lnTo>
                    <a:lnTo>
                      <a:pt x="73" y="127"/>
                    </a:lnTo>
                    <a:lnTo>
                      <a:pt x="61" y="115"/>
                    </a:lnTo>
                    <a:lnTo>
                      <a:pt x="38" y="94"/>
                    </a:lnTo>
                    <a:lnTo>
                      <a:pt x="28" y="84"/>
                    </a:lnTo>
                    <a:lnTo>
                      <a:pt x="26" y="82"/>
                    </a:lnTo>
                    <a:lnTo>
                      <a:pt x="28" y="80"/>
                    </a:lnTo>
                    <a:lnTo>
                      <a:pt x="40" y="78"/>
                    </a:lnTo>
                    <a:lnTo>
                      <a:pt x="50" y="78"/>
                    </a:lnTo>
                    <a:lnTo>
                      <a:pt x="50" y="77"/>
                    </a:lnTo>
                    <a:lnTo>
                      <a:pt x="49" y="77"/>
                    </a:lnTo>
                    <a:lnTo>
                      <a:pt x="45" y="75"/>
                    </a:lnTo>
                    <a:lnTo>
                      <a:pt x="43" y="71"/>
                    </a:lnTo>
                    <a:lnTo>
                      <a:pt x="42" y="66"/>
                    </a:lnTo>
                    <a:lnTo>
                      <a:pt x="42" y="61"/>
                    </a:lnTo>
                    <a:lnTo>
                      <a:pt x="43" y="56"/>
                    </a:lnTo>
                    <a:lnTo>
                      <a:pt x="42" y="56"/>
                    </a:lnTo>
                    <a:lnTo>
                      <a:pt x="37" y="63"/>
                    </a:lnTo>
                    <a:lnTo>
                      <a:pt x="31" y="66"/>
                    </a:lnTo>
                    <a:lnTo>
                      <a:pt x="26" y="68"/>
                    </a:lnTo>
                    <a:lnTo>
                      <a:pt x="21" y="68"/>
                    </a:lnTo>
                    <a:lnTo>
                      <a:pt x="16" y="63"/>
                    </a:lnTo>
                    <a:lnTo>
                      <a:pt x="7" y="52"/>
                    </a:lnTo>
                    <a:lnTo>
                      <a:pt x="3" y="47"/>
                    </a:lnTo>
                    <a:lnTo>
                      <a:pt x="0" y="42"/>
                    </a:lnTo>
                    <a:lnTo>
                      <a:pt x="0" y="38"/>
                    </a:lnTo>
                    <a:lnTo>
                      <a:pt x="3" y="33"/>
                    </a:lnTo>
                    <a:lnTo>
                      <a:pt x="9" y="28"/>
                    </a:lnTo>
                    <a:lnTo>
                      <a:pt x="17" y="23"/>
                    </a:lnTo>
                    <a:lnTo>
                      <a:pt x="26" y="17"/>
                    </a:lnTo>
                    <a:lnTo>
                      <a:pt x="33" y="16"/>
                    </a:lnTo>
                    <a:lnTo>
                      <a:pt x="37" y="17"/>
                    </a:lnTo>
                    <a:lnTo>
                      <a:pt x="40" y="19"/>
                    </a:lnTo>
                    <a:lnTo>
                      <a:pt x="42" y="21"/>
                    </a:lnTo>
                    <a:lnTo>
                      <a:pt x="45" y="23"/>
                    </a:lnTo>
                    <a:lnTo>
                      <a:pt x="49" y="23"/>
                    </a:lnTo>
                    <a:lnTo>
                      <a:pt x="54" y="19"/>
                    </a:lnTo>
                    <a:lnTo>
                      <a:pt x="59" y="16"/>
                    </a:lnTo>
                    <a:lnTo>
                      <a:pt x="63" y="16"/>
                    </a:lnTo>
                    <a:lnTo>
                      <a:pt x="64" y="16"/>
                    </a:lnTo>
                    <a:lnTo>
                      <a:pt x="66" y="17"/>
                    </a:lnTo>
                    <a:lnTo>
                      <a:pt x="70" y="19"/>
                    </a:lnTo>
                    <a:lnTo>
                      <a:pt x="73" y="21"/>
                    </a:lnTo>
                    <a:lnTo>
                      <a:pt x="80" y="21"/>
                    </a:lnTo>
                    <a:lnTo>
                      <a:pt x="90" y="19"/>
                    </a:lnTo>
                    <a:lnTo>
                      <a:pt x="101" y="16"/>
                    </a:lnTo>
                    <a:lnTo>
                      <a:pt x="108" y="16"/>
                    </a:lnTo>
                    <a:lnTo>
                      <a:pt x="113" y="16"/>
                    </a:lnTo>
                    <a:lnTo>
                      <a:pt x="113" y="17"/>
                    </a:lnTo>
                    <a:lnTo>
                      <a:pt x="113" y="21"/>
                    </a:lnTo>
                    <a:lnTo>
                      <a:pt x="110" y="24"/>
                    </a:lnTo>
                    <a:lnTo>
                      <a:pt x="103" y="26"/>
                    </a:lnTo>
                    <a:lnTo>
                      <a:pt x="94" y="30"/>
                    </a:lnTo>
                    <a:lnTo>
                      <a:pt x="84" y="31"/>
                    </a:lnTo>
                    <a:lnTo>
                      <a:pt x="84" y="33"/>
                    </a:lnTo>
                    <a:lnTo>
                      <a:pt x="87" y="35"/>
                    </a:lnTo>
                    <a:lnTo>
                      <a:pt x="92" y="37"/>
                    </a:lnTo>
                    <a:lnTo>
                      <a:pt x="99" y="40"/>
                    </a:lnTo>
                    <a:lnTo>
                      <a:pt x="106" y="45"/>
                    </a:lnTo>
                    <a:lnTo>
                      <a:pt x="110" y="52"/>
                    </a:lnTo>
                    <a:lnTo>
                      <a:pt x="113" y="59"/>
                    </a:lnTo>
                    <a:lnTo>
                      <a:pt x="115" y="59"/>
                    </a:lnTo>
                    <a:lnTo>
                      <a:pt x="115" y="51"/>
                    </a:lnTo>
                    <a:lnTo>
                      <a:pt x="117" y="44"/>
                    </a:lnTo>
                    <a:lnTo>
                      <a:pt x="118" y="35"/>
                    </a:lnTo>
                    <a:lnTo>
                      <a:pt x="124" y="28"/>
                    </a:lnTo>
                    <a:lnTo>
                      <a:pt x="127" y="26"/>
                    </a:lnTo>
                    <a:lnTo>
                      <a:pt x="131" y="23"/>
                    </a:lnTo>
                    <a:lnTo>
                      <a:pt x="136" y="23"/>
                    </a:lnTo>
                    <a:lnTo>
                      <a:pt x="139" y="23"/>
                    </a:lnTo>
                    <a:lnTo>
                      <a:pt x="144" y="26"/>
                    </a:lnTo>
                    <a:lnTo>
                      <a:pt x="150" y="30"/>
                    </a:lnTo>
                    <a:lnTo>
                      <a:pt x="158" y="38"/>
                    </a:lnTo>
                    <a:lnTo>
                      <a:pt x="169" y="49"/>
                    </a:lnTo>
                    <a:lnTo>
                      <a:pt x="186" y="71"/>
                    </a:lnTo>
                    <a:lnTo>
                      <a:pt x="193" y="78"/>
                    </a:lnTo>
                    <a:lnTo>
                      <a:pt x="197" y="82"/>
                    </a:lnTo>
                    <a:lnTo>
                      <a:pt x="200" y="82"/>
                    </a:lnTo>
                    <a:lnTo>
                      <a:pt x="202" y="80"/>
                    </a:lnTo>
                    <a:lnTo>
                      <a:pt x="202" y="78"/>
                    </a:lnTo>
                    <a:lnTo>
                      <a:pt x="200" y="71"/>
                    </a:lnTo>
                    <a:lnTo>
                      <a:pt x="186" y="49"/>
                    </a:lnTo>
                    <a:lnTo>
                      <a:pt x="181" y="35"/>
                    </a:lnTo>
                    <a:lnTo>
                      <a:pt x="176" y="23"/>
                    </a:lnTo>
                    <a:lnTo>
                      <a:pt x="176" y="17"/>
                    </a:lnTo>
                    <a:lnTo>
                      <a:pt x="176" y="12"/>
                    </a:lnTo>
                    <a:lnTo>
                      <a:pt x="178" y="9"/>
                    </a:lnTo>
                    <a:lnTo>
                      <a:pt x="181" y="5"/>
                    </a:lnTo>
                    <a:lnTo>
                      <a:pt x="188" y="2"/>
                    </a:lnTo>
                    <a:lnTo>
                      <a:pt x="193" y="0"/>
                    </a:lnTo>
                    <a:lnTo>
                      <a:pt x="198" y="2"/>
                    </a:lnTo>
                    <a:lnTo>
                      <a:pt x="200" y="4"/>
                    </a:lnTo>
                    <a:lnTo>
                      <a:pt x="209" y="9"/>
                    </a:lnTo>
                    <a:lnTo>
                      <a:pt x="214" y="11"/>
                    </a:lnTo>
                    <a:lnTo>
                      <a:pt x="221" y="11"/>
                    </a:lnTo>
                    <a:lnTo>
                      <a:pt x="235" y="11"/>
                    </a:lnTo>
                    <a:lnTo>
                      <a:pt x="242" y="12"/>
                    </a:lnTo>
                    <a:lnTo>
                      <a:pt x="259" y="21"/>
                    </a:lnTo>
                    <a:lnTo>
                      <a:pt x="259" y="23"/>
                    </a:lnTo>
                    <a:lnTo>
                      <a:pt x="258" y="23"/>
                    </a:lnTo>
                    <a:lnTo>
                      <a:pt x="254" y="28"/>
                    </a:lnTo>
                    <a:lnTo>
                      <a:pt x="251" y="31"/>
                    </a:lnTo>
                    <a:lnTo>
                      <a:pt x="249" y="35"/>
                    </a:lnTo>
                    <a:lnTo>
                      <a:pt x="249" y="40"/>
                    </a:lnTo>
                    <a:lnTo>
                      <a:pt x="251" y="47"/>
                    </a:lnTo>
                    <a:lnTo>
                      <a:pt x="252" y="51"/>
                    </a:lnTo>
                    <a:lnTo>
                      <a:pt x="254" y="51"/>
                    </a:lnTo>
                    <a:lnTo>
                      <a:pt x="256" y="42"/>
                    </a:lnTo>
                    <a:lnTo>
                      <a:pt x="259" y="37"/>
                    </a:lnTo>
                    <a:lnTo>
                      <a:pt x="263" y="33"/>
                    </a:lnTo>
                    <a:lnTo>
                      <a:pt x="268" y="31"/>
                    </a:lnTo>
                    <a:lnTo>
                      <a:pt x="277" y="35"/>
                    </a:lnTo>
                    <a:lnTo>
                      <a:pt x="282" y="38"/>
                    </a:lnTo>
                    <a:lnTo>
                      <a:pt x="285" y="45"/>
                    </a:lnTo>
                    <a:lnTo>
                      <a:pt x="287" y="51"/>
                    </a:lnTo>
                    <a:lnTo>
                      <a:pt x="287" y="54"/>
                    </a:lnTo>
                    <a:lnTo>
                      <a:pt x="287" y="59"/>
                    </a:lnTo>
                    <a:lnTo>
                      <a:pt x="289" y="63"/>
                    </a:lnTo>
                    <a:lnTo>
                      <a:pt x="294" y="65"/>
                    </a:lnTo>
                    <a:lnTo>
                      <a:pt x="303" y="65"/>
                    </a:lnTo>
                    <a:lnTo>
                      <a:pt x="319" y="66"/>
                    </a:lnTo>
                    <a:lnTo>
                      <a:pt x="322" y="66"/>
                    </a:lnTo>
                    <a:lnTo>
                      <a:pt x="324" y="68"/>
                    </a:lnTo>
                    <a:lnTo>
                      <a:pt x="333" y="73"/>
                    </a:lnTo>
                    <a:lnTo>
                      <a:pt x="339" y="77"/>
                    </a:lnTo>
                    <a:lnTo>
                      <a:pt x="353" y="80"/>
                    </a:lnTo>
                    <a:lnTo>
                      <a:pt x="366" y="84"/>
                    </a:lnTo>
                    <a:lnTo>
                      <a:pt x="374" y="87"/>
                    </a:lnTo>
                    <a:lnTo>
                      <a:pt x="380" y="91"/>
                    </a:lnTo>
                    <a:lnTo>
                      <a:pt x="380" y="92"/>
                    </a:lnTo>
                    <a:lnTo>
                      <a:pt x="380" y="94"/>
                    </a:lnTo>
                    <a:lnTo>
                      <a:pt x="374" y="96"/>
                    </a:lnTo>
                    <a:lnTo>
                      <a:pt x="364" y="99"/>
                    </a:lnTo>
                    <a:lnTo>
                      <a:pt x="331" y="103"/>
                    </a:lnTo>
                    <a:lnTo>
                      <a:pt x="313" y="105"/>
                    </a:lnTo>
                    <a:lnTo>
                      <a:pt x="306" y="106"/>
                    </a:lnTo>
                    <a:lnTo>
                      <a:pt x="303" y="110"/>
                    </a:lnTo>
                    <a:lnTo>
                      <a:pt x="299" y="112"/>
                    </a:lnTo>
                    <a:lnTo>
                      <a:pt x="298" y="115"/>
                    </a:lnTo>
                    <a:lnTo>
                      <a:pt x="296" y="122"/>
                    </a:lnTo>
                    <a:lnTo>
                      <a:pt x="296" y="127"/>
                    </a:lnTo>
                    <a:lnTo>
                      <a:pt x="294" y="134"/>
                    </a:lnTo>
                    <a:lnTo>
                      <a:pt x="292" y="138"/>
                    </a:lnTo>
                    <a:lnTo>
                      <a:pt x="291" y="139"/>
                    </a:lnTo>
                    <a:lnTo>
                      <a:pt x="285" y="143"/>
                    </a:lnTo>
                    <a:lnTo>
                      <a:pt x="280" y="145"/>
                    </a:lnTo>
                    <a:lnTo>
                      <a:pt x="272" y="148"/>
                    </a:lnTo>
                    <a:lnTo>
                      <a:pt x="270" y="150"/>
                    </a:lnTo>
                    <a:lnTo>
                      <a:pt x="268" y="153"/>
                    </a:lnTo>
                    <a:lnTo>
                      <a:pt x="268" y="157"/>
                    </a:lnTo>
                    <a:lnTo>
                      <a:pt x="270" y="162"/>
                    </a:lnTo>
                    <a:lnTo>
                      <a:pt x="272" y="167"/>
                    </a:lnTo>
                    <a:lnTo>
                      <a:pt x="272" y="172"/>
                    </a:lnTo>
                    <a:lnTo>
                      <a:pt x="266" y="178"/>
                    </a:lnTo>
                    <a:lnTo>
                      <a:pt x="254" y="183"/>
                    </a:lnTo>
                    <a:lnTo>
                      <a:pt x="247" y="186"/>
                    </a:lnTo>
                    <a:lnTo>
                      <a:pt x="242" y="190"/>
                    </a:lnTo>
                    <a:lnTo>
                      <a:pt x="238" y="195"/>
                    </a:lnTo>
                    <a:lnTo>
                      <a:pt x="235" y="200"/>
                    </a:lnTo>
                    <a:lnTo>
                      <a:pt x="232" y="211"/>
                    </a:lnTo>
                    <a:lnTo>
                      <a:pt x="230" y="223"/>
                    </a:lnTo>
                    <a:lnTo>
                      <a:pt x="230" y="233"/>
                    </a:lnTo>
                    <a:lnTo>
                      <a:pt x="228" y="237"/>
                    </a:lnTo>
                    <a:lnTo>
                      <a:pt x="226" y="240"/>
                    </a:lnTo>
                    <a:lnTo>
                      <a:pt x="223" y="244"/>
                    </a:lnTo>
                    <a:lnTo>
                      <a:pt x="219" y="244"/>
                    </a:lnTo>
                    <a:lnTo>
                      <a:pt x="212" y="246"/>
                    </a:lnTo>
                    <a:lnTo>
                      <a:pt x="205" y="244"/>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02" name="Google Shape;1002;p58"/>
              <p:cNvSpPr/>
              <p:nvPr/>
            </p:nvSpPr>
            <p:spPr>
              <a:xfrm>
                <a:off x="2540" y="1187"/>
                <a:ext cx="128" cy="39"/>
              </a:xfrm>
              <a:custGeom>
                <a:rect b="b" l="l" r="r" t="t"/>
                <a:pathLst>
                  <a:path extrusionOk="0" h="99" w="331">
                    <a:moveTo>
                      <a:pt x="29" y="54"/>
                    </a:moveTo>
                    <a:lnTo>
                      <a:pt x="29" y="54"/>
                    </a:lnTo>
                    <a:lnTo>
                      <a:pt x="21" y="49"/>
                    </a:lnTo>
                    <a:lnTo>
                      <a:pt x="17" y="45"/>
                    </a:lnTo>
                    <a:lnTo>
                      <a:pt x="15" y="44"/>
                    </a:lnTo>
                    <a:lnTo>
                      <a:pt x="17" y="42"/>
                    </a:lnTo>
                    <a:lnTo>
                      <a:pt x="19" y="42"/>
                    </a:lnTo>
                    <a:lnTo>
                      <a:pt x="21" y="40"/>
                    </a:lnTo>
                    <a:lnTo>
                      <a:pt x="19" y="38"/>
                    </a:lnTo>
                    <a:lnTo>
                      <a:pt x="12" y="37"/>
                    </a:lnTo>
                    <a:lnTo>
                      <a:pt x="5" y="31"/>
                    </a:lnTo>
                    <a:lnTo>
                      <a:pt x="1" y="28"/>
                    </a:lnTo>
                    <a:lnTo>
                      <a:pt x="0" y="24"/>
                    </a:lnTo>
                    <a:lnTo>
                      <a:pt x="1" y="23"/>
                    </a:lnTo>
                    <a:lnTo>
                      <a:pt x="5" y="21"/>
                    </a:lnTo>
                    <a:lnTo>
                      <a:pt x="12" y="21"/>
                    </a:lnTo>
                    <a:lnTo>
                      <a:pt x="21" y="21"/>
                    </a:lnTo>
                    <a:lnTo>
                      <a:pt x="33" y="24"/>
                    </a:lnTo>
                    <a:lnTo>
                      <a:pt x="43" y="26"/>
                    </a:lnTo>
                    <a:lnTo>
                      <a:pt x="45" y="26"/>
                    </a:lnTo>
                    <a:lnTo>
                      <a:pt x="45" y="24"/>
                    </a:lnTo>
                    <a:lnTo>
                      <a:pt x="43" y="21"/>
                    </a:lnTo>
                    <a:lnTo>
                      <a:pt x="40" y="16"/>
                    </a:lnTo>
                    <a:lnTo>
                      <a:pt x="36" y="12"/>
                    </a:lnTo>
                    <a:lnTo>
                      <a:pt x="36" y="9"/>
                    </a:lnTo>
                    <a:lnTo>
                      <a:pt x="40" y="10"/>
                    </a:lnTo>
                    <a:lnTo>
                      <a:pt x="50" y="14"/>
                    </a:lnTo>
                    <a:lnTo>
                      <a:pt x="62" y="17"/>
                    </a:lnTo>
                    <a:lnTo>
                      <a:pt x="64" y="19"/>
                    </a:lnTo>
                    <a:lnTo>
                      <a:pt x="66" y="17"/>
                    </a:lnTo>
                    <a:lnTo>
                      <a:pt x="64" y="14"/>
                    </a:lnTo>
                    <a:lnTo>
                      <a:pt x="61" y="9"/>
                    </a:lnTo>
                    <a:lnTo>
                      <a:pt x="57" y="3"/>
                    </a:lnTo>
                    <a:lnTo>
                      <a:pt x="57" y="2"/>
                    </a:lnTo>
                    <a:lnTo>
                      <a:pt x="57" y="0"/>
                    </a:lnTo>
                    <a:lnTo>
                      <a:pt x="64" y="2"/>
                    </a:lnTo>
                    <a:lnTo>
                      <a:pt x="80" y="7"/>
                    </a:lnTo>
                    <a:lnTo>
                      <a:pt x="97" y="12"/>
                    </a:lnTo>
                    <a:lnTo>
                      <a:pt x="109" y="16"/>
                    </a:lnTo>
                    <a:lnTo>
                      <a:pt x="120" y="16"/>
                    </a:lnTo>
                    <a:lnTo>
                      <a:pt x="125" y="16"/>
                    </a:lnTo>
                    <a:lnTo>
                      <a:pt x="130" y="14"/>
                    </a:lnTo>
                    <a:lnTo>
                      <a:pt x="134" y="14"/>
                    </a:lnTo>
                    <a:lnTo>
                      <a:pt x="137" y="16"/>
                    </a:lnTo>
                    <a:lnTo>
                      <a:pt x="142" y="21"/>
                    </a:lnTo>
                    <a:lnTo>
                      <a:pt x="149" y="31"/>
                    </a:lnTo>
                    <a:lnTo>
                      <a:pt x="153" y="33"/>
                    </a:lnTo>
                    <a:lnTo>
                      <a:pt x="156" y="35"/>
                    </a:lnTo>
                    <a:lnTo>
                      <a:pt x="158" y="33"/>
                    </a:lnTo>
                    <a:lnTo>
                      <a:pt x="160" y="31"/>
                    </a:lnTo>
                    <a:lnTo>
                      <a:pt x="162" y="19"/>
                    </a:lnTo>
                    <a:lnTo>
                      <a:pt x="162" y="12"/>
                    </a:lnTo>
                    <a:lnTo>
                      <a:pt x="165" y="7"/>
                    </a:lnTo>
                    <a:lnTo>
                      <a:pt x="169" y="3"/>
                    </a:lnTo>
                    <a:lnTo>
                      <a:pt x="172" y="0"/>
                    </a:lnTo>
                    <a:lnTo>
                      <a:pt x="176" y="0"/>
                    </a:lnTo>
                    <a:lnTo>
                      <a:pt x="181" y="0"/>
                    </a:lnTo>
                    <a:lnTo>
                      <a:pt x="189" y="2"/>
                    </a:lnTo>
                    <a:lnTo>
                      <a:pt x="191" y="5"/>
                    </a:lnTo>
                    <a:lnTo>
                      <a:pt x="191" y="7"/>
                    </a:lnTo>
                    <a:lnTo>
                      <a:pt x="189" y="14"/>
                    </a:lnTo>
                    <a:lnTo>
                      <a:pt x="188" y="17"/>
                    </a:lnTo>
                    <a:lnTo>
                      <a:pt x="188" y="21"/>
                    </a:lnTo>
                    <a:lnTo>
                      <a:pt x="189" y="23"/>
                    </a:lnTo>
                    <a:lnTo>
                      <a:pt x="195" y="24"/>
                    </a:lnTo>
                    <a:lnTo>
                      <a:pt x="202" y="24"/>
                    </a:lnTo>
                    <a:lnTo>
                      <a:pt x="205" y="23"/>
                    </a:lnTo>
                    <a:lnTo>
                      <a:pt x="209" y="17"/>
                    </a:lnTo>
                    <a:lnTo>
                      <a:pt x="210" y="14"/>
                    </a:lnTo>
                    <a:lnTo>
                      <a:pt x="214" y="10"/>
                    </a:lnTo>
                    <a:lnTo>
                      <a:pt x="221" y="10"/>
                    </a:lnTo>
                    <a:lnTo>
                      <a:pt x="230" y="10"/>
                    </a:lnTo>
                    <a:lnTo>
                      <a:pt x="252" y="16"/>
                    </a:lnTo>
                    <a:lnTo>
                      <a:pt x="270" y="21"/>
                    </a:lnTo>
                    <a:lnTo>
                      <a:pt x="283" y="24"/>
                    </a:lnTo>
                    <a:lnTo>
                      <a:pt x="297" y="24"/>
                    </a:lnTo>
                    <a:lnTo>
                      <a:pt x="306" y="24"/>
                    </a:lnTo>
                    <a:lnTo>
                      <a:pt x="313" y="26"/>
                    </a:lnTo>
                    <a:lnTo>
                      <a:pt x="320" y="30"/>
                    </a:lnTo>
                    <a:lnTo>
                      <a:pt x="327" y="33"/>
                    </a:lnTo>
                    <a:lnTo>
                      <a:pt x="331" y="37"/>
                    </a:lnTo>
                    <a:lnTo>
                      <a:pt x="331" y="42"/>
                    </a:lnTo>
                    <a:lnTo>
                      <a:pt x="327" y="45"/>
                    </a:lnTo>
                    <a:lnTo>
                      <a:pt x="317" y="50"/>
                    </a:lnTo>
                    <a:lnTo>
                      <a:pt x="301" y="56"/>
                    </a:lnTo>
                    <a:lnTo>
                      <a:pt x="290" y="61"/>
                    </a:lnTo>
                    <a:lnTo>
                      <a:pt x="287" y="66"/>
                    </a:lnTo>
                    <a:lnTo>
                      <a:pt x="285" y="70"/>
                    </a:lnTo>
                    <a:lnTo>
                      <a:pt x="283" y="73"/>
                    </a:lnTo>
                    <a:lnTo>
                      <a:pt x="283" y="77"/>
                    </a:lnTo>
                    <a:lnTo>
                      <a:pt x="280" y="80"/>
                    </a:lnTo>
                    <a:lnTo>
                      <a:pt x="273" y="84"/>
                    </a:lnTo>
                    <a:lnTo>
                      <a:pt x="264" y="85"/>
                    </a:lnTo>
                    <a:lnTo>
                      <a:pt x="259" y="85"/>
                    </a:lnTo>
                    <a:lnTo>
                      <a:pt x="250" y="82"/>
                    </a:lnTo>
                    <a:lnTo>
                      <a:pt x="245" y="82"/>
                    </a:lnTo>
                    <a:lnTo>
                      <a:pt x="242" y="82"/>
                    </a:lnTo>
                    <a:lnTo>
                      <a:pt x="235" y="85"/>
                    </a:lnTo>
                    <a:lnTo>
                      <a:pt x="226" y="92"/>
                    </a:lnTo>
                    <a:lnTo>
                      <a:pt x="216" y="98"/>
                    </a:lnTo>
                    <a:lnTo>
                      <a:pt x="207" y="99"/>
                    </a:lnTo>
                    <a:lnTo>
                      <a:pt x="198" y="98"/>
                    </a:lnTo>
                    <a:lnTo>
                      <a:pt x="189" y="96"/>
                    </a:lnTo>
                    <a:lnTo>
                      <a:pt x="170" y="87"/>
                    </a:lnTo>
                    <a:lnTo>
                      <a:pt x="158" y="84"/>
                    </a:lnTo>
                    <a:lnTo>
                      <a:pt x="144" y="82"/>
                    </a:lnTo>
                    <a:lnTo>
                      <a:pt x="111" y="80"/>
                    </a:lnTo>
                    <a:lnTo>
                      <a:pt x="78" y="77"/>
                    </a:lnTo>
                    <a:lnTo>
                      <a:pt x="68" y="73"/>
                    </a:lnTo>
                    <a:lnTo>
                      <a:pt x="66" y="73"/>
                    </a:lnTo>
                    <a:lnTo>
                      <a:pt x="64" y="71"/>
                    </a:lnTo>
                    <a:lnTo>
                      <a:pt x="64" y="70"/>
                    </a:lnTo>
                    <a:lnTo>
                      <a:pt x="68" y="68"/>
                    </a:lnTo>
                    <a:lnTo>
                      <a:pt x="82" y="64"/>
                    </a:lnTo>
                    <a:lnTo>
                      <a:pt x="115" y="57"/>
                    </a:lnTo>
                    <a:lnTo>
                      <a:pt x="134" y="54"/>
                    </a:lnTo>
                    <a:lnTo>
                      <a:pt x="135" y="52"/>
                    </a:lnTo>
                    <a:lnTo>
                      <a:pt x="134" y="50"/>
                    </a:lnTo>
                    <a:lnTo>
                      <a:pt x="111" y="50"/>
                    </a:lnTo>
                    <a:lnTo>
                      <a:pt x="95" y="52"/>
                    </a:lnTo>
                    <a:lnTo>
                      <a:pt x="83" y="54"/>
                    </a:lnTo>
                    <a:lnTo>
                      <a:pt x="62" y="57"/>
                    </a:lnTo>
                    <a:lnTo>
                      <a:pt x="54" y="59"/>
                    </a:lnTo>
                    <a:lnTo>
                      <a:pt x="47" y="59"/>
                    </a:lnTo>
                    <a:lnTo>
                      <a:pt x="38" y="57"/>
                    </a:lnTo>
                    <a:lnTo>
                      <a:pt x="29" y="54"/>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03" name="Google Shape;1003;p58"/>
              <p:cNvSpPr/>
              <p:nvPr/>
            </p:nvSpPr>
            <p:spPr>
              <a:xfrm>
                <a:off x="2363" y="1436"/>
                <a:ext cx="358" cy="302"/>
              </a:xfrm>
              <a:custGeom>
                <a:rect b="b" l="l" r="r" t="t"/>
                <a:pathLst>
                  <a:path extrusionOk="0" h="780" w="918">
                    <a:moveTo>
                      <a:pt x="286" y="193"/>
                    </a:moveTo>
                    <a:lnTo>
                      <a:pt x="286" y="193"/>
                    </a:lnTo>
                    <a:lnTo>
                      <a:pt x="286" y="198"/>
                    </a:lnTo>
                    <a:lnTo>
                      <a:pt x="286" y="200"/>
                    </a:lnTo>
                    <a:lnTo>
                      <a:pt x="282" y="203"/>
                    </a:lnTo>
                    <a:lnTo>
                      <a:pt x="277" y="205"/>
                    </a:lnTo>
                    <a:lnTo>
                      <a:pt x="279" y="200"/>
                    </a:lnTo>
                    <a:lnTo>
                      <a:pt x="284" y="191"/>
                    </a:lnTo>
                    <a:lnTo>
                      <a:pt x="286" y="190"/>
                    </a:lnTo>
                    <a:lnTo>
                      <a:pt x="286" y="193"/>
                    </a:lnTo>
                    <a:close/>
                    <a:moveTo>
                      <a:pt x="289" y="195"/>
                    </a:moveTo>
                    <a:lnTo>
                      <a:pt x="289" y="195"/>
                    </a:lnTo>
                    <a:lnTo>
                      <a:pt x="289" y="191"/>
                    </a:lnTo>
                    <a:lnTo>
                      <a:pt x="291" y="191"/>
                    </a:lnTo>
                    <a:lnTo>
                      <a:pt x="292" y="191"/>
                    </a:lnTo>
                    <a:lnTo>
                      <a:pt x="292" y="188"/>
                    </a:lnTo>
                    <a:lnTo>
                      <a:pt x="294" y="186"/>
                    </a:lnTo>
                    <a:lnTo>
                      <a:pt x="296" y="186"/>
                    </a:lnTo>
                    <a:lnTo>
                      <a:pt x="298" y="188"/>
                    </a:lnTo>
                    <a:lnTo>
                      <a:pt x="296" y="191"/>
                    </a:lnTo>
                    <a:lnTo>
                      <a:pt x="292" y="196"/>
                    </a:lnTo>
                    <a:lnTo>
                      <a:pt x="291" y="196"/>
                    </a:lnTo>
                    <a:lnTo>
                      <a:pt x="289" y="195"/>
                    </a:lnTo>
                    <a:close/>
                    <a:moveTo>
                      <a:pt x="299" y="184"/>
                    </a:moveTo>
                    <a:lnTo>
                      <a:pt x="299" y="184"/>
                    </a:lnTo>
                    <a:lnTo>
                      <a:pt x="303" y="181"/>
                    </a:lnTo>
                    <a:lnTo>
                      <a:pt x="305" y="177"/>
                    </a:lnTo>
                    <a:lnTo>
                      <a:pt x="308" y="177"/>
                    </a:lnTo>
                    <a:lnTo>
                      <a:pt x="312" y="179"/>
                    </a:lnTo>
                    <a:lnTo>
                      <a:pt x="320" y="181"/>
                    </a:lnTo>
                    <a:lnTo>
                      <a:pt x="322" y="181"/>
                    </a:lnTo>
                    <a:lnTo>
                      <a:pt x="319" y="183"/>
                    </a:lnTo>
                    <a:lnTo>
                      <a:pt x="315" y="184"/>
                    </a:lnTo>
                    <a:lnTo>
                      <a:pt x="313" y="188"/>
                    </a:lnTo>
                    <a:lnTo>
                      <a:pt x="312" y="190"/>
                    </a:lnTo>
                    <a:lnTo>
                      <a:pt x="308" y="191"/>
                    </a:lnTo>
                    <a:lnTo>
                      <a:pt x="306" y="191"/>
                    </a:lnTo>
                    <a:lnTo>
                      <a:pt x="305" y="190"/>
                    </a:lnTo>
                    <a:lnTo>
                      <a:pt x="303" y="191"/>
                    </a:lnTo>
                    <a:lnTo>
                      <a:pt x="301" y="193"/>
                    </a:lnTo>
                    <a:lnTo>
                      <a:pt x="299" y="191"/>
                    </a:lnTo>
                    <a:lnTo>
                      <a:pt x="299" y="190"/>
                    </a:lnTo>
                    <a:lnTo>
                      <a:pt x="299" y="186"/>
                    </a:lnTo>
                    <a:lnTo>
                      <a:pt x="299" y="184"/>
                    </a:lnTo>
                    <a:close/>
                    <a:moveTo>
                      <a:pt x="400" y="141"/>
                    </a:moveTo>
                    <a:lnTo>
                      <a:pt x="400" y="141"/>
                    </a:lnTo>
                    <a:lnTo>
                      <a:pt x="404" y="144"/>
                    </a:lnTo>
                    <a:lnTo>
                      <a:pt x="407" y="151"/>
                    </a:lnTo>
                    <a:lnTo>
                      <a:pt x="407" y="153"/>
                    </a:lnTo>
                    <a:lnTo>
                      <a:pt x="407" y="156"/>
                    </a:lnTo>
                    <a:lnTo>
                      <a:pt x="406" y="158"/>
                    </a:lnTo>
                    <a:lnTo>
                      <a:pt x="402" y="158"/>
                    </a:lnTo>
                    <a:lnTo>
                      <a:pt x="395" y="160"/>
                    </a:lnTo>
                    <a:lnTo>
                      <a:pt x="392" y="162"/>
                    </a:lnTo>
                    <a:lnTo>
                      <a:pt x="390" y="165"/>
                    </a:lnTo>
                    <a:lnTo>
                      <a:pt x="388" y="169"/>
                    </a:lnTo>
                    <a:lnTo>
                      <a:pt x="385" y="172"/>
                    </a:lnTo>
                    <a:lnTo>
                      <a:pt x="383" y="172"/>
                    </a:lnTo>
                    <a:lnTo>
                      <a:pt x="381" y="170"/>
                    </a:lnTo>
                    <a:lnTo>
                      <a:pt x="380" y="170"/>
                    </a:lnTo>
                    <a:lnTo>
                      <a:pt x="378" y="170"/>
                    </a:lnTo>
                    <a:lnTo>
                      <a:pt x="376" y="174"/>
                    </a:lnTo>
                    <a:lnTo>
                      <a:pt x="374" y="177"/>
                    </a:lnTo>
                    <a:lnTo>
                      <a:pt x="373" y="177"/>
                    </a:lnTo>
                    <a:lnTo>
                      <a:pt x="371" y="176"/>
                    </a:lnTo>
                    <a:lnTo>
                      <a:pt x="367" y="176"/>
                    </a:lnTo>
                    <a:lnTo>
                      <a:pt x="366" y="176"/>
                    </a:lnTo>
                    <a:lnTo>
                      <a:pt x="359" y="177"/>
                    </a:lnTo>
                    <a:lnTo>
                      <a:pt x="355" y="179"/>
                    </a:lnTo>
                    <a:lnTo>
                      <a:pt x="357" y="174"/>
                    </a:lnTo>
                    <a:lnTo>
                      <a:pt x="360" y="167"/>
                    </a:lnTo>
                    <a:lnTo>
                      <a:pt x="360" y="163"/>
                    </a:lnTo>
                    <a:lnTo>
                      <a:pt x="362" y="162"/>
                    </a:lnTo>
                    <a:lnTo>
                      <a:pt x="366" y="160"/>
                    </a:lnTo>
                    <a:lnTo>
                      <a:pt x="369" y="158"/>
                    </a:lnTo>
                    <a:lnTo>
                      <a:pt x="371" y="156"/>
                    </a:lnTo>
                    <a:lnTo>
                      <a:pt x="369" y="151"/>
                    </a:lnTo>
                    <a:lnTo>
                      <a:pt x="369" y="148"/>
                    </a:lnTo>
                    <a:lnTo>
                      <a:pt x="373" y="142"/>
                    </a:lnTo>
                    <a:lnTo>
                      <a:pt x="376" y="139"/>
                    </a:lnTo>
                    <a:lnTo>
                      <a:pt x="380" y="136"/>
                    </a:lnTo>
                    <a:lnTo>
                      <a:pt x="385" y="136"/>
                    </a:lnTo>
                    <a:lnTo>
                      <a:pt x="387" y="137"/>
                    </a:lnTo>
                    <a:lnTo>
                      <a:pt x="387" y="139"/>
                    </a:lnTo>
                    <a:lnTo>
                      <a:pt x="383" y="144"/>
                    </a:lnTo>
                    <a:lnTo>
                      <a:pt x="381" y="148"/>
                    </a:lnTo>
                    <a:lnTo>
                      <a:pt x="381" y="149"/>
                    </a:lnTo>
                    <a:lnTo>
                      <a:pt x="383" y="149"/>
                    </a:lnTo>
                    <a:lnTo>
                      <a:pt x="387" y="149"/>
                    </a:lnTo>
                    <a:lnTo>
                      <a:pt x="385" y="153"/>
                    </a:lnTo>
                    <a:lnTo>
                      <a:pt x="383" y="156"/>
                    </a:lnTo>
                    <a:lnTo>
                      <a:pt x="387" y="155"/>
                    </a:lnTo>
                    <a:lnTo>
                      <a:pt x="392" y="149"/>
                    </a:lnTo>
                    <a:lnTo>
                      <a:pt x="392" y="146"/>
                    </a:lnTo>
                    <a:lnTo>
                      <a:pt x="392" y="144"/>
                    </a:lnTo>
                    <a:lnTo>
                      <a:pt x="393" y="141"/>
                    </a:lnTo>
                    <a:lnTo>
                      <a:pt x="397" y="139"/>
                    </a:lnTo>
                    <a:lnTo>
                      <a:pt x="400" y="141"/>
                    </a:lnTo>
                    <a:close/>
                    <a:moveTo>
                      <a:pt x="369" y="132"/>
                    </a:moveTo>
                    <a:lnTo>
                      <a:pt x="369" y="132"/>
                    </a:lnTo>
                    <a:lnTo>
                      <a:pt x="373" y="127"/>
                    </a:lnTo>
                    <a:lnTo>
                      <a:pt x="376" y="122"/>
                    </a:lnTo>
                    <a:lnTo>
                      <a:pt x="387" y="116"/>
                    </a:lnTo>
                    <a:lnTo>
                      <a:pt x="392" y="115"/>
                    </a:lnTo>
                    <a:lnTo>
                      <a:pt x="393" y="115"/>
                    </a:lnTo>
                    <a:lnTo>
                      <a:pt x="392" y="118"/>
                    </a:lnTo>
                    <a:lnTo>
                      <a:pt x="388" y="123"/>
                    </a:lnTo>
                    <a:lnTo>
                      <a:pt x="383" y="130"/>
                    </a:lnTo>
                    <a:lnTo>
                      <a:pt x="381" y="132"/>
                    </a:lnTo>
                    <a:lnTo>
                      <a:pt x="378" y="134"/>
                    </a:lnTo>
                    <a:lnTo>
                      <a:pt x="374" y="136"/>
                    </a:lnTo>
                    <a:lnTo>
                      <a:pt x="373" y="137"/>
                    </a:lnTo>
                    <a:lnTo>
                      <a:pt x="371" y="141"/>
                    </a:lnTo>
                    <a:lnTo>
                      <a:pt x="369" y="141"/>
                    </a:lnTo>
                    <a:lnTo>
                      <a:pt x="367" y="139"/>
                    </a:lnTo>
                    <a:lnTo>
                      <a:pt x="367" y="137"/>
                    </a:lnTo>
                    <a:lnTo>
                      <a:pt x="369" y="132"/>
                    </a:lnTo>
                    <a:close/>
                    <a:moveTo>
                      <a:pt x="346" y="158"/>
                    </a:moveTo>
                    <a:lnTo>
                      <a:pt x="346" y="158"/>
                    </a:lnTo>
                    <a:lnTo>
                      <a:pt x="346" y="156"/>
                    </a:lnTo>
                    <a:lnTo>
                      <a:pt x="352" y="153"/>
                    </a:lnTo>
                    <a:lnTo>
                      <a:pt x="357" y="151"/>
                    </a:lnTo>
                    <a:lnTo>
                      <a:pt x="352" y="151"/>
                    </a:lnTo>
                    <a:lnTo>
                      <a:pt x="343" y="153"/>
                    </a:lnTo>
                    <a:lnTo>
                      <a:pt x="339" y="156"/>
                    </a:lnTo>
                    <a:lnTo>
                      <a:pt x="338" y="158"/>
                    </a:lnTo>
                    <a:lnTo>
                      <a:pt x="333" y="156"/>
                    </a:lnTo>
                    <a:lnTo>
                      <a:pt x="331" y="153"/>
                    </a:lnTo>
                    <a:lnTo>
                      <a:pt x="331" y="151"/>
                    </a:lnTo>
                    <a:lnTo>
                      <a:pt x="333" y="149"/>
                    </a:lnTo>
                    <a:lnTo>
                      <a:pt x="334" y="148"/>
                    </a:lnTo>
                    <a:lnTo>
                      <a:pt x="334" y="146"/>
                    </a:lnTo>
                    <a:lnTo>
                      <a:pt x="336" y="146"/>
                    </a:lnTo>
                    <a:lnTo>
                      <a:pt x="338" y="144"/>
                    </a:lnTo>
                    <a:lnTo>
                      <a:pt x="339" y="144"/>
                    </a:lnTo>
                    <a:lnTo>
                      <a:pt x="341" y="142"/>
                    </a:lnTo>
                    <a:lnTo>
                      <a:pt x="341" y="144"/>
                    </a:lnTo>
                    <a:lnTo>
                      <a:pt x="343" y="146"/>
                    </a:lnTo>
                    <a:lnTo>
                      <a:pt x="346" y="146"/>
                    </a:lnTo>
                    <a:lnTo>
                      <a:pt x="348" y="146"/>
                    </a:lnTo>
                    <a:lnTo>
                      <a:pt x="348" y="144"/>
                    </a:lnTo>
                    <a:lnTo>
                      <a:pt x="350" y="142"/>
                    </a:lnTo>
                    <a:lnTo>
                      <a:pt x="353" y="142"/>
                    </a:lnTo>
                    <a:lnTo>
                      <a:pt x="357" y="142"/>
                    </a:lnTo>
                    <a:lnTo>
                      <a:pt x="355" y="139"/>
                    </a:lnTo>
                    <a:lnTo>
                      <a:pt x="353" y="136"/>
                    </a:lnTo>
                    <a:lnTo>
                      <a:pt x="353" y="134"/>
                    </a:lnTo>
                    <a:lnTo>
                      <a:pt x="355" y="132"/>
                    </a:lnTo>
                    <a:lnTo>
                      <a:pt x="357" y="132"/>
                    </a:lnTo>
                    <a:lnTo>
                      <a:pt x="359" y="134"/>
                    </a:lnTo>
                    <a:lnTo>
                      <a:pt x="364" y="137"/>
                    </a:lnTo>
                    <a:lnTo>
                      <a:pt x="366" y="142"/>
                    </a:lnTo>
                    <a:lnTo>
                      <a:pt x="366" y="144"/>
                    </a:lnTo>
                    <a:lnTo>
                      <a:pt x="364" y="146"/>
                    </a:lnTo>
                    <a:lnTo>
                      <a:pt x="364" y="148"/>
                    </a:lnTo>
                    <a:lnTo>
                      <a:pt x="366" y="149"/>
                    </a:lnTo>
                    <a:lnTo>
                      <a:pt x="366" y="153"/>
                    </a:lnTo>
                    <a:lnTo>
                      <a:pt x="366" y="155"/>
                    </a:lnTo>
                    <a:lnTo>
                      <a:pt x="364" y="155"/>
                    </a:lnTo>
                    <a:lnTo>
                      <a:pt x="355" y="158"/>
                    </a:lnTo>
                    <a:lnTo>
                      <a:pt x="346" y="158"/>
                    </a:lnTo>
                    <a:close/>
                    <a:moveTo>
                      <a:pt x="334" y="183"/>
                    </a:moveTo>
                    <a:lnTo>
                      <a:pt x="334" y="183"/>
                    </a:lnTo>
                    <a:lnTo>
                      <a:pt x="329" y="184"/>
                    </a:lnTo>
                    <a:lnTo>
                      <a:pt x="326" y="184"/>
                    </a:lnTo>
                    <a:lnTo>
                      <a:pt x="326" y="183"/>
                    </a:lnTo>
                    <a:lnTo>
                      <a:pt x="327" y="181"/>
                    </a:lnTo>
                    <a:lnTo>
                      <a:pt x="329" y="179"/>
                    </a:lnTo>
                    <a:lnTo>
                      <a:pt x="329" y="177"/>
                    </a:lnTo>
                    <a:lnTo>
                      <a:pt x="329" y="176"/>
                    </a:lnTo>
                    <a:lnTo>
                      <a:pt x="331" y="176"/>
                    </a:lnTo>
                    <a:lnTo>
                      <a:pt x="334" y="174"/>
                    </a:lnTo>
                    <a:lnTo>
                      <a:pt x="334" y="172"/>
                    </a:lnTo>
                    <a:lnTo>
                      <a:pt x="336" y="170"/>
                    </a:lnTo>
                    <a:lnTo>
                      <a:pt x="345" y="169"/>
                    </a:lnTo>
                    <a:lnTo>
                      <a:pt x="352" y="169"/>
                    </a:lnTo>
                    <a:lnTo>
                      <a:pt x="357" y="169"/>
                    </a:lnTo>
                    <a:lnTo>
                      <a:pt x="353" y="172"/>
                    </a:lnTo>
                    <a:lnTo>
                      <a:pt x="343" y="179"/>
                    </a:lnTo>
                    <a:lnTo>
                      <a:pt x="334" y="183"/>
                    </a:lnTo>
                    <a:close/>
                    <a:moveTo>
                      <a:pt x="453" y="123"/>
                    </a:moveTo>
                    <a:lnTo>
                      <a:pt x="453" y="123"/>
                    </a:lnTo>
                    <a:lnTo>
                      <a:pt x="446" y="123"/>
                    </a:lnTo>
                    <a:lnTo>
                      <a:pt x="444" y="122"/>
                    </a:lnTo>
                    <a:lnTo>
                      <a:pt x="444" y="120"/>
                    </a:lnTo>
                    <a:lnTo>
                      <a:pt x="442" y="120"/>
                    </a:lnTo>
                    <a:lnTo>
                      <a:pt x="439" y="122"/>
                    </a:lnTo>
                    <a:lnTo>
                      <a:pt x="437" y="125"/>
                    </a:lnTo>
                    <a:lnTo>
                      <a:pt x="434" y="129"/>
                    </a:lnTo>
                    <a:lnTo>
                      <a:pt x="430" y="130"/>
                    </a:lnTo>
                    <a:lnTo>
                      <a:pt x="428" y="130"/>
                    </a:lnTo>
                    <a:lnTo>
                      <a:pt x="428" y="129"/>
                    </a:lnTo>
                    <a:lnTo>
                      <a:pt x="428" y="127"/>
                    </a:lnTo>
                    <a:lnTo>
                      <a:pt x="423" y="127"/>
                    </a:lnTo>
                    <a:lnTo>
                      <a:pt x="420" y="127"/>
                    </a:lnTo>
                    <a:lnTo>
                      <a:pt x="421" y="125"/>
                    </a:lnTo>
                    <a:lnTo>
                      <a:pt x="423" y="122"/>
                    </a:lnTo>
                    <a:lnTo>
                      <a:pt x="423" y="120"/>
                    </a:lnTo>
                    <a:lnTo>
                      <a:pt x="423" y="118"/>
                    </a:lnTo>
                    <a:lnTo>
                      <a:pt x="425" y="116"/>
                    </a:lnTo>
                    <a:lnTo>
                      <a:pt x="423" y="115"/>
                    </a:lnTo>
                    <a:lnTo>
                      <a:pt x="423" y="113"/>
                    </a:lnTo>
                    <a:lnTo>
                      <a:pt x="425" y="111"/>
                    </a:lnTo>
                    <a:lnTo>
                      <a:pt x="427" y="111"/>
                    </a:lnTo>
                    <a:lnTo>
                      <a:pt x="425" y="109"/>
                    </a:lnTo>
                    <a:lnTo>
                      <a:pt x="423" y="109"/>
                    </a:lnTo>
                    <a:lnTo>
                      <a:pt x="425" y="108"/>
                    </a:lnTo>
                    <a:lnTo>
                      <a:pt x="428" y="108"/>
                    </a:lnTo>
                    <a:lnTo>
                      <a:pt x="434" y="106"/>
                    </a:lnTo>
                    <a:lnTo>
                      <a:pt x="437" y="106"/>
                    </a:lnTo>
                    <a:lnTo>
                      <a:pt x="437" y="104"/>
                    </a:lnTo>
                    <a:lnTo>
                      <a:pt x="435" y="102"/>
                    </a:lnTo>
                    <a:lnTo>
                      <a:pt x="434" y="101"/>
                    </a:lnTo>
                    <a:lnTo>
                      <a:pt x="434" y="99"/>
                    </a:lnTo>
                    <a:lnTo>
                      <a:pt x="437" y="99"/>
                    </a:lnTo>
                    <a:lnTo>
                      <a:pt x="440" y="99"/>
                    </a:lnTo>
                    <a:lnTo>
                      <a:pt x="442" y="99"/>
                    </a:lnTo>
                    <a:lnTo>
                      <a:pt x="442" y="97"/>
                    </a:lnTo>
                    <a:lnTo>
                      <a:pt x="442" y="95"/>
                    </a:lnTo>
                    <a:lnTo>
                      <a:pt x="446" y="95"/>
                    </a:lnTo>
                    <a:lnTo>
                      <a:pt x="447" y="97"/>
                    </a:lnTo>
                    <a:lnTo>
                      <a:pt x="449" y="95"/>
                    </a:lnTo>
                    <a:lnTo>
                      <a:pt x="449" y="94"/>
                    </a:lnTo>
                    <a:lnTo>
                      <a:pt x="451" y="95"/>
                    </a:lnTo>
                    <a:lnTo>
                      <a:pt x="453" y="97"/>
                    </a:lnTo>
                    <a:lnTo>
                      <a:pt x="454" y="95"/>
                    </a:lnTo>
                    <a:lnTo>
                      <a:pt x="456" y="95"/>
                    </a:lnTo>
                    <a:lnTo>
                      <a:pt x="458" y="97"/>
                    </a:lnTo>
                    <a:lnTo>
                      <a:pt x="458" y="99"/>
                    </a:lnTo>
                    <a:lnTo>
                      <a:pt x="460" y="99"/>
                    </a:lnTo>
                    <a:lnTo>
                      <a:pt x="461" y="99"/>
                    </a:lnTo>
                    <a:lnTo>
                      <a:pt x="461" y="101"/>
                    </a:lnTo>
                    <a:lnTo>
                      <a:pt x="460" y="106"/>
                    </a:lnTo>
                    <a:lnTo>
                      <a:pt x="460" y="109"/>
                    </a:lnTo>
                    <a:lnTo>
                      <a:pt x="458" y="111"/>
                    </a:lnTo>
                    <a:lnTo>
                      <a:pt x="456" y="113"/>
                    </a:lnTo>
                    <a:lnTo>
                      <a:pt x="456" y="116"/>
                    </a:lnTo>
                    <a:lnTo>
                      <a:pt x="458" y="120"/>
                    </a:lnTo>
                    <a:lnTo>
                      <a:pt x="458" y="122"/>
                    </a:lnTo>
                    <a:lnTo>
                      <a:pt x="453" y="123"/>
                    </a:lnTo>
                    <a:close/>
                    <a:moveTo>
                      <a:pt x="477" y="97"/>
                    </a:moveTo>
                    <a:lnTo>
                      <a:pt x="477" y="97"/>
                    </a:lnTo>
                    <a:lnTo>
                      <a:pt x="463" y="97"/>
                    </a:lnTo>
                    <a:lnTo>
                      <a:pt x="461" y="95"/>
                    </a:lnTo>
                    <a:lnTo>
                      <a:pt x="461" y="94"/>
                    </a:lnTo>
                    <a:lnTo>
                      <a:pt x="463" y="92"/>
                    </a:lnTo>
                    <a:lnTo>
                      <a:pt x="465" y="92"/>
                    </a:lnTo>
                    <a:lnTo>
                      <a:pt x="468" y="92"/>
                    </a:lnTo>
                    <a:lnTo>
                      <a:pt x="470" y="89"/>
                    </a:lnTo>
                    <a:lnTo>
                      <a:pt x="470" y="85"/>
                    </a:lnTo>
                    <a:lnTo>
                      <a:pt x="472" y="83"/>
                    </a:lnTo>
                    <a:lnTo>
                      <a:pt x="474" y="82"/>
                    </a:lnTo>
                    <a:lnTo>
                      <a:pt x="477" y="83"/>
                    </a:lnTo>
                    <a:lnTo>
                      <a:pt x="479" y="83"/>
                    </a:lnTo>
                    <a:lnTo>
                      <a:pt x="481" y="82"/>
                    </a:lnTo>
                    <a:lnTo>
                      <a:pt x="484" y="82"/>
                    </a:lnTo>
                    <a:lnTo>
                      <a:pt x="486" y="80"/>
                    </a:lnTo>
                    <a:lnTo>
                      <a:pt x="486" y="78"/>
                    </a:lnTo>
                    <a:lnTo>
                      <a:pt x="487" y="76"/>
                    </a:lnTo>
                    <a:lnTo>
                      <a:pt x="493" y="80"/>
                    </a:lnTo>
                    <a:lnTo>
                      <a:pt x="496" y="82"/>
                    </a:lnTo>
                    <a:lnTo>
                      <a:pt x="496" y="83"/>
                    </a:lnTo>
                    <a:lnTo>
                      <a:pt x="496" y="85"/>
                    </a:lnTo>
                    <a:lnTo>
                      <a:pt x="494" y="87"/>
                    </a:lnTo>
                    <a:lnTo>
                      <a:pt x="489" y="90"/>
                    </a:lnTo>
                    <a:lnTo>
                      <a:pt x="487" y="94"/>
                    </a:lnTo>
                    <a:lnTo>
                      <a:pt x="486" y="95"/>
                    </a:lnTo>
                    <a:lnTo>
                      <a:pt x="482" y="97"/>
                    </a:lnTo>
                    <a:lnTo>
                      <a:pt x="477" y="97"/>
                    </a:lnTo>
                    <a:close/>
                    <a:moveTo>
                      <a:pt x="500" y="80"/>
                    </a:moveTo>
                    <a:lnTo>
                      <a:pt x="500" y="80"/>
                    </a:lnTo>
                    <a:lnTo>
                      <a:pt x="494" y="76"/>
                    </a:lnTo>
                    <a:lnTo>
                      <a:pt x="491" y="75"/>
                    </a:lnTo>
                    <a:lnTo>
                      <a:pt x="487" y="75"/>
                    </a:lnTo>
                    <a:lnTo>
                      <a:pt x="489" y="71"/>
                    </a:lnTo>
                    <a:lnTo>
                      <a:pt x="493" y="69"/>
                    </a:lnTo>
                    <a:lnTo>
                      <a:pt x="493" y="68"/>
                    </a:lnTo>
                    <a:lnTo>
                      <a:pt x="494" y="66"/>
                    </a:lnTo>
                    <a:lnTo>
                      <a:pt x="496" y="66"/>
                    </a:lnTo>
                    <a:lnTo>
                      <a:pt x="500" y="66"/>
                    </a:lnTo>
                    <a:lnTo>
                      <a:pt x="501" y="64"/>
                    </a:lnTo>
                    <a:lnTo>
                      <a:pt x="503" y="64"/>
                    </a:lnTo>
                    <a:lnTo>
                      <a:pt x="505" y="64"/>
                    </a:lnTo>
                    <a:lnTo>
                      <a:pt x="508" y="66"/>
                    </a:lnTo>
                    <a:lnTo>
                      <a:pt x="510" y="66"/>
                    </a:lnTo>
                    <a:lnTo>
                      <a:pt x="514" y="66"/>
                    </a:lnTo>
                    <a:lnTo>
                      <a:pt x="517" y="66"/>
                    </a:lnTo>
                    <a:lnTo>
                      <a:pt x="519" y="68"/>
                    </a:lnTo>
                    <a:lnTo>
                      <a:pt x="521" y="69"/>
                    </a:lnTo>
                    <a:lnTo>
                      <a:pt x="515" y="75"/>
                    </a:lnTo>
                    <a:lnTo>
                      <a:pt x="507" y="80"/>
                    </a:lnTo>
                    <a:lnTo>
                      <a:pt x="503" y="82"/>
                    </a:lnTo>
                    <a:lnTo>
                      <a:pt x="500" y="80"/>
                    </a:lnTo>
                    <a:close/>
                    <a:moveTo>
                      <a:pt x="535" y="62"/>
                    </a:moveTo>
                    <a:lnTo>
                      <a:pt x="535" y="62"/>
                    </a:lnTo>
                    <a:lnTo>
                      <a:pt x="528" y="62"/>
                    </a:lnTo>
                    <a:lnTo>
                      <a:pt x="521" y="61"/>
                    </a:lnTo>
                    <a:lnTo>
                      <a:pt x="517" y="57"/>
                    </a:lnTo>
                    <a:lnTo>
                      <a:pt x="517" y="52"/>
                    </a:lnTo>
                    <a:lnTo>
                      <a:pt x="517" y="50"/>
                    </a:lnTo>
                    <a:lnTo>
                      <a:pt x="521" y="52"/>
                    </a:lnTo>
                    <a:lnTo>
                      <a:pt x="524" y="54"/>
                    </a:lnTo>
                    <a:lnTo>
                      <a:pt x="528" y="55"/>
                    </a:lnTo>
                    <a:lnTo>
                      <a:pt x="536" y="59"/>
                    </a:lnTo>
                    <a:lnTo>
                      <a:pt x="536" y="61"/>
                    </a:lnTo>
                    <a:lnTo>
                      <a:pt x="535" y="62"/>
                    </a:lnTo>
                    <a:close/>
                    <a:moveTo>
                      <a:pt x="548" y="55"/>
                    </a:moveTo>
                    <a:lnTo>
                      <a:pt x="548" y="55"/>
                    </a:lnTo>
                    <a:lnTo>
                      <a:pt x="554" y="54"/>
                    </a:lnTo>
                    <a:lnTo>
                      <a:pt x="557" y="54"/>
                    </a:lnTo>
                    <a:lnTo>
                      <a:pt x="559" y="55"/>
                    </a:lnTo>
                    <a:lnTo>
                      <a:pt x="559" y="59"/>
                    </a:lnTo>
                    <a:lnTo>
                      <a:pt x="557" y="66"/>
                    </a:lnTo>
                    <a:lnTo>
                      <a:pt x="555" y="66"/>
                    </a:lnTo>
                    <a:lnTo>
                      <a:pt x="552" y="66"/>
                    </a:lnTo>
                    <a:lnTo>
                      <a:pt x="547" y="64"/>
                    </a:lnTo>
                    <a:lnTo>
                      <a:pt x="545" y="62"/>
                    </a:lnTo>
                    <a:lnTo>
                      <a:pt x="545" y="59"/>
                    </a:lnTo>
                    <a:lnTo>
                      <a:pt x="548" y="55"/>
                    </a:lnTo>
                    <a:close/>
                    <a:moveTo>
                      <a:pt x="613" y="38"/>
                    </a:moveTo>
                    <a:lnTo>
                      <a:pt x="613" y="38"/>
                    </a:lnTo>
                    <a:lnTo>
                      <a:pt x="608" y="38"/>
                    </a:lnTo>
                    <a:lnTo>
                      <a:pt x="608" y="36"/>
                    </a:lnTo>
                    <a:lnTo>
                      <a:pt x="609" y="35"/>
                    </a:lnTo>
                    <a:lnTo>
                      <a:pt x="606" y="33"/>
                    </a:lnTo>
                    <a:lnTo>
                      <a:pt x="602" y="31"/>
                    </a:lnTo>
                    <a:lnTo>
                      <a:pt x="606" y="29"/>
                    </a:lnTo>
                    <a:lnTo>
                      <a:pt x="620" y="26"/>
                    </a:lnTo>
                    <a:lnTo>
                      <a:pt x="623" y="26"/>
                    </a:lnTo>
                    <a:lnTo>
                      <a:pt x="625" y="28"/>
                    </a:lnTo>
                    <a:lnTo>
                      <a:pt x="627" y="28"/>
                    </a:lnTo>
                    <a:lnTo>
                      <a:pt x="629" y="26"/>
                    </a:lnTo>
                    <a:lnTo>
                      <a:pt x="630" y="22"/>
                    </a:lnTo>
                    <a:lnTo>
                      <a:pt x="632" y="22"/>
                    </a:lnTo>
                    <a:lnTo>
                      <a:pt x="634" y="22"/>
                    </a:lnTo>
                    <a:lnTo>
                      <a:pt x="639" y="22"/>
                    </a:lnTo>
                    <a:lnTo>
                      <a:pt x="641" y="22"/>
                    </a:lnTo>
                    <a:lnTo>
                      <a:pt x="641" y="21"/>
                    </a:lnTo>
                    <a:lnTo>
                      <a:pt x="641" y="19"/>
                    </a:lnTo>
                    <a:lnTo>
                      <a:pt x="644" y="17"/>
                    </a:lnTo>
                    <a:lnTo>
                      <a:pt x="649" y="15"/>
                    </a:lnTo>
                    <a:lnTo>
                      <a:pt x="653" y="17"/>
                    </a:lnTo>
                    <a:lnTo>
                      <a:pt x="653" y="19"/>
                    </a:lnTo>
                    <a:lnTo>
                      <a:pt x="646" y="26"/>
                    </a:lnTo>
                    <a:lnTo>
                      <a:pt x="634" y="35"/>
                    </a:lnTo>
                    <a:lnTo>
                      <a:pt x="630" y="36"/>
                    </a:lnTo>
                    <a:lnTo>
                      <a:pt x="627" y="35"/>
                    </a:lnTo>
                    <a:lnTo>
                      <a:pt x="623" y="33"/>
                    </a:lnTo>
                    <a:lnTo>
                      <a:pt x="620" y="35"/>
                    </a:lnTo>
                    <a:lnTo>
                      <a:pt x="616" y="36"/>
                    </a:lnTo>
                    <a:lnTo>
                      <a:pt x="613" y="38"/>
                    </a:lnTo>
                    <a:close/>
                    <a:moveTo>
                      <a:pt x="616" y="47"/>
                    </a:moveTo>
                    <a:lnTo>
                      <a:pt x="616" y="47"/>
                    </a:lnTo>
                    <a:lnTo>
                      <a:pt x="623" y="45"/>
                    </a:lnTo>
                    <a:lnTo>
                      <a:pt x="629" y="45"/>
                    </a:lnTo>
                    <a:lnTo>
                      <a:pt x="632" y="47"/>
                    </a:lnTo>
                    <a:lnTo>
                      <a:pt x="635" y="48"/>
                    </a:lnTo>
                    <a:lnTo>
                      <a:pt x="635" y="50"/>
                    </a:lnTo>
                    <a:lnTo>
                      <a:pt x="634" y="52"/>
                    </a:lnTo>
                    <a:lnTo>
                      <a:pt x="625" y="52"/>
                    </a:lnTo>
                    <a:lnTo>
                      <a:pt x="616" y="50"/>
                    </a:lnTo>
                    <a:lnTo>
                      <a:pt x="615" y="48"/>
                    </a:lnTo>
                    <a:lnTo>
                      <a:pt x="616" y="47"/>
                    </a:lnTo>
                    <a:close/>
                    <a:moveTo>
                      <a:pt x="639" y="48"/>
                    </a:moveTo>
                    <a:lnTo>
                      <a:pt x="639" y="48"/>
                    </a:lnTo>
                    <a:lnTo>
                      <a:pt x="634" y="45"/>
                    </a:lnTo>
                    <a:lnTo>
                      <a:pt x="634" y="43"/>
                    </a:lnTo>
                    <a:lnTo>
                      <a:pt x="634" y="42"/>
                    </a:lnTo>
                    <a:lnTo>
                      <a:pt x="637" y="38"/>
                    </a:lnTo>
                    <a:lnTo>
                      <a:pt x="646" y="35"/>
                    </a:lnTo>
                    <a:lnTo>
                      <a:pt x="651" y="31"/>
                    </a:lnTo>
                    <a:lnTo>
                      <a:pt x="653" y="29"/>
                    </a:lnTo>
                    <a:lnTo>
                      <a:pt x="656" y="31"/>
                    </a:lnTo>
                    <a:lnTo>
                      <a:pt x="660" y="33"/>
                    </a:lnTo>
                    <a:lnTo>
                      <a:pt x="660" y="35"/>
                    </a:lnTo>
                    <a:lnTo>
                      <a:pt x="658" y="38"/>
                    </a:lnTo>
                    <a:lnTo>
                      <a:pt x="651" y="47"/>
                    </a:lnTo>
                    <a:lnTo>
                      <a:pt x="648" y="50"/>
                    </a:lnTo>
                    <a:lnTo>
                      <a:pt x="646" y="50"/>
                    </a:lnTo>
                    <a:lnTo>
                      <a:pt x="639" y="48"/>
                    </a:lnTo>
                    <a:close/>
                    <a:moveTo>
                      <a:pt x="667" y="22"/>
                    </a:moveTo>
                    <a:lnTo>
                      <a:pt x="667" y="22"/>
                    </a:lnTo>
                    <a:lnTo>
                      <a:pt x="670" y="24"/>
                    </a:lnTo>
                    <a:lnTo>
                      <a:pt x="674" y="26"/>
                    </a:lnTo>
                    <a:lnTo>
                      <a:pt x="674" y="28"/>
                    </a:lnTo>
                    <a:lnTo>
                      <a:pt x="674" y="31"/>
                    </a:lnTo>
                    <a:lnTo>
                      <a:pt x="672" y="35"/>
                    </a:lnTo>
                    <a:lnTo>
                      <a:pt x="667" y="36"/>
                    </a:lnTo>
                    <a:lnTo>
                      <a:pt x="665" y="36"/>
                    </a:lnTo>
                    <a:lnTo>
                      <a:pt x="663" y="35"/>
                    </a:lnTo>
                    <a:lnTo>
                      <a:pt x="660" y="28"/>
                    </a:lnTo>
                    <a:lnTo>
                      <a:pt x="660" y="26"/>
                    </a:lnTo>
                    <a:lnTo>
                      <a:pt x="662" y="22"/>
                    </a:lnTo>
                    <a:lnTo>
                      <a:pt x="663" y="22"/>
                    </a:lnTo>
                    <a:lnTo>
                      <a:pt x="667" y="22"/>
                    </a:lnTo>
                    <a:close/>
                    <a:moveTo>
                      <a:pt x="843" y="130"/>
                    </a:moveTo>
                    <a:lnTo>
                      <a:pt x="843" y="130"/>
                    </a:lnTo>
                    <a:lnTo>
                      <a:pt x="837" y="127"/>
                    </a:lnTo>
                    <a:lnTo>
                      <a:pt x="836" y="122"/>
                    </a:lnTo>
                    <a:lnTo>
                      <a:pt x="837" y="118"/>
                    </a:lnTo>
                    <a:lnTo>
                      <a:pt x="843" y="115"/>
                    </a:lnTo>
                    <a:lnTo>
                      <a:pt x="851" y="106"/>
                    </a:lnTo>
                    <a:lnTo>
                      <a:pt x="853" y="102"/>
                    </a:lnTo>
                    <a:lnTo>
                      <a:pt x="853" y="99"/>
                    </a:lnTo>
                    <a:lnTo>
                      <a:pt x="850" y="94"/>
                    </a:lnTo>
                    <a:lnTo>
                      <a:pt x="844" y="90"/>
                    </a:lnTo>
                    <a:lnTo>
                      <a:pt x="832" y="85"/>
                    </a:lnTo>
                    <a:lnTo>
                      <a:pt x="820" y="78"/>
                    </a:lnTo>
                    <a:lnTo>
                      <a:pt x="815" y="75"/>
                    </a:lnTo>
                    <a:lnTo>
                      <a:pt x="811" y="71"/>
                    </a:lnTo>
                    <a:lnTo>
                      <a:pt x="808" y="68"/>
                    </a:lnTo>
                    <a:lnTo>
                      <a:pt x="803" y="66"/>
                    </a:lnTo>
                    <a:lnTo>
                      <a:pt x="797" y="66"/>
                    </a:lnTo>
                    <a:lnTo>
                      <a:pt x="792" y="69"/>
                    </a:lnTo>
                    <a:lnTo>
                      <a:pt x="782" y="73"/>
                    </a:lnTo>
                    <a:lnTo>
                      <a:pt x="775" y="75"/>
                    </a:lnTo>
                    <a:lnTo>
                      <a:pt x="771" y="75"/>
                    </a:lnTo>
                    <a:lnTo>
                      <a:pt x="766" y="75"/>
                    </a:lnTo>
                    <a:lnTo>
                      <a:pt x="761" y="73"/>
                    </a:lnTo>
                    <a:lnTo>
                      <a:pt x="757" y="73"/>
                    </a:lnTo>
                    <a:lnTo>
                      <a:pt x="754" y="76"/>
                    </a:lnTo>
                    <a:lnTo>
                      <a:pt x="745" y="83"/>
                    </a:lnTo>
                    <a:lnTo>
                      <a:pt x="738" y="90"/>
                    </a:lnTo>
                    <a:lnTo>
                      <a:pt x="735" y="97"/>
                    </a:lnTo>
                    <a:lnTo>
                      <a:pt x="733" y="104"/>
                    </a:lnTo>
                    <a:lnTo>
                      <a:pt x="731" y="109"/>
                    </a:lnTo>
                    <a:lnTo>
                      <a:pt x="730" y="115"/>
                    </a:lnTo>
                    <a:lnTo>
                      <a:pt x="730" y="120"/>
                    </a:lnTo>
                    <a:lnTo>
                      <a:pt x="731" y="127"/>
                    </a:lnTo>
                    <a:lnTo>
                      <a:pt x="733" y="132"/>
                    </a:lnTo>
                    <a:lnTo>
                      <a:pt x="733" y="134"/>
                    </a:lnTo>
                    <a:lnTo>
                      <a:pt x="730" y="136"/>
                    </a:lnTo>
                    <a:lnTo>
                      <a:pt x="726" y="137"/>
                    </a:lnTo>
                    <a:lnTo>
                      <a:pt x="717" y="141"/>
                    </a:lnTo>
                    <a:lnTo>
                      <a:pt x="714" y="142"/>
                    </a:lnTo>
                    <a:lnTo>
                      <a:pt x="710" y="146"/>
                    </a:lnTo>
                    <a:lnTo>
                      <a:pt x="709" y="153"/>
                    </a:lnTo>
                    <a:lnTo>
                      <a:pt x="705" y="156"/>
                    </a:lnTo>
                    <a:lnTo>
                      <a:pt x="700" y="160"/>
                    </a:lnTo>
                    <a:lnTo>
                      <a:pt x="691" y="153"/>
                    </a:lnTo>
                    <a:lnTo>
                      <a:pt x="681" y="148"/>
                    </a:lnTo>
                    <a:lnTo>
                      <a:pt x="667" y="144"/>
                    </a:lnTo>
                    <a:lnTo>
                      <a:pt x="663" y="144"/>
                    </a:lnTo>
                    <a:lnTo>
                      <a:pt x="662" y="146"/>
                    </a:lnTo>
                    <a:lnTo>
                      <a:pt x="656" y="151"/>
                    </a:lnTo>
                    <a:lnTo>
                      <a:pt x="648" y="155"/>
                    </a:lnTo>
                    <a:lnTo>
                      <a:pt x="641" y="155"/>
                    </a:lnTo>
                    <a:lnTo>
                      <a:pt x="639" y="153"/>
                    </a:lnTo>
                    <a:lnTo>
                      <a:pt x="634" y="151"/>
                    </a:lnTo>
                    <a:lnTo>
                      <a:pt x="623" y="151"/>
                    </a:lnTo>
                    <a:lnTo>
                      <a:pt x="613" y="149"/>
                    </a:lnTo>
                    <a:lnTo>
                      <a:pt x="611" y="149"/>
                    </a:lnTo>
                    <a:lnTo>
                      <a:pt x="611" y="148"/>
                    </a:lnTo>
                    <a:lnTo>
                      <a:pt x="611" y="142"/>
                    </a:lnTo>
                    <a:lnTo>
                      <a:pt x="609" y="139"/>
                    </a:lnTo>
                    <a:lnTo>
                      <a:pt x="606" y="134"/>
                    </a:lnTo>
                    <a:lnTo>
                      <a:pt x="594" y="123"/>
                    </a:lnTo>
                    <a:lnTo>
                      <a:pt x="585" y="116"/>
                    </a:lnTo>
                    <a:lnTo>
                      <a:pt x="580" y="115"/>
                    </a:lnTo>
                    <a:lnTo>
                      <a:pt x="576" y="113"/>
                    </a:lnTo>
                    <a:lnTo>
                      <a:pt x="571" y="113"/>
                    </a:lnTo>
                    <a:lnTo>
                      <a:pt x="568" y="116"/>
                    </a:lnTo>
                    <a:lnTo>
                      <a:pt x="566" y="120"/>
                    </a:lnTo>
                    <a:lnTo>
                      <a:pt x="566" y="123"/>
                    </a:lnTo>
                    <a:lnTo>
                      <a:pt x="568" y="127"/>
                    </a:lnTo>
                    <a:lnTo>
                      <a:pt x="568" y="130"/>
                    </a:lnTo>
                    <a:lnTo>
                      <a:pt x="564" y="130"/>
                    </a:lnTo>
                    <a:lnTo>
                      <a:pt x="559" y="129"/>
                    </a:lnTo>
                    <a:lnTo>
                      <a:pt x="554" y="127"/>
                    </a:lnTo>
                    <a:lnTo>
                      <a:pt x="552" y="129"/>
                    </a:lnTo>
                    <a:lnTo>
                      <a:pt x="550" y="130"/>
                    </a:lnTo>
                    <a:lnTo>
                      <a:pt x="536" y="130"/>
                    </a:lnTo>
                    <a:lnTo>
                      <a:pt x="536" y="132"/>
                    </a:lnTo>
                    <a:lnTo>
                      <a:pt x="538" y="136"/>
                    </a:lnTo>
                    <a:lnTo>
                      <a:pt x="540" y="137"/>
                    </a:lnTo>
                    <a:lnTo>
                      <a:pt x="541" y="142"/>
                    </a:lnTo>
                    <a:lnTo>
                      <a:pt x="540" y="146"/>
                    </a:lnTo>
                    <a:lnTo>
                      <a:pt x="535" y="153"/>
                    </a:lnTo>
                    <a:lnTo>
                      <a:pt x="529" y="158"/>
                    </a:lnTo>
                    <a:lnTo>
                      <a:pt x="529" y="162"/>
                    </a:lnTo>
                    <a:lnTo>
                      <a:pt x="529" y="163"/>
                    </a:lnTo>
                    <a:lnTo>
                      <a:pt x="533" y="163"/>
                    </a:lnTo>
                    <a:lnTo>
                      <a:pt x="535" y="165"/>
                    </a:lnTo>
                    <a:lnTo>
                      <a:pt x="536" y="165"/>
                    </a:lnTo>
                    <a:lnTo>
                      <a:pt x="536" y="169"/>
                    </a:lnTo>
                    <a:lnTo>
                      <a:pt x="531" y="172"/>
                    </a:lnTo>
                    <a:lnTo>
                      <a:pt x="524" y="174"/>
                    </a:lnTo>
                    <a:lnTo>
                      <a:pt x="515" y="174"/>
                    </a:lnTo>
                    <a:lnTo>
                      <a:pt x="496" y="167"/>
                    </a:lnTo>
                    <a:lnTo>
                      <a:pt x="486" y="163"/>
                    </a:lnTo>
                    <a:lnTo>
                      <a:pt x="477" y="162"/>
                    </a:lnTo>
                    <a:lnTo>
                      <a:pt x="468" y="162"/>
                    </a:lnTo>
                    <a:lnTo>
                      <a:pt x="461" y="163"/>
                    </a:lnTo>
                    <a:lnTo>
                      <a:pt x="460" y="165"/>
                    </a:lnTo>
                    <a:lnTo>
                      <a:pt x="460" y="169"/>
                    </a:lnTo>
                    <a:lnTo>
                      <a:pt x="461" y="179"/>
                    </a:lnTo>
                    <a:lnTo>
                      <a:pt x="463" y="183"/>
                    </a:lnTo>
                    <a:lnTo>
                      <a:pt x="463" y="188"/>
                    </a:lnTo>
                    <a:lnTo>
                      <a:pt x="461" y="193"/>
                    </a:lnTo>
                    <a:lnTo>
                      <a:pt x="456" y="196"/>
                    </a:lnTo>
                    <a:lnTo>
                      <a:pt x="454" y="198"/>
                    </a:lnTo>
                    <a:lnTo>
                      <a:pt x="451" y="196"/>
                    </a:lnTo>
                    <a:lnTo>
                      <a:pt x="444" y="193"/>
                    </a:lnTo>
                    <a:lnTo>
                      <a:pt x="437" y="190"/>
                    </a:lnTo>
                    <a:lnTo>
                      <a:pt x="434" y="190"/>
                    </a:lnTo>
                    <a:lnTo>
                      <a:pt x="432" y="190"/>
                    </a:lnTo>
                    <a:lnTo>
                      <a:pt x="420" y="196"/>
                    </a:lnTo>
                    <a:lnTo>
                      <a:pt x="414" y="200"/>
                    </a:lnTo>
                    <a:lnTo>
                      <a:pt x="411" y="207"/>
                    </a:lnTo>
                    <a:lnTo>
                      <a:pt x="404" y="219"/>
                    </a:lnTo>
                    <a:lnTo>
                      <a:pt x="397" y="226"/>
                    </a:lnTo>
                    <a:lnTo>
                      <a:pt x="393" y="228"/>
                    </a:lnTo>
                    <a:lnTo>
                      <a:pt x="392" y="231"/>
                    </a:lnTo>
                    <a:lnTo>
                      <a:pt x="390" y="233"/>
                    </a:lnTo>
                    <a:lnTo>
                      <a:pt x="392" y="235"/>
                    </a:lnTo>
                    <a:lnTo>
                      <a:pt x="397" y="240"/>
                    </a:lnTo>
                    <a:lnTo>
                      <a:pt x="402" y="245"/>
                    </a:lnTo>
                    <a:lnTo>
                      <a:pt x="402" y="249"/>
                    </a:lnTo>
                    <a:lnTo>
                      <a:pt x="402" y="252"/>
                    </a:lnTo>
                    <a:lnTo>
                      <a:pt x="399" y="257"/>
                    </a:lnTo>
                    <a:lnTo>
                      <a:pt x="393" y="261"/>
                    </a:lnTo>
                    <a:lnTo>
                      <a:pt x="388" y="264"/>
                    </a:lnTo>
                    <a:lnTo>
                      <a:pt x="381" y="273"/>
                    </a:lnTo>
                    <a:lnTo>
                      <a:pt x="378" y="278"/>
                    </a:lnTo>
                    <a:lnTo>
                      <a:pt x="374" y="282"/>
                    </a:lnTo>
                    <a:lnTo>
                      <a:pt x="369" y="285"/>
                    </a:lnTo>
                    <a:lnTo>
                      <a:pt x="366" y="289"/>
                    </a:lnTo>
                    <a:lnTo>
                      <a:pt x="367" y="294"/>
                    </a:lnTo>
                    <a:lnTo>
                      <a:pt x="369" y="297"/>
                    </a:lnTo>
                    <a:lnTo>
                      <a:pt x="369" y="299"/>
                    </a:lnTo>
                    <a:lnTo>
                      <a:pt x="366" y="303"/>
                    </a:lnTo>
                    <a:lnTo>
                      <a:pt x="360" y="304"/>
                    </a:lnTo>
                    <a:lnTo>
                      <a:pt x="353" y="306"/>
                    </a:lnTo>
                    <a:lnTo>
                      <a:pt x="339" y="308"/>
                    </a:lnTo>
                    <a:lnTo>
                      <a:pt x="334" y="310"/>
                    </a:lnTo>
                    <a:lnTo>
                      <a:pt x="334" y="311"/>
                    </a:lnTo>
                    <a:lnTo>
                      <a:pt x="338" y="320"/>
                    </a:lnTo>
                    <a:lnTo>
                      <a:pt x="338" y="325"/>
                    </a:lnTo>
                    <a:lnTo>
                      <a:pt x="339" y="331"/>
                    </a:lnTo>
                    <a:lnTo>
                      <a:pt x="338" y="334"/>
                    </a:lnTo>
                    <a:lnTo>
                      <a:pt x="336" y="339"/>
                    </a:lnTo>
                    <a:lnTo>
                      <a:pt x="334" y="343"/>
                    </a:lnTo>
                    <a:lnTo>
                      <a:pt x="336" y="348"/>
                    </a:lnTo>
                    <a:lnTo>
                      <a:pt x="336" y="357"/>
                    </a:lnTo>
                    <a:lnTo>
                      <a:pt x="334" y="358"/>
                    </a:lnTo>
                    <a:lnTo>
                      <a:pt x="331" y="362"/>
                    </a:lnTo>
                    <a:lnTo>
                      <a:pt x="329" y="367"/>
                    </a:lnTo>
                    <a:lnTo>
                      <a:pt x="327" y="371"/>
                    </a:lnTo>
                    <a:lnTo>
                      <a:pt x="324" y="376"/>
                    </a:lnTo>
                    <a:lnTo>
                      <a:pt x="315" y="386"/>
                    </a:lnTo>
                    <a:lnTo>
                      <a:pt x="308" y="398"/>
                    </a:lnTo>
                    <a:lnTo>
                      <a:pt x="306" y="402"/>
                    </a:lnTo>
                    <a:lnTo>
                      <a:pt x="308" y="404"/>
                    </a:lnTo>
                    <a:lnTo>
                      <a:pt x="315" y="407"/>
                    </a:lnTo>
                    <a:lnTo>
                      <a:pt x="320" y="409"/>
                    </a:lnTo>
                    <a:lnTo>
                      <a:pt x="322" y="411"/>
                    </a:lnTo>
                    <a:lnTo>
                      <a:pt x="324" y="412"/>
                    </a:lnTo>
                    <a:lnTo>
                      <a:pt x="324" y="416"/>
                    </a:lnTo>
                    <a:lnTo>
                      <a:pt x="324" y="421"/>
                    </a:lnTo>
                    <a:lnTo>
                      <a:pt x="320" y="428"/>
                    </a:lnTo>
                    <a:lnTo>
                      <a:pt x="317" y="433"/>
                    </a:lnTo>
                    <a:lnTo>
                      <a:pt x="312" y="433"/>
                    </a:lnTo>
                    <a:lnTo>
                      <a:pt x="306" y="433"/>
                    </a:lnTo>
                    <a:lnTo>
                      <a:pt x="296" y="430"/>
                    </a:lnTo>
                    <a:lnTo>
                      <a:pt x="291" y="430"/>
                    </a:lnTo>
                    <a:lnTo>
                      <a:pt x="287" y="432"/>
                    </a:lnTo>
                    <a:lnTo>
                      <a:pt x="275" y="438"/>
                    </a:lnTo>
                    <a:lnTo>
                      <a:pt x="263" y="447"/>
                    </a:lnTo>
                    <a:lnTo>
                      <a:pt x="254" y="456"/>
                    </a:lnTo>
                    <a:lnTo>
                      <a:pt x="252" y="459"/>
                    </a:lnTo>
                    <a:lnTo>
                      <a:pt x="252" y="463"/>
                    </a:lnTo>
                    <a:lnTo>
                      <a:pt x="254" y="466"/>
                    </a:lnTo>
                    <a:lnTo>
                      <a:pt x="254" y="468"/>
                    </a:lnTo>
                    <a:lnTo>
                      <a:pt x="249" y="473"/>
                    </a:lnTo>
                    <a:lnTo>
                      <a:pt x="247" y="477"/>
                    </a:lnTo>
                    <a:lnTo>
                      <a:pt x="245" y="480"/>
                    </a:lnTo>
                    <a:lnTo>
                      <a:pt x="247" y="484"/>
                    </a:lnTo>
                    <a:lnTo>
                      <a:pt x="251" y="489"/>
                    </a:lnTo>
                    <a:lnTo>
                      <a:pt x="252" y="491"/>
                    </a:lnTo>
                    <a:lnTo>
                      <a:pt x="254" y="492"/>
                    </a:lnTo>
                    <a:lnTo>
                      <a:pt x="251" y="498"/>
                    </a:lnTo>
                    <a:lnTo>
                      <a:pt x="249" y="501"/>
                    </a:lnTo>
                    <a:lnTo>
                      <a:pt x="249" y="505"/>
                    </a:lnTo>
                    <a:lnTo>
                      <a:pt x="251" y="506"/>
                    </a:lnTo>
                    <a:lnTo>
                      <a:pt x="251" y="510"/>
                    </a:lnTo>
                    <a:lnTo>
                      <a:pt x="251" y="512"/>
                    </a:lnTo>
                    <a:lnTo>
                      <a:pt x="249" y="513"/>
                    </a:lnTo>
                    <a:lnTo>
                      <a:pt x="249" y="517"/>
                    </a:lnTo>
                    <a:lnTo>
                      <a:pt x="249" y="519"/>
                    </a:lnTo>
                    <a:lnTo>
                      <a:pt x="251" y="522"/>
                    </a:lnTo>
                    <a:lnTo>
                      <a:pt x="254" y="527"/>
                    </a:lnTo>
                    <a:lnTo>
                      <a:pt x="258" y="534"/>
                    </a:lnTo>
                    <a:lnTo>
                      <a:pt x="258" y="541"/>
                    </a:lnTo>
                    <a:lnTo>
                      <a:pt x="252" y="553"/>
                    </a:lnTo>
                    <a:lnTo>
                      <a:pt x="252" y="560"/>
                    </a:lnTo>
                    <a:lnTo>
                      <a:pt x="252" y="566"/>
                    </a:lnTo>
                    <a:lnTo>
                      <a:pt x="256" y="573"/>
                    </a:lnTo>
                    <a:lnTo>
                      <a:pt x="265" y="578"/>
                    </a:lnTo>
                    <a:lnTo>
                      <a:pt x="273" y="585"/>
                    </a:lnTo>
                    <a:lnTo>
                      <a:pt x="277" y="586"/>
                    </a:lnTo>
                    <a:lnTo>
                      <a:pt x="277" y="590"/>
                    </a:lnTo>
                    <a:lnTo>
                      <a:pt x="277" y="595"/>
                    </a:lnTo>
                    <a:lnTo>
                      <a:pt x="273" y="602"/>
                    </a:lnTo>
                    <a:lnTo>
                      <a:pt x="272" y="604"/>
                    </a:lnTo>
                    <a:lnTo>
                      <a:pt x="268" y="606"/>
                    </a:lnTo>
                    <a:lnTo>
                      <a:pt x="265" y="606"/>
                    </a:lnTo>
                    <a:lnTo>
                      <a:pt x="259" y="607"/>
                    </a:lnTo>
                    <a:lnTo>
                      <a:pt x="258" y="607"/>
                    </a:lnTo>
                    <a:lnTo>
                      <a:pt x="256" y="609"/>
                    </a:lnTo>
                    <a:lnTo>
                      <a:pt x="256" y="613"/>
                    </a:lnTo>
                    <a:lnTo>
                      <a:pt x="258" y="616"/>
                    </a:lnTo>
                    <a:lnTo>
                      <a:pt x="263" y="627"/>
                    </a:lnTo>
                    <a:lnTo>
                      <a:pt x="268" y="637"/>
                    </a:lnTo>
                    <a:lnTo>
                      <a:pt x="268" y="642"/>
                    </a:lnTo>
                    <a:lnTo>
                      <a:pt x="266" y="646"/>
                    </a:lnTo>
                    <a:lnTo>
                      <a:pt x="265" y="649"/>
                    </a:lnTo>
                    <a:lnTo>
                      <a:pt x="263" y="651"/>
                    </a:lnTo>
                    <a:lnTo>
                      <a:pt x="265" y="656"/>
                    </a:lnTo>
                    <a:lnTo>
                      <a:pt x="265" y="660"/>
                    </a:lnTo>
                    <a:lnTo>
                      <a:pt x="263" y="663"/>
                    </a:lnTo>
                    <a:lnTo>
                      <a:pt x="259" y="667"/>
                    </a:lnTo>
                    <a:lnTo>
                      <a:pt x="256" y="670"/>
                    </a:lnTo>
                    <a:lnTo>
                      <a:pt x="252" y="672"/>
                    </a:lnTo>
                    <a:lnTo>
                      <a:pt x="245" y="674"/>
                    </a:lnTo>
                    <a:lnTo>
                      <a:pt x="242" y="674"/>
                    </a:lnTo>
                    <a:lnTo>
                      <a:pt x="242" y="677"/>
                    </a:lnTo>
                    <a:lnTo>
                      <a:pt x="242" y="680"/>
                    </a:lnTo>
                    <a:lnTo>
                      <a:pt x="242" y="684"/>
                    </a:lnTo>
                    <a:lnTo>
                      <a:pt x="239" y="687"/>
                    </a:lnTo>
                    <a:lnTo>
                      <a:pt x="237" y="689"/>
                    </a:lnTo>
                    <a:lnTo>
                      <a:pt x="235" y="691"/>
                    </a:lnTo>
                    <a:lnTo>
                      <a:pt x="235" y="694"/>
                    </a:lnTo>
                    <a:lnTo>
                      <a:pt x="237" y="700"/>
                    </a:lnTo>
                    <a:lnTo>
                      <a:pt x="239" y="707"/>
                    </a:lnTo>
                    <a:lnTo>
                      <a:pt x="240" y="714"/>
                    </a:lnTo>
                    <a:lnTo>
                      <a:pt x="239" y="719"/>
                    </a:lnTo>
                    <a:lnTo>
                      <a:pt x="237" y="724"/>
                    </a:lnTo>
                    <a:lnTo>
                      <a:pt x="235" y="728"/>
                    </a:lnTo>
                    <a:lnTo>
                      <a:pt x="232" y="729"/>
                    </a:lnTo>
                    <a:lnTo>
                      <a:pt x="230" y="729"/>
                    </a:lnTo>
                    <a:lnTo>
                      <a:pt x="228" y="728"/>
                    </a:lnTo>
                    <a:lnTo>
                      <a:pt x="225" y="719"/>
                    </a:lnTo>
                    <a:lnTo>
                      <a:pt x="223" y="717"/>
                    </a:lnTo>
                    <a:lnTo>
                      <a:pt x="221" y="717"/>
                    </a:lnTo>
                    <a:lnTo>
                      <a:pt x="216" y="715"/>
                    </a:lnTo>
                    <a:lnTo>
                      <a:pt x="212" y="714"/>
                    </a:lnTo>
                    <a:lnTo>
                      <a:pt x="209" y="714"/>
                    </a:lnTo>
                    <a:lnTo>
                      <a:pt x="204" y="712"/>
                    </a:lnTo>
                    <a:lnTo>
                      <a:pt x="204" y="710"/>
                    </a:lnTo>
                    <a:lnTo>
                      <a:pt x="204" y="707"/>
                    </a:lnTo>
                    <a:lnTo>
                      <a:pt x="200" y="701"/>
                    </a:lnTo>
                    <a:lnTo>
                      <a:pt x="198" y="698"/>
                    </a:lnTo>
                    <a:lnTo>
                      <a:pt x="198" y="696"/>
                    </a:lnTo>
                    <a:lnTo>
                      <a:pt x="200" y="694"/>
                    </a:lnTo>
                    <a:lnTo>
                      <a:pt x="200" y="691"/>
                    </a:lnTo>
                    <a:lnTo>
                      <a:pt x="200" y="689"/>
                    </a:lnTo>
                    <a:lnTo>
                      <a:pt x="198" y="691"/>
                    </a:lnTo>
                    <a:lnTo>
                      <a:pt x="197" y="693"/>
                    </a:lnTo>
                    <a:lnTo>
                      <a:pt x="195" y="693"/>
                    </a:lnTo>
                    <a:lnTo>
                      <a:pt x="193" y="691"/>
                    </a:lnTo>
                    <a:lnTo>
                      <a:pt x="190" y="689"/>
                    </a:lnTo>
                    <a:lnTo>
                      <a:pt x="188" y="691"/>
                    </a:lnTo>
                    <a:lnTo>
                      <a:pt x="190" y="696"/>
                    </a:lnTo>
                    <a:lnTo>
                      <a:pt x="193" y="700"/>
                    </a:lnTo>
                    <a:lnTo>
                      <a:pt x="195" y="705"/>
                    </a:lnTo>
                    <a:lnTo>
                      <a:pt x="195" y="707"/>
                    </a:lnTo>
                    <a:lnTo>
                      <a:pt x="193" y="707"/>
                    </a:lnTo>
                    <a:lnTo>
                      <a:pt x="190" y="710"/>
                    </a:lnTo>
                    <a:lnTo>
                      <a:pt x="190" y="712"/>
                    </a:lnTo>
                    <a:lnTo>
                      <a:pt x="188" y="715"/>
                    </a:lnTo>
                    <a:lnTo>
                      <a:pt x="188" y="721"/>
                    </a:lnTo>
                    <a:lnTo>
                      <a:pt x="185" y="722"/>
                    </a:lnTo>
                    <a:lnTo>
                      <a:pt x="181" y="722"/>
                    </a:lnTo>
                    <a:lnTo>
                      <a:pt x="176" y="724"/>
                    </a:lnTo>
                    <a:lnTo>
                      <a:pt x="174" y="726"/>
                    </a:lnTo>
                    <a:lnTo>
                      <a:pt x="172" y="724"/>
                    </a:lnTo>
                    <a:lnTo>
                      <a:pt x="169" y="721"/>
                    </a:lnTo>
                    <a:lnTo>
                      <a:pt x="167" y="719"/>
                    </a:lnTo>
                    <a:lnTo>
                      <a:pt x="165" y="722"/>
                    </a:lnTo>
                    <a:lnTo>
                      <a:pt x="165" y="726"/>
                    </a:lnTo>
                    <a:lnTo>
                      <a:pt x="164" y="728"/>
                    </a:lnTo>
                    <a:lnTo>
                      <a:pt x="158" y="729"/>
                    </a:lnTo>
                    <a:lnTo>
                      <a:pt x="153" y="729"/>
                    </a:lnTo>
                    <a:lnTo>
                      <a:pt x="153" y="731"/>
                    </a:lnTo>
                    <a:lnTo>
                      <a:pt x="157" y="733"/>
                    </a:lnTo>
                    <a:lnTo>
                      <a:pt x="158" y="734"/>
                    </a:lnTo>
                    <a:lnTo>
                      <a:pt x="158" y="736"/>
                    </a:lnTo>
                    <a:lnTo>
                      <a:pt x="155" y="738"/>
                    </a:lnTo>
                    <a:lnTo>
                      <a:pt x="151" y="738"/>
                    </a:lnTo>
                    <a:lnTo>
                      <a:pt x="150" y="740"/>
                    </a:lnTo>
                    <a:lnTo>
                      <a:pt x="150" y="741"/>
                    </a:lnTo>
                    <a:lnTo>
                      <a:pt x="150" y="745"/>
                    </a:lnTo>
                    <a:lnTo>
                      <a:pt x="146" y="745"/>
                    </a:lnTo>
                    <a:lnTo>
                      <a:pt x="143" y="747"/>
                    </a:lnTo>
                    <a:lnTo>
                      <a:pt x="139" y="748"/>
                    </a:lnTo>
                    <a:lnTo>
                      <a:pt x="138" y="752"/>
                    </a:lnTo>
                    <a:lnTo>
                      <a:pt x="132" y="759"/>
                    </a:lnTo>
                    <a:lnTo>
                      <a:pt x="127" y="762"/>
                    </a:lnTo>
                    <a:lnTo>
                      <a:pt x="120" y="766"/>
                    </a:lnTo>
                    <a:lnTo>
                      <a:pt x="117" y="769"/>
                    </a:lnTo>
                    <a:lnTo>
                      <a:pt x="113" y="771"/>
                    </a:lnTo>
                    <a:lnTo>
                      <a:pt x="108" y="773"/>
                    </a:lnTo>
                    <a:lnTo>
                      <a:pt x="97" y="775"/>
                    </a:lnTo>
                    <a:lnTo>
                      <a:pt x="85" y="776"/>
                    </a:lnTo>
                    <a:lnTo>
                      <a:pt x="77" y="778"/>
                    </a:lnTo>
                    <a:lnTo>
                      <a:pt x="73" y="780"/>
                    </a:lnTo>
                    <a:lnTo>
                      <a:pt x="73" y="778"/>
                    </a:lnTo>
                    <a:lnTo>
                      <a:pt x="73" y="776"/>
                    </a:lnTo>
                    <a:lnTo>
                      <a:pt x="68" y="775"/>
                    </a:lnTo>
                    <a:lnTo>
                      <a:pt x="64" y="773"/>
                    </a:lnTo>
                    <a:lnTo>
                      <a:pt x="63" y="775"/>
                    </a:lnTo>
                    <a:lnTo>
                      <a:pt x="61" y="776"/>
                    </a:lnTo>
                    <a:lnTo>
                      <a:pt x="59" y="775"/>
                    </a:lnTo>
                    <a:lnTo>
                      <a:pt x="57" y="773"/>
                    </a:lnTo>
                    <a:lnTo>
                      <a:pt x="57" y="771"/>
                    </a:lnTo>
                    <a:lnTo>
                      <a:pt x="59" y="769"/>
                    </a:lnTo>
                    <a:lnTo>
                      <a:pt x="59" y="768"/>
                    </a:lnTo>
                    <a:lnTo>
                      <a:pt x="57" y="766"/>
                    </a:lnTo>
                    <a:lnTo>
                      <a:pt x="45" y="762"/>
                    </a:lnTo>
                    <a:lnTo>
                      <a:pt x="40" y="759"/>
                    </a:lnTo>
                    <a:lnTo>
                      <a:pt x="37" y="754"/>
                    </a:lnTo>
                    <a:lnTo>
                      <a:pt x="35" y="752"/>
                    </a:lnTo>
                    <a:lnTo>
                      <a:pt x="31" y="752"/>
                    </a:lnTo>
                    <a:lnTo>
                      <a:pt x="28" y="750"/>
                    </a:lnTo>
                    <a:lnTo>
                      <a:pt x="21" y="745"/>
                    </a:lnTo>
                    <a:lnTo>
                      <a:pt x="17" y="740"/>
                    </a:lnTo>
                    <a:lnTo>
                      <a:pt x="19" y="731"/>
                    </a:lnTo>
                    <a:lnTo>
                      <a:pt x="21" y="722"/>
                    </a:lnTo>
                    <a:lnTo>
                      <a:pt x="23" y="722"/>
                    </a:lnTo>
                    <a:lnTo>
                      <a:pt x="26" y="726"/>
                    </a:lnTo>
                    <a:lnTo>
                      <a:pt x="28" y="728"/>
                    </a:lnTo>
                    <a:lnTo>
                      <a:pt x="31" y="726"/>
                    </a:lnTo>
                    <a:lnTo>
                      <a:pt x="35" y="724"/>
                    </a:lnTo>
                    <a:lnTo>
                      <a:pt x="37" y="722"/>
                    </a:lnTo>
                    <a:lnTo>
                      <a:pt x="35" y="721"/>
                    </a:lnTo>
                    <a:lnTo>
                      <a:pt x="33" y="719"/>
                    </a:lnTo>
                    <a:lnTo>
                      <a:pt x="33" y="717"/>
                    </a:lnTo>
                    <a:lnTo>
                      <a:pt x="35" y="715"/>
                    </a:lnTo>
                    <a:lnTo>
                      <a:pt x="37" y="712"/>
                    </a:lnTo>
                    <a:lnTo>
                      <a:pt x="35" y="710"/>
                    </a:lnTo>
                    <a:lnTo>
                      <a:pt x="33" y="710"/>
                    </a:lnTo>
                    <a:lnTo>
                      <a:pt x="33" y="708"/>
                    </a:lnTo>
                    <a:lnTo>
                      <a:pt x="35" y="707"/>
                    </a:lnTo>
                    <a:lnTo>
                      <a:pt x="37" y="705"/>
                    </a:lnTo>
                    <a:lnTo>
                      <a:pt x="38" y="703"/>
                    </a:lnTo>
                    <a:lnTo>
                      <a:pt x="37" y="700"/>
                    </a:lnTo>
                    <a:lnTo>
                      <a:pt x="33" y="700"/>
                    </a:lnTo>
                    <a:lnTo>
                      <a:pt x="31" y="700"/>
                    </a:lnTo>
                    <a:lnTo>
                      <a:pt x="30" y="703"/>
                    </a:lnTo>
                    <a:lnTo>
                      <a:pt x="28" y="707"/>
                    </a:lnTo>
                    <a:lnTo>
                      <a:pt x="26" y="705"/>
                    </a:lnTo>
                    <a:lnTo>
                      <a:pt x="23" y="703"/>
                    </a:lnTo>
                    <a:lnTo>
                      <a:pt x="21" y="703"/>
                    </a:lnTo>
                    <a:lnTo>
                      <a:pt x="21" y="705"/>
                    </a:lnTo>
                    <a:lnTo>
                      <a:pt x="19" y="707"/>
                    </a:lnTo>
                    <a:lnTo>
                      <a:pt x="16" y="707"/>
                    </a:lnTo>
                    <a:lnTo>
                      <a:pt x="10" y="703"/>
                    </a:lnTo>
                    <a:lnTo>
                      <a:pt x="9" y="700"/>
                    </a:lnTo>
                    <a:lnTo>
                      <a:pt x="9" y="696"/>
                    </a:lnTo>
                    <a:lnTo>
                      <a:pt x="10" y="691"/>
                    </a:lnTo>
                    <a:lnTo>
                      <a:pt x="12" y="687"/>
                    </a:lnTo>
                    <a:lnTo>
                      <a:pt x="19" y="682"/>
                    </a:lnTo>
                    <a:lnTo>
                      <a:pt x="23" y="684"/>
                    </a:lnTo>
                    <a:lnTo>
                      <a:pt x="24" y="686"/>
                    </a:lnTo>
                    <a:lnTo>
                      <a:pt x="30" y="684"/>
                    </a:lnTo>
                    <a:lnTo>
                      <a:pt x="31" y="680"/>
                    </a:lnTo>
                    <a:lnTo>
                      <a:pt x="31" y="679"/>
                    </a:lnTo>
                    <a:lnTo>
                      <a:pt x="28" y="677"/>
                    </a:lnTo>
                    <a:lnTo>
                      <a:pt x="24" y="674"/>
                    </a:lnTo>
                    <a:lnTo>
                      <a:pt x="26" y="674"/>
                    </a:lnTo>
                    <a:lnTo>
                      <a:pt x="28" y="672"/>
                    </a:lnTo>
                    <a:lnTo>
                      <a:pt x="35" y="668"/>
                    </a:lnTo>
                    <a:lnTo>
                      <a:pt x="38" y="660"/>
                    </a:lnTo>
                    <a:lnTo>
                      <a:pt x="42" y="654"/>
                    </a:lnTo>
                    <a:lnTo>
                      <a:pt x="40" y="653"/>
                    </a:lnTo>
                    <a:lnTo>
                      <a:pt x="38" y="651"/>
                    </a:lnTo>
                    <a:lnTo>
                      <a:pt x="37" y="653"/>
                    </a:lnTo>
                    <a:lnTo>
                      <a:pt x="35" y="654"/>
                    </a:lnTo>
                    <a:lnTo>
                      <a:pt x="33" y="660"/>
                    </a:lnTo>
                    <a:lnTo>
                      <a:pt x="33" y="663"/>
                    </a:lnTo>
                    <a:lnTo>
                      <a:pt x="31" y="665"/>
                    </a:lnTo>
                    <a:lnTo>
                      <a:pt x="30" y="667"/>
                    </a:lnTo>
                    <a:lnTo>
                      <a:pt x="28" y="667"/>
                    </a:lnTo>
                    <a:lnTo>
                      <a:pt x="28" y="665"/>
                    </a:lnTo>
                    <a:lnTo>
                      <a:pt x="28" y="661"/>
                    </a:lnTo>
                    <a:lnTo>
                      <a:pt x="28" y="656"/>
                    </a:lnTo>
                    <a:lnTo>
                      <a:pt x="26" y="658"/>
                    </a:lnTo>
                    <a:lnTo>
                      <a:pt x="24" y="660"/>
                    </a:lnTo>
                    <a:lnTo>
                      <a:pt x="23" y="656"/>
                    </a:lnTo>
                    <a:lnTo>
                      <a:pt x="21" y="654"/>
                    </a:lnTo>
                    <a:lnTo>
                      <a:pt x="19" y="654"/>
                    </a:lnTo>
                    <a:lnTo>
                      <a:pt x="16" y="658"/>
                    </a:lnTo>
                    <a:lnTo>
                      <a:pt x="12" y="656"/>
                    </a:lnTo>
                    <a:lnTo>
                      <a:pt x="3" y="647"/>
                    </a:lnTo>
                    <a:lnTo>
                      <a:pt x="7" y="646"/>
                    </a:lnTo>
                    <a:lnTo>
                      <a:pt x="12" y="642"/>
                    </a:lnTo>
                    <a:lnTo>
                      <a:pt x="14" y="640"/>
                    </a:lnTo>
                    <a:lnTo>
                      <a:pt x="16" y="637"/>
                    </a:lnTo>
                    <a:lnTo>
                      <a:pt x="16" y="633"/>
                    </a:lnTo>
                    <a:lnTo>
                      <a:pt x="14" y="632"/>
                    </a:lnTo>
                    <a:lnTo>
                      <a:pt x="10" y="632"/>
                    </a:lnTo>
                    <a:lnTo>
                      <a:pt x="7" y="632"/>
                    </a:lnTo>
                    <a:lnTo>
                      <a:pt x="5" y="630"/>
                    </a:lnTo>
                    <a:lnTo>
                      <a:pt x="3" y="627"/>
                    </a:lnTo>
                    <a:lnTo>
                      <a:pt x="2" y="625"/>
                    </a:lnTo>
                    <a:lnTo>
                      <a:pt x="3" y="623"/>
                    </a:lnTo>
                    <a:lnTo>
                      <a:pt x="7" y="625"/>
                    </a:lnTo>
                    <a:lnTo>
                      <a:pt x="12" y="627"/>
                    </a:lnTo>
                    <a:lnTo>
                      <a:pt x="14" y="627"/>
                    </a:lnTo>
                    <a:lnTo>
                      <a:pt x="14" y="623"/>
                    </a:lnTo>
                    <a:lnTo>
                      <a:pt x="14" y="621"/>
                    </a:lnTo>
                    <a:lnTo>
                      <a:pt x="12" y="620"/>
                    </a:lnTo>
                    <a:lnTo>
                      <a:pt x="9" y="620"/>
                    </a:lnTo>
                    <a:lnTo>
                      <a:pt x="5" y="620"/>
                    </a:lnTo>
                    <a:lnTo>
                      <a:pt x="3" y="618"/>
                    </a:lnTo>
                    <a:lnTo>
                      <a:pt x="3" y="614"/>
                    </a:lnTo>
                    <a:lnTo>
                      <a:pt x="3" y="609"/>
                    </a:lnTo>
                    <a:lnTo>
                      <a:pt x="3" y="607"/>
                    </a:lnTo>
                    <a:lnTo>
                      <a:pt x="12" y="609"/>
                    </a:lnTo>
                    <a:lnTo>
                      <a:pt x="16" y="609"/>
                    </a:lnTo>
                    <a:lnTo>
                      <a:pt x="21" y="609"/>
                    </a:lnTo>
                    <a:lnTo>
                      <a:pt x="30" y="606"/>
                    </a:lnTo>
                    <a:lnTo>
                      <a:pt x="38" y="604"/>
                    </a:lnTo>
                    <a:lnTo>
                      <a:pt x="43" y="604"/>
                    </a:lnTo>
                    <a:lnTo>
                      <a:pt x="47" y="606"/>
                    </a:lnTo>
                    <a:lnTo>
                      <a:pt x="50" y="607"/>
                    </a:lnTo>
                    <a:lnTo>
                      <a:pt x="52" y="607"/>
                    </a:lnTo>
                    <a:lnTo>
                      <a:pt x="56" y="604"/>
                    </a:lnTo>
                    <a:lnTo>
                      <a:pt x="57" y="602"/>
                    </a:lnTo>
                    <a:lnTo>
                      <a:pt x="59" y="602"/>
                    </a:lnTo>
                    <a:lnTo>
                      <a:pt x="63" y="602"/>
                    </a:lnTo>
                    <a:lnTo>
                      <a:pt x="68" y="606"/>
                    </a:lnTo>
                    <a:lnTo>
                      <a:pt x="75" y="613"/>
                    </a:lnTo>
                    <a:lnTo>
                      <a:pt x="75" y="611"/>
                    </a:lnTo>
                    <a:lnTo>
                      <a:pt x="75" y="609"/>
                    </a:lnTo>
                    <a:lnTo>
                      <a:pt x="75" y="607"/>
                    </a:lnTo>
                    <a:lnTo>
                      <a:pt x="77" y="604"/>
                    </a:lnTo>
                    <a:lnTo>
                      <a:pt x="82" y="602"/>
                    </a:lnTo>
                    <a:lnTo>
                      <a:pt x="89" y="600"/>
                    </a:lnTo>
                    <a:lnTo>
                      <a:pt x="91" y="599"/>
                    </a:lnTo>
                    <a:lnTo>
                      <a:pt x="85" y="599"/>
                    </a:lnTo>
                    <a:lnTo>
                      <a:pt x="77" y="599"/>
                    </a:lnTo>
                    <a:lnTo>
                      <a:pt x="71" y="599"/>
                    </a:lnTo>
                    <a:lnTo>
                      <a:pt x="68" y="599"/>
                    </a:lnTo>
                    <a:lnTo>
                      <a:pt x="61" y="595"/>
                    </a:lnTo>
                    <a:lnTo>
                      <a:pt x="57" y="593"/>
                    </a:lnTo>
                    <a:lnTo>
                      <a:pt x="56" y="593"/>
                    </a:lnTo>
                    <a:lnTo>
                      <a:pt x="54" y="597"/>
                    </a:lnTo>
                    <a:lnTo>
                      <a:pt x="52" y="600"/>
                    </a:lnTo>
                    <a:lnTo>
                      <a:pt x="49" y="602"/>
                    </a:lnTo>
                    <a:lnTo>
                      <a:pt x="42" y="600"/>
                    </a:lnTo>
                    <a:lnTo>
                      <a:pt x="33" y="599"/>
                    </a:lnTo>
                    <a:lnTo>
                      <a:pt x="28" y="599"/>
                    </a:lnTo>
                    <a:lnTo>
                      <a:pt x="23" y="600"/>
                    </a:lnTo>
                    <a:lnTo>
                      <a:pt x="17" y="604"/>
                    </a:lnTo>
                    <a:lnTo>
                      <a:pt x="12" y="604"/>
                    </a:lnTo>
                    <a:lnTo>
                      <a:pt x="9" y="604"/>
                    </a:lnTo>
                    <a:lnTo>
                      <a:pt x="5" y="602"/>
                    </a:lnTo>
                    <a:lnTo>
                      <a:pt x="3" y="600"/>
                    </a:lnTo>
                    <a:lnTo>
                      <a:pt x="3" y="597"/>
                    </a:lnTo>
                    <a:lnTo>
                      <a:pt x="3" y="595"/>
                    </a:lnTo>
                    <a:lnTo>
                      <a:pt x="5" y="593"/>
                    </a:lnTo>
                    <a:lnTo>
                      <a:pt x="5" y="592"/>
                    </a:lnTo>
                    <a:lnTo>
                      <a:pt x="5" y="590"/>
                    </a:lnTo>
                    <a:lnTo>
                      <a:pt x="2" y="588"/>
                    </a:lnTo>
                    <a:lnTo>
                      <a:pt x="0" y="588"/>
                    </a:lnTo>
                    <a:lnTo>
                      <a:pt x="0" y="586"/>
                    </a:lnTo>
                    <a:lnTo>
                      <a:pt x="5" y="583"/>
                    </a:lnTo>
                    <a:lnTo>
                      <a:pt x="9" y="581"/>
                    </a:lnTo>
                    <a:lnTo>
                      <a:pt x="9" y="580"/>
                    </a:lnTo>
                    <a:lnTo>
                      <a:pt x="5" y="576"/>
                    </a:lnTo>
                    <a:lnTo>
                      <a:pt x="2" y="574"/>
                    </a:lnTo>
                    <a:lnTo>
                      <a:pt x="0" y="571"/>
                    </a:lnTo>
                    <a:lnTo>
                      <a:pt x="2" y="567"/>
                    </a:lnTo>
                    <a:lnTo>
                      <a:pt x="7" y="564"/>
                    </a:lnTo>
                    <a:lnTo>
                      <a:pt x="14" y="560"/>
                    </a:lnTo>
                    <a:lnTo>
                      <a:pt x="19" y="559"/>
                    </a:lnTo>
                    <a:lnTo>
                      <a:pt x="24" y="559"/>
                    </a:lnTo>
                    <a:lnTo>
                      <a:pt x="28" y="560"/>
                    </a:lnTo>
                    <a:lnTo>
                      <a:pt x="33" y="564"/>
                    </a:lnTo>
                    <a:lnTo>
                      <a:pt x="35" y="566"/>
                    </a:lnTo>
                    <a:lnTo>
                      <a:pt x="37" y="566"/>
                    </a:lnTo>
                    <a:lnTo>
                      <a:pt x="40" y="564"/>
                    </a:lnTo>
                    <a:lnTo>
                      <a:pt x="43" y="564"/>
                    </a:lnTo>
                    <a:lnTo>
                      <a:pt x="50" y="564"/>
                    </a:lnTo>
                    <a:lnTo>
                      <a:pt x="52" y="564"/>
                    </a:lnTo>
                    <a:lnTo>
                      <a:pt x="45" y="560"/>
                    </a:lnTo>
                    <a:lnTo>
                      <a:pt x="38" y="559"/>
                    </a:lnTo>
                    <a:lnTo>
                      <a:pt x="33" y="557"/>
                    </a:lnTo>
                    <a:lnTo>
                      <a:pt x="21" y="557"/>
                    </a:lnTo>
                    <a:lnTo>
                      <a:pt x="10" y="557"/>
                    </a:lnTo>
                    <a:lnTo>
                      <a:pt x="5" y="555"/>
                    </a:lnTo>
                    <a:lnTo>
                      <a:pt x="2" y="553"/>
                    </a:lnTo>
                    <a:lnTo>
                      <a:pt x="0" y="552"/>
                    </a:lnTo>
                    <a:lnTo>
                      <a:pt x="0" y="550"/>
                    </a:lnTo>
                    <a:lnTo>
                      <a:pt x="5" y="550"/>
                    </a:lnTo>
                    <a:lnTo>
                      <a:pt x="9" y="550"/>
                    </a:lnTo>
                    <a:lnTo>
                      <a:pt x="9" y="548"/>
                    </a:lnTo>
                    <a:lnTo>
                      <a:pt x="5" y="543"/>
                    </a:lnTo>
                    <a:lnTo>
                      <a:pt x="7" y="543"/>
                    </a:lnTo>
                    <a:lnTo>
                      <a:pt x="21" y="545"/>
                    </a:lnTo>
                    <a:lnTo>
                      <a:pt x="28" y="545"/>
                    </a:lnTo>
                    <a:lnTo>
                      <a:pt x="28" y="543"/>
                    </a:lnTo>
                    <a:lnTo>
                      <a:pt x="26" y="541"/>
                    </a:lnTo>
                    <a:lnTo>
                      <a:pt x="28" y="539"/>
                    </a:lnTo>
                    <a:lnTo>
                      <a:pt x="31" y="541"/>
                    </a:lnTo>
                    <a:lnTo>
                      <a:pt x="37" y="541"/>
                    </a:lnTo>
                    <a:lnTo>
                      <a:pt x="37" y="539"/>
                    </a:lnTo>
                    <a:lnTo>
                      <a:pt x="37" y="538"/>
                    </a:lnTo>
                    <a:lnTo>
                      <a:pt x="37" y="536"/>
                    </a:lnTo>
                    <a:lnTo>
                      <a:pt x="40" y="534"/>
                    </a:lnTo>
                    <a:lnTo>
                      <a:pt x="47" y="531"/>
                    </a:lnTo>
                    <a:lnTo>
                      <a:pt x="54" y="529"/>
                    </a:lnTo>
                    <a:lnTo>
                      <a:pt x="61" y="529"/>
                    </a:lnTo>
                    <a:lnTo>
                      <a:pt x="66" y="529"/>
                    </a:lnTo>
                    <a:lnTo>
                      <a:pt x="68" y="531"/>
                    </a:lnTo>
                    <a:lnTo>
                      <a:pt x="71" y="533"/>
                    </a:lnTo>
                    <a:lnTo>
                      <a:pt x="70" y="529"/>
                    </a:lnTo>
                    <a:lnTo>
                      <a:pt x="68" y="526"/>
                    </a:lnTo>
                    <a:lnTo>
                      <a:pt x="63" y="524"/>
                    </a:lnTo>
                    <a:lnTo>
                      <a:pt x="52" y="522"/>
                    </a:lnTo>
                    <a:lnTo>
                      <a:pt x="49" y="522"/>
                    </a:lnTo>
                    <a:lnTo>
                      <a:pt x="47" y="520"/>
                    </a:lnTo>
                    <a:lnTo>
                      <a:pt x="49" y="519"/>
                    </a:lnTo>
                    <a:lnTo>
                      <a:pt x="56" y="517"/>
                    </a:lnTo>
                    <a:lnTo>
                      <a:pt x="64" y="515"/>
                    </a:lnTo>
                    <a:lnTo>
                      <a:pt x="71" y="515"/>
                    </a:lnTo>
                    <a:lnTo>
                      <a:pt x="84" y="519"/>
                    </a:lnTo>
                    <a:lnTo>
                      <a:pt x="89" y="520"/>
                    </a:lnTo>
                    <a:lnTo>
                      <a:pt x="87" y="519"/>
                    </a:lnTo>
                    <a:lnTo>
                      <a:pt x="85" y="515"/>
                    </a:lnTo>
                    <a:lnTo>
                      <a:pt x="87" y="512"/>
                    </a:lnTo>
                    <a:lnTo>
                      <a:pt x="89" y="508"/>
                    </a:lnTo>
                    <a:lnTo>
                      <a:pt x="91" y="506"/>
                    </a:lnTo>
                    <a:lnTo>
                      <a:pt x="85" y="508"/>
                    </a:lnTo>
                    <a:lnTo>
                      <a:pt x="78" y="508"/>
                    </a:lnTo>
                    <a:lnTo>
                      <a:pt x="75" y="506"/>
                    </a:lnTo>
                    <a:lnTo>
                      <a:pt x="71" y="505"/>
                    </a:lnTo>
                    <a:lnTo>
                      <a:pt x="71" y="503"/>
                    </a:lnTo>
                    <a:lnTo>
                      <a:pt x="70" y="499"/>
                    </a:lnTo>
                    <a:lnTo>
                      <a:pt x="71" y="496"/>
                    </a:lnTo>
                    <a:lnTo>
                      <a:pt x="77" y="496"/>
                    </a:lnTo>
                    <a:lnTo>
                      <a:pt x="84" y="496"/>
                    </a:lnTo>
                    <a:lnTo>
                      <a:pt x="92" y="498"/>
                    </a:lnTo>
                    <a:lnTo>
                      <a:pt x="103" y="498"/>
                    </a:lnTo>
                    <a:lnTo>
                      <a:pt x="106" y="496"/>
                    </a:lnTo>
                    <a:lnTo>
                      <a:pt x="106" y="494"/>
                    </a:lnTo>
                    <a:lnTo>
                      <a:pt x="104" y="491"/>
                    </a:lnTo>
                    <a:lnTo>
                      <a:pt x="103" y="489"/>
                    </a:lnTo>
                    <a:lnTo>
                      <a:pt x="110" y="491"/>
                    </a:lnTo>
                    <a:lnTo>
                      <a:pt x="117" y="492"/>
                    </a:lnTo>
                    <a:lnTo>
                      <a:pt x="115" y="491"/>
                    </a:lnTo>
                    <a:lnTo>
                      <a:pt x="113" y="489"/>
                    </a:lnTo>
                    <a:lnTo>
                      <a:pt x="113" y="487"/>
                    </a:lnTo>
                    <a:lnTo>
                      <a:pt x="115" y="487"/>
                    </a:lnTo>
                    <a:lnTo>
                      <a:pt x="120" y="485"/>
                    </a:lnTo>
                    <a:lnTo>
                      <a:pt x="125" y="485"/>
                    </a:lnTo>
                    <a:lnTo>
                      <a:pt x="129" y="484"/>
                    </a:lnTo>
                    <a:lnTo>
                      <a:pt x="127" y="482"/>
                    </a:lnTo>
                    <a:lnTo>
                      <a:pt x="125" y="480"/>
                    </a:lnTo>
                    <a:lnTo>
                      <a:pt x="120" y="477"/>
                    </a:lnTo>
                    <a:lnTo>
                      <a:pt x="120" y="475"/>
                    </a:lnTo>
                    <a:lnTo>
                      <a:pt x="122" y="473"/>
                    </a:lnTo>
                    <a:lnTo>
                      <a:pt x="136" y="468"/>
                    </a:lnTo>
                    <a:lnTo>
                      <a:pt x="141" y="466"/>
                    </a:lnTo>
                    <a:lnTo>
                      <a:pt x="146" y="468"/>
                    </a:lnTo>
                    <a:lnTo>
                      <a:pt x="148" y="470"/>
                    </a:lnTo>
                    <a:lnTo>
                      <a:pt x="148" y="466"/>
                    </a:lnTo>
                    <a:lnTo>
                      <a:pt x="150" y="463"/>
                    </a:lnTo>
                    <a:lnTo>
                      <a:pt x="151" y="463"/>
                    </a:lnTo>
                    <a:lnTo>
                      <a:pt x="155" y="461"/>
                    </a:lnTo>
                    <a:lnTo>
                      <a:pt x="160" y="461"/>
                    </a:lnTo>
                    <a:lnTo>
                      <a:pt x="164" y="458"/>
                    </a:lnTo>
                    <a:lnTo>
                      <a:pt x="167" y="458"/>
                    </a:lnTo>
                    <a:lnTo>
                      <a:pt x="171" y="463"/>
                    </a:lnTo>
                    <a:lnTo>
                      <a:pt x="174" y="470"/>
                    </a:lnTo>
                    <a:lnTo>
                      <a:pt x="174" y="473"/>
                    </a:lnTo>
                    <a:lnTo>
                      <a:pt x="174" y="475"/>
                    </a:lnTo>
                    <a:lnTo>
                      <a:pt x="178" y="472"/>
                    </a:lnTo>
                    <a:lnTo>
                      <a:pt x="181" y="470"/>
                    </a:lnTo>
                    <a:lnTo>
                      <a:pt x="186" y="468"/>
                    </a:lnTo>
                    <a:lnTo>
                      <a:pt x="193" y="468"/>
                    </a:lnTo>
                    <a:lnTo>
                      <a:pt x="202" y="470"/>
                    </a:lnTo>
                    <a:lnTo>
                      <a:pt x="207" y="470"/>
                    </a:lnTo>
                    <a:lnTo>
                      <a:pt x="209" y="468"/>
                    </a:lnTo>
                    <a:lnTo>
                      <a:pt x="207" y="466"/>
                    </a:lnTo>
                    <a:lnTo>
                      <a:pt x="204" y="465"/>
                    </a:lnTo>
                    <a:lnTo>
                      <a:pt x="205" y="463"/>
                    </a:lnTo>
                    <a:lnTo>
                      <a:pt x="205" y="461"/>
                    </a:lnTo>
                    <a:lnTo>
                      <a:pt x="204" y="461"/>
                    </a:lnTo>
                    <a:lnTo>
                      <a:pt x="202" y="461"/>
                    </a:lnTo>
                    <a:lnTo>
                      <a:pt x="207" y="458"/>
                    </a:lnTo>
                    <a:lnTo>
                      <a:pt x="225" y="449"/>
                    </a:lnTo>
                    <a:lnTo>
                      <a:pt x="228" y="447"/>
                    </a:lnTo>
                    <a:lnTo>
                      <a:pt x="225" y="445"/>
                    </a:lnTo>
                    <a:lnTo>
                      <a:pt x="219" y="444"/>
                    </a:lnTo>
                    <a:lnTo>
                      <a:pt x="218" y="442"/>
                    </a:lnTo>
                    <a:lnTo>
                      <a:pt x="219" y="440"/>
                    </a:lnTo>
                    <a:lnTo>
                      <a:pt x="223" y="438"/>
                    </a:lnTo>
                    <a:lnTo>
                      <a:pt x="228" y="435"/>
                    </a:lnTo>
                    <a:lnTo>
                      <a:pt x="226" y="433"/>
                    </a:lnTo>
                    <a:lnTo>
                      <a:pt x="221" y="433"/>
                    </a:lnTo>
                    <a:lnTo>
                      <a:pt x="219" y="433"/>
                    </a:lnTo>
                    <a:lnTo>
                      <a:pt x="216" y="437"/>
                    </a:lnTo>
                    <a:lnTo>
                      <a:pt x="209" y="440"/>
                    </a:lnTo>
                    <a:lnTo>
                      <a:pt x="205" y="442"/>
                    </a:lnTo>
                    <a:lnTo>
                      <a:pt x="207" y="442"/>
                    </a:lnTo>
                    <a:lnTo>
                      <a:pt x="211" y="442"/>
                    </a:lnTo>
                    <a:lnTo>
                      <a:pt x="214" y="442"/>
                    </a:lnTo>
                    <a:lnTo>
                      <a:pt x="214" y="444"/>
                    </a:lnTo>
                    <a:lnTo>
                      <a:pt x="214" y="445"/>
                    </a:lnTo>
                    <a:lnTo>
                      <a:pt x="209" y="451"/>
                    </a:lnTo>
                    <a:lnTo>
                      <a:pt x="197" y="459"/>
                    </a:lnTo>
                    <a:lnTo>
                      <a:pt x="186" y="463"/>
                    </a:lnTo>
                    <a:lnTo>
                      <a:pt x="178" y="465"/>
                    </a:lnTo>
                    <a:lnTo>
                      <a:pt x="176" y="465"/>
                    </a:lnTo>
                    <a:lnTo>
                      <a:pt x="174" y="461"/>
                    </a:lnTo>
                    <a:lnTo>
                      <a:pt x="174" y="459"/>
                    </a:lnTo>
                    <a:lnTo>
                      <a:pt x="172" y="458"/>
                    </a:lnTo>
                    <a:lnTo>
                      <a:pt x="171" y="458"/>
                    </a:lnTo>
                    <a:lnTo>
                      <a:pt x="171" y="454"/>
                    </a:lnTo>
                    <a:lnTo>
                      <a:pt x="171" y="452"/>
                    </a:lnTo>
                    <a:lnTo>
                      <a:pt x="169" y="452"/>
                    </a:lnTo>
                    <a:lnTo>
                      <a:pt x="165" y="454"/>
                    </a:lnTo>
                    <a:lnTo>
                      <a:pt x="162" y="456"/>
                    </a:lnTo>
                    <a:lnTo>
                      <a:pt x="160" y="454"/>
                    </a:lnTo>
                    <a:lnTo>
                      <a:pt x="162" y="451"/>
                    </a:lnTo>
                    <a:lnTo>
                      <a:pt x="164" y="449"/>
                    </a:lnTo>
                    <a:lnTo>
                      <a:pt x="165" y="445"/>
                    </a:lnTo>
                    <a:lnTo>
                      <a:pt x="171" y="442"/>
                    </a:lnTo>
                    <a:lnTo>
                      <a:pt x="178" y="437"/>
                    </a:lnTo>
                    <a:lnTo>
                      <a:pt x="179" y="433"/>
                    </a:lnTo>
                    <a:lnTo>
                      <a:pt x="181" y="426"/>
                    </a:lnTo>
                    <a:lnTo>
                      <a:pt x="183" y="425"/>
                    </a:lnTo>
                    <a:lnTo>
                      <a:pt x="185" y="421"/>
                    </a:lnTo>
                    <a:lnTo>
                      <a:pt x="190" y="421"/>
                    </a:lnTo>
                    <a:lnTo>
                      <a:pt x="193" y="419"/>
                    </a:lnTo>
                    <a:lnTo>
                      <a:pt x="195" y="418"/>
                    </a:lnTo>
                    <a:lnTo>
                      <a:pt x="195" y="414"/>
                    </a:lnTo>
                    <a:lnTo>
                      <a:pt x="195" y="412"/>
                    </a:lnTo>
                    <a:lnTo>
                      <a:pt x="197" y="409"/>
                    </a:lnTo>
                    <a:lnTo>
                      <a:pt x="200" y="407"/>
                    </a:lnTo>
                    <a:lnTo>
                      <a:pt x="207" y="405"/>
                    </a:lnTo>
                    <a:lnTo>
                      <a:pt x="209" y="405"/>
                    </a:lnTo>
                    <a:lnTo>
                      <a:pt x="209" y="404"/>
                    </a:lnTo>
                    <a:lnTo>
                      <a:pt x="209" y="402"/>
                    </a:lnTo>
                    <a:lnTo>
                      <a:pt x="211" y="400"/>
                    </a:lnTo>
                    <a:lnTo>
                      <a:pt x="214" y="402"/>
                    </a:lnTo>
                    <a:lnTo>
                      <a:pt x="216" y="405"/>
                    </a:lnTo>
                    <a:lnTo>
                      <a:pt x="219" y="409"/>
                    </a:lnTo>
                    <a:lnTo>
                      <a:pt x="221" y="411"/>
                    </a:lnTo>
                    <a:lnTo>
                      <a:pt x="223" y="411"/>
                    </a:lnTo>
                    <a:lnTo>
                      <a:pt x="228" y="411"/>
                    </a:lnTo>
                    <a:lnTo>
                      <a:pt x="230" y="409"/>
                    </a:lnTo>
                    <a:lnTo>
                      <a:pt x="230" y="407"/>
                    </a:lnTo>
                    <a:lnTo>
                      <a:pt x="233" y="402"/>
                    </a:lnTo>
                    <a:lnTo>
                      <a:pt x="233" y="400"/>
                    </a:lnTo>
                    <a:lnTo>
                      <a:pt x="230" y="398"/>
                    </a:lnTo>
                    <a:lnTo>
                      <a:pt x="228" y="397"/>
                    </a:lnTo>
                    <a:lnTo>
                      <a:pt x="228" y="395"/>
                    </a:lnTo>
                    <a:lnTo>
                      <a:pt x="230" y="393"/>
                    </a:lnTo>
                    <a:lnTo>
                      <a:pt x="235" y="391"/>
                    </a:lnTo>
                    <a:lnTo>
                      <a:pt x="235" y="390"/>
                    </a:lnTo>
                    <a:lnTo>
                      <a:pt x="235" y="388"/>
                    </a:lnTo>
                    <a:lnTo>
                      <a:pt x="230" y="390"/>
                    </a:lnTo>
                    <a:lnTo>
                      <a:pt x="225" y="393"/>
                    </a:lnTo>
                    <a:lnTo>
                      <a:pt x="223" y="393"/>
                    </a:lnTo>
                    <a:lnTo>
                      <a:pt x="225" y="391"/>
                    </a:lnTo>
                    <a:lnTo>
                      <a:pt x="225" y="390"/>
                    </a:lnTo>
                    <a:lnTo>
                      <a:pt x="223" y="388"/>
                    </a:lnTo>
                    <a:lnTo>
                      <a:pt x="221" y="386"/>
                    </a:lnTo>
                    <a:lnTo>
                      <a:pt x="214" y="386"/>
                    </a:lnTo>
                    <a:lnTo>
                      <a:pt x="211" y="386"/>
                    </a:lnTo>
                    <a:lnTo>
                      <a:pt x="207" y="386"/>
                    </a:lnTo>
                    <a:lnTo>
                      <a:pt x="207" y="385"/>
                    </a:lnTo>
                    <a:lnTo>
                      <a:pt x="209" y="383"/>
                    </a:lnTo>
                    <a:lnTo>
                      <a:pt x="212" y="381"/>
                    </a:lnTo>
                    <a:lnTo>
                      <a:pt x="223" y="383"/>
                    </a:lnTo>
                    <a:lnTo>
                      <a:pt x="225" y="383"/>
                    </a:lnTo>
                    <a:lnTo>
                      <a:pt x="228" y="381"/>
                    </a:lnTo>
                    <a:lnTo>
                      <a:pt x="232" y="379"/>
                    </a:lnTo>
                    <a:lnTo>
                      <a:pt x="235" y="379"/>
                    </a:lnTo>
                    <a:lnTo>
                      <a:pt x="240" y="378"/>
                    </a:lnTo>
                    <a:lnTo>
                      <a:pt x="244" y="376"/>
                    </a:lnTo>
                    <a:lnTo>
                      <a:pt x="245" y="374"/>
                    </a:lnTo>
                    <a:lnTo>
                      <a:pt x="252" y="374"/>
                    </a:lnTo>
                    <a:lnTo>
                      <a:pt x="258" y="372"/>
                    </a:lnTo>
                    <a:lnTo>
                      <a:pt x="261" y="369"/>
                    </a:lnTo>
                    <a:lnTo>
                      <a:pt x="261" y="365"/>
                    </a:lnTo>
                    <a:lnTo>
                      <a:pt x="259" y="362"/>
                    </a:lnTo>
                    <a:lnTo>
                      <a:pt x="258" y="360"/>
                    </a:lnTo>
                    <a:lnTo>
                      <a:pt x="259" y="360"/>
                    </a:lnTo>
                    <a:lnTo>
                      <a:pt x="261" y="357"/>
                    </a:lnTo>
                    <a:lnTo>
                      <a:pt x="266" y="353"/>
                    </a:lnTo>
                    <a:lnTo>
                      <a:pt x="266" y="351"/>
                    </a:lnTo>
                    <a:lnTo>
                      <a:pt x="266" y="348"/>
                    </a:lnTo>
                    <a:lnTo>
                      <a:pt x="266" y="346"/>
                    </a:lnTo>
                    <a:lnTo>
                      <a:pt x="263" y="346"/>
                    </a:lnTo>
                    <a:lnTo>
                      <a:pt x="261" y="344"/>
                    </a:lnTo>
                    <a:lnTo>
                      <a:pt x="259" y="341"/>
                    </a:lnTo>
                    <a:lnTo>
                      <a:pt x="259" y="336"/>
                    </a:lnTo>
                    <a:lnTo>
                      <a:pt x="263" y="336"/>
                    </a:lnTo>
                    <a:lnTo>
                      <a:pt x="266" y="334"/>
                    </a:lnTo>
                    <a:lnTo>
                      <a:pt x="268" y="332"/>
                    </a:lnTo>
                    <a:lnTo>
                      <a:pt x="270" y="329"/>
                    </a:lnTo>
                    <a:lnTo>
                      <a:pt x="273" y="324"/>
                    </a:lnTo>
                    <a:lnTo>
                      <a:pt x="277" y="320"/>
                    </a:lnTo>
                    <a:lnTo>
                      <a:pt x="280" y="320"/>
                    </a:lnTo>
                    <a:lnTo>
                      <a:pt x="282" y="317"/>
                    </a:lnTo>
                    <a:lnTo>
                      <a:pt x="282" y="315"/>
                    </a:lnTo>
                    <a:lnTo>
                      <a:pt x="279" y="313"/>
                    </a:lnTo>
                    <a:lnTo>
                      <a:pt x="273" y="313"/>
                    </a:lnTo>
                    <a:lnTo>
                      <a:pt x="270" y="313"/>
                    </a:lnTo>
                    <a:lnTo>
                      <a:pt x="275" y="311"/>
                    </a:lnTo>
                    <a:lnTo>
                      <a:pt x="282" y="308"/>
                    </a:lnTo>
                    <a:lnTo>
                      <a:pt x="289" y="308"/>
                    </a:lnTo>
                    <a:lnTo>
                      <a:pt x="305" y="304"/>
                    </a:lnTo>
                    <a:lnTo>
                      <a:pt x="313" y="303"/>
                    </a:lnTo>
                    <a:lnTo>
                      <a:pt x="322" y="299"/>
                    </a:lnTo>
                    <a:lnTo>
                      <a:pt x="324" y="297"/>
                    </a:lnTo>
                    <a:lnTo>
                      <a:pt x="320" y="297"/>
                    </a:lnTo>
                    <a:lnTo>
                      <a:pt x="298" y="303"/>
                    </a:lnTo>
                    <a:lnTo>
                      <a:pt x="289" y="304"/>
                    </a:lnTo>
                    <a:lnTo>
                      <a:pt x="284" y="304"/>
                    </a:lnTo>
                    <a:lnTo>
                      <a:pt x="284" y="303"/>
                    </a:lnTo>
                    <a:lnTo>
                      <a:pt x="289" y="301"/>
                    </a:lnTo>
                    <a:lnTo>
                      <a:pt x="292" y="299"/>
                    </a:lnTo>
                    <a:lnTo>
                      <a:pt x="289" y="299"/>
                    </a:lnTo>
                    <a:lnTo>
                      <a:pt x="284" y="297"/>
                    </a:lnTo>
                    <a:lnTo>
                      <a:pt x="284" y="296"/>
                    </a:lnTo>
                    <a:lnTo>
                      <a:pt x="286" y="292"/>
                    </a:lnTo>
                    <a:lnTo>
                      <a:pt x="286" y="290"/>
                    </a:lnTo>
                    <a:lnTo>
                      <a:pt x="284" y="289"/>
                    </a:lnTo>
                    <a:lnTo>
                      <a:pt x="282" y="285"/>
                    </a:lnTo>
                    <a:lnTo>
                      <a:pt x="284" y="285"/>
                    </a:lnTo>
                    <a:lnTo>
                      <a:pt x="286" y="285"/>
                    </a:lnTo>
                    <a:lnTo>
                      <a:pt x="289" y="285"/>
                    </a:lnTo>
                    <a:lnTo>
                      <a:pt x="291" y="285"/>
                    </a:lnTo>
                    <a:lnTo>
                      <a:pt x="291" y="284"/>
                    </a:lnTo>
                    <a:lnTo>
                      <a:pt x="292" y="282"/>
                    </a:lnTo>
                    <a:lnTo>
                      <a:pt x="294" y="280"/>
                    </a:lnTo>
                    <a:lnTo>
                      <a:pt x="291" y="278"/>
                    </a:lnTo>
                    <a:lnTo>
                      <a:pt x="289" y="278"/>
                    </a:lnTo>
                    <a:lnTo>
                      <a:pt x="292" y="275"/>
                    </a:lnTo>
                    <a:lnTo>
                      <a:pt x="296" y="271"/>
                    </a:lnTo>
                    <a:lnTo>
                      <a:pt x="298" y="271"/>
                    </a:lnTo>
                    <a:lnTo>
                      <a:pt x="301" y="271"/>
                    </a:lnTo>
                    <a:lnTo>
                      <a:pt x="305" y="270"/>
                    </a:lnTo>
                    <a:lnTo>
                      <a:pt x="306" y="268"/>
                    </a:lnTo>
                    <a:lnTo>
                      <a:pt x="306" y="266"/>
                    </a:lnTo>
                    <a:lnTo>
                      <a:pt x="303" y="263"/>
                    </a:lnTo>
                    <a:lnTo>
                      <a:pt x="301" y="259"/>
                    </a:lnTo>
                    <a:lnTo>
                      <a:pt x="308" y="259"/>
                    </a:lnTo>
                    <a:lnTo>
                      <a:pt x="313" y="257"/>
                    </a:lnTo>
                    <a:lnTo>
                      <a:pt x="317" y="257"/>
                    </a:lnTo>
                    <a:lnTo>
                      <a:pt x="319" y="256"/>
                    </a:lnTo>
                    <a:lnTo>
                      <a:pt x="319" y="254"/>
                    </a:lnTo>
                    <a:lnTo>
                      <a:pt x="319" y="250"/>
                    </a:lnTo>
                    <a:lnTo>
                      <a:pt x="320" y="249"/>
                    </a:lnTo>
                    <a:lnTo>
                      <a:pt x="324" y="249"/>
                    </a:lnTo>
                    <a:lnTo>
                      <a:pt x="326" y="247"/>
                    </a:lnTo>
                    <a:lnTo>
                      <a:pt x="327" y="247"/>
                    </a:lnTo>
                    <a:lnTo>
                      <a:pt x="331" y="247"/>
                    </a:lnTo>
                    <a:lnTo>
                      <a:pt x="336" y="245"/>
                    </a:lnTo>
                    <a:lnTo>
                      <a:pt x="341" y="245"/>
                    </a:lnTo>
                    <a:lnTo>
                      <a:pt x="346" y="243"/>
                    </a:lnTo>
                    <a:lnTo>
                      <a:pt x="353" y="242"/>
                    </a:lnTo>
                    <a:lnTo>
                      <a:pt x="359" y="243"/>
                    </a:lnTo>
                    <a:lnTo>
                      <a:pt x="362" y="245"/>
                    </a:lnTo>
                    <a:lnTo>
                      <a:pt x="367" y="249"/>
                    </a:lnTo>
                    <a:lnTo>
                      <a:pt x="371" y="250"/>
                    </a:lnTo>
                    <a:lnTo>
                      <a:pt x="369" y="247"/>
                    </a:lnTo>
                    <a:lnTo>
                      <a:pt x="369" y="245"/>
                    </a:lnTo>
                    <a:lnTo>
                      <a:pt x="371" y="243"/>
                    </a:lnTo>
                    <a:lnTo>
                      <a:pt x="374" y="242"/>
                    </a:lnTo>
                    <a:lnTo>
                      <a:pt x="360" y="240"/>
                    </a:lnTo>
                    <a:lnTo>
                      <a:pt x="350" y="240"/>
                    </a:lnTo>
                    <a:lnTo>
                      <a:pt x="343" y="240"/>
                    </a:lnTo>
                    <a:lnTo>
                      <a:pt x="339" y="242"/>
                    </a:lnTo>
                    <a:lnTo>
                      <a:pt x="336" y="242"/>
                    </a:lnTo>
                    <a:lnTo>
                      <a:pt x="333" y="240"/>
                    </a:lnTo>
                    <a:lnTo>
                      <a:pt x="333" y="238"/>
                    </a:lnTo>
                    <a:lnTo>
                      <a:pt x="338" y="233"/>
                    </a:lnTo>
                    <a:lnTo>
                      <a:pt x="341" y="231"/>
                    </a:lnTo>
                    <a:lnTo>
                      <a:pt x="345" y="231"/>
                    </a:lnTo>
                    <a:lnTo>
                      <a:pt x="346" y="233"/>
                    </a:lnTo>
                    <a:lnTo>
                      <a:pt x="348" y="233"/>
                    </a:lnTo>
                    <a:lnTo>
                      <a:pt x="348" y="231"/>
                    </a:lnTo>
                    <a:lnTo>
                      <a:pt x="348" y="230"/>
                    </a:lnTo>
                    <a:lnTo>
                      <a:pt x="343" y="228"/>
                    </a:lnTo>
                    <a:lnTo>
                      <a:pt x="343" y="226"/>
                    </a:lnTo>
                    <a:lnTo>
                      <a:pt x="343" y="224"/>
                    </a:lnTo>
                    <a:lnTo>
                      <a:pt x="352" y="223"/>
                    </a:lnTo>
                    <a:lnTo>
                      <a:pt x="359" y="221"/>
                    </a:lnTo>
                    <a:lnTo>
                      <a:pt x="360" y="221"/>
                    </a:lnTo>
                    <a:lnTo>
                      <a:pt x="360" y="219"/>
                    </a:lnTo>
                    <a:lnTo>
                      <a:pt x="359" y="217"/>
                    </a:lnTo>
                    <a:lnTo>
                      <a:pt x="364" y="214"/>
                    </a:lnTo>
                    <a:lnTo>
                      <a:pt x="373" y="212"/>
                    </a:lnTo>
                    <a:lnTo>
                      <a:pt x="380" y="212"/>
                    </a:lnTo>
                    <a:lnTo>
                      <a:pt x="381" y="210"/>
                    </a:lnTo>
                    <a:lnTo>
                      <a:pt x="374" y="209"/>
                    </a:lnTo>
                    <a:lnTo>
                      <a:pt x="371" y="209"/>
                    </a:lnTo>
                    <a:lnTo>
                      <a:pt x="366" y="209"/>
                    </a:lnTo>
                    <a:lnTo>
                      <a:pt x="360" y="212"/>
                    </a:lnTo>
                    <a:lnTo>
                      <a:pt x="355" y="217"/>
                    </a:lnTo>
                    <a:lnTo>
                      <a:pt x="352" y="217"/>
                    </a:lnTo>
                    <a:lnTo>
                      <a:pt x="346" y="217"/>
                    </a:lnTo>
                    <a:lnTo>
                      <a:pt x="343" y="216"/>
                    </a:lnTo>
                    <a:lnTo>
                      <a:pt x="345" y="214"/>
                    </a:lnTo>
                    <a:lnTo>
                      <a:pt x="348" y="212"/>
                    </a:lnTo>
                    <a:lnTo>
                      <a:pt x="346" y="210"/>
                    </a:lnTo>
                    <a:lnTo>
                      <a:pt x="345" y="209"/>
                    </a:lnTo>
                    <a:lnTo>
                      <a:pt x="346" y="205"/>
                    </a:lnTo>
                    <a:lnTo>
                      <a:pt x="357" y="202"/>
                    </a:lnTo>
                    <a:lnTo>
                      <a:pt x="373" y="200"/>
                    </a:lnTo>
                    <a:lnTo>
                      <a:pt x="381" y="198"/>
                    </a:lnTo>
                    <a:lnTo>
                      <a:pt x="385" y="198"/>
                    </a:lnTo>
                    <a:lnTo>
                      <a:pt x="387" y="196"/>
                    </a:lnTo>
                    <a:lnTo>
                      <a:pt x="383" y="195"/>
                    </a:lnTo>
                    <a:lnTo>
                      <a:pt x="378" y="193"/>
                    </a:lnTo>
                    <a:lnTo>
                      <a:pt x="371" y="193"/>
                    </a:lnTo>
                    <a:lnTo>
                      <a:pt x="367" y="195"/>
                    </a:lnTo>
                    <a:lnTo>
                      <a:pt x="366" y="195"/>
                    </a:lnTo>
                    <a:lnTo>
                      <a:pt x="364" y="193"/>
                    </a:lnTo>
                    <a:lnTo>
                      <a:pt x="364" y="191"/>
                    </a:lnTo>
                    <a:lnTo>
                      <a:pt x="366" y="190"/>
                    </a:lnTo>
                    <a:lnTo>
                      <a:pt x="369" y="188"/>
                    </a:lnTo>
                    <a:lnTo>
                      <a:pt x="374" y="186"/>
                    </a:lnTo>
                    <a:lnTo>
                      <a:pt x="378" y="186"/>
                    </a:lnTo>
                    <a:lnTo>
                      <a:pt x="380" y="190"/>
                    </a:lnTo>
                    <a:lnTo>
                      <a:pt x="381" y="188"/>
                    </a:lnTo>
                    <a:lnTo>
                      <a:pt x="385" y="184"/>
                    </a:lnTo>
                    <a:lnTo>
                      <a:pt x="387" y="181"/>
                    </a:lnTo>
                    <a:lnTo>
                      <a:pt x="390" y="181"/>
                    </a:lnTo>
                    <a:lnTo>
                      <a:pt x="390" y="184"/>
                    </a:lnTo>
                    <a:lnTo>
                      <a:pt x="390" y="190"/>
                    </a:lnTo>
                    <a:lnTo>
                      <a:pt x="392" y="195"/>
                    </a:lnTo>
                    <a:lnTo>
                      <a:pt x="393" y="200"/>
                    </a:lnTo>
                    <a:lnTo>
                      <a:pt x="395" y="202"/>
                    </a:lnTo>
                    <a:lnTo>
                      <a:pt x="397" y="198"/>
                    </a:lnTo>
                    <a:lnTo>
                      <a:pt x="397" y="195"/>
                    </a:lnTo>
                    <a:lnTo>
                      <a:pt x="399" y="191"/>
                    </a:lnTo>
                    <a:lnTo>
                      <a:pt x="402" y="188"/>
                    </a:lnTo>
                    <a:lnTo>
                      <a:pt x="404" y="184"/>
                    </a:lnTo>
                    <a:lnTo>
                      <a:pt x="399" y="183"/>
                    </a:lnTo>
                    <a:lnTo>
                      <a:pt x="395" y="183"/>
                    </a:lnTo>
                    <a:lnTo>
                      <a:pt x="395" y="181"/>
                    </a:lnTo>
                    <a:lnTo>
                      <a:pt x="393" y="179"/>
                    </a:lnTo>
                    <a:lnTo>
                      <a:pt x="390" y="177"/>
                    </a:lnTo>
                    <a:lnTo>
                      <a:pt x="392" y="176"/>
                    </a:lnTo>
                    <a:lnTo>
                      <a:pt x="399" y="172"/>
                    </a:lnTo>
                    <a:lnTo>
                      <a:pt x="406" y="172"/>
                    </a:lnTo>
                    <a:lnTo>
                      <a:pt x="413" y="172"/>
                    </a:lnTo>
                    <a:lnTo>
                      <a:pt x="416" y="172"/>
                    </a:lnTo>
                    <a:lnTo>
                      <a:pt x="418" y="174"/>
                    </a:lnTo>
                    <a:lnTo>
                      <a:pt x="425" y="174"/>
                    </a:lnTo>
                    <a:lnTo>
                      <a:pt x="434" y="170"/>
                    </a:lnTo>
                    <a:lnTo>
                      <a:pt x="440" y="165"/>
                    </a:lnTo>
                    <a:lnTo>
                      <a:pt x="442" y="162"/>
                    </a:lnTo>
                    <a:lnTo>
                      <a:pt x="440" y="162"/>
                    </a:lnTo>
                    <a:lnTo>
                      <a:pt x="437" y="163"/>
                    </a:lnTo>
                    <a:lnTo>
                      <a:pt x="427" y="169"/>
                    </a:lnTo>
                    <a:lnTo>
                      <a:pt x="425" y="169"/>
                    </a:lnTo>
                    <a:lnTo>
                      <a:pt x="425" y="165"/>
                    </a:lnTo>
                    <a:lnTo>
                      <a:pt x="423" y="165"/>
                    </a:lnTo>
                    <a:lnTo>
                      <a:pt x="421" y="165"/>
                    </a:lnTo>
                    <a:lnTo>
                      <a:pt x="413" y="167"/>
                    </a:lnTo>
                    <a:lnTo>
                      <a:pt x="409" y="169"/>
                    </a:lnTo>
                    <a:lnTo>
                      <a:pt x="406" y="169"/>
                    </a:lnTo>
                    <a:lnTo>
                      <a:pt x="406" y="165"/>
                    </a:lnTo>
                    <a:lnTo>
                      <a:pt x="407" y="162"/>
                    </a:lnTo>
                    <a:lnTo>
                      <a:pt x="413" y="155"/>
                    </a:lnTo>
                    <a:lnTo>
                      <a:pt x="418" y="153"/>
                    </a:lnTo>
                    <a:lnTo>
                      <a:pt x="423" y="153"/>
                    </a:lnTo>
                    <a:lnTo>
                      <a:pt x="428" y="151"/>
                    </a:lnTo>
                    <a:lnTo>
                      <a:pt x="432" y="149"/>
                    </a:lnTo>
                    <a:lnTo>
                      <a:pt x="434" y="148"/>
                    </a:lnTo>
                    <a:lnTo>
                      <a:pt x="437" y="144"/>
                    </a:lnTo>
                    <a:lnTo>
                      <a:pt x="444" y="142"/>
                    </a:lnTo>
                    <a:lnTo>
                      <a:pt x="449" y="141"/>
                    </a:lnTo>
                    <a:lnTo>
                      <a:pt x="446" y="139"/>
                    </a:lnTo>
                    <a:lnTo>
                      <a:pt x="442" y="137"/>
                    </a:lnTo>
                    <a:lnTo>
                      <a:pt x="440" y="136"/>
                    </a:lnTo>
                    <a:lnTo>
                      <a:pt x="442" y="132"/>
                    </a:lnTo>
                    <a:lnTo>
                      <a:pt x="446" y="130"/>
                    </a:lnTo>
                    <a:lnTo>
                      <a:pt x="449" y="127"/>
                    </a:lnTo>
                    <a:lnTo>
                      <a:pt x="456" y="125"/>
                    </a:lnTo>
                    <a:lnTo>
                      <a:pt x="461" y="123"/>
                    </a:lnTo>
                    <a:lnTo>
                      <a:pt x="461" y="122"/>
                    </a:lnTo>
                    <a:lnTo>
                      <a:pt x="461" y="118"/>
                    </a:lnTo>
                    <a:lnTo>
                      <a:pt x="460" y="115"/>
                    </a:lnTo>
                    <a:lnTo>
                      <a:pt x="461" y="111"/>
                    </a:lnTo>
                    <a:lnTo>
                      <a:pt x="463" y="109"/>
                    </a:lnTo>
                    <a:lnTo>
                      <a:pt x="465" y="108"/>
                    </a:lnTo>
                    <a:lnTo>
                      <a:pt x="463" y="104"/>
                    </a:lnTo>
                    <a:lnTo>
                      <a:pt x="463" y="102"/>
                    </a:lnTo>
                    <a:lnTo>
                      <a:pt x="467" y="102"/>
                    </a:lnTo>
                    <a:lnTo>
                      <a:pt x="475" y="109"/>
                    </a:lnTo>
                    <a:lnTo>
                      <a:pt x="479" y="115"/>
                    </a:lnTo>
                    <a:lnTo>
                      <a:pt x="482" y="115"/>
                    </a:lnTo>
                    <a:lnTo>
                      <a:pt x="484" y="113"/>
                    </a:lnTo>
                    <a:lnTo>
                      <a:pt x="481" y="109"/>
                    </a:lnTo>
                    <a:lnTo>
                      <a:pt x="474" y="104"/>
                    </a:lnTo>
                    <a:lnTo>
                      <a:pt x="474" y="102"/>
                    </a:lnTo>
                    <a:lnTo>
                      <a:pt x="481" y="99"/>
                    </a:lnTo>
                    <a:lnTo>
                      <a:pt x="486" y="99"/>
                    </a:lnTo>
                    <a:lnTo>
                      <a:pt x="489" y="102"/>
                    </a:lnTo>
                    <a:lnTo>
                      <a:pt x="491" y="108"/>
                    </a:lnTo>
                    <a:lnTo>
                      <a:pt x="494" y="109"/>
                    </a:lnTo>
                    <a:lnTo>
                      <a:pt x="500" y="111"/>
                    </a:lnTo>
                    <a:lnTo>
                      <a:pt x="505" y="113"/>
                    </a:lnTo>
                    <a:lnTo>
                      <a:pt x="503" y="115"/>
                    </a:lnTo>
                    <a:lnTo>
                      <a:pt x="503" y="116"/>
                    </a:lnTo>
                    <a:lnTo>
                      <a:pt x="512" y="122"/>
                    </a:lnTo>
                    <a:lnTo>
                      <a:pt x="510" y="115"/>
                    </a:lnTo>
                    <a:lnTo>
                      <a:pt x="508" y="111"/>
                    </a:lnTo>
                    <a:lnTo>
                      <a:pt x="505" y="108"/>
                    </a:lnTo>
                    <a:lnTo>
                      <a:pt x="501" y="108"/>
                    </a:lnTo>
                    <a:lnTo>
                      <a:pt x="494" y="106"/>
                    </a:lnTo>
                    <a:lnTo>
                      <a:pt x="493" y="104"/>
                    </a:lnTo>
                    <a:lnTo>
                      <a:pt x="493" y="101"/>
                    </a:lnTo>
                    <a:lnTo>
                      <a:pt x="493" y="99"/>
                    </a:lnTo>
                    <a:lnTo>
                      <a:pt x="493" y="97"/>
                    </a:lnTo>
                    <a:lnTo>
                      <a:pt x="489" y="95"/>
                    </a:lnTo>
                    <a:lnTo>
                      <a:pt x="489" y="94"/>
                    </a:lnTo>
                    <a:lnTo>
                      <a:pt x="491" y="92"/>
                    </a:lnTo>
                    <a:lnTo>
                      <a:pt x="501" y="85"/>
                    </a:lnTo>
                    <a:lnTo>
                      <a:pt x="507" y="83"/>
                    </a:lnTo>
                    <a:lnTo>
                      <a:pt x="514" y="82"/>
                    </a:lnTo>
                    <a:lnTo>
                      <a:pt x="517" y="82"/>
                    </a:lnTo>
                    <a:lnTo>
                      <a:pt x="519" y="83"/>
                    </a:lnTo>
                    <a:lnTo>
                      <a:pt x="519" y="85"/>
                    </a:lnTo>
                    <a:lnTo>
                      <a:pt x="517" y="90"/>
                    </a:lnTo>
                    <a:lnTo>
                      <a:pt x="515" y="94"/>
                    </a:lnTo>
                    <a:lnTo>
                      <a:pt x="515" y="97"/>
                    </a:lnTo>
                    <a:lnTo>
                      <a:pt x="517" y="97"/>
                    </a:lnTo>
                    <a:lnTo>
                      <a:pt x="521" y="95"/>
                    </a:lnTo>
                    <a:lnTo>
                      <a:pt x="522" y="92"/>
                    </a:lnTo>
                    <a:lnTo>
                      <a:pt x="522" y="89"/>
                    </a:lnTo>
                    <a:lnTo>
                      <a:pt x="524" y="83"/>
                    </a:lnTo>
                    <a:lnTo>
                      <a:pt x="531" y="75"/>
                    </a:lnTo>
                    <a:lnTo>
                      <a:pt x="533" y="75"/>
                    </a:lnTo>
                    <a:lnTo>
                      <a:pt x="535" y="76"/>
                    </a:lnTo>
                    <a:lnTo>
                      <a:pt x="536" y="76"/>
                    </a:lnTo>
                    <a:lnTo>
                      <a:pt x="538" y="73"/>
                    </a:lnTo>
                    <a:lnTo>
                      <a:pt x="540" y="73"/>
                    </a:lnTo>
                    <a:lnTo>
                      <a:pt x="541" y="76"/>
                    </a:lnTo>
                    <a:lnTo>
                      <a:pt x="541" y="83"/>
                    </a:lnTo>
                    <a:lnTo>
                      <a:pt x="540" y="92"/>
                    </a:lnTo>
                    <a:lnTo>
                      <a:pt x="536" y="102"/>
                    </a:lnTo>
                    <a:lnTo>
                      <a:pt x="529" y="115"/>
                    </a:lnTo>
                    <a:lnTo>
                      <a:pt x="536" y="109"/>
                    </a:lnTo>
                    <a:lnTo>
                      <a:pt x="541" y="104"/>
                    </a:lnTo>
                    <a:lnTo>
                      <a:pt x="545" y="99"/>
                    </a:lnTo>
                    <a:lnTo>
                      <a:pt x="547" y="94"/>
                    </a:lnTo>
                    <a:lnTo>
                      <a:pt x="547" y="87"/>
                    </a:lnTo>
                    <a:lnTo>
                      <a:pt x="548" y="85"/>
                    </a:lnTo>
                    <a:lnTo>
                      <a:pt x="550" y="85"/>
                    </a:lnTo>
                    <a:lnTo>
                      <a:pt x="561" y="76"/>
                    </a:lnTo>
                    <a:lnTo>
                      <a:pt x="566" y="73"/>
                    </a:lnTo>
                    <a:lnTo>
                      <a:pt x="568" y="73"/>
                    </a:lnTo>
                    <a:lnTo>
                      <a:pt x="568" y="75"/>
                    </a:lnTo>
                    <a:lnTo>
                      <a:pt x="566" y="76"/>
                    </a:lnTo>
                    <a:lnTo>
                      <a:pt x="568" y="78"/>
                    </a:lnTo>
                    <a:lnTo>
                      <a:pt x="569" y="78"/>
                    </a:lnTo>
                    <a:lnTo>
                      <a:pt x="573" y="76"/>
                    </a:lnTo>
                    <a:lnTo>
                      <a:pt x="573" y="75"/>
                    </a:lnTo>
                    <a:lnTo>
                      <a:pt x="573" y="73"/>
                    </a:lnTo>
                    <a:lnTo>
                      <a:pt x="571" y="71"/>
                    </a:lnTo>
                    <a:lnTo>
                      <a:pt x="573" y="69"/>
                    </a:lnTo>
                    <a:lnTo>
                      <a:pt x="578" y="69"/>
                    </a:lnTo>
                    <a:lnTo>
                      <a:pt x="587" y="75"/>
                    </a:lnTo>
                    <a:lnTo>
                      <a:pt x="601" y="85"/>
                    </a:lnTo>
                    <a:lnTo>
                      <a:pt x="602" y="87"/>
                    </a:lnTo>
                    <a:lnTo>
                      <a:pt x="601" y="83"/>
                    </a:lnTo>
                    <a:lnTo>
                      <a:pt x="595" y="76"/>
                    </a:lnTo>
                    <a:lnTo>
                      <a:pt x="595" y="75"/>
                    </a:lnTo>
                    <a:lnTo>
                      <a:pt x="597" y="73"/>
                    </a:lnTo>
                    <a:lnTo>
                      <a:pt x="599" y="71"/>
                    </a:lnTo>
                    <a:lnTo>
                      <a:pt x="597" y="69"/>
                    </a:lnTo>
                    <a:lnTo>
                      <a:pt x="594" y="69"/>
                    </a:lnTo>
                    <a:lnTo>
                      <a:pt x="592" y="68"/>
                    </a:lnTo>
                    <a:lnTo>
                      <a:pt x="588" y="66"/>
                    </a:lnTo>
                    <a:lnTo>
                      <a:pt x="585" y="64"/>
                    </a:lnTo>
                    <a:lnTo>
                      <a:pt x="582" y="64"/>
                    </a:lnTo>
                    <a:lnTo>
                      <a:pt x="580" y="62"/>
                    </a:lnTo>
                    <a:lnTo>
                      <a:pt x="580" y="61"/>
                    </a:lnTo>
                    <a:lnTo>
                      <a:pt x="578" y="61"/>
                    </a:lnTo>
                    <a:lnTo>
                      <a:pt x="573" y="59"/>
                    </a:lnTo>
                    <a:lnTo>
                      <a:pt x="573" y="57"/>
                    </a:lnTo>
                    <a:lnTo>
                      <a:pt x="576" y="52"/>
                    </a:lnTo>
                    <a:lnTo>
                      <a:pt x="582" y="52"/>
                    </a:lnTo>
                    <a:lnTo>
                      <a:pt x="585" y="52"/>
                    </a:lnTo>
                    <a:lnTo>
                      <a:pt x="588" y="54"/>
                    </a:lnTo>
                    <a:lnTo>
                      <a:pt x="590" y="57"/>
                    </a:lnTo>
                    <a:lnTo>
                      <a:pt x="594" y="61"/>
                    </a:lnTo>
                    <a:lnTo>
                      <a:pt x="594" y="57"/>
                    </a:lnTo>
                    <a:lnTo>
                      <a:pt x="595" y="50"/>
                    </a:lnTo>
                    <a:lnTo>
                      <a:pt x="597" y="50"/>
                    </a:lnTo>
                    <a:lnTo>
                      <a:pt x="602" y="52"/>
                    </a:lnTo>
                    <a:lnTo>
                      <a:pt x="606" y="52"/>
                    </a:lnTo>
                    <a:lnTo>
                      <a:pt x="608" y="52"/>
                    </a:lnTo>
                    <a:lnTo>
                      <a:pt x="609" y="52"/>
                    </a:lnTo>
                    <a:lnTo>
                      <a:pt x="611" y="54"/>
                    </a:lnTo>
                    <a:lnTo>
                      <a:pt x="615" y="54"/>
                    </a:lnTo>
                    <a:lnTo>
                      <a:pt x="620" y="54"/>
                    </a:lnTo>
                    <a:lnTo>
                      <a:pt x="629" y="55"/>
                    </a:lnTo>
                    <a:lnTo>
                      <a:pt x="634" y="59"/>
                    </a:lnTo>
                    <a:lnTo>
                      <a:pt x="635" y="61"/>
                    </a:lnTo>
                    <a:lnTo>
                      <a:pt x="634" y="64"/>
                    </a:lnTo>
                    <a:lnTo>
                      <a:pt x="634" y="66"/>
                    </a:lnTo>
                    <a:lnTo>
                      <a:pt x="634" y="68"/>
                    </a:lnTo>
                    <a:lnTo>
                      <a:pt x="639" y="71"/>
                    </a:lnTo>
                    <a:lnTo>
                      <a:pt x="646" y="71"/>
                    </a:lnTo>
                    <a:lnTo>
                      <a:pt x="649" y="71"/>
                    </a:lnTo>
                    <a:lnTo>
                      <a:pt x="651" y="71"/>
                    </a:lnTo>
                    <a:lnTo>
                      <a:pt x="649" y="69"/>
                    </a:lnTo>
                    <a:lnTo>
                      <a:pt x="644" y="68"/>
                    </a:lnTo>
                    <a:lnTo>
                      <a:pt x="641" y="66"/>
                    </a:lnTo>
                    <a:lnTo>
                      <a:pt x="641" y="64"/>
                    </a:lnTo>
                    <a:lnTo>
                      <a:pt x="642" y="64"/>
                    </a:lnTo>
                    <a:lnTo>
                      <a:pt x="644" y="62"/>
                    </a:lnTo>
                    <a:lnTo>
                      <a:pt x="644" y="61"/>
                    </a:lnTo>
                    <a:lnTo>
                      <a:pt x="642" y="59"/>
                    </a:lnTo>
                    <a:lnTo>
                      <a:pt x="642" y="57"/>
                    </a:lnTo>
                    <a:lnTo>
                      <a:pt x="644" y="55"/>
                    </a:lnTo>
                    <a:lnTo>
                      <a:pt x="648" y="54"/>
                    </a:lnTo>
                    <a:lnTo>
                      <a:pt x="653" y="50"/>
                    </a:lnTo>
                    <a:lnTo>
                      <a:pt x="653" y="48"/>
                    </a:lnTo>
                    <a:lnTo>
                      <a:pt x="656" y="45"/>
                    </a:lnTo>
                    <a:lnTo>
                      <a:pt x="667" y="40"/>
                    </a:lnTo>
                    <a:lnTo>
                      <a:pt x="674" y="35"/>
                    </a:lnTo>
                    <a:lnTo>
                      <a:pt x="677" y="31"/>
                    </a:lnTo>
                    <a:lnTo>
                      <a:pt x="679" y="29"/>
                    </a:lnTo>
                    <a:lnTo>
                      <a:pt x="681" y="28"/>
                    </a:lnTo>
                    <a:lnTo>
                      <a:pt x="681" y="26"/>
                    </a:lnTo>
                    <a:lnTo>
                      <a:pt x="686" y="28"/>
                    </a:lnTo>
                    <a:lnTo>
                      <a:pt x="695" y="29"/>
                    </a:lnTo>
                    <a:lnTo>
                      <a:pt x="696" y="29"/>
                    </a:lnTo>
                    <a:lnTo>
                      <a:pt x="693" y="28"/>
                    </a:lnTo>
                    <a:lnTo>
                      <a:pt x="686" y="24"/>
                    </a:lnTo>
                    <a:lnTo>
                      <a:pt x="679" y="21"/>
                    </a:lnTo>
                    <a:lnTo>
                      <a:pt x="677" y="17"/>
                    </a:lnTo>
                    <a:lnTo>
                      <a:pt x="681" y="15"/>
                    </a:lnTo>
                    <a:lnTo>
                      <a:pt x="686" y="17"/>
                    </a:lnTo>
                    <a:lnTo>
                      <a:pt x="689" y="21"/>
                    </a:lnTo>
                    <a:lnTo>
                      <a:pt x="691" y="19"/>
                    </a:lnTo>
                    <a:lnTo>
                      <a:pt x="691" y="15"/>
                    </a:lnTo>
                    <a:lnTo>
                      <a:pt x="689" y="12"/>
                    </a:lnTo>
                    <a:lnTo>
                      <a:pt x="688" y="10"/>
                    </a:lnTo>
                    <a:lnTo>
                      <a:pt x="689" y="8"/>
                    </a:lnTo>
                    <a:lnTo>
                      <a:pt x="693" y="8"/>
                    </a:lnTo>
                    <a:lnTo>
                      <a:pt x="696" y="10"/>
                    </a:lnTo>
                    <a:lnTo>
                      <a:pt x="698" y="12"/>
                    </a:lnTo>
                    <a:lnTo>
                      <a:pt x="702" y="10"/>
                    </a:lnTo>
                    <a:lnTo>
                      <a:pt x="703" y="10"/>
                    </a:lnTo>
                    <a:lnTo>
                      <a:pt x="707" y="10"/>
                    </a:lnTo>
                    <a:lnTo>
                      <a:pt x="710" y="15"/>
                    </a:lnTo>
                    <a:lnTo>
                      <a:pt x="712" y="19"/>
                    </a:lnTo>
                    <a:lnTo>
                      <a:pt x="714" y="19"/>
                    </a:lnTo>
                    <a:lnTo>
                      <a:pt x="716" y="14"/>
                    </a:lnTo>
                    <a:lnTo>
                      <a:pt x="717" y="8"/>
                    </a:lnTo>
                    <a:lnTo>
                      <a:pt x="719" y="8"/>
                    </a:lnTo>
                    <a:lnTo>
                      <a:pt x="723" y="12"/>
                    </a:lnTo>
                    <a:lnTo>
                      <a:pt x="724" y="14"/>
                    </a:lnTo>
                    <a:lnTo>
                      <a:pt x="730" y="14"/>
                    </a:lnTo>
                    <a:lnTo>
                      <a:pt x="735" y="14"/>
                    </a:lnTo>
                    <a:lnTo>
                      <a:pt x="736" y="15"/>
                    </a:lnTo>
                    <a:lnTo>
                      <a:pt x="735" y="15"/>
                    </a:lnTo>
                    <a:lnTo>
                      <a:pt x="719" y="29"/>
                    </a:lnTo>
                    <a:lnTo>
                      <a:pt x="712" y="36"/>
                    </a:lnTo>
                    <a:lnTo>
                      <a:pt x="712" y="38"/>
                    </a:lnTo>
                    <a:lnTo>
                      <a:pt x="712" y="40"/>
                    </a:lnTo>
                    <a:lnTo>
                      <a:pt x="714" y="42"/>
                    </a:lnTo>
                    <a:lnTo>
                      <a:pt x="710" y="47"/>
                    </a:lnTo>
                    <a:lnTo>
                      <a:pt x="709" y="48"/>
                    </a:lnTo>
                    <a:lnTo>
                      <a:pt x="709" y="50"/>
                    </a:lnTo>
                    <a:lnTo>
                      <a:pt x="709" y="52"/>
                    </a:lnTo>
                    <a:lnTo>
                      <a:pt x="705" y="57"/>
                    </a:lnTo>
                    <a:lnTo>
                      <a:pt x="702" y="62"/>
                    </a:lnTo>
                    <a:lnTo>
                      <a:pt x="702" y="64"/>
                    </a:lnTo>
                    <a:lnTo>
                      <a:pt x="702" y="66"/>
                    </a:lnTo>
                    <a:lnTo>
                      <a:pt x="705" y="64"/>
                    </a:lnTo>
                    <a:lnTo>
                      <a:pt x="707" y="62"/>
                    </a:lnTo>
                    <a:lnTo>
                      <a:pt x="710" y="64"/>
                    </a:lnTo>
                    <a:lnTo>
                      <a:pt x="712" y="64"/>
                    </a:lnTo>
                    <a:lnTo>
                      <a:pt x="717" y="59"/>
                    </a:lnTo>
                    <a:lnTo>
                      <a:pt x="721" y="54"/>
                    </a:lnTo>
                    <a:lnTo>
                      <a:pt x="721" y="50"/>
                    </a:lnTo>
                    <a:lnTo>
                      <a:pt x="721" y="47"/>
                    </a:lnTo>
                    <a:lnTo>
                      <a:pt x="726" y="42"/>
                    </a:lnTo>
                    <a:lnTo>
                      <a:pt x="747" y="21"/>
                    </a:lnTo>
                    <a:lnTo>
                      <a:pt x="756" y="14"/>
                    </a:lnTo>
                    <a:lnTo>
                      <a:pt x="759" y="10"/>
                    </a:lnTo>
                    <a:lnTo>
                      <a:pt x="763" y="10"/>
                    </a:lnTo>
                    <a:lnTo>
                      <a:pt x="764" y="12"/>
                    </a:lnTo>
                    <a:lnTo>
                      <a:pt x="764" y="14"/>
                    </a:lnTo>
                    <a:lnTo>
                      <a:pt x="763" y="21"/>
                    </a:lnTo>
                    <a:lnTo>
                      <a:pt x="761" y="26"/>
                    </a:lnTo>
                    <a:lnTo>
                      <a:pt x="761" y="29"/>
                    </a:lnTo>
                    <a:lnTo>
                      <a:pt x="761" y="35"/>
                    </a:lnTo>
                    <a:lnTo>
                      <a:pt x="757" y="42"/>
                    </a:lnTo>
                    <a:lnTo>
                      <a:pt x="757" y="47"/>
                    </a:lnTo>
                    <a:lnTo>
                      <a:pt x="761" y="45"/>
                    </a:lnTo>
                    <a:lnTo>
                      <a:pt x="770" y="42"/>
                    </a:lnTo>
                    <a:lnTo>
                      <a:pt x="773" y="42"/>
                    </a:lnTo>
                    <a:lnTo>
                      <a:pt x="775" y="40"/>
                    </a:lnTo>
                    <a:lnTo>
                      <a:pt x="773" y="36"/>
                    </a:lnTo>
                    <a:lnTo>
                      <a:pt x="773" y="33"/>
                    </a:lnTo>
                    <a:lnTo>
                      <a:pt x="775" y="31"/>
                    </a:lnTo>
                    <a:lnTo>
                      <a:pt x="777" y="29"/>
                    </a:lnTo>
                    <a:lnTo>
                      <a:pt x="778" y="28"/>
                    </a:lnTo>
                    <a:lnTo>
                      <a:pt x="778" y="24"/>
                    </a:lnTo>
                    <a:lnTo>
                      <a:pt x="782" y="24"/>
                    </a:lnTo>
                    <a:lnTo>
                      <a:pt x="785" y="22"/>
                    </a:lnTo>
                    <a:lnTo>
                      <a:pt x="785" y="19"/>
                    </a:lnTo>
                    <a:lnTo>
                      <a:pt x="789" y="17"/>
                    </a:lnTo>
                    <a:lnTo>
                      <a:pt x="790" y="15"/>
                    </a:lnTo>
                    <a:lnTo>
                      <a:pt x="785" y="14"/>
                    </a:lnTo>
                    <a:lnTo>
                      <a:pt x="782" y="14"/>
                    </a:lnTo>
                    <a:lnTo>
                      <a:pt x="780" y="12"/>
                    </a:lnTo>
                    <a:lnTo>
                      <a:pt x="780" y="10"/>
                    </a:lnTo>
                    <a:lnTo>
                      <a:pt x="780" y="8"/>
                    </a:lnTo>
                    <a:lnTo>
                      <a:pt x="784" y="5"/>
                    </a:lnTo>
                    <a:lnTo>
                      <a:pt x="785" y="5"/>
                    </a:lnTo>
                    <a:lnTo>
                      <a:pt x="789" y="7"/>
                    </a:lnTo>
                    <a:lnTo>
                      <a:pt x="790" y="7"/>
                    </a:lnTo>
                    <a:lnTo>
                      <a:pt x="792" y="7"/>
                    </a:lnTo>
                    <a:lnTo>
                      <a:pt x="794" y="3"/>
                    </a:lnTo>
                    <a:lnTo>
                      <a:pt x="796" y="0"/>
                    </a:lnTo>
                    <a:lnTo>
                      <a:pt x="797" y="0"/>
                    </a:lnTo>
                    <a:lnTo>
                      <a:pt x="801" y="1"/>
                    </a:lnTo>
                    <a:lnTo>
                      <a:pt x="803" y="3"/>
                    </a:lnTo>
                    <a:lnTo>
                      <a:pt x="806" y="5"/>
                    </a:lnTo>
                    <a:lnTo>
                      <a:pt x="811" y="3"/>
                    </a:lnTo>
                    <a:lnTo>
                      <a:pt x="817" y="3"/>
                    </a:lnTo>
                    <a:lnTo>
                      <a:pt x="817" y="5"/>
                    </a:lnTo>
                    <a:lnTo>
                      <a:pt x="818" y="7"/>
                    </a:lnTo>
                    <a:lnTo>
                      <a:pt x="818" y="8"/>
                    </a:lnTo>
                    <a:lnTo>
                      <a:pt x="822" y="8"/>
                    </a:lnTo>
                    <a:lnTo>
                      <a:pt x="827" y="7"/>
                    </a:lnTo>
                    <a:lnTo>
                      <a:pt x="829" y="8"/>
                    </a:lnTo>
                    <a:lnTo>
                      <a:pt x="829" y="10"/>
                    </a:lnTo>
                    <a:lnTo>
                      <a:pt x="829" y="12"/>
                    </a:lnTo>
                    <a:lnTo>
                      <a:pt x="827" y="14"/>
                    </a:lnTo>
                    <a:lnTo>
                      <a:pt x="822" y="17"/>
                    </a:lnTo>
                    <a:lnTo>
                      <a:pt x="815" y="19"/>
                    </a:lnTo>
                    <a:lnTo>
                      <a:pt x="813" y="21"/>
                    </a:lnTo>
                    <a:lnTo>
                      <a:pt x="811" y="26"/>
                    </a:lnTo>
                    <a:lnTo>
                      <a:pt x="813" y="26"/>
                    </a:lnTo>
                    <a:lnTo>
                      <a:pt x="818" y="24"/>
                    </a:lnTo>
                    <a:lnTo>
                      <a:pt x="822" y="26"/>
                    </a:lnTo>
                    <a:lnTo>
                      <a:pt x="820" y="28"/>
                    </a:lnTo>
                    <a:lnTo>
                      <a:pt x="817" y="31"/>
                    </a:lnTo>
                    <a:lnTo>
                      <a:pt x="811" y="35"/>
                    </a:lnTo>
                    <a:lnTo>
                      <a:pt x="806" y="38"/>
                    </a:lnTo>
                    <a:lnTo>
                      <a:pt x="806" y="40"/>
                    </a:lnTo>
                    <a:lnTo>
                      <a:pt x="810" y="42"/>
                    </a:lnTo>
                    <a:lnTo>
                      <a:pt x="815" y="40"/>
                    </a:lnTo>
                    <a:lnTo>
                      <a:pt x="818" y="40"/>
                    </a:lnTo>
                    <a:lnTo>
                      <a:pt x="820" y="40"/>
                    </a:lnTo>
                    <a:lnTo>
                      <a:pt x="825" y="42"/>
                    </a:lnTo>
                    <a:lnTo>
                      <a:pt x="827" y="43"/>
                    </a:lnTo>
                    <a:lnTo>
                      <a:pt x="825" y="38"/>
                    </a:lnTo>
                    <a:lnTo>
                      <a:pt x="825" y="29"/>
                    </a:lnTo>
                    <a:lnTo>
                      <a:pt x="827" y="24"/>
                    </a:lnTo>
                    <a:lnTo>
                      <a:pt x="829" y="21"/>
                    </a:lnTo>
                    <a:lnTo>
                      <a:pt x="832" y="17"/>
                    </a:lnTo>
                    <a:lnTo>
                      <a:pt x="837" y="15"/>
                    </a:lnTo>
                    <a:lnTo>
                      <a:pt x="843" y="15"/>
                    </a:lnTo>
                    <a:lnTo>
                      <a:pt x="848" y="15"/>
                    </a:lnTo>
                    <a:lnTo>
                      <a:pt x="853" y="17"/>
                    </a:lnTo>
                    <a:lnTo>
                      <a:pt x="857" y="21"/>
                    </a:lnTo>
                    <a:lnTo>
                      <a:pt x="857" y="22"/>
                    </a:lnTo>
                    <a:lnTo>
                      <a:pt x="857" y="24"/>
                    </a:lnTo>
                    <a:lnTo>
                      <a:pt x="857" y="26"/>
                    </a:lnTo>
                    <a:lnTo>
                      <a:pt x="864" y="26"/>
                    </a:lnTo>
                    <a:lnTo>
                      <a:pt x="871" y="24"/>
                    </a:lnTo>
                    <a:lnTo>
                      <a:pt x="872" y="26"/>
                    </a:lnTo>
                    <a:lnTo>
                      <a:pt x="872" y="28"/>
                    </a:lnTo>
                    <a:lnTo>
                      <a:pt x="878" y="26"/>
                    </a:lnTo>
                    <a:lnTo>
                      <a:pt x="881" y="26"/>
                    </a:lnTo>
                    <a:lnTo>
                      <a:pt x="883" y="26"/>
                    </a:lnTo>
                    <a:lnTo>
                      <a:pt x="888" y="29"/>
                    </a:lnTo>
                    <a:lnTo>
                      <a:pt x="890" y="33"/>
                    </a:lnTo>
                    <a:lnTo>
                      <a:pt x="893" y="35"/>
                    </a:lnTo>
                    <a:lnTo>
                      <a:pt x="897" y="35"/>
                    </a:lnTo>
                    <a:lnTo>
                      <a:pt x="900" y="36"/>
                    </a:lnTo>
                    <a:lnTo>
                      <a:pt x="902" y="40"/>
                    </a:lnTo>
                    <a:lnTo>
                      <a:pt x="905" y="42"/>
                    </a:lnTo>
                    <a:lnTo>
                      <a:pt x="911" y="43"/>
                    </a:lnTo>
                    <a:lnTo>
                      <a:pt x="914" y="43"/>
                    </a:lnTo>
                    <a:lnTo>
                      <a:pt x="916" y="45"/>
                    </a:lnTo>
                    <a:lnTo>
                      <a:pt x="918" y="47"/>
                    </a:lnTo>
                    <a:lnTo>
                      <a:pt x="918" y="48"/>
                    </a:lnTo>
                    <a:lnTo>
                      <a:pt x="916" y="52"/>
                    </a:lnTo>
                    <a:lnTo>
                      <a:pt x="914" y="54"/>
                    </a:lnTo>
                    <a:lnTo>
                      <a:pt x="911" y="54"/>
                    </a:lnTo>
                    <a:lnTo>
                      <a:pt x="907" y="54"/>
                    </a:lnTo>
                    <a:lnTo>
                      <a:pt x="902" y="54"/>
                    </a:lnTo>
                    <a:lnTo>
                      <a:pt x="898" y="55"/>
                    </a:lnTo>
                    <a:lnTo>
                      <a:pt x="891" y="61"/>
                    </a:lnTo>
                    <a:lnTo>
                      <a:pt x="886" y="64"/>
                    </a:lnTo>
                    <a:lnTo>
                      <a:pt x="881" y="66"/>
                    </a:lnTo>
                    <a:lnTo>
                      <a:pt x="872" y="66"/>
                    </a:lnTo>
                    <a:lnTo>
                      <a:pt x="864" y="64"/>
                    </a:lnTo>
                    <a:lnTo>
                      <a:pt x="844" y="61"/>
                    </a:lnTo>
                    <a:lnTo>
                      <a:pt x="834" y="61"/>
                    </a:lnTo>
                    <a:lnTo>
                      <a:pt x="831" y="62"/>
                    </a:lnTo>
                    <a:lnTo>
                      <a:pt x="834" y="64"/>
                    </a:lnTo>
                    <a:lnTo>
                      <a:pt x="839" y="64"/>
                    </a:lnTo>
                    <a:lnTo>
                      <a:pt x="844" y="66"/>
                    </a:lnTo>
                    <a:lnTo>
                      <a:pt x="850" y="69"/>
                    </a:lnTo>
                    <a:lnTo>
                      <a:pt x="858" y="71"/>
                    </a:lnTo>
                    <a:lnTo>
                      <a:pt x="864" y="71"/>
                    </a:lnTo>
                    <a:lnTo>
                      <a:pt x="867" y="73"/>
                    </a:lnTo>
                    <a:lnTo>
                      <a:pt x="869" y="75"/>
                    </a:lnTo>
                    <a:lnTo>
                      <a:pt x="871" y="76"/>
                    </a:lnTo>
                    <a:lnTo>
                      <a:pt x="871" y="82"/>
                    </a:lnTo>
                    <a:lnTo>
                      <a:pt x="869" y="85"/>
                    </a:lnTo>
                    <a:lnTo>
                      <a:pt x="867" y="87"/>
                    </a:lnTo>
                    <a:lnTo>
                      <a:pt x="869" y="89"/>
                    </a:lnTo>
                    <a:lnTo>
                      <a:pt x="878" y="87"/>
                    </a:lnTo>
                    <a:lnTo>
                      <a:pt x="883" y="85"/>
                    </a:lnTo>
                    <a:lnTo>
                      <a:pt x="884" y="82"/>
                    </a:lnTo>
                    <a:lnTo>
                      <a:pt x="888" y="78"/>
                    </a:lnTo>
                    <a:lnTo>
                      <a:pt x="890" y="80"/>
                    </a:lnTo>
                    <a:lnTo>
                      <a:pt x="893" y="83"/>
                    </a:lnTo>
                    <a:lnTo>
                      <a:pt x="897" y="83"/>
                    </a:lnTo>
                    <a:lnTo>
                      <a:pt x="902" y="83"/>
                    </a:lnTo>
                    <a:lnTo>
                      <a:pt x="909" y="83"/>
                    </a:lnTo>
                    <a:lnTo>
                      <a:pt x="912" y="90"/>
                    </a:lnTo>
                    <a:lnTo>
                      <a:pt x="912" y="94"/>
                    </a:lnTo>
                    <a:lnTo>
                      <a:pt x="912" y="97"/>
                    </a:lnTo>
                    <a:lnTo>
                      <a:pt x="911" y="99"/>
                    </a:lnTo>
                    <a:lnTo>
                      <a:pt x="909" y="99"/>
                    </a:lnTo>
                    <a:lnTo>
                      <a:pt x="902" y="99"/>
                    </a:lnTo>
                    <a:lnTo>
                      <a:pt x="895" y="97"/>
                    </a:lnTo>
                    <a:lnTo>
                      <a:pt x="888" y="94"/>
                    </a:lnTo>
                    <a:lnTo>
                      <a:pt x="886" y="95"/>
                    </a:lnTo>
                    <a:lnTo>
                      <a:pt x="884" y="99"/>
                    </a:lnTo>
                    <a:lnTo>
                      <a:pt x="881" y="102"/>
                    </a:lnTo>
                    <a:lnTo>
                      <a:pt x="878" y="104"/>
                    </a:lnTo>
                    <a:lnTo>
                      <a:pt x="867" y="108"/>
                    </a:lnTo>
                    <a:lnTo>
                      <a:pt x="858" y="111"/>
                    </a:lnTo>
                    <a:lnTo>
                      <a:pt x="855" y="115"/>
                    </a:lnTo>
                    <a:lnTo>
                      <a:pt x="853" y="118"/>
                    </a:lnTo>
                    <a:lnTo>
                      <a:pt x="853" y="125"/>
                    </a:lnTo>
                    <a:lnTo>
                      <a:pt x="851" y="130"/>
                    </a:lnTo>
                    <a:lnTo>
                      <a:pt x="848" y="130"/>
                    </a:lnTo>
                    <a:lnTo>
                      <a:pt x="843" y="130"/>
                    </a:lnTo>
                    <a:close/>
                    <a:moveTo>
                      <a:pt x="320" y="176"/>
                    </a:moveTo>
                    <a:lnTo>
                      <a:pt x="320" y="176"/>
                    </a:lnTo>
                    <a:lnTo>
                      <a:pt x="322" y="174"/>
                    </a:lnTo>
                    <a:lnTo>
                      <a:pt x="324" y="174"/>
                    </a:lnTo>
                    <a:lnTo>
                      <a:pt x="326" y="176"/>
                    </a:lnTo>
                    <a:lnTo>
                      <a:pt x="326" y="177"/>
                    </a:lnTo>
                    <a:lnTo>
                      <a:pt x="324" y="179"/>
                    </a:lnTo>
                    <a:lnTo>
                      <a:pt x="322" y="179"/>
                    </a:lnTo>
                    <a:lnTo>
                      <a:pt x="320" y="177"/>
                    </a:lnTo>
                    <a:lnTo>
                      <a:pt x="320" y="176"/>
                    </a:lnTo>
                    <a:close/>
                    <a:moveTo>
                      <a:pt x="508" y="59"/>
                    </a:moveTo>
                    <a:lnTo>
                      <a:pt x="508" y="59"/>
                    </a:lnTo>
                    <a:lnTo>
                      <a:pt x="512" y="59"/>
                    </a:lnTo>
                    <a:lnTo>
                      <a:pt x="514" y="59"/>
                    </a:lnTo>
                    <a:lnTo>
                      <a:pt x="517" y="61"/>
                    </a:lnTo>
                    <a:lnTo>
                      <a:pt x="517" y="62"/>
                    </a:lnTo>
                    <a:lnTo>
                      <a:pt x="515" y="62"/>
                    </a:lnTo>
                    <a:lnTo>
                      <a:pt x="512" y="62"/>
                    </a:lnTo>
                    <a:lnTo>
                      <a:pt x="508" y="61"/>
                    </a:lnTo>
                    <a:lnTo>
                      <a:pt x="508" y="59"/>
                    </a:lnTo>
                    <a:close/>
                    <a:moveTo>
                      <a:pt x="399" y="134"/>
                    </a:moveTo>
                    <a:lnTo>
                      <a:pt x="399" y="134"/>
                    </a:lnTo>
                    <a:lnTo>
                      <a:pt x="402" y="134"/>
                    </a:lnTo>
                    <a:lnTo>
                      <a:pt x="406" y="134"/>
                    </a:lnTo>
                    <a:lnTo>
                      <a:pt x="409" y="136"/>
                    </a:lnTo>
                    <a:lnTo>
                      <a:pt x="409" y="137"/>
                    </a:lnTo>
                    <a:lnTo>
                      <a:pt x="406" y="139"/>
                    </a:lnTo>
                    <a:lnTo>
                      <a:pt x="402" y="137"/>
                    </a:lnTo>
                    <a:lnTo>
                      <a:pt x="399" y="136"/>
                    </a:lnTo>
                    <a:lnTo>
                      <a:pt x="399" y="134"/>
                    </a:lnTo>
                    <a:close/>
                    <a:moveTo>
                      <a:pt x="355" y="200"/>
                    </a:moveTo>
                    <a:lnTo>
                      <a:pt x="355" y="200"/>
                    </a:lnTo>
                    <a:lnTo>
                      <a:pt x="352" y="200"/>
                    </a:lnTo>
                    <a:lnTo>
                      <a:pt x="352" y="196"/>
                    </a:lnTo>
                    <a:lnTo>
                      <a:pt x="353" y="195"/>
                    </a:lnTo>
                    <a:lnTo>
                      <a:pt x="355" y="195"/>
                    </a:lnTo>
                    <a:lnTo>
                      <a:pt x="359" y="198"/>
                    </a:lnTo>
                    <a:lnTo>
                      <a:pt x="355" y="200"/>
                    </a:lnTo>
                    <a:close/>
                    <a:moveTo>
                      <a:pt x="418" y="146"/>
                    </a:moveTo>
                    <a:lnTo>
                      <a:pt x="418" y="146"/>
                    </a:lnTo>
                    <a:lnTo>
                      <a:pt x="420" y="144"/>
                    </a:lnTo>
                    <a:lnTo>
                      <a:pt x="421" y="144"/>
                    </a:lnTo>
                    <a:lnTo>
                      <a:pt x="427" y="144"/>
                    </a:lnTo>
                    <a:lnTo>
                      <a:pt x="428" y="146"/>
                    </a:lnTo>
                    <a:lnTo>
                      <a:pt x="428" y="148"/>
                    </a:lnTo>
                    <a:lnTo>
                      <a:pt x="427" y="148"/>
                    </a:lnTo>
                    <a:lnTo>
                      <a:pt x="420" y="149"/>
                    </a:lnTo>
                    <a:lnTo>
                      <a:pt x="418" y="148"/>
                    </a:lnTo>
                    <a:lnTo>
                      <a:pt x="418" y="146"/>
                    </a:lnTo>
                    <a:close/>
                    <a:moveTo>
                      <a:pt x="430" y="141"/>
                    </a:moveTo>
                    <a:lnTo>
                      <a:pt x="430" y="141"/>
                    </a:lnTo>
                    <a:lnTo>
                      <a:pt x="430" y="139"/>
                    </a:lnTo>
                    <a:lnTo>
                      <a:pt x="430" y="137"/>
                    </a:lnTo>
                    <a:lnTo>
                      <a:pt x="434" y="136"/>
                    </a:lnTo>
                    <a:lnTo>
                      <a:pt x="437" y="137"/>
                    </a:lnTo>
                    <a:lnTo>
                      <a:pt x="439" y="139"/>
                    </a:lnTo>
                    <a:lnTo>
                      <a:pt x="437" y="141"/>
                    </a:lnTo>
                    <a:lnTo>
                      <a:pt x="434" y="141"/>
                    </a:lnTo>
                    <a:lnTo>
                      <a:pt x="430" y="141"/>
                    </a:lnTo>
                    <a:close/>
                    <a:moveTo>
                      <a:pt x="484" y="66"/>
                    </a:moveTo>
                    <a:lnTo>
                      <a:pt x="484" y="66"/>
                    </a:lnTo>
                    <a:lnTo>
                      <a:pt x="484" y="64"/>
                    </a:lnTo>
                    <a:lnTo>
                      <a:pt x="486" y="62"/>
                    </a:lnTo>
                    <a:lnTo>
                      <a:pt x="487" y="62"/>
                    </a:lnTo>
                    <a:lnTo>
                      <a:pt x="489" y="62"/>
                    </a:lnTo>
                    <a:lnTo>
                      <a:pt x="491" y="62"/>
                    </a:lnTo>
                    <a:lnTo>
                      <a:pt x="493" y="61"/>
                    </a:lnTo>
                    <a:lnTo>
                      <a:pt x="494" y="62"/>
                    </a:lnTo>
                    <a:lnTo>
                      <a:pt x="493" y="64"/>
                    </a:lnTo>
                    <a:lnTo>
                      <a:pt x="489" y="68"/>
                    </a:lnTo>
                    <a:lnTo>
                      <a:pt x="486" y="68"/>
                    </a:lnTo>
                    <a:lnTo>
                      <a:pt x="484" y="68"/>
                    </a:lnTo>
                    <a:lnTo>
                      <a:pt x="484" y="66"/>
                    </a:lnTo>
                    <a:close/>
                    <a:moveTo>
                      <a:pt x="500" y="61"/>
                    </a:moveTo>
                    <a:lnTo>
                      <a:pt x="500" y="61"/>
                    </a:lnTo>
                    <a:lnTo>
                      <a:pt x="498" y="61"/>
                    </a:lnTo>
                    <a:lnTo>
                      <a:pt x="498" y="59"/>
                    </a:lnTo>
                    <a:lnTo>
                      <a:pt x="500" y="55"/>
                    </a:lnTo>
                    <a:lnTo>
                      <a:pt x="501" y="54"/>
                    </a:lnTo>
                    <a:lnTo>
                      <a:pt x="505" y="54"/>
                    </a:lnTo>
                    <a:lnTo>
                      <a:pt x="505" y="55"/>
                    </a:lnTo>
                    <a:lnTo>
                      <a:pt x="505" y="57"/>
                    </a:lnTo>
                    <a:lnTo>
                      <a:pt x="503" y="61"/>
                    </a:lnTo>
                    <a:lnTo>
                      <a:pt x="500" y="61"/>
                    </a:lnTo>
                    <a:close/>
                    <a:moveTo>
                      <a:pt x="515" y="76"/>
                    </a:moveTo>
                    <a:lnTo>
                      <a:pt x="515" y="76"/>
                    </a:lnTo>
                    <a:lnTo>
                      <a:pt x="519" y="73"/>
                    </a:lnTo>
                    <a:lnTo>
                      <a:pt x="522" y="71"/>
                    </a:lnTo>
                    <a:lnTo>
                      <a:pt x="526" y="69"/>
                    </a:lnTo>
                    <a:lnTo>
                      <a:pt x="528" y="71"/>
                    </a:lnTo>
                    <a:lnTo>
                      <a:pt x="524" y="75"/>
                    </a:lnTo>
                    <a:lnTo>
                      <a:pt x="521" y="76"/>
                    </a:lnTo>
                    <a:lnTo>
                      <a:pt x="517" y="78"/>
                    </a:lnTo>
                    <a:lnTo>
                      <a:pt x="515" y="78"/>
                    </a:lnTo>
                    <a:lnTo>
                      <a:pt x="515" y="76"/>
                    </a:lnTo>
                    <a:close/>
                    <a:moveTo>
                      <a:pt x="559" y="68"/>
                    </a:moveTo>
                    <a:lnTo>
                      <a:pt x="559" y="68"/>
                    </a:lnTo>
                    <a:lnTo>
                      <a:pt x="562" y="66"/>
                    </a:lnTo>
                    <a:lnTo>
                      <a:pt x="564" y="68"/>
                    </a:lnTo>
                    <a:lnTo>
                      <a:pt x="568" y="69"/>
                    </a:lnTo>
                    <a:lnTo>
                      <a:pt x="566" y="71"/>
                    </a:lnTo>
                    <a:lnTo>
                      <a:pt x="561" y="71"/>
                    </a:lnTo>
                    <a:lnTo>
                      <a:pt x="559" y="71"/>
                    </a:lnTo>
                    <a:lnTo>
                      <a:pt x="559" y="68"/>
                    </a:lnTo>
                    <a:close/>
                    <a:moveTo>
                      <a:pt x="555" y="73"/>
                    </a:moveTo>
                    <a:lnTo>
                      <a:pt x="555" y="73"/>
                    </a:lnTo>
                    <a:lnTo>
                      <a:pt x="557" y="75"/>
                    </a:lnTo>
                    <a:lnTo>
                      <a:pt x="555" y="78"/>
                    </a:lnTo>
                    <a:lnTo>
                      <a:pt x="552" y="82"/>
                    </a:lnTo>
                    <a:lnTo>
                      <a:pt x="550" y="82"/>
                    </a:lnTo>
                    <a:lnTo>
                      <a:pt x="550" y="80"/>
                    </a:lnTo>
                    <a:lnTo>
                      <a:pt x="552" y="76"/>
                    </a:lnTo>
                    <a:lnTo>
                      <a:pt x="554" y="73"/>
                    </a:lnTo>
                    <a:lnTo>
                      <a:pt x="555" y="73"/>
                    </a:lnTo>
                    <a:close/>
                    <a:moveTo>
                      <a:pt x="669" y="10"/>
                    </a:moveTo>
                    <a:lnTo>
                      <a:pt x="669" y="10"/>
                    </a:lnTo>
                    <a:lnTo>
                      <a:pt x="669" y="7"/>
                    </a:lnTo>
                    <a:lnTo>
                      <a:pt x="670" y="7"/>
                    </a:lnTo>
                    <a:lnTo>
                      <a:pt x="674" y="7"/>
                    </a:lnTo>
                    <a:lnTo>
                      <a:pt x="677" y="8"/>
                    </a:lnTo>
                    <a:lnTo>
                      <a:pt x="679" y="10"/>
                    </a:lnTo>
                    <a:lnTo>
                      <a:pt x="676" y="12"/>
                    </a:lnTo>
                    <a:lnTo>
                      <a:pt x="672" y="12"/>
                    </a:lnTo>
                    <a:lnTo>
                      <a:pt x="669" y="10"/>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04" name="Google Shape;1004;p58"/>
              <p:cNvSpPr/>
              <p:nvPr/>
            </p:nvSpPr>
            <p:spPr>
              <a:xfrm>
                <a:off x="4204" y="2822"/>
                <a:ext cx="148" cy="138"/>
              </a:xfrm>
              <a:custGeom>
                <a:rect b="b" l="l" r="r" t="t"/>
                <a:pathLst>
                  <a:path extrusionOk="0" h="353" w="379">
                    <a:moveTo>
                      <a:pt x="0" y="0"/>
                    </a:moveTo>
                    <a:lnTo>
                      <a:pt x="0" y="0"/>
                    </a:lnTo>
                    <a:lnTo>
                      <a:pt x="10" y="2"/>
                    </a:lnTo>
                    <a:lnTo>
                      <a:pt x="22" y="5"/>
                    </a:lnTo>
                    <a:lnTo>
                      <a:pt x="52" y="17"/>
                    </a:lnTo>
                    <a:lnTo>
                      <a:pt x="81" y="31"/>
                    </a:lnTo>
                    <a:lnTo>
                      <a:pt x="95" y="38"/>
                    </a:lnTo>
                    <a:lnTo>
                      <a:pt x="107" y="42"/>
                    </a:lnTo>
                    <a:lnTo>
                      <a:pt x="116" y="43"/>
                    </a:lnTo>
                    <a:lnTo>
                      <a:pt x="123" y="47"/>
                    </a:lnTo>
                    <a:lnTo>
                      <a:pt x="132" y="54"/>
                    </a:lnTo>
                    <a:lnTo>
                      <a:pt x="137" y="59"/>
                    </a:lnTo>
                    <a:lnTo>
                      <a:pt x="142" y="61"/>
                    </a:lnTo>
                    <a:lnTo>
                      <a:pt x="146" y="63"/>
                    </a:lnTo>
                    <a:lnTo>
                      <a:pt x="153" y="63"/>
                    </a:lnTo>
                    <a:lnTo>
                      <a:pt x="161" y="68"/>
                    </a:lnTo>
                    <a:lnTo>
                      <a:pt x="172" y="75"/>
                    </a:lnTo>
                    <a:lnTo>
                      <a:pt x="181" y="84"/>
                    </a:lnTo>
                    <a:lnTo>
                      <a:pt x="191" y="92"/>
                    </a:lnTo>
                    <a:lnTo>
                      <a:pt x="198" y="101"/>
                    </a:lnTo>
                    <a:lnTo>
                      <a:pt x="202" y="108"/>
                    </a:lnTo>
                    <a:lnTo>
                      <a:pt x="203" y="115"/>
                    </a:lnTo>
                    <a:lnTo>
                      <a:pt x="200" y="122"/>
                    </a:lnTo>
                    <a:lnTo>
                      <a:pt x="198" y="127"/>
                    </a:lnTo>
                    <a:lnTo>
                      <a:pt x="200" y="129"/>
                    </a:lnTo>
                    <a:lnTo>
                      <a:pt x="202" y="131"/>
                    </a:lnTo>
                    <a:lnTo>
                      <a:pt x="215" y="134"/>
                    </a:lnTo>
                    <a:lnTo>
                      <a:pt x="224" y="138"/>
                    </a:lnTo>
                    <a:lnTo>
                      <a:pt x="231" y="141"/>
                    </a:lnTo>
                    <a:lnTo>
                      <a:pt x="238" y="148"/>
                    </a:lnTo>
                    <a:lnTo>
                      <a:pt x="243" y="151"/>
                    </a:lnTo>
                    <a:lnTo>
                      <a:pt x="247" y="153"/>
                    </a:lnTo>
                    <a:lnTo>
                      <a:pt x="252" y="151"/>
                    </a:lnTo>
                    <a:lnTo>
                      <a:pt x="257" y="151"/>
                    </a:lnTo>
                    <a:lnTo>
                      <a:pt x="261" y="155"/>
                    </a:lnTo>
                    <a:lnTo>
                      <a:pt x="266" y="158"/>
                    </a:lnTo>
                    <a:lnTo>
                      <a:pt x="269" y="164"/>
                    </a:lnTo>
                    <a:lnTo>
                      <a:pt x="275" y="174"/>
                    </a:lnTo>
                    <a:lnTo>
                      <a:pt x="275" y="179"/>
                    </a:lnTo>
                    <a:lnTo>
                      <a:pt x="273" y="183"/>
                    </a:lnTo>
                    <a:lnTo>
                      <a:pt x="271" y="185"/>
                    </a:lnTo>
                    <a:lnTo>
                      <a:pt x="268" y="185"/>
                    </a:lnTo>
                    <a:lnTo>
                      <a:pt x="259" y="185"/>
                    </a:lnTo>
                    <a:lnTo>
                      <a:pt x="249" y="185"/>
                    </a:lnTo>
                    <a:lnTo>
                      <a:pt x="245" y="186"/>
                    </a:lnTo>
                    <a:lnTo>
                      <a:pt x="242" y="186"/>
                    </a:lnTo>
                    <a:lnTo>
                      <a:pt x="240" y="188"/>
                    </a:lnTo>
                    <a:lnTo>
                      <a:pt x="240" y="191"/>
                    </a:lnTo>
                    <a:lnTo>
                      <a:pt x="242" y="197"/>
                    </a:lnTo>
                    <a:lnTo>
                      <a:pt x="247" y="205"/>
                    </a:lnTo>
                    <a:lnTo>
                      <a:pt x="252" y="214"/>
                    </a:lnTo>
                    <a:lnTo>
                      <a:pt x="268" y="230"/>
                    </a:lnTo>
                    <a:lnTo>
                      <a:pt x="273" y="235"/>
                    </a:lnTo>
                    <a:lnTo>
                      <a:pt x="278" y="238"/>
                    </a:lnTo>
                    <a:lnTo>
                      <a:pt x="282" y="242"/>
                    </a:lnTo>
                    <a:lnTo>
                      <a:pt x="285" y="249"/>
                    </a:lnTo>
                    <a:lnTo>
                      <a:pt x="290" y="265"/>
                    </a:lnTo>
                    <a:lnTo>
                      <a:pt x="292" y="273"/>
                    </a:lnTo>
                    <a:lnTo>
                      <a:pt x="297" y="279"/>
                    </a:lnTo>
                    <a:lnTo>
                      <a:pt x="303" y="282"/>
                    </a:lnTo>
                    <a:lnTo>
                      <a:pt x="306" y="284"/>
                    </a:lnTo>
                    <a:lnTo>
                      <a:pt x="311" y="282"/>
                    </a:lnTo>
                    <a:lnTo>
                      <a:pt x="320" y="280"/>
                    </a:lnTo>
                    <a:lnTo>
                      <a:pt x="325" y="282"/>
                    </a:lnTo>
                    <a:lnTo>
                      <a:pt x="325" y="285"/>
                    </a:lnTo>
                    <a:lnTo>
                      <a:pt x="323" y="289"/>
                    </a:lnTo>
                    <a:lnTo>
                      <a:pt x="322" y="294"/>
                    </a:lnTo>
                    <a:lnTo>
                      <a:pt x="322" y="299"/>
                    </a:lnTo>
                    <a:lnTo>
                      <a:pt x="322" y="301"/>
                    </a:lnTo>
                    <a:lnTo>
                      <a:pt x="325" y="303"/>
                    </a:lnTo>
                    <a:lnTo>
                      <a:pt x="334" y="306"/>
                    </a:lnTo>
                    <a:lnTo>
                      <a:pt x="344" y="306"/>
                    </a:lnTo>
                    <a:lnTo>
                      <a:pt x="348" y="308"/>
                    </a:lnTo>
                    <a:lnTo>
                      <a:pt x="346" y="312"/>
                    </a:lnTo>
                    <a:lnTo>
                      <a:pt x="344" y="315"/>
                    </a:lnTo>
                    <a:lnTo>
                      <a:pt x="341" y="319"/>
                    </a:lnTo>
                    <a:lnTo>
                      <a:pt x="341" y="320"/>
                    </a:lnTo>
                    <a:lnTo>
                      <a:pt x="343" y="322"/>
                    </a:lnTo>
                    <a:lnTo>
                      <a:pt x="350" y="326"/>
                    </a:lnTo>
                    <a:lnTo>
                      <a:pt x="363" y="331"/>
                    </a:lnTo>
                    <a:lnTo>
                      <a:pt x="372" y="334"/>
                    </a:lnTo>
                    <a:lnTo>
                      <a:pt x="376" y="336"/>
                    </a:lnTo>
                    <a:lnTo>
                      <a:pt x="379" y="341"/>
                    </a:lnTo>
                    <a:lnTo>
                      <a:pt x="377" y="345"/>
                    </a:lnTo>
                    <a:lnTo>
                      <a:pt x="376" y="348"/>
                    </a:lnTo>
                    <a:lnTo>
                      <a:pt x="370" y="350"/>
                    </a:lnTo>
                    <a:lnTo>
                      <a:pt x="365" y="352"/>
                    </a:lnTo>
                    <a:lnTo>
                      <a:pt x="360" y="353"/>
                    </a:lnTo>
                    <a:lnTo>
                      <a:pt x="355" y="353"/>
                    </a:lnTo>
                    <a:lnTo>
                      <a:pt x="351" y="352"/>
                    </a:lnTo>
                    <a:lnTo>
                      <a:pt x="344" y="346"/>
                    </a:lnTo>
                    <a:lnTo>
                      <a:pt x="339" y="345"/>
                    </a:lnTo>
                    <a:lnTo>
                      <a:pt x="332" y="341"/>
                    </a:lnTo>
                    <a:lnTo>
                      <a:pt x="322" y="338"/>
                    </a:lnTo>
                    <a:lnTo>
                      <a:pt x="306" y="334"/>
                    </a:lnTo>
                    <a:lnTo>
                      <a:pt x="278" y="329"/>
                    </a:lnTo>
                    <a:lnTo>
                      <a:pt x="271" y="326"/>
                    </a:lnTo>
                    <a:lnTo>
                      <a:pt x="266" y="322"/>
                    </a:lnTo>
                    <a:lnTo>
                      <a:pt x="261" y="319"/>
                    </a:lnTo>
                    <a:lnTo>
                      <a:pt x="255" y="312"/>
                    </a:lnTo>
                    <a:lnTo>
                      <a:pt x="242" y="292"/>
                    </a:lnTo>
                    <a:lnTo>
                      <a:pt x="233" y="280"/>
                    </a:lnTo>
                    <a:lnTo>
                      <a:pt x="226" y="270"/>
                    </a:lnTo>
                    <a:lnTo>
                      <a:pt x="217" y="254"/>
                    </a:lnTo>
                    <a:lnTo>
                      <a:pt x="212" y="247"/>
                    </a:lnTo>
                    <a:lnTo>
                      <a:pt x="205" y="242"/>
                    </a:lnTo>
                    <a:lnTo>
                      <a:pt x="198" y="238"/>
                    </a:lnTo>
                    <a:lnTo>
                      <a:pt x="188" y="237"/>
                    </a:lnTo>
                    <a:lnTo>
                      <a:pt x="177" y="235"/>
                    </a:lnTo>
                    <a:lnTo>
                      <a:pt x="172" y="232"/>
                    </a:lnTo>
                    <a:lnTo>
                      <a:pt x="168" y="230"/>
                    </a:lnTo>
                    <a:lnTo>
                      <a:pt x="167" y="228"/>
                    </a:lnTo>
                    <a:lnTo>
                      <a:pt x="167" y="226"/>
                    </a:lnTo>
                    <a:lnTo>
                      <a:pt x="165" y="225"/>
                    </a:lnTo>
                    <a:lnTo>
                      <a:pt x="153" y="228"/>
                    </a:lnTo>
                    <a:lnTo>
                      <a:pt x="146" y="230"/>
                    </a:lnTo>
                    <a:lnTo>
                      <a:pt x="139" y="228"/>
                    </a:lnTo>
                    <a:lnTo>
                      <a:pt x="134" y="225"/>
                    </a:lnTo>
                    <a:lnTo>
                      <a:pt x="128" y="218"/>
                    </a:lnTo>
                    <a:lnTo>
                      <a:pt x="132" y="228"/>
                    </a:lnTo>
                    <a:lnTo>
                      <a:pt x="132" y="233"/>
                    </a:lnTo>
                    <a:lnTo>
                      <a:pt x="132" y="237"/>
                    </a:lnTo>
                    <a:lnTo>
                      <a:pt x="130" y="238"/>
                    </a:lnTo>
                    <a:lnTo>
                      <a:pt x="125" y="240"/>
                    </a:lnTo>
                    <a:lnTo>
                      <a:pt x="123" y="244"/>
                    </a:lnTo>
                    <a:lnTo>
                      <a:pt x="123" y="247"/>
                    </a:lnTo>
                    <a:lnTo>
                      <a:pt x="120" y="249"/>
                    </a:lnTo>
                    <a:lnTo>
                      <a:pt x="109" y="252"/>
                    </a:lnTo>
                    <a:lnTo>
                      <a:pt x="106" y="252"/>
                    </a:lnTo>
                    <a:lnTo>
                      <a:pt x="102" y="254"/>
                    </a:lnTo>
                    <a:lnTo>
                      <a:pt x="104" y="256"/>
                    </a:lnTo>
                    <a:lnTo>
                      <a:pt x="109" y="259"/>
                    </a:lnTo>
                    <a:lnTo>
                      <a:pt x="116" y="266"/>
                    </a:lnTo>
                    <a:lnTo>
                      <a:pt x="120" y="273"/>
                    </a:lnTo>
                    <a:lnTo>
                      <a:pt x="120" y="279"/>
                    </a:lnTo>
                    <a:lnTo>
                      <a:pt x="120" y="280"/>
                    </a:lnTo>
                    <a:lnTo>
                      <a:pt x="118" y="282"/>
                    </a:lnTo>
                    <a:lnTo>
                      <a:pt x="114" y="284"/>
                    </a:lnTo>
                    <a:lnTo>
                      <a:pt x="111" y="284"/>
                    </a:lnTo>
                    <a:lnTo>
                      <a:pt x="107" y="285"/>
                    </a:lnTo>
                    <a:lnTo>
                      <a:pt x="101" y="291"/>
                    </a:lnTo>
                    <a:lnTo>
                      <a:pt x="95" y="294"/>
                    </a:lnTo>
                    <a:lnTo>
                      <a:pt x="92" y="296"/>
                    </a:lnTo>
                    <a:lnTo>
                      <a:pt x="87" y="296"/>
                    </a:lnTo>
                    <a:lnTo>
                      <a:pt x="81" y="294"/>
                    </a:lnTo>
                    <a:lnTo>
                      <a:pt x="74" y="291"/>
                    </a:lnTo>
                    <a:lnTo>
                      <a:pt x="67" y="291"/>
                    </a:lnTo>
                    <a:lnTo>
                      <a:pt x="54" y="291"/>
                    </a:lnTo>
                    <a:lnTo>
                      <a:pt x="41" y="291"/>
                    </a:lnTo>
                    <a:lnTo>
                      <a:pt x="36" y="291"/>
                    </a:lnTo>
                    <a:lnTo>
                      <a:pt x="33" y="289"/>
                    </a:lnTo>
                    <a:lnTo>
                      <a:pt x="20" y="272"/>
                    </a:lnTo>
                    <a:lnTo>
                      <a:pt x="12" y="261"/>
                    </a:lnTo>
                    <a:lnTo>
                      <a:pt x="1" y="252"/>
                    </a:lnTo>
                    <a:lnTo>
                      <a:pt x="0" y="0"/>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05" name="Google Shape;1005;p58"/>
              <p:cNvSpPr/>
              <p:nvPr/>
            </p:nvSpPr>
            <p:spPr>
              <a:xfrm>
                <a:off x="4144" y="2809"/>
                <a:ext cx="19" cy="6"/>
              </a:xfrm>
              <a:custGeom>
                <a:rect b="b" l="l" r="r" t="t"/>
                <a:pathLst>
                  <a:path extrusionOk="0" h="14" w="48">
                    <a:moveTo>
                      <a:pt x="15" y="10"/>
                    </a:moveTo>
                    <a:lnTo>
                      <a:pt x="15" y="10"/>
                    </a:lnTo>
                    <a:lnTo>
                      <a:pt x="5" y="3"/>
                    </a:lnTo>
                    <a:lnTo>
                      <a:pt x="0" y="0"/>
                    </a:lnTo>
                    <a:lnTo>
                      <a:pt x="3" y="0"/>
                    </a:lnTo>
                    <a:lnTo>
                      <a:pt x="15" y="2"/>
                    </a:lnTo>
                    <a:lnTo>
                      <a:pt x="45" y="5"/>
                    </a:lnTo>
                    <a:lnTo>
                      <a:pt x="48" y="5"/>
                    </a:lnTo>
                    <a:lnTo>
                      <a:pt x="48" y="7"/>
                    </a:lnTo>
                    <a:lnTo>
                      <a:pt x="40" y="10"/>
                    </a:lnTo>
                    <a:lnTo>
                      <a:pt x="22" y="14"/>
                    </a:lnTo>
                    <a:lnTo>
                      <a:pt x="17" y="12"/>
                    </a:lnTo>
                    <a:lnTo>
                      <a:pt x="15" y="10"/>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06" name="Google Shape;1006;p58"/>
              <p:cNvSpPr/>
              <p:nvPr/>
            </p:nvSpPr>
            <p:spPr>
              <a:xfrm>
                <a:off x="4730" y="3049"/>
                <a:ext cx="18" cy="16"/>
              </a:xfrm>
              <a:custGeom>
                <a:rect b="b" l="l" r="r" t="t"/>
                <a:pathLst>
                  <a:path extrusionOk="0" h="38" w="49">
                    <a:moveTo>
                      <a:pt x="2" y="31"/>
                    </a:moveTo>
                    <a:lnTo>
                      <a:pt x="2" y="31"/>
                    </a:lnTo>
                    <a:lnTo>
                      <a:pt x="0" y="24"/>
                    </a:lnTo>
                    <a:lnTo>
                      <a:pt x="0" y="22"/>
                    </a:lnTo>
                    <a:lnTo>
                      <a:pt x="2" y="22"/>
                    </a:lnTo>
                    <a:lnTo>
                      <a:pt x="7" y="24"/>
                    </a:lnTo>
                    <a:lnTo>
                      <a:pt x="9" y="22"/>
                    </a:lnTo>
                    <a:lnTo>
                      <a:pt x="11" y="19"/>
                    </a:lnTo>
                    <a:lnTo>
                      <a:pt x="13" y="15"/>
                    </a:lnTo>
                    <a:lnTo>
                      <a:pt x="16" y="14"/>
                    </a:lnTo>
                    <a:lnTo>
                      <a:pt x="21" y="14"/>
                    </a:lnTo>
                    <a:lnTo>
                      <a:pt x="28" y="10"/>
                    </a:lnTo>
                    <a:lnTo>
                      <a:pt x="37" y="3"/>
                    </a:lnTo>
                    <a:lnTo>
                      <a:pt x="46" y="0"/>
                    </a:lnTo>
                    <a:lnTo>
                      <a:pt x="47" y="0"/>
                    </a:lnTo>
                    <a:lnTo>
                      <a:pt x="49" y="0"/>
                    </a:lnTo>
                    <a:lnTo>
                      <a:pt x="49" y="1"/>
                    </a:lnTo>
                    <a:lnTo>
                      <a:pt x="47" y="5"/>
                    </a:lnTo>
                    <a:lnTo>
                      <a:pt x="42" y="12"/>
                    </a:lnTo>
                    <a:lnTo>
                      <a:pt x="40" y="17"/>
                    </a:lnTo>
                    <a:lnTo>
                      <a:pt x="39" y="19"/>
                    </a:lnTo>
                    <a:lnTo>
                      <a:pt x="40" y="19"/>
                    </a:lnTo>
                    <a:lnTo>
                      <a:pt x="44" y="17"/>
                    </a:lnTo>
                    <a:lnTo>
                      <a:pt x="47" y="15"/>
                    </a:lnTo>
                    <a:lnTo>
                      <a:pt x="49" y="17"/>
                    </a:lnTo>
                    <a:lnTo>
                      <a:pt x="47" y="22"/>
                    </a:lnTo>
                    <a:lnTo>
                      <a:pt x="49" y="26"/>
                    </a:lnTo>
                    <a:lnTo>
                      <a:pt x="49" y="28"/>
                    </a:lnTo>
                    <a:lnTo>
                      <a:pt x="44" y="28"/>
                    </a:lnTo>
                    <a:lnTo>
                      <a:pt x="39" y="28"/>
                    </a:lnTo>
                    <a:lnTo>
                      <a:pt x="32" y="29"/>
                    </a:lnTo>
                    <a:lnTo>
                      <a:pt x="30" y="31"/>
                    </a:lnTo>
                    <a:lnTo>
                      <a:pt x="28" y="29"/>
                    </a:lnTo>
                    <a:lnTo>
                      <a:pt x="27" y="28"/>
                    </a:lnTo>
                    <a:lnTo>
                      <a:pt x="27" y="26"/>
                    </a:lnTo>
                    <a:lnTo>
                      <a:pt x="23" y="28"/>
                    </a:lnTo>
                    <a:lnTo>
                      <a:pt x="20" y="29"/>
                    </a:lnTo>
                    <a:lnTo>
                      <a:pt x="7" y="38"/>
                    </a:lnTo>
                    <a:lnTo>
                      <a:pt x="6" y="36"/>
                    </a:lnTo>
                    <a:lnTo>
                      <a:pt x="2" y="31"/>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07" name="Google Shape;1007;p58"/>
              <p:cNvSpPr/>
              <p:nvPr/>
            </p:nvSpPr>
            <p:spPr>
              <a:xfrm>
                <a:off x="4428" y="2891"/>
                <a:ext cx="15" cy="14"/>
              </a:xfrm>
              <a:custGeom>
                <a:rect b="b" l="l" r="r" t="t"/>
                <a:pathLst>
                  <a:path extrusionOk="0" h="36" w="42">
                    <a:moveTo>
                      <a:pt x="5" y="1"/>
                    </a:moveTo>
                    <a:lnTo>
                      <a:pt x="5" y="1"/>
                    </a:lnTo>
                    <a:lnTo>
                      <a:pt x="21" y="12"/>
                    </a:lnTo>
                    <a:lnTo>
                      <a:pt x="25" y="15"/>
                    </a:lnTo>
                    <a:lnTo>
                      <a:pt x="28" y="22"/>
                    </a:lnTo>
                    <a:lnTo>
                      <a:pt x="30" y="26"/>
                    </a:lnTo>
                    <a:lnTo>
                      <a:pt x="31" y="29"/>
                    </a:lnTo>
                    <a:lnTo>
                      <a:pt x="38" y="33"/>
                    </a:lnTo>
                    <a:lnTo>
                      <a:pt x="42" y="34"/>
                    </a:lnTo>
                    <a:lnTo>
                      <a:pt x="38" y="36"/>
                    </a:lnTo>
                    <a:lnTo>
                      <a:pt x="35" y="36"/>
                    </a:lnTo>
                    <a:lnTo>
                      <a:pt x="31" y="34"/>
                    </a:lnTo>
                    <a:lnTo>
                      <a:pt x="23" y="31"/>
                    </a:lnTo>
                    <a:lnTo>
                      <a:pt x="18" y="24"/>
                    </a:lnTo>
                    <a:lnTo>
                      <a:pt x="12" y="19"/>
                    </a:lnTo>
                    <a:lnTo>
                      <a:pt x="11" y="15"/>
                    </a:lnTo>
                    <a:lnTo>
                      <a:pt x="7" y="13"/>
                    </a:lnTo>
                    <a:lnTo>
                      <a:pt x="4" y="10"/>
                    </a:lnTo>
                    <a:lnTo>
                      <a:pt x="2" y="7"/>
                    </a:lnTo>
                    <a:lnTo>
                      <a:pt x="0" y="1"/>
                    </a:lnTo>
                    <a:lnTo>
                      <a:pt x="2" y="0"/>
                    </a:lnTo>
                    <a:lnTo>
                      <a:pt x="5" y="1"/>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08" name="Google Shape;1008;p58"/>
              <p:cNvSpPr/>
              <p:nvPr/>
            </p:nvSpPr>
            <p:spPr>
              <a:xfrm>
                <a:off x="4492" y="2952"/>
                <a:ext cx="16" cy="10"/>
              </a:xfrm>
              <a:custGeom>
                <a:rect b="b" l="l" r="r" t="t"/>
                <a:pathLst>
                  <a:path extrusionOk="0" h="26" w="38">
                    <a:moveTo>
                      <a:pt x="2" y="0"/>
                    </a:moveTo>
                    <a:lnTo>
                      <a:pt x="2" y="0"/>
                    </a:lnTo>
                    <a:lnTo>
                      <a:pt x="4" y="0"/>
                    </a:lnTo>
                    <a:lnTo>
                      <a:pt x="7" y="0"/>
                    </a:lnTo>
                    <a:lnTo>
                      <a:pt x="14" y="4"/>
                    </a:lnTo>
                    <a:lnTo>
                      <a:pt x="21" y="7"/>
                    </a:lnTo>
                    <a:lnTo>
                      <a:pt x="28" y="9"/>
                    </a:lnTo>
                    <a:lnTo>
                      <a:pt x="31" y="11"/>
                    </a:lnTo>
                    <a:lnTo>
                      <a:pt x="33" y="12"/>
                    </a:lnTo>
                    <a:lnTo>
                      <a:pt x="37" y="18"/>
                    </a:lnTo>
                    <a:lnTo>
                      <a:pt x="38" y="25"/>
                    </a:lnTo>
                    <a:lnTo>
                      <a:pt x="38" y="26"/>
                    </a:lnTo>
                    <a:lnTo>
                      <a:pt x="35" y="26"/>
                    </a:lnTo>
                    <a:lnTo>
                      <a:pt x="30" y="25"/>
                    </a:lnTo>
                    <a:lnTo>
                      <a:pt x="21" y="23"/>
                    </a:lnTo>
                    <a:lnTo>
                      <a:pt x="12" y="18"/>
                    </a:lnTo>
                    <a:lnTo>
                      <a:pt x="10" y="16"/>
                    </a:lnTo>
                    <a:lnTo>
                      <a:pt x="9" y="12"/>
                    </a:lnTo>
                    <a:lnTo>
                      <a:pt x="9" y="9"/>
                    </a:lnTo>
                    <a:lnTo>
                      <a:pt x="7" y="7"/>
                    </a:lnTo>
                    <a:lnTo>
                      <a:pt x="4" y="5"/>
                    </a:lnTo>
                    <a:lnTo>
                      <a:pt x="2" y="4"/>
                    </a:lnTo>
                    <a:lnTo>
                      <a:pt x="0" y="2"/>
                    </a:lnTo>
                    <a:lnTo>
                      <a:pt x="2" y="0"/>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09" name="Google Shape;1009;p58"/>
              <p:cNvSpPr/>
              <p:nvPr/>
            </p:nvSpPr>
            <p:spPr>
              <a:xfrm>
                <a:off x="4580" y="3035"/>
                <a:ext cx="5" cy="4"/>
              </a:xfrm>
              <a:custGeom>
                <a:rect b="b" l="l" r="r" t="t"/>
                <a:pathLst>
                  <a:path extrusionOk="0" h="9" w="13">
                    <a:moveTo>
                      <a:pt x="2" y="9"/>
                    </a:moveTo>
                    <a:lnTo>
                      <a:pt x="2" y="9"/>
                    </a:lnTo>
                    <a:lnTo>
                      <a:pt x="0" y="7"/>
                    </a:lnTo>
                    <a:lnTo>
                      <a:pt x="0" y="5"/>
                    </a:lnTo>
                    <a:lnTo>
                      <a:pt x="4" y="2"/>
                    </a:lnTo>
                    <a:lnTo>
                      <a:pt x="7" y="0"/>
                    </a:lnTo>
                    <a:lnTo>
                      <a:pt x="11" y="0"/>
                    </a:lnTo>
                    <a:lnTo>
                      <a:pt x="13" y="2"/>
                    </a:lnTo>
                    <a:lnTo>
                      <a:pt x="11" y="4"/>
                    </a:lnTo>
                    <a:lnTo>
                      <a:pt x="9" y="5"/>
                    </a:lnTo>
                    <a:lnTo>
                      <a:pt x="2" y="9"/>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10" name="Google Shape;1010;p58"/>
              <p:cNvSpPr/>
              <p:nvPr/>
            </p:nvSpPr>
            <p:spPr>
              <a:xfrm>
                <a:off x="4527" y="3118"/>
                <a:ext cx="42" cy="39"/>
              </a:xfrm>
              <a:custGeom>
                <a:rect b="b" l="l" r="r" t="t"/>
                <a:pathLst>
                  <a:path extrusionOk="0" h="98" w="104">
                    <a:moveTo>
                      <a:pt x="67" y="59"/>
                    </a:moveTo>
                    <a:lnTo>
                      <a:pt x="50" y="44"/>
                    </a:lnTo>
                    <a:lnTo>
                      <a:pt x="48" y="40"/>
                    </a:lnTo>
                    <a:lnTo>
                      <a:pt x="45" y="35"/>
                    </a:lnTo>
                    <a:lnTo>
                      <a:pt x="33" y="23"/>
                    </a:lnTo>
                    <a:lnTo>
                      <a:pt x="19" y="12"/>
                    </a:lnTo>
                    <a:lnTo>
                      <a:pt x="10" y="6"/>
                    </a:lnTo>
                    <a:lnTo>
                      <a:pt x="10" y="11"/>
                    </a:lnTo>
                    <a:lnTo>
                      <a:pt x="5" y="4"/>
                    </a:lnTo>
                    <a:lnTo>
                      <a:pt x="1" y="2"/>
                    </a:lnTo>
                    <a:lnTo>
                      <a:pt x="0" y="0"/>
                    </a:lnTo>
                    <a:lnTo>
                      <a:pt x="1" y="7"/>
                    </a:lnTo>
                    <a:lnTo>
                      <a:pt x="12" y="25"/>
                    </a:lnTo>
                    <a:lnTo>
                      <a:pt x="12" y="28"/>
                    </a:lnTo>
                    <a:lnTo>
                      <a:pt x="14" y="30"/>
                    </a:lnTo>
                    <a:lnTo>
                      <a:pt x="12" y="30"/>
                    </a:lnTo>
                    <a:lnTo>
                      <a:pt x="22" y="39"/>
                    </a:lnTo>
                    <a:lnTo>
                      <a:pt x="27" y="42"/>
                    </a:lnTo>
                    <a:lnTo>
                      <a:pt x="33" y="56"/>
                    </a:lnTo>
                    <a:lnTo>
                      <a:pt x="34" y="53"/>
                    </a:lnTo>
                    <a:lnTo>
                      <a:pt x="36" y="58"/>
                    </a:lnTo>
                    <a:lnTo>
                      <a:pt x="38" y="58"/>
                    </a:lnTo>
                    <a:lnTo>
                      <a:pt x="43" y="63"/>
                    </a:lnTo>
                    <a:lnTo>
                      <a:pt x="48" y="66"/>
                    </a:lnTo>
                    <a:lnTo>
                      <a:pt x="55" y="72"/>
                    </a:lnTo>
                    <a:lnTo>
                      <a:pt x="62" y="77"/>
                    </a:lnTo>
                    <a:lnTo>
                      <a:pt x="69" y="82"/>
                    </a:lnTo>
                    <a:lnTo>
                      <a:pt x="85" y="91"/>
                    </a:lnTo>
                    <a:lnTo>
                      <a:pt x="85" y="94"/>
                    </a:lnTo>
                    <a:lnTo>
                      <a:pt x="85" y="96"/>
                    </a:lnTo>
                    <a:lnTo>
                      <a:pt x="85" y="98"/>
                    </a:lnTo>
                    <a:lnTo>
                      <a:pt x="101" y="93"/>
                    </a:lnTo>
                    <a:lnTo>
                      <a:pt x="104" y="91"/>
                    </a:lnTo>
                    <a:lnTo>
                      <a:pt x="104" y="89"/>
                    </a:lnTo>
                    <a:lnTo>
                      <a:pt x="95" y="82"/>
                    </a:lnTo>
                    <a:lnTo>
                      <a:pt x="74" y="63"/>
                    </a:lnTo>
                    <a:lnTo>
                      <a:pt x="71" y="59"/>
                    </a:lnTo>
                    <a:lnTo>
                      <a:pt x="67" y="58"/>
                    </a:lnTo>
                    <a:lnTo>
                      <a:pt x="67" y="59"/>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11" name="Google Shape;1011;p58"/>
              <p:cNvSpPr/>
              <p:nvPr/>
            </p:nvSpPr>
            <p:spPr>
              <a:xfrm>
                <a:off x="2669" y="1264"/>
                <a:ext cx="2204" cy="814"/>
              </a:xfrm>
              <a:custGeom>
                <a:rect b="b" l="l" r="r" t="t"/>
                <a:pathLst>
                  <a:path extrusionOk="0" h="2086" w="5689">
                    <a:moveTo>
                      <a:pt x="5640" y="712"/>
                    </a:moveTo>
                    <a:lnTo>
                      <a:pt x="5640" y="712"/>
                    </a:lnTo>
                    <a:lnTo>
                      <a:pt x="5633" y="704"/>
                    </a:lnTo>
                    <a:lnTo>
                      <a:pt x="5624" y="697"/>
                    </a:lnTo>
                    <a:lnTo>
                      <a:pt x="5615" y="693"/>
                    </a:lnTo>
                    <a:lnTo>
                      <a:pt x="5605" y="690"/>
                    </a:lnTo>
                    <a:lnTo>
                      <a:pt x="5581" y="688"/>
                    </a:lnTo>
                    <a:lnTo>
                      <a:pt x="5553" y="686"/>
                    </a:lnTo>
                    <a:lnTo>
                      <a:pt x="5546" y="686"/>
                    </a:lnTo>
                    <a:lnTo>
                      <a:pt x="5542" y="690"/>
                    </a:lnTo>
                    <a:lnTo>
                      <a:pt x="5541" y="691"/>
                    </a:lnTo>
                    <a:lnTo>
                      <a:pt x="5541" y="697"/>
                    </a:lnTo>
                    <a:lnTo>
                      <a:pt x="5544" y="707"/>
                    </a:lnTo>
                    <a:lnTo>
                      <a:pt x="5549" y="718"/>
                    </a:lnTo>
                    <a:lnTo>
                      <a:pt x="5554" y="726"/>
                    </a:lnTo>
                    <a:lnTo>
                      <a:pt x="5556" y="733"/>
                    </a:lnTo>
                    <a:lnTo>
                      <a:pt x="5556" y="735"/>
                    </a:lnTo>
                    <a:lnTo>
                      <a:pt x="5553" y="735"/>
                    </a:lnTo>
                    <a:lnTo>
                      <a:pt x="5539" y="728"/>
                    </a:lnTo>
                    <a:lnTo>
                      <a:pt x="5532" y="723"/>
                    </a:lnTo>
                    <a:lnTo>
                      <a:pt x="5527" y="718"/>
                    </a:lnTo>
                    <a:lnTo>
                      <a:pt x="5523" y="714"/>
                    </a:lnTo>
                    <a:lnTo>
                      <a:pt x="5521" y="709"/>
                    </a:lnTo>
                    <a:lnTo>
                      <a:pt x="5521" y="698"/>
                    </a:lnTo>
                    <a:lnTo>
                      <a:pt x="5523" y="688"/>
                    </a:lnTo>
                    <a:lnTo>
                      <a:pt x="5523" y="678"/>
                    </a:lnTo>
                    <a:lnTo>
                      <a:pt x="5521" y="672"/>
                    </a:lnTo>
                    <a:lnTo>
                      <a:pt x="5520" y="667"/>
                    </a:lnTo>
                    <a:lnTo>
                      <a:pt x="5514" y="660"/>
                    </a:lnTo>
                    <a:lnTo>
                      <a:pt x="5506" y="655"/>
                    </a:lnTo>
                    <a:lnTo>
                      <a:pt x="5495" y="648"/>
                    </a:lnTo>
                    <a:lnTo>
                      <a:pt x="5481" y="641"/>
                    </a:lnTo>
                    <a:lnTo>
                      <a:pt x="5450" y="625"/>
                    </a:lnTo>
                    <a:lnTo>
                      <a:pt x="5419" y="610"/>
                    </a:lnTo>
                    <a:lnTo>
                      <a:pt x="5359" y="580"/>
                    </a:lnTo>
                    <a:lnTo>
                      <a:pt x="5359" y="575"/>
                    </a:lnTo>
                    <a:lnTo>
                      <a:pt x="5333" y="563"/>
                    </a:lnTo>
                    <a:lnTo>
                      <a:pt x="5307" y="550"/>
                    </a:lnTo>
                    <a:lnTo>
                      <a:pt x="5281" y="542"/>
                    </a:lnTo>
                    <a:lnTo>
                      <a:pt x="5253" y="535"/>
                    </a:lnTo>
                    <a:lnTo>
                      <a:pt x="5215" y="524"/>
                    </a:lnTo>
                    <a:lnTo>
                      <a:pt x="5199" y="521"/>
                    </a:lnTo>
                    <a:lnTo>
                      <a:pt x="5178" y="517"/>
                    </a:lnTo>
                    <a:lnTo>
                      <a:pt x="5126" y="514"/>
                    </a:lnTo>
                    <a:lnTo>
                      <a:pt x="5091" y="510"/>
                    </a:lnTo>
                    <a:lnTo>
                      <a:pt x="5069" y="505"/>
                    </a:lnTo>
                    <a:lnTo>
                      <a:pt x="5053" y="500"/>
                    </a:lnTo>
                    <a:lnTo>
                      <a:pt x="5044" y="496"/>
                    </a:lnTo>
                    <a:lnTo>
                      <a:pt x="5037" y="495"/>
                    </a:lnTo>
                    <a:lnTo>
                      <a:pt x="5034" y="496"/>
                    </a:lnTo>
                    <a:lnTo>
                      <a:pt x="5027" y="503"/>
                    </a:lnTo>
                    <a:lnTo>
                      <a:pt x="5018" y="517"/>
                    </a:lnTo>
                    <a:lnTo>
                      <a:pt x="5013" y="524"/>
                    </a:lnTo>
                    <a:lnTo>
                      <a:pt x="5011" y="531"/>
                    </a:lnTo>
                    <a:lnTo>
                      <a:pt x="5011" y="535"/>
                    </a:lnTo>
                    <a:lnTo>
                      <a:pt x="5013" y="540"/>
                    </a:lnTo>
                    <a:lnTo>
                      <a:pt x="5016" y="542"/>
                    </a:lnTo>
                    <a:lnTo>
                      <a:pt x="5020" y="545"/>
                    </a:lnTo>
                    <a:lnTo>
                      <a:pt x="5030" y="549"/>
                    </a:lnTo>
                    <a:lnTo>
                      <a:pt x="5039" y="552"/>
                    </a:lnTo>
                    <a:lnTo>
                      <a:pt x="5043" y="554"/>
                    </a:lnTo>
                    <a:lnTo>
                      <a:pt x="5044" y="557"/>
                    </a:lnTo>
                    <a:lnTo>
                      <a:pt x="5044" y="561"/>
                    </a:lnTo>
                    <a:lnTo>
                      <a:pt x="5043" y="564"/>
                    </a:lnTo>
                    <a:lnTo>
                      <a:pt x="5039" y="571"/>
                    </a:lnTo>
                    <a:lnTo>
                      <a:pt x="5030" y="578"/>
                    </a:lnTo>
                    <a:lnTo>
                      <a:pt x="5016" y="589"/>
                    </a:lnTo>
                    <a:lnTo>
                      <a:pt x="5011" y="592"/>
                    </a:lnTo>
                    <a:lnTo>
                      <a:pt x="5006" y="592"/>
                    </a:lnTo>
                    <a:lnTo>
                      <a:pt x="5002" y="592"/>
                    </a:lnTo>
                    <a:lnTo>
                      <a:pt x="4999" y="590"/>
                    </a:lnTo>
                    <a:lnTo>
                      <a:pt x="4994" y="585"/>
                    </a:lnTo>
                    <a:lnTo>
                      <a:pt x="4989" y="578"/>
                    </a:lnTo>
                    <a:lnTo>
                      <a:pt x="4983" y="570"/>
                    </a:lnTo>
                    <a:lnTo>
                      <a:pt x="4978" y="566"/>
                    </a:lnTo>
                    <a:lnTo>
                      <a:pt x="4973" y="564"/>
                    </a:lnTo>
                    <a:lnTo>
                      <a:pt x="4968" y="563"/>
                    </a:lnTo>
                    <a:lnTo>
                      <a:pt x="4961" y="563"/>
                    </a:lnTo>
                    <a:lnTo>
                      <a:pt x="4954" y="563"/>
                    </a:lnTo>
                    <a:lnTo>
                      <a:pt x="4949" y="561"/>
                    </a:lnTo>
                    <a:lnTo>
                      <a:pt x="4947" y="559"/>
                    </a:lnTo>
                    <a:lnTo>
                      <a:pt x="4945" y="556"/>
                    </a:lnTo>
                    <a:lnTo>
                      <a:pt x="4943" y="549"/>
                    </a:lnTo>
                    <a:lnTo>
                      <a:pt x="4943" y="542"/>
                    </a:lnTo>
                    <a:lnTo>
                      <a:pt x="4943" y="535"/>
                    </a:lnTo>
                    <a:lnTo>
                      <a:pt x="4942" y="531"/>
                    </a:lnTo>
                    <a:lnTo>
                      <a:pt x="4938" y="531"/>
                    </a:lnTo>
                    <a:lnTo>
                      <a:pt x="4933" y="530"/>
                    </a:lnTo>
                    <a:lnTo>
                      <a:pt x="4928" y="530"/>
                    </a:lnTo>
                    <a:lnTo>
                      <a:pt x="4907" y="536"/>
                    </a:lnTo>
                    <a:lnTo>
                      <a:pt x="4895" y="540"/>
                    </a:lnTo>
                    <a:lnTo>
                      <a:pt x="4884" y="542"/>
                    </a:lnTo>
                    <a:lnTo>
                      <a:pt x="4874" y="543"/>
                    </a:lnTo>
                    <a:lnTo>
                      <a:pt x="4863" y="542"/>
                    </a:lnTo>
                    <a:lnTo>
                      <a:pt x="4848" y="540"/>
                    </a:lnTo>
                    <a:lnTo>
                      <a:pt x="4830" y="535"/>
                    </a:lnTo>
                    <a:lnTo>
                      <a:pt x="4814" y="531"/>
                    </a:lnTo>
                    <a:lnTo>
                      <a:pt x="4794" y="528"/>
                    </a:lnTo>
                    <a:lnTo>
                      <a:pt x="4783" y="526"/>
                    </a:lnTo>
                    <a:lnTo>
                      <a:pt x="4769" y="528"/>
                    </a:lnTo>
                    <a:lnTo>
                      <a:pt x="4755" y="530"/>
                    </a:lnTo>
                    <a:lnTo>
                      <a:pt x="4740" y="531"/>
                    </a:lnTo>
                    <a:lnTo>
                      <a:pt x="4710" y="536"/>
                    </a:lnTo>
                    <a:lnTo>
                      <a:pt x="4687" y="538"/>
                    </a:lnTo>
                    <a:lnTo>
                      <a:pt x="4670" y="536"/>
                    </a:lnTo>
                    <a:lnTo>
                      <a:pt x="4659" y="533"/>
                    </a:lnTo>
                    <a:lnTo>
                      <a:pt x="4656" y="530"/>
                    </a:lnTo>
                    <a:lnTo>
                      <a:pt x="4652" y="526"/>
                    </a:lnTo>
                    <a:lnTo>
                      <a:pt x="4651" y="519"/>
                    </a:lnTo>
                    <a:lnTo>
                      <a:pt x="4651" y="510"/>
                    </a:lnTo>
                    <a:lnTo>
                      <a:pt x="4654" y="500"/>
                    </a:lnTo>
                    <a:lnTo>
                      <a:pt x="4656" y="496"/>
                    </a:lnTo>
                    <a:lnTo>
                      <a:pt x="4656" y="491"/>
                    </a:lnTo>
                    <a:lnTo>
                      <a:pt x="4654" y="484"/>
                    </a:lnTo>
                    <a:lnTo>
                      <a:pt x="4651" y="479"/>
                    </a:lnTo>
                    <a:lnTo>
                      <a:pt x="4644" y="474"/>
                    </a:lnTo>
                    <a:lnTo>
                      <a:pt x="4637" y="467"/>
                    </a:lnTo>
                    <a:lnTo>
                      <a:pt x="4626" y="462"/>
                    </a:lnTo>
                    <a:lnTo>
                      <a:pt x="4616" y="456"/>
                    </a:lnTo>
                    <a:lnTo>
                      <a:pt x="4602" y="451"/>
                    </a:lnTo>
                    <a:lnTo>
                      <a:pt x="4588" y="448"/>
                    </a:lnTo>
                    <a:lnTo>
                      <a:pt x="4571" y="444"/>
                    </a:lnTo>
                    <a:lnTo>
                      <a:pt x="4553" y="442"/>
                    </a:lnTo>
                    <a:lnTo>
                      <a:pt x="4532" y="442"/>
                    </a:lnTo>
                    <a:lnTo>
                      <a:pt x="4511" y="442"/>
                    </a:lnTo>
                    <a:lnTo>
                      <a:pt x="4487" y="444"/>
                    </a:lnTo>
                    <a:lnTo>
                      <a:pt x="4463" y="449"/>
                    </a:lnTo>
                    <a:lnTo>
                      <a:pt x="4438" y="453"/>
                    </a:lnTo>
                    <a:lnTo>
                      <a:pt x="4417" y="453"/>
                    </a:lnTo>
                    <a:lnTo>
                      <a:pt x="4400" y="453"/>
                    </a:lnTo>
                    <a:lnTo>
                      <a:pt x="4384" y="451"/>
                    </a:lnTo>
                    <a:lnTo>
                      <a:pt x="4370" y="446"/>
                    </a:lnTo>
                    <a:lnTo>
                      <a:pt x="4360" y="441"/>
                    </a:lnTo>
                    <a:lnTo>
                      <a:pt x="4350" y="436"/>
                    </a:lnTo>
                    <a:lnTo>
                      <a:pt x="4341" y="427"/>
                    </a:lnTo>
                    <a:lnTo>
                      <a:pt x="4327" y="413"/>
                    </a:lnTo>
                    <a:lnTo>
                      <a:pt x="4316" y="397"/>
                    </a:lnTo>
                    <a:lnTo>
                      <a:pt x="4303" y="383"/>
                    </a:lnTo>
                    <a:lnTo>
                      <a:pt x="4296" y="378"/>
                    </a:lnTo>
                    <a:lnTo>
                      <a:pt x="4289" y="375"/>
                    </a:lnTo>
                    <a:lnTo>
                      <a:pt x="4271" y="369"/>
                    </a:lnTo>
                    <a:lnTo>
                      <a:pt x="4259" y="366"/>
                    </a:lnTo>
                    <a:lnTo>
                      <a:pt x="4236" y="364"/>
                    </a:lnTo>
                    <a:lnTo>
                      <a:pt x="4207" y="362"/>
                    </a:lnTo>
                    <a:lnTo>
                      <a:pt x="4186" y="359"/>
                    </a:lnTo>
                    <a:lnTo>
                      <a:pt x="4160" y="354"/>
                    </a:lnTo>
                    <a:lnTo>
                      <a:pt x="4134" y="348"/>
                    </a:lnTo>
                    <a:lnTo>
                      <a:pt x="4111" y="345"/>
                    </a:lnTo>
                    <a:lnTo>
                      <a:pt x="4074" y="341"/>
                    </a:lnTo>
                    <a:lnTo>
                      <a:pt x="4043" y="338"/>
                    </a:lnTo>
                    <a:lnTo>
                      <a:pt x="4024" y="336"/>
                    </a:lnTo>
                    <a:lnTo>
                      <a:pt x="4005" y="331"/>
                    </a:lnTo>
                    <a:lnTo>
                      <a:pt x="3987" y="328"/>
                    </a:lnTo>
                    <a:lnTo>
                      <a:pt x="3980" y="328"/>
                    </a:lnTo>
                    <a:lnTo>
                      <a:pt x="3979" y="329"/>
                    </a:lnTo>
                    <a:lnTo>
                      <a:pt x="3977" y="331"/>
                    </a:lnTo>
                    <a:lnTo>
                      <a:pt x="3979" y="336"/>
                    </a:lnTo>
                    <a:lnTo>
                      <a:pt x="3979" y="341"/>
                    </a:lnTo>
                    <a:lnTo>
                      <a:pt x="3977" y="343"/>
                    </a:lnTo>
                    <a:lnTo>
                      <a:pt x="3975" y="347"/>
                    </a:lnTo>
                    <a:lnTo>
                      <a:pt x="3972" y="348"/>
                    </a:lnTo>
                    <a:lnTo>
                      <a:pt x="3965" y="350"/>
                    </a:lnTo>
                    <a:lnTo>
                      <a:pt x="3946" y="354"/>
                    </a:lnTo>
                    <a:lnTo>
                      <a:pt x="3935" y="354"/>
                    </a:lnTo>
                    <a:lnTo>
                      <a:pt x="3928" y="357"/>
                    </a:lnTo>
                    <a:lnTo>
                      <a:pt x="3926" y="361"/>
                    </a:lnTo>
                    <a:lnTo>
                      <a:pt x="3925" y="366"/>
                    </a:lnTo>
                    <a:lnTo>
                      <a:pt x="3926" y="371"/>
                    </a:lnTo>
                    <a:lnTo>
                      <a:pt x="3930" y="378"/>
                    </a:lnTo>
                    <a:lnTo>
                      <a:pt x="3939" y="392"/>
                    </a:lnTo>
                    <a:lnTo>
                      <a:pt x="3947" y="402"/>
                    </a:lnTo>
                    <a:lnTo>
                      <a:pt x="3951" y="408"/>
                    </a:lnTo>
                    <a:lnTo>
                      <a:pt x="3953" y="413"/>
                    </a:lnTo>
                    <a:lnTo>
                      <a:pt x="3951" y="415"/>
                    </a:lnTo>
                    <a:lnTo>
                      <a:pt x="3947" y="416"/>
                    </a:lnTo>
                    <a:lnTo>
                      <a:pt x="3940" y="416"/>
                    </a:lnTo>
                    <a:lnTo>
                      <a:pt x="3930" y="415"/>
                    </a:lnTo>
                    <a:lnTo>
                      <a:pt x="3907" y="409"/>
                    </a:lnTo>
                    <a:lnTo>
                      <a:pt x="3892" y="408"/>
                    </a:lnTo>
                    <a:lnTo>
                      <a:pt x="3881" y="409"/>
                    </a:lnTo>
                    <a:lnTo>
                      <a:pt x="3872" y="411"/>
                    </a:lnTo>
                    <a:lnTo>
                      <a:pt x="3865" y="413"/>
                    </a:lnTo>
                    <a:lnTo>
                      <a:pt x="3857" y="415"/>
                    </a:lnTo>
                    <a:lnTo>
                      <a:pt x="3843" y="415"/>
                    </a:lnTo>
                    <a:lnTo>
                      <a:pt x="3825" y="411"/>
                    </a:lnTo>
                    <a:lnTo>
                      <a:pt x="3815" y="409"/>
                    </a:lnTo>
                    <a:lnTo>
                      <a:pt x="3806" y="409"/>
                    </a:lnTo>
                    <a:lnTo>
                      <a:pt x="3799" y="409"/>
                    </a:lnTo>
                    <a:lnTo>
                      <a:pt x="3792" y="411"/>
                    </a:lnTo>
                    <a:lnTo>
                      <a:pt x="3780" y="415"/>
                    </a:lnTo>
                    <a:lnTo>
                      <a:pt x="3768" y="420"/>
                    </a:lnTo>
                    <a:lnTo>
                      <a:pt x="3758" y="425"/>
                    </a:lnTo>
                    <a:lnTo>
                      <a:pt x="3752" y="425"/>
                    </a:lnTo>
                    <a:lnTo>
                      <a:pt x="3745" y="425"/>
                    </a:lnTo>
                    <a:lnTo>
                      <a:pt x="3738" y="423"/>
                    </a:lnTo>
                    <a:lnTo>
                      <a:pt x="3731" y="422"/>
                    </a:lnTo>
                    <a:lnTo>
                      <a:pt x="3723" y="416"/>
                    </a:lnTo>
                    <a:lnTo>
                      <a:pt x="3712" y="409"/>
                    </a:lnTo>
                    <a:lnTo>
                      <a:pt x="3704" y="404"/>
                    </a:lnTo>
                    <a:lnTo>
                      <a:pt x="3695" y="402"/>
                    </a:lnTo>
                    <a:lnTo>
                      <a:pt x="3688" y="402"/>
                    </a:lnTo>
                    <a:lnTo>
                      <a:pt x="3683" y="406"/>
                    </a:lnTo>
                    <a:lnTo>
                      <a:pt x="3677" y="411"/>
                    </a:lnTo>
                    <a:lnTo>
                      <a:pt x="3672" y="418"/>
                    </a:lnTo>
                    <a:lnTo>
                      <a:pt x="3663" y="434"/>
                    </a:lnTo>
                    <a:lnTo>
                      <a:pt x="3655" y="449"/>
                    </a:lnTo>
                    <a:lnTo>
                      <a:pt x="3651" y="456"/>
                    </a:lnTo>
                    <a:lnTo>
                      <a:pt x="3644" y="460"/>
                    </a:lnTo>
                    <a:lnTo>
                      <a:pt x="3639" y="462"/>
                    </a:lnTo>
                    <a:lnTo>
                      <a:pt x="3630" y="462"/>
                    </a:lnTo>
                    <a:lnTo>
                      <a:pt x="3622" y="456"/>
                    </a:lnTo>
                    <a:lnTo>
                      <a:pt x="3611" y="448"/>
                    </a:lnTo>
                    <a:lnTo>
                      <a:pt x="3575" y="413"/>
                    </a:lnTo>
                    <a:lnTo>
                      <a:pt x="3552" y="388"/>
                    </a:lnTo>
                    <a:lnTo>
                      <a:pt x="3542" y="380"/>
                    </a:lnTo>
                    <a:lnTo>
                      <a:pt x="3533" y="373"/>
                    </a:lnTo>
                    <a:lnTo>
                      <a:pt x="3522" y="366"/>
                    </a:lnTo>
                    <a:lnTo>
                      <a:pt x="3510" y="361"/>
                    </a:lnTo>
                    <a:lnTo>
                      <a:pt x="3503" y="359"/>
                    </a:lnTo>
                    <a:lnTo>
                      <a:pt x="3500" y="359"/>
                    </a:lnTo>
                    <a:lnTo>
                      <a:pt x="3496" y="361"/>
                    </a:lnTo>
                    <a:lnTo>
                      <a:pt x="3496" y="362"/>
                    </a:lnTo>
                    <a:lnTo>
                      <a:pt x="3498" y="369"/>
                    </a:lnTo>
                    <a:lnTo>
                      <a:pt x="3502" y="378"/>
                    </a:lnTo>
                    <a:lnTo>
                      <a:pt x="3505" y="387"/>
                    </a:lnTo>
                    <a:lnTo>
                      <a:pt x="3507" y="390"/>
                    </a:lnTo>
                    <a:lnTo>
                      <a:pt x="3507" y="392"/>
                    </a:lnTo>
                    <a:lnTo>
                      <a:pt x="3503" y="390"/>
                    </a:lnTo>
                    <a:lnTo>
                      <a:pt x="3495" y="383"/>
                    </a:lnTo>
                    <a:lnTo>
                      <a:pt x="3479" y="373"/>
                    </a:lnTo>
                    <a:lnTo>
                      <a:pt x="3460" y="362"/>
                    </a:lnTo>
                    <a:lnTo>
                      <a:pt x="3437" y="354"/>
                    </a:lnTo>
                    <a:lnTo>
                      <a:pt x="3413" y="345"/>
                    </a:lnTo>
                    <a:lnTo>
                      <a:pt x="3383" y="336"/>
                    </a:lnTo>
                    <a:lnTo>
                      <a:pt x="3350" y="329"/>
                    </a:lnTo>
                    <a:lnTo>
                      <a:pt x="3314" y="324"/>
                    </a:lnTo>
                    <a:lnTo>
                      <a:pt x="3273" y="321"/>
                    </a:lnTo>
                    <a:lnTo>
                      <a:pt x="3228" y="315"/>
                    </a:lnTo>
                    <a:lnTo>
                      <a:pt x="3213" y="314"/>
                    </a:lnTo>
                    <a:lnTo>
                      <a:pt x="3204" y="310"/>
                    </a:lnTo>
                    <a:lnTo>
                      <a:pt x="3197" y="307"/>
                    </a:lnTo>
                    <a:lnTo>
                      <a:pt x="3195" y="305"/>
                    </a:lnTo>
                    <a:lnTo>
                      <a:pt x="3195" y="301"/>
                    </a:lnTo>
                    <a:lnTo>
                      <a:pt x="3197" y="298"/>
                    </a:lnTo>
                    <a:lnTo>
                      <a:pt x="3204" y="293"/>
                    </a:lnTo>
                    <a:lnTo>
                      <a:pt x="3209" y="288"/>
                    </a:lnTo>
                    <a:lnTo>
                      <a:pt x="3209" y="284"/>
                    </a:lnTo>
                    <a:lnTo>
                      <a:pt x="3209" y="282"/>
                    </a:lnTo>
                    <a:lnTo>
                      <a:pt x="3204" y="281"/>
                    </a:lnTo>
                    <a:lnTo>
                      <a:pt x="3195" y="281"/>
                    </a:lnTo>
                    <a:lnTo>
                      <a:pt x="3155" y="277"/>
                    </a:lnTo>
                    <a:lnTo>
                      <a:pt x="3118" y="275"/>
                    </a:lnTo>
                    <a:lnTo>
                      <a:pt x="3084" y="275"/>
                    </a:lnTo>
                    <a:lnTo>
                      <a:pt x="3066" y="277"/>
                    </a:lnTo>
                    <a:lnTo>
                      <a:pt x="3047" y="279"/>
                    </a:lnTo>
                    <a:lnTo>
                      <a:pt x="3040" y="281"/>
                    </a:lnTo>
                    <a:lnTo>
                      <a:pt x="3033" y="281"/>
                    </a:lnTo>
                    <a:lnTo>
                      <a:pt x="3028" y="281"/>
                    </a:lnTo>
                    <a:lnTo>
                      <a:pt x="3024" y="279"/>
                    </a:lnTo>
                    <a:lnTo>
                      <a:pt x="3019" y="274"/>
                    </a:lnTo>
                    <a:lnTo>
                      <a:pt x="3016" y="267"/>
                    </a:lnTo>
                    <a:lnTo>
                      <a:pt x="3014" y="261"/>
                    </a:lnTo>
                    <a:lnTo>
                      <a:pt x="3011" y="256"/>
                    </a:lnTo>
                    <a:lnTo>
                      <a:pt x="3009" y="256"/>
                    </a:lnTo>
                    <a:lnTo>
                      <a:pt x="3005" y="256"/>
                    </a:lnTo>
                    <a:lnTo>
                      <a:pt x="2995" y="261"/>
                    </a:lnTo>
                    <a:lnTo>
                      <a:pt x="2983" y="267"/>
                    </a:lnTo>
                    <a:lnTo>
                      <a:pt x="2974" y="267"/>
                    </a:lnTo>
                    <a:lnTo>
                      <a:pt x="2967" y="265"/>
                    </a:lnTo>
                    <a:lnTo>
                      <a:pt x="2960" y="261"/>
                    </a:lnTo>
                    <a:lnTo>
                      <a:pt x="2953" y="256"/>
                    </a:lnTo>
                    <a:lnTo>
                      <a:pt x="2946" y="253"/>
                    </a:lnTo>
                    <a:lnTo>
                      <a:pt x="2934" y="253"/>
                    </a:lnTo>
                    <a:lnTo>
                      <a:pt x="2920" y="254"/>
                    </a:lnTo>
                    <a:lnTo>
                      <a:pt x="2906" y="258"/>
                    </a:lnTo>
                    <a:lnTo>
                      <a:pt x="2901" y="263"/>
                    </a:lnTo>
                    <a:lnTo>
                      <a:pt x="2897" y="270"/>
                    </a:lnTo>
                    <a:lnTo>
                      <a:pt x="2896" y="275"/>
                    </a:lnTo>
                    <a:lnTo>
                      <a:pt x="2892" y="282"/>
                    </a:lnTo>
                    <a:lnTo>
                      <a:pt x="2883" y="289"/>
                    </a:lnTo>
                    <a:lnTo>
                      <a:pt x="2868" y="294"/>
                    </a:lnTo>
                    <a:lnTo>
                      <a:pt x="2842" y="300"/>
                    </a:lnTo>
                    <a:lnTo>
                      <a:pt x="2814" y="303"/>
                    </a:lnTo>
                    <a:lnTo>
                      <a:pt x="2793" y="305"/>
                    </a:lnTo>
                    <a:lnTo>
                      <a:pt x="2781" y="303"/>
                    </a:lnTo>
                    <a:lnTo>
                      <a:pt x="2779" y="301"/>
                    </a:lnTo>
                    <a:lnTo>
                      <a:pt x="2777" y="300"/>
                    </a:lnTo>
                    <a:lnTo>
                      <a:pt x="2777" y="296"/>
                    </a:lnTo>
                    <a:lnTo>
                      <a:pt x="2781" y="294"/>
                    </a:lnTo>
                    <a:lnTo>
                      <a:pt x="2791" y="286"/>
                    </a:lnTo>
                    <a:lnTo>
                      <a:pt x="2810" y="277"/>
                    </a:lnTo>
                    <a:lnTo>
                      <a:pt x="2836" y="265"/>
                    </a:lnTo>
                    <a:lnTo>
                      <a:pt x="2863" y="253"/>
                    </a:lnTo>
                    <a:lnTo>
                      <a:pt x="2882" y="244"/>
                    </a:lnTo>
                    <a:lnTo>
                      <a:pt x="2906" y="227"/>
                    </a:lnTo>
                    <a:lnTo>
                      <a:pt x="2918" y="220"/>
                    </a:lnTo>
                    <a:lnTo>
                      <a:pt x="2930" y="213"/>
                    </a:lnTo>
                    <a:lnTo>
                      <a:pt x="2948" y="206"/>
                    </a:lnTo>
                    <a:lnTo>
                      <a:pt x="2970" y="199"/>
                    </a:lnTo>
                    <a:lnTo>
                      <a:pt x="2995" y="190"/>
                    </a:lnTo>
                    <a:lnTo>
                      <a:pt x="3012" y="180"/>
                    </a:lnTo>
                    <a:lnTo>
                      <a:pt x="3019" y="174"/>
                    </a:lnTo>
                    <a:lnTo>
                      <a:pt x="3024" y="167"/>
                    </a:lnTo>
                    <a:lnTo>
                      <a:pt x="3031" y="157"/>
                    </a:lnTo>
                    <a:lnTo>
                      <a:pt x="3033" y="145"/>
                    </a:lnTo>
                    <a:lnTo>
                      <a:pt x="3033" y="134"/>
                    </a:lnTo>
                    <a:lnTo>
                      <a:pt x="3031" y="122"/>
                    </a:lnTo>
                    <a:lnTo>
                      <a:pt x="3026" y="113"/>
                    </a:lnTo>
                    <a:lnTo>
                      <a:pt x="3021" y="106"/>
                    </a:lnTo>
                    <a:lnTo>
                      <a:pt x="3014" y="101"/>
                    </a:lnTo>
                    <a:lnTo>
                      <a:pt x="3007" y="99"/>
                    </a:lnTo>
                    <a:lnTo>
                      <a:pt x="3000" y="96"/>
                    </a:lnTo>
                    <a:lnTo>
                      <a:pt x="2983" y="91"/>
                    </a:lnTo>
                    <a:lnTo>
                      <a:pt x="2974" y="87"/>
                    </a:lnTo>
                    <a:lnTo>
                      <a:pt x="2964" y="79"/>
                    </a:lnTo>
                    <a:lnTo>
                      <a:pt x="2951" y="72"/>
                    </a:lnTo>
                    <a:lnTo>
                      <a:pt x="2941" y="66"/>
                    </a:lnTo>
                    <a:lnTo>
                      <a:pt x="2929" y="66"/>
                    </a:lnTo>
                    <a:lnTo>
                      <a:pt x="2918" y="66"/>
                    </a:lnTo>
                    <a:lnTo>
                      <a:pt x="2892" y="68"/>
                    </a:lnTo>
                    <a:lnTo>
                      <a:pt x="2878" y="68"/>
                    </a:lnTo>
                    <a:lnTo>
                      <a:pt x="2864" y="66"/>
                    </a:lnTo>
                    <a:lnTo>
                      <a:pt x="2852" y="65"/>
                    </a:lnTo>
                    <a:lnTo>
                      <a:pt x="2845" y="65"/>
                    </a:lnTo>
                    <a:lnTo>
                      <a:pt x="2840" y="66"/>
                    </a:lnTo>
                    <a:lnTo>
                      <a:pt x="2835" y="70"/>
                    </a:lnTo>
                    <a:lnTo>
                      <a:pt x="2831" y="73"/>
                    </a:lnTo>
                    <a:lnTo>
                      <a:pt x="2824" y="77"/>
                    </a:lnTo>
                    <a:lnTo>
                      <a:pt x="2814" y="80"/>
                    </a:lnTo>
                    <a:lnTo>
                      <a:pt x="2800" y="82"/>
                    </a:lnTo>
                    <a:lnTo>
                      <a:pt x="2781" y="84"/>
                    </a:lnTo>
                    <a:lnTo>
                      <a:pt x="2777" y="84"/>
                    </a:lnTo>
                    <a:lnTo>
                      <a:pt x="2777" y="82"/>
                    </a:lnTo>
                    <a:lnTo>
                      <a:pt x="2782" y="77"/>
                    </a:lnTo>
                    <a:lnTo>
                      <a:pt x="2791" y="70"/>
                    </a:lnTo>
                    <a:lnTo>
                      <a:pt x="2800" y="63"/>
                    </a:lnTo>
                    <a:lnTo>
                      <a:pt x="2803" y="59"/>
                    </a:lnTo>
                    <a:lnTo>
                      <a:pt x="2803" y="56"/>
                    </a:lnTo>
                    <a:lnTo>
                      <a:pt x="2802" y="52"/>
                    </a:lnTo>
                    <a:lnTo>
                      <a:pt x="2796" y="51"/>
                    </a:lnTo>
                    <a:lnTo>
                      <a:pt x="2788" y="49"/>
                    </a:lnTo>
                    <a:lnTo>
                      <a:pt x="2774" y="47"/>
                    </a:lnTo>
                    <a:lnTo>
                      <a:pt x="2748" y="46"/>
                    </a:lnTo>
                    <a:lnTo>
                      <a:pt x="2732" y="44"/>
                    </a:lnTo>
                    <a:lnTo>
                      <a:pt x="2721" y="40"/>
                    </a:lnTo>
                    <a:lnTo>
                      <a:pt x="2720" y="39"/>
                    </a:lnTo>
                    <a:lnTo>
                      <a:pt x="2723" y="35"/>
                    </a:lnTo>
                    <a:lnTo>
                      <a:pt x="2730" y="32"/>
                    </a:lnTo>
                    <a:lnTo>
                      <a:pt x="2755" y="26"/>
                    </a:lnTo>
                    <a:lnTo>
                      <a:pt x="2760" y="25"/>
                    </a:lnTo>
                    <a:lnTo>
                      <a:pt x="2763" y="21"/>
                    </a:lnTo>
                    <a:lnTo>
                      <a:pt x="2763" y="19"/>
                    </a:lnTo>
                    <a:lnTo>
                      <a:pt x="2763" y="16"/>
                    </a:lnTo>
                    <a:lnTo>
                      <a:pt x="2760" y="12"/>
                    </a:lnTo>
                    <a:lnTo>
                      <a:pt x="2755" y="9"/>
                    </a:lnTo>
                    <a:lnTo>
                      <a:pt x="2741" y="4"/>
                    </a:lnTo>
                    <a:lnTo>
                      <a:pt x="2721" y="0"/>
                    </a:lnTo>
                    <a:lnTo>
                      <a:pt x="2699" y="0"/>
                    </a:lnTo>
                    <a:lnTo>
                      <a:pt x="2687" y="0"/>
                    </a:lnTo>
                    <a:lnTo>
                      <a:pt x="2673" y="2"/>
                    </a:lnTo>
                    <a:lnTo>
                      <a:pt x="2661" y="5"/>
                    </a:lnTo>
                    <a:lnTo>
                      <a:pt x="2647" y="11"/>
                    </a:lnTo>
                    <a:lnTo>
                      <a:pt x="2629" y="19"/>
                    </a:lnTo>
                    <a:lnTo>
                      <a:pt x="2615" y="26"/>
                    </a:lnTo>
                    <a:lnTo>
                      <a:pt x="2605" y="33"/>
                    </a:lnTo>
                    <a:lnTo>
                      <a:pt x="2596" y="40"/>
                    </a:lnTo>
                    <a:lnTo>
                      <a:pt x="2589" y="47"/>
                    </a:lnTo>
                    <a:lnTo>
                      <a:pt x="2586" y="52"/>
                    </a:lnTo>
                    <a:lnTo>
                      <a:pt x="2580" y="61"/>
                    </a:lnTo>
                    <a:lnTo>
                      <a:pt x="2579" y="70"/>
                    </a:lnTo>
                    <a:lnTo>
                      <a:pt x="2575" y="75"/>
                    </a:lnTo>
                    <a:lnTo>
                      <a:pt x="2572" y="77"/>
                    </a:lnTo>
                    <a:lnTo>
                      <a:pt x="2568" y="79"/>
                    </a:lnTo>
                    <a:lnTo>
                      <a:pt x="2554" y="80"/>
                    </a:lnTo>
                    <a:lnTo>
                      <a:pt x="2526" y="82"/>
                    </a:lnTo>
                    <a:lnTo>
                      <a:pt x="2514" y="84"/>
                    </a:lnTo>
                    <a:lnTo>
                      <a:pt x="2511" y="84"/>
                    </a:lnTo>
                    <a:lnTo>
                      <a:pt x="2511" y="86"/>
                    </a:lnTo>
                    <a:lnTo>
                      <a:pt x="2513" y="87"/>
                    </a:lnTo>
                    <a:lnTo>
                      <a:pt x="2514" y="91"/>
                    </a:lnTo>
                    <a:lnTo>
                      <a:pt x="2513" y="93"/>
                    </a:lnTo>
                    <a:lnTo>
                      <a:pt x="2511" y="96"/>
                    </a:lnTo>
                    <a:lnTo>
                      <a:pt x="2499" y="101"/>
                    </a:lnTo>
                    <a:lnTo>
                      <a:pt x="2473" y="108"/>
                    </a:lnTo>
                    <a:lnTo>
                      <a:pt x="2446" y="112"/>
                    </a:lnTo>
                    <a:lnTo>
                      <a:pt x="2434" y="112"/>
                    </a:lnTo>
                    <a:lnTo>
                      <a:pt x="2431" y="112"/>
                    </a:lnTo>
                    <a:lnTo>
                      <a:pt x="2429" y="110"/>
                    </a:lnTo>
                    <a:lnTo>
                      <a:pt x="2429" y="106"/>
                    </a:lnTo>
                    <a:lnTo>
                      <a:pt x="2429" y="103"/>
                    </a:lnTo>
                    <a:lnTo>
                      <a:pt x="2427" y="101"/>
                    </a:lnTo>
                    <a:lnTo>
                      <a:pt x="2424" y="99"/>
                    </a:lnTo>
                    <a:lnTo>
                      <a:pt x="2419" y="98"/>
                    </a:lnTo>
                    <a:lnTo>
                      <a:pt x="2398" y="98"/>
                    </a:lnTo>
                    <a:lnTo>
                      <a:pt x="2361" y="101"/>
                    </a:lnTo>
                    <a:lnTo>
                      <a:pt x="2326" y="106"/>
                    </a:lnTo>
                    <a:lnTo>
                      <a:pt x="2316" y="110"/>
                    </a:lnTo>
                    <a:lnTo>
                      <a:pt x="2309" y="113"/>
                    </a:lnTo>
                    <a:lnTo>
                      <a:pt x="2305" y="115"/>
                    </a:lnTo>
                    <a:lnTo>
                      <a:pt x="2304" y="119"/>
                    </a:lnTo>
                    <a:lnTo>
                      <a:pt x="2305" y="124"/>
                    </a:lnTo>
                    <a:lnTo>
                      <a:pt x="2305" y="126"/>
                    </a:lnTo>
                    <a:lnTo>
                      <a:pt x="2305" y="129"/>
                    </a:lnTo>
                    <a:lnTo>
                      <a:pt x="2304" y="131"/>
                    </a:lnTo>
                    <a:lnTo>
                      <a:pt x="2300" y="134"/>
                    </a:lnTo>
                    <a:lnTo>
                      <a:pt x="2293" y="136"/>
                    </a:lnTo>
                    <a:lnTo>
                      <a:pt x="2281" y="138"/>
                    </a:lnTo>
                    <a:lnTo>
                      <a:pt x="2243" y="141"/>
                    </a:lnTo>
                    <a:lnTo>
                      <a:pt x="2201" y="146"/>
                    </a:lnTo>
                    <a:lnTo>
                      <a:pt x="2175" y="150"/>
                    </a:lnTo>
                    <a:lnTo>
                      <a:pt x="2157" y="155"/>
                    </a:lnTo>
                    <a:lnTo>
                      <a:pt x="2149" y="160"/>
                    </a:lnTo>
                    <a:lnTo>
                      <a:pt x="2143" y="166"/>
                    </a:lnTo>
                    <a:lnTo>
                      <a:pt x="2136" y="169"/>
                    </a:lnTo>
                    <a:lnTo>
                      <a:pt x="2126" y="173"/>
                    </a:lnTo>
                    <a:lnTo>
                      <a:pt x="2107" y="174"/>
                    </a:lnTo>
                    <a:lnTo>
                      <a:pt x="2096" y="176"/>
                    </a:lnTo>
                    <a:lnTo>
                      <a:pt x="2086" y="178"/>
                    </a:lnTo>
                    <a:lnTo>
                      <a:pt x="2077" y="181"/>
                    </a:lnTo>
                    <a:lnTo>
                      <a:pt x="2070" y="185"/>
                    </a:lnTo>
                    <a:lnTo>
                      <a:pt x="2063" y="190"/>
                    </a:lnTo>
                    <a:lnTo>
                      <a:pt x="2058" y="195"/>
                    </a:lnTo>
                    <a:lnTo>
                      <a:pt x="2055" y="200"/>
                    </a:lnTo>
                    <a:lnTo>
                      <a:pt x="2053" y="206"/>
                    </a:lnTo>
                    <a:lnTo>
                      <a:pt x="2051" y="211"/>
                    </a:lnTo>
                    <a:lnTo>
                      <a:pt x="2051" y="216"/>
                    </a:lnTo>
                    <a:lnTo>
                      <a:pt x="2053" y="221"/>
                    </a:lnTo>
                    <a:lnTo>
                      <a:pt x="2055" y="225"/>
                    </a:lnTo>
                    <a:lnTo>
                      <a:pt x="2058" y="230"/>
                    </a:lnTo>
                    <a:lnTo>
                      <a:pt x="2063" y="232"/>
                    </a:lnTo>
                    <a:lnTo>
                      <a:pt x="2069" y="235"/>
                    </a:lnTo>
                    <a:lnTo>
                      <a:pt x="2074" y="235"/>
                    </a:lnTo>
                    <a:lnTo>
                      <a:pt x="2084" y="239"/>
                    </a:lnTo>
                    <a:lnTo>
                      <a:pt x="2091" y="241"/>
                    </a:lnTo>
                    <a:lnTo>
                      <a:pt x="2093" y="244"/>
                    </a:lnTo>
                    <a:lnTo>
                      <a:pt x="2091" y="247"/>
                    </a:lnTo>
                    <a:lnTo>
                      <a:pt x="2084" y="253"/>
                    </a:lnTo>
                    <a:lnTo>
                      <a:pt x="2076" y="256"/>
                    </a:lnTo>
                    <a:lnTo>
                      <a:pt x="2062" y="261"/>
                    </a:lnTo>
                    <a:lnTo>
                      <a:pt x="2046" y="265"/>
                    </a:lnTo>
                    <a:lnTo>
                      <a:pt x="2016" y="270"/>
                    </a:lnTo>
                    <a:lnTo>
                      <a:pt x="1987" y="272"/>
                    </a:lnTo>
                    <a:lnTo>
                      <a:pt x="1933" y="274"/>
                    </a:lnTo>
                    <a:lnTo>
                      <a:pt x="1908" y="274"/>
                    </a:lnTo>
                    <a:lnTo>
                      <a:pt x="1887" y="277"/>
                    </a:lnTo>
                    <a:lnTo>
                      <a:pt x="1879" y="279"/>
                    </a:lnTo>
                    <a:lnTo>
                      <a:pt x="1870" y="282"/>
                    </a:lnTo>
                    <a:lnTo>
                      <a:pt x="1865" y="286"/>
                    </a:lnTo>
                    <a:lnTo>
                      <a:pt x="1860" y="291"/>
                    </a:lnTo>
                    <a:lnTo>
                      <a:pt x="1854" y="300"/>
                    </a:lnTo>
                    <a:lnTo>
                      <a:pt x="1853" y="301"/>
                    </a:lnTo>
                    <a:lnTo>
                      <a:pt x="1854" y="305"/>
                    </a:lnTo>
                    <a:lnTo>
                      <a:pt x="1858" y="307"/>
                    </a:lnTo>
                    <a:lnTo>
                      <a:pt x="1865" y="308"/>
                    </a:lnTo>
                    <a:lnTo>
                      <a:pt x="1870" y="312"/>
                    </a:lnTo>
                    <a:lnTo>
                      <a:pt x="1875" y="315"/>
                    </a:lnTo>
                    <a:lnTo>
                      <a:pt x="1877" y="319"/>
                    </a:lnTo>
                    <a:lnTo>
                      <a:pt x="1877" y="322"/>
                    </a:lnTo>
                    <a:lnTo>
                      <a:pt x="1875" y="328"/>
                    </a:lnTo>
                    <a:lnTo>
                      <a:pt x="1872" y="333"/>
                    </a:lnTo>
                    <a:lnTo>
                      <a:pt x="1868" y="340"/>
                    </a:lnTo>
                    <a:lnTo>
                      <a:pt x="1868" y="345"/>
                    </a:lnTo>
                    <a:lnTo>
                      <a:pt x="1868" y="348"/>
                    </a:lnTo>
                    <a:lnTo>
                      <a:pt x="1872" y="352"/>
                    </a:lnTo>
                    <a:lnTo>
                      <a:pt x="1879" y="355"/>
                    </a:lnTo>
                    <a:lnTo>
                      <a:pt x="1891" y="357"/>
                    </a:lnTo>
                    <a:lnTo>
                      <a:pt x="1901" y="359"/>
                    </a:lnTo>
                    <a:lnTo>
                      <a:pt x="1914" y="362"/>
                    </a:lnTo>
                    <a:lnTo>
                      <a:pt x="1917" y="364"/>
                    </a:lnTo>
                    <a:lnTo>
                      <a:pt x="1921" y="366"/>
                    </a:lnTo>
                    <a:lnTo>
                      <a:pt x="1924" y="371"/>
                    </a:lnTo>
                    <a:lnTo>
                      <a:pt x="1926" y="375"/>
                    </a:lnTo>
                    <a:lnTo>
                      <a:pt x="1926" y="380"/>
                    </a:lnTo>
                    <a:lnTo>
                      <a:pt x="1929" y="383"/>
                    </a:lnTo>
                    <a:lnTo>
                      <a:pt x="1931" y="387"/>
                    </a:lnTo>
                    <a:lnTo>
                      <a:pt x="1936" y="388"/>
                    </a:lnTo>
                    <a:lnTo>
                      <a:pt x="1947" y="390"/>
                    </a:lnTo>
                    <a:lnTo>
                      <a:pt x="1957" y="390"/>
                    </a:lnTo>
                    <a:lnTo>
                      <a:pt x="1966" y="392"/>
                    </a:lnTo>
                    <a:lnTo>
                      <a:pt x="1969" y="394"/>
                    </a:lnTo>
                    <a:lnTo>
                      <a:pt x="1971" y="395"/>
                    </a:lnTo>
                    <a:lnTo>
                      <a:pt x="1973" y="399"/>
                    </a:lnTo>
                    <a:lnTo>
                      <a:pt x="1973" y="404"/>
                    </a:lnTo>
                    <a:lnTo>
                      <a:pt x="1971" y="409"/>
                    </a:lnTo>
                    <a:lnTo>
                      <a:pt x="1968" y="418"/>
                    </a:lnTo>
                    <a:lnTo>
                      <a:pt x="1964" y="425"/>
                    </a:lnTo>
                    <a:lnTo>
                      <a:pt x="1962" y="432"/>
                    </a:lnTo>
                    <a:lnTo>
                      <a:pt x="1962" y="439"/>
                    </a:lnTo>
                    <a:lnTo>
                      <a:pt x="1964" y="444"/>
                    </a:lnTo>
                    <a:lnTo>
                      <a:pt x="1968" y="451"/>
                    </a:lnTo>
                    <a:lnTo>
                      <a:pt x="1975" y="458"/>
                    </a:lnTo>
                    <a:lnTo>
                      <a:pt x="1980" y="465"/>
                    </a:lnTo>
                    <a:lnTo>
                      <a:pt x="1981" y="469"/>
                    </a:lnTo>
                    <a:lnTo>
                      <a:pt x="1981" y="472"/>
                    </a:lnTo>
                    <a:lnTo>
                      <a:pt x="1981" y="476"/>
                    </a:lnTo>
                    <a:lnTo>
                      <a:pt x="1980" y="481"/>
                    </a:lnTo>
                    <a:lnTo>
                      <a:pt x="1976" y="486"/>
                    </a:lnTo>
                    <a:lnTo>
                      <a:pt x="1969" y="491"/>
                    </a:lnTo>
                    <a:lnTo>
                      <a:pt x="1957" y="500"/>
                    </a:lnTo>
                    <a:lnTo>
                      <a:pt x="1955" y="500"/>
                    </a:lnTo>
                    <a:lnTo>
                      <a:pt x="1954" y="500"/>
                    </a:lnTo>
                    <a:lnTo>
                      <a:pt x="1954" y="491"/>
                    </a:lnTo>
                    <a:lnTo>
                      <a:pt x="1957" y="479"/>
                    </a:lnTo>
                    <a:lnTo>
                      <a:pt x="1959" y="467"/>
                    </a:lnTo>
                    <a:lnTo>
                      <a:pt x="1959" y="460"/>
                    </a:lnTo>
                    <a:lnTo>
                      <a:pt x="1959" y="455"/>
                    </a:lnTo>
                    <a:lnTo>
                      <a:pt x="1957" y="451"/>
                    </a:lnTo>
                    <a:lnTo>
                      <a:pt x="1954" y="449"/>
                    </a:lnTo>
                    <a:lnTo>
                      <a:pt x="1948" y="448"/>
                    </a:lnTo>
                    <a:lnTo>
                      <a:pt x="1941" y="449"/>
                    </a:lnTo>
                    <a:lnTo>
                      <a:pt x="1934" y="451"/>
                    </a:lnTo>
                    <a:lnTo>
                      <a:pt x="1929" y="453"/>
                    </a:lnTo>
                    <a:lnTo>
                      <a:pt x="1928" y="451"/>
                    </a:lnTo>
                    <a:lnTo>
                      <a:pt x="1928" y="449"/>
                    </a:lnTo>
                    <a:lnTo>
                      <a:pt x="1933" y="441"/>
                    </a:lnTo>
                    <a:lnTo>
                      <a:pt x="1941" y="430"/>
                    </a:lnTo>
                    <a:lnTo>
                      <a:pt x="1948" y="420"/>
                    </a:lnTo>
                    <a:lnTo>
                      <a:pt x="1950" y="415"/>
                    </a:lnTo>
                    <a:lnTo>
                      <a:pt x="1952" y="411"/>
                    </a:lnTo>
                    <a:lnTo>
                      <a:pt x="1950" y="408"/>
                    </a:lnTo>
                    <a:lnTo>
                      <a:pt x="1947" y="404"/>
                    </a:lnTo>
                    <a:lnTo>
                      <a:pt x="1941" y="402"/>
                    </a:lnTo>
                    <a:lnTo>
                      <a:pt x="1931" y="402"/>
                    </a:lnTo>
                    <a:lnTo>
                      <a:pt x="1914" y="401"/>
                    </a:lnTo>
                    <a:lnTo>
                      <a:pt x="1900" y="397"/>
                    </a:lnTo>
                    <a:lnTo>
                      <a:pt x="1889" y="392"/>
                    </a:lnTo>
                    <a:lnTo>
                      <a:pt x="1882" y="385"/>
                    </a:lnTo>
                    <a:lnTo>
                      <a:pt x="1874" y="378"/>
                    </a:lnTo>
                    <a:lnTo>
                      <a:pt x="1861" y="371"/>
                    </a:lnTo>
                    <a:lnTo>
                      <a:pt x="1846" y="364"/>
                    </a:lnTo>
                    <a:lnTo>
                      <a:pt x="1823" y="361"/>
                    </a:lnTo>
                    <a:lnTo>
                      <a:pt x="1809" y="359"/>
                    </a:lnTo>
                    <a:lnTo>
                      <a:pt x="1797" y="357"/>
                    </a:lnTo>
                    <a:lnTo>
                      <a:pt x="1786" y="359"/>
                    </a:lnTo>
                    <a:lnTo>
                      <a:pt x="1780" y="361"/>
                    </a:lnTo>
                    <a:lnTo>
                      <a:pt x="1773" y="362"/>
                    </a:lnTo>
                    <a:lnTo>
                      <a:pt x="1767" y="366"/>
                    </a:lnTo>
                    <a:lnTo>
                      <a:pt x="1762" y="371"/>
                    </a:lnTo>
                    <a:lnTo>
                      <a:pt x="1759" y="378"/>
                    </a:lnTo>
                    <a:lnTo>
                      <a:pt x="1757" y="385"/>
                    </a:lnTo>
                    <a:lnTo>
                      <a:pt x="1755" y="387"/>
                    </a:lnTo>
                    <a:lnTo>
                      <a:pt x="1752" y="387"/>
                    </a:lnTo>
                    <a:lnTo>
                      <a:pt x="1748" y="387"/>
                    </a:lnTo>
                    <a:lnTo>
                      <a:pt x="1736" y="383"/>
                    </a:lnTo>
                    <a:lnTo>
                      <a:pt x="1724" y="383"/>
                    </a:lnTo>
                    <a:lnTo>
                      <a:pt x="1715" y="385"/>
                    </a:lnTo>
                    <a:lnTo>
                      <a:pt x="1708" y="390"/>
                    </a:lnTo>
                    <a:lnTo>
                      <a:pt x="1706" y="394"/>
                    </a:lnTo>
                    <a:lnTo>
                      <a:pt x="1706" y="397"/>
                    </a:lnTo>
                    <a:lnTo>
                      <a:pt x="1706" y="401"/>
                    </a:lnTo>
                    <a:lnTo>
                      <a:pt x="1708" y="404"/>
                    </a:lnTo>
                    <a:lnTo>
                      <a:pt x="1713" y="408"/>
                    </a:lnTo>
                    <a:lnTo>
                      <a:pt x="1719" y="411"/>
                    </a:lnTo>
                    <a:lnTo>
                      <a:pt x="1734" y="418"/>
                    </a:lnTo>
                    <a:lnTo>
                      <a:pt x="1750" y="423"/>
                    </a:lnTo>
                    <a:lnTo>
                      <a:pt x="1759" y="429"/>
                    </a:lnTo>
                    <a:lnTo>
                      <a:pt x="1760" y="430"/>
                    </a:lnTo>
                    <a:lnTo>
                      <a:pt x="1760" y="432"/>
                    </a:lnTo>
                    <a:lnTo>
                      <a:pt x="1759" y="434"/>
                    </a:lnTo>
                    <a:lnTo>
                      <a:pt x="1750" y="436"/>
                    </a:lnTo>
                    <a:lnTo>
                      <a:pt x="1738" y="436"/>
                    </a:lnTo>
                    <a:lnTo>
                      <a:pt x="1705" y="432"/>
                    </a:lnTo>
                    <a:lnTo>
                      <a:pt x="1698" y="430"/>
                    </a:lnTo>
                    <a:lnTo>
                      <a:pt x="1691" y="429"/>
                    </a:lnTo>
                    <a:lnTo>
                      <a:pt x="1687" y="425"/>
                    </a:lnTo>
                    <a:lnTo>
                      <a:pt x="1685" y="420"/>
                    </a:lnTo>
                    <a:lnTo>
                      <a:pt x="1684" y="415"/>
                    </a:lnTo>
                    <a:lnTo>
                      <a:pt x="1684" y="409"/>
                    </a:lnTo>
                    <a:lnTo>
                      <a:pt x="1687" y="397"/>
                    </a:lnTo>
                    <a:lnTo>
                      <a:pt x="1691" y="383"/>
                    </a:lnTo>
                    <a:lnTo>
                      <a:pt x="1694" y="369"/>
                    </a:lnTo>
                    <a:lnTo>
                      <a:pt x="1696" y="355"/>
                    </a:lnTo>
                    <a:lnTo>
                      <a:pt x="1694" y="350"/>
                    </a:lnTo>
                    <a:lnTo>
                      <a:pt x="1692" y="345"/>
                    </a:lnTo>
                    <a:lnTo>
                      <a:pt x="1685" y="336"/>
                    </a:lnTo>
                    <a:lnTo>
                      <a:pt x="1680" y="329"/>
                    </a:lnTo>
                    <a:lnTo>
                      <a:pt x="1673" y="326"/>
                    </a:lnTo>
                    <a:lnTo>
                      <a:pt x="1670" y="324"/>
                    </a:lnTo>
                    <a:lnTo>
                      <a:pt x="1666" y="326"/>
                    </a:lnTo>
                    <a:lnTo>
                      <a:pt x="1665" y="331"/>
                    </a:lnTo>
                    <a:lnTo>
                      <a:pt x="1665" y="340"/>
                    </a:lnTo>
                    <a:lnTo>
                      <a:pt x="1668" y="352"/>
                    </a:lnTo>
                    <a:lnTo>
                      <a:pt x="1670" y="361"/>
                    </a:lnTo>
                    <a:lnTo>
                      <a:pt x="1670" y="368"/>
                    </a:lnTo>
                    <a:lnTo>
                      <a:pt x="1666" y="375"/>
                    </a:lnTo>
                    <a:lnTo>
                      <a:pt x="1661" y="380"/>
                    </a:lnTo>
                    <a:lnTo>
                      <a:pt x="1656" y="383"/>
                    </a:lnTo>
                    <a:lnTo>
                      <a:pt x="1649" y="387"/>
                    </a:lnTo>
                    <a:lnTo>
                      <a:pt x="1633" y="392"/>
                    </a:lnTo>
                    <a:lnTo>
                      <a:pt x="1619" y="397"/>
                    </a:lnTo>
                    <a:lnTo>
                      <a:pt x="1614" y="401"/>
                    </a:lnTo>
                    <a:lnTo>
                      <a:pt x="1611" y="404"/>
                    </a:lnTo>
                    <a:lnTo>
                      <a:pt x="1607" y="409"/>
                    </a:lnTo>
                    <a:lnTo>
                      <a:pt x="1607" y="415"/>
                    </a:lnTo>
                    <a:lnTo>
                      <a:pt x="1611" y="422"/>
                    </a:lnTo>
                    <a:lnTo>
                      <a:pt x="1616" y="430"/>
                    </a:lnTo>
                    <a:lnTo>
                      <a:pt x="1637" y="455"/>
                    </a:lnTo>
                    <a:lnTo>
                      <a:pt x="1642" y="462"/>
                    </a:lnTo>
                    <a:lnTo>
                      <a:pt x="1645" y="469"/>
                    </a:lnTo>
                    <a:lnTo>
                      <a:pt x="1645" y="476"/>
                    </a:lnTo>
                    <a:lnTo>
                      <a:pt x="1644" y="483"/>
                    </a:lnTo>
                    <a:lnTo>
                      <a:pt x="1638" y="491"/>
                    </a:lnTo>
                    <a:lnTo>
                      <a:pt x="1630" y="503"/>
                    </a:lnTo>
                    <a:lnTo>
                      <a:pt x="1621" y="514"/>
                    </a:lnTo>
                    <a:lnTo>
                      <a:pt x="1618" y="523"/>
                    </a:lnTo>
                    <a:lnTo>
                      <a:pt x="1618" y="530"/>
                    </a:lnTo>
                    <a:lnTo>
                      <a:pt x="1619" y="535"/>
                    </a:lnTo>
                    <a:lnTo>
                      <a:pt x="1626" y="545"/>
                    </a:lnTo>
                    <a:lnTo>
                      <a:pt x="1628" y="550"/>
                    </a:lnTo>
                    <a:lnTo>
                      <a:pt x="1630" y="559"/>
                    </a:lnTo>
                    <a:lnTo>
                      <a:pt x="1630" y="564"/>
                    </a:lnTo>
                    <a:lnTo>
                      <a:pt x="1631" y="568"/>
                    </a:lnTo>
                    <a:lnTo>
                      <a:pt x="1635" y="568"/>
                    </a:lnTo>
                    <a:lnTo>
                      <a:pt x="1638" y="570"/>
                    </a:lnTo>
                    <a:lnTo>
                      <a:pt x="1651" y="568"/>
                    </a:lnTo>
                    <a:lnTo>
                      <a:pt x="1665" y="564"/>
                    </a:lnTo>
                    <a:lnTo>
                      <a:pt x="1682" y="561"/>
                    </a:lnTo>
                    <a:lnTo>
                      <a:pt x="1701" y="559"/>
                    </a:lnTo>
                    <a:lnTo>
                      <a:pt x="1712" y="561"/>
                    </a:lnTo>
                    <a:lnTo>
                      <a:pt x="1722" y="563"/>
                    </a:lnTo>
                    <a:lnTo>
                      <a:pt x="1731" y="566"/>
                    </a:lnTo>
                    <a:lnTo>
                      <a:pt x="1741" y="571"/>
                    </a:lnTo>
                    <a:lnTo>
                      <a:pt x="1757" y="582"/>
                    </a:lnTo>
                    <a:lnTo>
                      <a:pt x="1767" y="590"/>
                    </a:lnTo>
                    <a:lnTo>
                      <a:pt x="1773" y="599"/>
                    </a:lnTo>
                    <a:lnTo>
                      <a:pt x="1774" y="604"/>
                    </a:lnTo>
                    <a:lnTo>
                      <a:pt x="1774" y="610"/>
                    </a:lnTo>
                    <a:lnTo>
                      <a:pt x="1771" y="615"/>
                    </a:lnTo>
                    <a:lnTo>
                      <a:pt x="1766" y="624"/>
                    </a:lnTo>
                    <a:lnTo>
                      <a:pt x="1760" y="636"/>
                    </a:lnTo>
                    <a:lnTo>
                      <a:pt x="1753" y="648"/>
                    </a:lnTo>
                    <a:lnTo>
                      <a:pt x="1750" y="651"/>
                    </a:lnTo>
                    <a:lnTo>
                      <a:pt x="1748" y="651"/>
                    </a:lnTo>
                    <a:lnTo>
                      <a:pt x="1748" y="648"/>
                    </a:lnTo>
                    <a:lnTo>
                      <a:pt x="1750" y="637"/>
                    </a:lnTo>
                    <a:lnTo>
                      <a:pt x="1752" y="625"/>
                    </a:lnTo>
                    <a:lnTo>
                      <a:pt x="1752" y="613"/>
                    </a:lnTo>
                    <a:lnTo>
                      <a:pt x="1748" y="601"/>
                    </a:lnTo>
                    <a:lnTo>
                      <a:pt x="1743" y="590"/>
                    </a:lnTo>
                    <a:lnTo>
                      <a:pt x="1738" y="585"/>
                    </a:lnTo>
                    <a:lnTo>
                      <a:pt x="1732" y="582"/>
                    </a:lnTo>
                    <a:lnTo>
                      <a:pt x="1727" y="580"/>
                    </a:lnTo>
                    <a:lnTo>
                      <a:pt x="1720" y="577"/>
                    </a:lnTo>
                    <a:lnTo>
                      <a:pt x="1712" y="577"/>
                    </a:lnTo>
                    <a:lnTo>
                      <a:pt x="1703" y="577"/>
                    </a:lnTo>
                    <a:lnTo>
                      <a:pt x="1692" y="578"/>
                    </a:lnTo>
                    <a:lnTo>
                      <a:pt x="1682" y="582"/>
                    </a:lnTo>
                    <a:lnTo>
                      <a:pt x="1672" y="585"/>
                    </a:lnTo>
                    <a:lnTo>
                      <a:pt x="1665" y="590"/>
                    </a:lnTo>
                    <a:lnTo>
                      <a:pt x="1659" y="594"/>
                    </a:lnTo>
                    <a:lnTo>
                      <a:pt x="1656" y="599"/>
                    </a:lnTo>
                    <a:lnTo>
                      <a:pt x="1654" y="604"/>
                    </a:lnTo>
                    <a:lnTo>
                      <a:pt x="1654" y="610"/>
                    </a:lnTo>
                    <a:lnTo>
                      <a:pt x="1658" y="622"/>
                    </a:lnTo>
                    <a:lnTo>
                      <a:pt x="1661" y="632"/>
                    </a:lnTo>
                    <a:lnTo>
                      <a:pt x="1665" y="643"/>
                    </a:lnTo>
                    <a:lnTo>
                      <a:pt x="1665" y="648"/>
                    </a:lnTo>
                    <a:lnTo>
                      <a:pt x="1663" y="651"/>
                    </a:lnTo>
                    <a:lnTo>
                      <a:pt x="1659" y="657"/>
                    </a:lnTo>
                    <a:lnTo>
                      <a:pt x="1654" y="660"/>
                    </a:lnTo>
                    <a:lnTo>
                      <a:pt x="1644" y="665"/>
                    </a:lnTo>
                    <a:lnTo>
                      <a:pt x="1637" y="672"/>
                    </a:lnTo>
                    <a:lnTo>
                      <a:pt x="1633" y="679"/>
                    </a:lnTo>
                    <a:lnTo>
                      <a:pt x="1631" y="686"/>
                    </a:lnTo>
                    <a:lnTo>
                      <a:pt x="1630" y="693"/>
                    </a:lnTo>
                    <a:lnTo>
                      <a:pt x="1625" y="700"/>
                    </a:lnTo>
                    <a:lnTo>
                      <a:pt x="1618" y="707"/>
                    </a:lnTo>
                    <a:lnTo>
                      <a:pt x="1605" y="714"/>
                    </a:lnTo>
                    <a:lnTo>
                      <a:pt x="1593" y="721"/>
                    </a:lnTo>
                    <a:lnTo>
                      <a:pt x="1586" y="726"/>
                    </a:lnTo>
                    <a:lnTo>
                      <a:pt x="1579" y="738"/>
                    </a:lnTo>
                    <a:lnTo>
                      <a:pt x="1574" y="742"/>
                    </a:lnTo>
                    <a:lnTo>
                      <a:pt x="1564" y="744"/>
                    </a:lnTo>
                    <a:lnTo>
                      <a:pt x="1548" y="742"/>
                    </a:lnTo>
                    <a:lnTo>
                      <a:pt x="1522" y="738"/>
                    </a:lnTo>
                    <a:lnTo>
                      <a:pt x="1499" y="733"/>
                    </a:lnTo>
                    <a:lnTo>
                      <a:pt x="1492" y="730"/>
                    </a:lnTo>
                    <a:lnTo>
                      <a:pt x="1492" y="728"/>
                    </a:lnTo>
                    <a:lnTo>
                      <a:pt x="1496" y="728"/>
                    </a:lnTo>
                    <a:lnTo>
                      <a:pt x="1508" y="725"/>
                    </a:lnTo>
                    <a:lnTo>
                      <a:pt x="1524" y="721"/>
                    </a:lnTo>
                    <a:lnTo>
                      <a:pt x="1543" y="714"/>
                    </a:lnTo>
                    <a:lnTo>
                      <a:pt x="1551" y="709"/>
                    </a:lnTo>
                    <a:lnTo>
                      <a:pt x="1560" y="704"/>
                    </a:lnTo>
                    <a:lnTo>
                      <a:pt x="1567" y="697"/>
                    </a:lnTo>
                    <a:lnTo>
                      <a:pt x="1572" y="688"/>
                    </a:lnTo>
                    <a:lnTo>
                      <a:pt x="1581" y="674"/>
                    </a:lnTo>
                    <a:lnTo>
                      <a:pt x="1588" y="665"/>
                    </a:lnTo>
                    <a:lnTo>
                      <a:pt x="1595" y="660"/>
                    </a:lnTo>
                    <a:lnTo>
                      <a:pt x="1600" y="657"/>
                    </a:lnTo>
                    <a:lnTo>
                      <a:pt x="1605" y="655"/>
                    </a:lnTo>
                    <a:lnTo>
                      <a:pt x="1609" y="650"/>
                    </a:lnTo>
                    <a:lnTo>
                      <a:pt x="1612" y="643"/>
                    </a:lnTo>
                    <a:lnTo>
                      <a:pt x="1616" y="631"/>
                    </a:lnTo>
                    <a:lnTo>
                      <a:pt x="1616" y="617"/>
                    </a:lnTo>
                    <a:lnTo>
                      <a:pt x="1612" y="606"/>
                    </a:lnTo>
                    <a:lnTo>
                      <a:pt x="1607" y="597"/>
                    </a:lnTo>
                    <a:lnTo>
                      <a:pt x="1600" y="589"/>
                    </a:lnTo>
                    <a:lnTo>
                      <a:pt x="1593" y="580"/>
                    </a:lnTo>
                    <a:lnTo>
                      <a:pt x="1588" y="570"/>
                    </a:lnTo>
                    <a:lnTo>
                      <a:pt x="1584" y="557"/>
                    </a:lnTo>
                    <a:lnTo>
                      <a:pt x="1586" y="540"/>
                    </a:lnTo>
                    <a:lnTo>
                      <a:pt x="1591" y="503"/>
                    </a:lnTo>
                    <a:lnTo>
                      <a:pt x="1593" y="489"/>
                    </a:lnTo>
                    <a:lnTo>
                      <a:pt x="1595" y="476"/>
                    </a:lnTo>
                    <a:lnTo>
                      <a:pt x="1593" y="463"/>
                    </a:lnTo>
                    <a:lnTo>
                      <a:pt x="1590" y="453"/>
                    </a:lnTo>
                    <a:lnTo>
                      <a:pt x="1583" y="442"/>
                    </a:lnTo>
                    <a:lnTo>
                      <a:pt x="1571" y="430"/>
                    </a:lnTo>
                    <a:lnTo>
                      <a:pt x="1562" y="422"/>
                    </a:lnTo>
                    <a:lnTo>
                      <a:pt x="1560" y="418"/>
                    </a:lnTo>
                    <a:lnTo>
                      <a:pt x="1560" y="415"/>
                    </a:lnTo>
                    <a:lnTo>
                      <a:pt x="1560" y="411"/>
                    </a:lnTo>
                    <a:lnTo>
                      <a:pt x="1564" y="409"/>
                    </a:lnTo>
                    <a:lnTo>
                      <a:pt x="1571" y="404"/>
                    </a:lnTo>
                    <a:lnTo>
                      <a:pt x="1579" y="397"/>
                    </a:lnTo>
                    <a:lnTo>
                      <a:pt x="1588" y="388"/>
                    </a:lnTo>
                    <a:lnTo>
                      <a:pt x="1591" y="383"/>
                    </a:lnTo>
                    <a:lnTo>
                      <a:pt x="1595" y="378"/>
                    </a:lnTo>
                    <a:lnTo>
                      <a:pt x="1597" y="371"/>
                    </a:lnTo>
                    <a:lnTo>
                      <a:pt x="1597" y="362"/>
                    </a:lnTo>
                    <a:lnTo>
                      <a:pt x="1597" y="354"/>
                    </a:lnTo>
                    <a:lnTo>
                      <a:pt x="1593" y="345"/>
                    </a:lnTo>
                    <a:lnTo>
                      <a:pt x="1590" y="338"/>
                    </a:lnTo>
                    <a:lnTo>
                      <a:pt x="1584" y="335"/>
                    </a:lnTo>
                    <a:lnTo>
                      <a:pt x="1578" y="331"/>
                    </a:lnTo>
                    <a:lnTo>
                      <a:pt x="1571" y="328"/>
                    </a:lnTo>
                    <a:lnTo>
                      <a:pt x="1553" y="326"/>
                    </a:lnTo>
                    <a:lnTo>
                      <a:pt x="1536" y="326"/>
                    </a:lnTo>
                    <a:lnTo>
                      <a:pt x="1517" y="328"/>
                    </a:lnTo>
                    <a:lnTo>
                      <a:pt x="1499" y="328"/>
                    </a:lnTo>
                    <a:lnTo>
                      <a:pt x="1485" y="326"/>
                    </a:lnTo>
                    <a:lnTo>
                      <a:pt x="1478" y="324"/>
                    </a:lnTo>
                    <a:lnTo>
                      <a:pt x="1471" y="326"/>
                    </a:lnTo>
                    <a:lnTo>
                      <a:pt x="1468" y="329"/>
                    </a:lnTo>
                    <a:lnTo>
                      <a:pt x="1463" y="335"/>
                    </a:lnTo>
                    <a:lnTo>
                      <a:pt x="1456" y="347"/>
                    </a:lnTo>
                    <a:lnTo>
                      <a:pt x="1450" y="364"/>
                    </a:lnTo>
                    <a:lnTo>
                      <a:pt x="1443" y="382"/>
                    </a:lnTo>
                    <a:lnTo>
                      <a:pt x="1436" y="399"/>
                    </a:lnTo>
                    <a:lnTo>
                      <a:pt x="1430" y="408"/>
                    </a:lnTo>
                    <a:lnTo>
                      <a:pt x="1424" y="415"/>
                    </a:lnTo>
                    <a:lnTo>
                      <a:pt x="1417" y="422"/>
                    </a:lnTo>
                    <a:lnTo>
                      <a:pt x="1407" y="425"/>
                    </a:lnTo>
                    <a:lnTo>
                      <a:pt x="1388" y="436"/>
                    </a:lnTo>
                    <a:lnTo>
                      <a:pt x="1383" y="439"/>
                    </a:lnTo>
                    <a:lnTo>
                      <a:pt x="1379" y="444"/>
                    </a:lnTo>
                    <a:lnTo>
                      <a:pt x="1377" y="448"/>
                    </a:lnTo>
                    <a:lnTo>
                      <a:pt x="1379" y="451"/>
                    </a:lnTo>
                    <a:lnTo>
                      <a:pt x="1384" y="458"/>
                    </a:lnTo>
                    <a:lnTo>
                      <a:pt x="1391" y="467"/>
                    </a:lnTo>
                    <a:lnTo>
                      <a:pt x="1395" y="470"/>
                    </a:lnTo>
                    <a:lnTo>
                      <a:pt x="1396" y="476"/>
                    </a:lnTo>
                    <a:lnTo>
                      <a:pt x="1398" y="483"/>
                    </a:lnTo>
                    <a:lnTo>
                      <a:pt x="1396" y="488"/>
                    </a:lnTo>
                    <a:lnTo>
                      <a:pt x="1395" y="496"/>
                    </a:lnTo>
                    <a:lnTo>
                      <a:pt x="1389" y="505"/>
                    </a:lnTo>
                    <a:lnTo>
                      <a:pt x="1384" y="514"/>
                    </a:lnTo>
                    <a:lnTo>
                      <a:pt x="1383" y="521"/>
                    </a:lnTo>
                    <a:lnTo>
                      <a:pt x="1384" y="528"/>
                    </a:lnTo>
                    <a:lnTo>
                      <a:pt x="1388" y="535"/>
                    </a:lnTo>
                    <a:lnTo>
                      <a:pt x="1395" y="540"/>
                    </a:lnTo>
                    <a:lnTo>
                      <a:pt x="1402" y="545"/>
                    </a:lnTo>
                    <a:lnTo>
                      <a:pt x="1421" y="554"/>
                    </a:lnTo>
                    <a:lnTo>
                      <a:pt x="1438" y="564"/>
                    </a:lnTo>
                    <a:lnTo>
                      <a:pt x="1447" y="570"/>
                    </a:lnTo>
                    <a:lnTo>
                      <a:pt x="1452" y="575"/>
                    </a:lnTo>
                    <a:lnTo>
                      <a:pt x="1457" y="580"/>
                    </a:lnTo>
                    <a:lnTo>
                      <a:pt x="1459" y="587"/>
                    </a:lnTo>
                    <a:lnTo>
                      <a:pt x="1459" y="594"/>
                    </a:lnTo>
                    <a:lnTo>
                      <a:pt x="1454" y="601"/>
                    </a:lnTo>
                    <a:lnTo>
                      <a:pt x="1445" y="615"/>
                    </a:lnTo>
                    <a:lnTo>
                      <a:pt x="1442" y="618"/>
                    </a:lnTo>
                    <a:lnTo>
                      <a:pt x="1438" y="620"/>
                    </a:lnTo>
                    <a:lnTo>
                      <a:pt x="1435" y="620"/>
                    </a:lnTo>
                    <a:lnTo>
                      <a:pt x="1431" y="618"/>
                    </a:lnTo>
                    <a:lnTo>
                      <a:pt x="1423" y="613"/>
                    </a:lnTo>
                    <a:lnTo>
                      <a:pt x="1410" y="603"/>
                    </a:lnTo>
                    <a:lnTo>
                      <a:pt x="1389" y="589"/>
                    </a:lnTo>
                    <a:lnTo>
                      <a:pt x="1360" y="571"/>
                    </a:lnTo>
                    <a:lnTo>
                      <a:pt x="1341" y="563"/>
                    </a:lnTo>
                    <a:lnTo>
                      <a:pt x="1320" y="554"/>
                    </a:lnTo>
                    <a:lnTo>
                      <a:pt x="1295" y="545"/>
                    </a:lnTo>
                    <a:lnTo>
                      <a:pt x="1275" y="538"/>
                    </a:lnTo>
                    <a:lnTo>
                      <a:pt x="1255" y="533"/>
                    </a:lnTo>
                    <a:lnTo>
                      <a:pt x="1236" y="530"/>
                    </a:lnTo>
                    <a:lnTo>
                      <a:pt x="1221" y="526"/>
                    </a:lnTo>
                    <a:lnTo>
                      <a:pt x="1205" y="526"/>
                    </a:lnTo>
                    <a:lnTo>
                      <a:pt x="1193" y="526"/>
                    </a:lnTo>
                    <a:lnTo>
                      <a:pt x="1182" y="526"/>
                    </a:lnTo>
                    <a:lnTo>
                      <a:pt x="1172" y="530"/>
                    </a:lnTo>
                    <a:lnTo>
                      <a:pt x="1165" y="531"/>
                    </a:lnTo>
                    <a:lnTo>
                      <a:pt x="1160" y="535"/>
                    </a:lnTo>
                    <a:lnTo>
                      <a:pt x="1158" y="540"/>
                    </a:lnTo>
                    <a:lnTo>
                      <a:pt x="1156" y="545"/>
                    </a:lnTo>
                    <a:lnTo>
                      <a:pt x="1156" y="550"/>
                    </a:lnTo>
                    <a:lnTo>
                      <a:pt x="1160" y="556"/>
                    </a:lnTo>
                    <a:lnTo>
                      <a:pt x="1165" y="563"/>
                    </a:lnTo>
                    <a:lnTo>
                      <a:pt x="1168" y="566"/>
                    </a:lnTo>
                    <a:lnTo>
                      <a:pt x="1168" y="571"/>
                    </a:lnTo>
                    <a:lnTo>
                      <a:pt x="1168" y="577"/>
                    </a:lnTo>
                    <a:lnTo>
                      <a:pt x="1167" y="582"/>
                    </a:lnTo>
                    <a:lnTo>
                      <a:pt x="1160" y="592"/>
                    </a:lnTo>
                    <a:lnTo>
                      <a:pt x="1149" y="601"/>
                    </a:lnTo>
                    <a:lnTo>
                      <a:pt x="1139" y="606"/>
                    </a:lnTo>
                    <a:lnTo>
                      <a:pt x="1134" y="608"/>
                    </a:lnTo>
                    <a:lnTo>
                      <a:pt x="1128" y="608"/>
                    </a:lnTo>
                    <a:lnTo>
                      <a:pt x="1123" y="606"/>
                    </a:lnTo>
                    <a:lnTo>
                      <a:pt x="1120" y="604"/>
                    </a:lnTo>
                    <a:lnTo>
                      <a:pt x="1118" y="599"/>
                    </a:lnTo>
                    <a:lnTo>
                      <a:pt x="1118" y="594"/>
                    </a:lnTo>
                    <a:lnTo>
                      <a:pt x="1116" y="582"/>
                    </a:lnTo>
                    <a:lnTo>
                      <a:pt x="1114" y="575"/>
                    </a:lnTo>
                    <a:lnTo>
                      <a:pt x="1111" y="573"/>
                    </a:lnTo>
                    <a:lnTo>
                      <a:pt x="1104" y="573"/>
                    </a:lnTo>
                    <a:lnTo>
                      <a:pt x="1097" y="575"/>
                    </a:lnTo>
                    <a:lnTo>
                      <a:pt x="1086" y="582"/>
                    </a:lnTo>
                    <a:lnTo>
                      <a:pt x="1062" y="597"/>
                    </a:lnTo>
                    <a:lnTo>
                      <a:pt x="1050" y="604"/>
                    </a:lnTo>
                    <a:lnTo>
                      <a:pt x="1045" y="604"/>
                    </a:lnTo>
                    <a:lnTo>
                      <a:pt x="1039" y="604"/>
                    </a:lnTo>
                    <a:lnTo>
                      <a:pt x="1031" y="603"/>
                    </a:lnTo>
                    <a:lnTo>
                      <a:pt x="1024" y="599"/>
                    </a:lnTo>
                    <a:lnTo>
                      <a:pt x="1017" y="596"/>
                    </a:lnTo>
                    <a:lnTo>
                      <a:pt x="1006" y="594"/>
                    </a:lnTo>
                    <a:lnTo>
                      <a:pt x="999" y="596"/>
                    </a:lnTo>
                    <a:lnTo>
                      <a:pt x="992" y="597"/>
                    </a:lnTo>
                    <a:lnTo>
                      <a:pt x="975" y="608"/>
                    </a:lnTo>
                    <a:lnTo>
                      <a:pt x="956" y="617"/>
                    </a:lnTo>
                    <a:lnTo>
                      <a:pt x="949" y="618"/>
                    </a:lnTo>
                    <a:lnTo>
                      <a:pt x="944" y="620"/>
                    </a:lnTo>
                    <a:lnTo>
                      <a:pt x="938" y="620"/>
                    </a:lnTo>
                    <a:lnTo>
                      <a:pt x="935" y="618"/>
                    </a:lnTo>
                    <a:lnTo>
                      <a:pt x="932" y="615"/>
                    </a:lnTo>
                    <a:lnTo>
                      <a:pt x="930" y="611"/>
                    </a:lnTo>
                    <a:lnTo>
                      <a:pt x="930" y="603"/>
                    </a:lnTo>
                    <a:lnTo>
                      <a:pt x="932" y="594"/>
                    </a:lnTo>
                    <a:lnTo>
                      <a:pt x="937" y="585"/>
                    </a:lnTo>
                    <a:lnTo>
                      <a:pt x="944" y="578"/>
                    </a:lnTo>
                    <a:lnTo>
                      <a:pt x="949" y="573"/>
                    </a:lnTo>
                    <a:lnTo>
                      <a:pt x="949" y="571"/>
                    </a:lnTo>
                    <a:lnTo>
                      <a:pt x="947" y="571"/>
                    </a:lnTo>
                    <a:lnTo>
                      <a:pt x="940" y="571"/>
                    </a:lnTo>
                    <a:lnTo>
                      <a:pt x="928" y="573"/>
                    </a:lnTo>
                    <a:lnTo>
                      <a:pt x="911" y="580"/>
                    </a:lnTo>
                    <a:lnTo>
                      <a:pt x="888" y="589"/>
                    </a:lnTo>
                    <a:lnTo>
                      <a:pt x="862" y="599"/>
                    </a:lnTo>
                    <a:lnTo>
                      <a:pt x="831" y="615"/>
                    </a:lnTo>
                    <a:lnTo>
                      <a:pt x="801" y="629"/>
                    </a:lnTo>
                    <a:lnTo>
                      <a:pt x="778" y="636"/>
                    </a:lnTo>
                    <a:lnTo>
                      <a:pt x="761" y="639"/>
                    </a:lnTo>
                    <a:lnTo>
                      <a:pt x="747" y="643"/>
                    </a:lnTo>
                    <a:lnTo>
                      <a:pt x="737" y="644"/>
                    </a:lnTo>
                    <a:lnTo>
                      <a:pt x="730" y="650"/>
                    </a:lnTo>
                    <a:lnTo>
                      <a:pt x="723" y="658"/>
                    </a:lnTo>
                    <a:lnTo>
                      <a:pt x="717" y="674"/>
                    </a:lnTo>
                    <a:lnTo>
                      <a:pt x="710" y="691"/>
                    </a:lnTo>
                    <a:lnTo>
                      <a:pt x="705" y="700"/>
                    </a:lnTo>
                    <a:lnTo>
                      <a:pt x="702" y="704"/>
                    </a:lnTo>
                    <a:lnTo>
                      <a:pt x="696" y="705"/>
                    </a:lnTo>
                    <a:lnTo>
                      <a:pt x="684" y="702"/>
                    </a:lnTo>
                    <a:lnTo>
                      <a:pt x="676" y="704"/>
                    </a:lnTo>
                    <a:lnTo>
                      <a:pt x="667" y="707"/>
                    </a:lnTo>
                    <a:lnTo>
                      <a:pt x="658" y="711"/>
                    </a:lnTo>
                    <a:lnTo>
                      <a:pt x="653" y="711"/>
                    </a:lnTo>
                    <a:lnTo>
                      <a:pt x="649" y="709"/>
                    </a:lnTo>
                    <a:lnTo>
                      <a:pt x="648" y="705"/>
                    </a:lnTo>
                    <a:lnTo>
                      <a:pt x="646" y="700"/>
                    </a:lnTo>
                    <a:lnTo>
                      <a:pt x="642" y="693"/>
                    </a:lnTo>
                    <a:lnTo>
                      <a:pt x="637" y="688"/>
                    </a:lnTo>
                    <a:lnTo>
                      <a:pt x="627" y="681"/>
                    </a:lnTo>
                    <a:lnTo>
                      <a:pt x="618" y="676"/>
                    </a:lnTo>
                    <a:lnTo>
                      <a:pt x="616" y="674"/>
                    </a:lnTo>
                    <a:lnTo>
                      <a:pt x="616" y="671"/>
                    </a:lnTo>
                    <a:lnTo>
                      <a:pt x="616" y="667"/>
                    </a:lnTo>
                    <a:lnTo>
                      <a:pt x="618" y="665"/>
                    </a:lnTo>
                    <a:lnTo>
                      <a:pt x="623" y="660"/>
                    </a:lnTo>
                    <a:lnTo>
                      <a:pt x="630" y="655"/>
                    </a:lnTo>
                    <a:lnTo>
                      <a:pt x="641" y="651"/>
                    </a:lnTo>
                    <a:lnTo>
                      <a:pt x="651" y="648"/>
                    </a:lnTo>
                    <a:lnTo>
                      <a:pt x="662" y="648"/>
                    </a:lnTo>
                    <a:lnTo>
                      <a:pt x="667" y="646"/>
                    </a:lnTo>
                    <a:lnTo>
                      <a:pt x="670" y="644"/>
                    </a:lnTo>
                    <a:lnTo>
                      <a:pt x="672" y="643"/>
                    </a:lnTo>
                    <a:lnTo>
                      <a:pt x="674" y="639"/>
                    </a:lnTo>
                    <a:lnTo>
                      <a:pt x="672" y="632"/>
                    </a:lnTo>
                    <a:lnTo>
                      <a:pt x="669" y="624"/>
                    </a:lnTo>
                    <a:lnTo>
                      <a:pt x="660" y="615"/>
                    </a:lnTo>
                    <a:lnTo>
                      <a:pt x="649" y="608"/>
                    </a:lnTo>
                    <a:lnTo>
                      <a:pt x="637" y="603"/>
                    </a:lnTo>
                    <a:lnTo>
                      <a:pt x="630" y="601"/>
                    </a:lnTo>
                    <a:lnTo>
                      <a:pt x="623" y="601"/>
                    </a:lnTo>
                    <a:lnTo>
                      <a:pt x="609" y="601"/>
                    </a:lnTo>
                    <a:lnTo>
                      <a:pt x="594" y="599"/>
                    </a:lnTo>
                    <a:lnTo>
                      <a:pt x="571" y="594"/>
                    </a:lnTo>
                    <a:lnTo>
                      <a:pt x="564" y="594"/>
                    </a:lnTo>
                    <a:lnTo>
                      <a:pt x="562" y="594"/>
                    </a:lnTo>
                    <a:lnTo>
                      <a:pt x="566" y="599"/>
                    </a:lnTo>
                    <a:lnTo>
                      <a:pt x="575" y="608"/>
                    </a:lnTo>
                    <a:lnTo>
                      <a:pt x="580" y="613"/>
                    </a:lnTo>
                    <a:lnTo>
                      <a:pt x="583" y="618"/>
                    </a:lnTo>
                    <a:lnTo>
                      <a:pt x="585" y="624"/>
                    </a:lnTo>
                    <a:lnTo>
                      <a:pt x="587" y="631"/>
                    </a:lnTo>
                    <a:lnTo>
                      <a:pt x="585" y="641"/>
                    </a:lnTo>
                    <a:lnTo>
                      <a:pt x="580" y="651"/>
                    </a:lnTo>
                    <a:lnTo>
                      <a:pt x="576" y="660"/>
                    </a:lnTo>
                    <a:lnTo>
                      <a:pt x="575" y="671"/>
                    </a:lnTo>
                    <a:lnTo>
                      <a:pt x="575" y="676"/>
                    </a:lnTo>
                    <a:lnTo>
                      <a:pt x="578" y="679"/>
                    </a:lnTo>
                    <a:lnTo>
                      <a:pt x="582" y="684"/>
                    </a:lnTo>
                    <a:lnTo>
                      <a:pt x="587" y="690"/>
                    </a:lnTo>
                    <a:lnTo>
                      <a:pt x="597" y="697"/>
                    </a:lnTo>
                    <a:lnTo>
                      <a:pt x="601" y="700"/>
                    </a:lnTo>
                    <a:lnTo>
                      <a:pt x="602" y="704"/>
                    </a:lnTo>
                    <a:lnTo>
                      <a:pt x="602" y="711"/>
                    </a:lnTo>
                    <a:lnTo>
                      <a:pt x="599" y="718"/>
                    </a:lnTo>
                    <a:lnTo>
                      <a:pt x="594" y="725"/>
                    </a:lnTo>
                    <a:lnTo>
                      <a:pt x="590" y="733"/>
                    </a:lnTo>
                    <a:lnTo>
                      <a:pt x="587" y="742"/>
                    </a:lnTo>
                    <a:lnTo>
                      <a:pt x="589" y="754"/>
                    </a:lnTo>
                    <a:lnTo>
                      <a:pt x="589" y="763"/>
                    </a:lnTo>
                    <a:lnTo>
                      <a:pt x="587" y="761"/>
                    </a:lnTo>
                    <a:lnTo>
                      <a:pt x="580" y="754"/>
                    </a:lnTo>
                    <a:lnTo>
                      <a:pt x="569" y="744"/>
                    </a:lnTo>
                    <a:lnTo>
                      <a:pt x="557" y="733"/>
                    </a:lnTo>
                    <a:lnTo>
                      <a:pt x="550" y="730"/>
                    </a:lnTo>
                    <a:lnTo>
                      <a:pt x="542" y="726"/>
                    </a:lnTo>
                    <a:lnTo>
                      <a:pt x="533" y="726"/>
                    </a:lnTo>
                    <a:lnTo>
                      <a:pt x="522" y="728"/>
                    </a:lnTo>
                    <a:lnTo>
                      <a:pt x="512" y="731"/>
                    </a:lnTo>
                    <a:lnTo>
                      <a:pt x="501" y="737"/>
                    </a:lnTo>
                    <a:lnTo>
                      <a:pt x="481" y="751"/>
                    </a:lnTo>
                    <a:lnTo>
                      <a:pt x="461" y="761"/>
                    </a:lnTo>
                    <a:lnTo>
                      <a:pt x="447" y="770"/>
                    </a:lnTo>
                    <a:lnTo>
                      <a:pt x="437" y="777"/>
                    </a:lnTo>
                    <a:lnTo>
                      <a:pt x="432" y="784"/>
                    </a:lnTo>
                    <a:lnTo>
                      <a:pt x="432" y="787"/>
                    </a:lnTo>
                    <a:lnTo>
                      <a:pt x="432" y="791"/>
                    </a:lnTo>
                    <a:lnTo>
                      <a:pt x="437" y="801"/>
                    </a:lnTo>
                    <a:lnTo>
                      <a:pt x="447" y="813"/>
                    </a:lnTo>
                    <a:lnTo>
                      <a:pt x="458" y="827"/>
                    </a:lnTo>
                    <a:lnTo>
                      <a:pt x="460" y="832"/>
                    </a:lnTo>
                    <a:lnTo>
                      <a:pt x="460" y="836"/>
                    </a:lnTo>
                    <a:lnTo>
                      <a:pt x="460" y="839"/>
                    </a:lnTo>
                    <a:lnTo>
                      <a:pt x="458" y="843"/>
                    </a:lnTo>
                    <a:lnTo>
                      <a:pt x="454" y="845"/>
                    </a:lnTo>
                    <a:lnTo>
                      <a:pt x="449" y="846"/>
                    </a:lnTo>
                    <a:lnTo>
                      <a:pt x="435" y="846"/>
                    </a:lnTo>
                    <a:lnTo>
                      <a:pt x="418" y="843"/>
                    </a:lnTo>
                    <a:lnTo>
                      <a:pt x="399" y="836"/>
                    </a:lnTo>
                    <a:lnTo>
                      <a:pt x="376" y="827"/>
                    </a:lnTo>
                    <a:lnTo>
                      <a:pt x="355" y="817"/>
                    </a:lnTo>
                    <a:lnTo>
                      <a:pt x="340" y="813"/>
                    </a:lnTo>
                    <a:lnTo>
                      <a:pt x="327" y="812"/>
                    </a:lnTo>
                    <a:lnTo>
                      <a:pt x="319" y="813"/>
                    </a:lnTo>
                    <a:lnTo>
                      <a:pt x="317" y="815"/>
                    </a:lnTo>
                    <a:lnTo>
                      <a:pt x="315" y="817"/>
                    </a:lnTo>
                    <a:lnTo>
                      <a:pt x="315" y="824"/>
                    </a:lnTo>
                    <a:lnTo>
                      <a:pt x="319" y="832"/>
                    </a:lnTo>
                    <a:lnTo>
                      <a:pt x="326" y="841"/>
                    </a:lnTo>
                    <a:lnTo>
                      <a:pt x="336" y="850"/>
                    </a:lnTo>
                    <a:lnTo>
                      <a:pt x="346" y="855"/>
                    </a:lnTo>
                    <a:lnTo>
                      <a:pt x="367" y="864"/>
                    </a:lnTo>
                    <a:lnTo>
                      <a:pt x="373" y="867"/>
                    </a:lnTo>
                    <a:lnTo>
                      <a:pt x="374" y="869"/>
                    </a:lnTo>
                    <a:lnTo>
                      <a:pt x="374" y="871"/>
                    </a:lnTo>
                    <a:lnTo>
                      <a:pt x="371" y="876"/>
                    </a:lnTo>
                    <a:lnTo>
                      <a:pt x="360" y="883"/>
                    </a:lnTo>
                    <a:lnTo>
                      <a:pt x="348" y="888"/>
                    </a:lnTo>
                    <a:lnTo>
                      <a:pt x="343" y="890"/>
                    </a:lnTo>
                    <a:lnTo>
                      <a:pt x="340" y="888"/>
                    </a:lnTo>
                    <a:lnTo>
                      <a:pt x="333" y="885"/>
                    </a:lnTo>
                    <a:lnTo>
                      <a:pt x="327" y="879"/>
                    </a:lnTo>
                    <a:lnTo>
                      <a:pt x="322" y="873"/>
                    </a:lnTo>
                    <a:lnTo>
                      <a:pt x="313" y="864"/>
                    </a:lnTo>
                    <a:lnTo>
                      <a:pt x="305" y="857"/>
                    </a:lnTo>
                    <a:lnTo>
                      <a:pt x="298" y="855"/>
                    </a:lnTo>
                    <a:lnTo>
                      <a:pt x="291" y="853"/>
                    </a:lnTo>
                    <a:lnTo>
                      <a:pt x="277" y="850"/>
                    </a:lnTo>
                    <a:lnTo>
                      <a:pt x="270" y="845"/>
                    </a:lnTo>
                    <a:lnTo>
                      <a:pt x="266" y="841"/>
                    </a:lnTo>
                    <a:lnTo>
                      <a:pt x="266" y="834"/>
                    </a:lnTo>
                    <a:lnTo>
                      <a:pt x="266" y="829"/>
                    </a:lnTo>
                    <a:lnTo>
                      <a:pt x="265" y="820"/>
                    </a:lnTo>
                    <a:lnTo>
                      <a:pt x="263" y="813"/>
                    </a:lnTo>
                    <a:lnTo>
                      <a:pt x="256" y="806"/>
                    </a:lnTo>
                    <a:lnTo>
                      <a:pt x="251" y="801"/>
                    </a:lnTo>
                    <a:lnTo>
                      <a:pt x="249" y="798"/>
                    </a:lnTo>
                    <a:lnTo>
                      <a:pt x="249" y="796"/>
                    </a:lnTo>
                    <a:lnTo>
                      <a:pt x="249" y="792"/>
                    </a:lnTo>
                    <a:lnTo>
                      <a:pt x="252" y="787"/>
                    </a:lnTo>
                    <a:lnTo>
                      <a:pt x="258" y="782"/>
                    </a:lnTo>
                    <a:lnTo>
                      <a:pt x="263" y="777"/>
                    </a:lnTo>
                    <a:lnTo>
                      <a:pt x="265" y="770"/>
                    </a:lnTo>
                    <a:lnTo>
                      <a:pt x="263" y="766"/>
                    </a:lnTo>
                    <a:lnTo>
                      <a:pt x="261" y="763"/>
                    </a:lnTo>
                    <a:lnTo>
                      <a:pt x="258" y="758"/>
                    </a:lnTo>
                    <a:lnTo>
                      <a:pt x="252" y="752"/>
                    </a:lnTo>
                    <a:lnTo>
                      <a:pt x="239" y="744"/>
                    </a:lnTo>
                    <a:lnTo>
                      <a:pt x="226" y="737"/>
                    </a:lnTo>
                    <a:lnTo>
                      <a:pt x="202" y="723"/>
                    </a:lnTo>
                    <a:lnTo>
                      <a:pt x="193" y="718"/>
                    </a:lnTo>
                    <a:lnTo>
                      <a:pt x="185" y="711"/>
                    </a:lnTo>
                    <a:lnTo>
                      <a:pt x="179" y="702"/>
                    </a:lnTo>
                    <a:lnTo>
                      <a:pt x="176" y="693"/>
                    </a:lnTo>
                    <a:lnTo>
                      <a:pt x="174" y="686"/>
                    </a:lnTo>
                    <a:lnTo>
                      <a:pt x="174" y="684"/>
                    </a:lnTo>
                    <a:lnTo>
                      <a:pt x="183" y="693"/>
                    </a:lnTo>
                    <a:lnTo>
                      <a:pt x="192" y="700"/>
                    </a:lnTo>
                    <a:lnTo>
                      <a:pt x="205" y="709"/>
                    </a:lnTo>
                    <a:lnTo>
                      <a:pt x="223" y="716"/>
                    </a:lnTo>
                    <a:lnTo>
                      <a:pt x="245" y="721"/>
                    </a:lnTo>
                    <a:lnTo>
                      <a:pt x="270" y="726"/>
                    </a:lnTo>
                    <a:lnTo>
                      <a:pt x="294" y="733"/>
                    </a:lnTo>
                    <a:lnTo>
                      <a:pt x="343" y="749"/>
                    </a:lnTo>
                    <a:lnTo>
                      <a:pt x="367" y="754"/>
                    </a:lnTo>
                    <a:lnTo>
                      <a:pt x="380" y="756"/>
                    </a:lnTo>
                    <a:lnTo>
                      <a:pt x="392" y="756"/>
                    </a:lnTo>
                    <a:lnTo>
                      <a:pt x="404" y="756"/>
                    </a:lnTo>
                    <a:lnTo>
                      <a:pt x="414" y="754"/>
                    </a:lnTo>
                    <a:lnTo>
                      <a:pt x="427" y="749"/>
                    </a:lnTo>
                    <a:lnTo>
                      <a:pt x="439" y="744"/>
                    </a:lnTo>
                    <a:lnTo>
                      <a:pt x="460" y="731"/>
                    </a:lnTo>
                    <a:lnTo>
                      <a:pt x="475" y="719"/>
                    </a:lnTo>
                    <a:lnTo>
                      <a:pt x="488" y="707"/>
                    </a:lnTo>
                    <a:lnTo>
                      <a:pt x="491" y="702"/>
                    </a:lnTo>
                    <a:lnTo>
                      <a:pt x="493" y="697"/>
                    </a:lnTo>
                    <a:lnTo>
                      <a:pt x="494" y="690"/>
                    </a:lnTo>
                    <a:lnTo>
                      <a:pt x="494" y="684"/>
                    </a:lnTo>
                    <a:lnTo>
                      <a:pt x="491" y="678"/>
                    </a:lnTo>
                    <a:lnTo>
                      <a:pt x="488" y="672"/>
                    </a:lnTo>
                    <a:lnTo>
                      <a:pt x="482" y="665"/>
                    </a:lnTo>
                    <a:lnTo>
                      <a:pt x="475" y="658"/>
                    </a:lnTo>
                    <a:lnTo>
                      <a:pt x="456" y="644"/>
                    </a:lnTo>
                    <a:lnTo>
                      <a:pt x="421" y="624"/>
                    </a:lnTo>
                    <a:lnTo>
                      <a:pt x="397" y="613"/>
                    </a:lnTo>
                    <a:lnTo>
                      <a:pt x="373" y="601"/>
                    </a:lnTo>
                    <a:lnTo>
                      <a:pt x="334" y="578"/>
                    </a:lnTo>
                    <a:lnTo>
                      <a:pt x="313" y="566"/>
                    </a:lnTo>
                    <a:lnTo>
                      <a:pt x="298" y="561"/>
                    </a:lnTo>
                    <a:lnTo>
                      <a:pt x="286" y="557"/>
                    </a:lnTo>
                    <a:lnTo>
                      <a:pt x="277" y="557"/>
                    </a:lnTo>
                    <a:lnTo>
                      <a:pt x="268" y="559"/>
                    </a:lnTo>
                    <a:lnTo>
                      <a:pt x="259" y="559"/>
                    </a:lnTo>
                    <a:lnTo>
                      <a:pt x="245" y="557"/>
                    </a:lnTo>
                    <a:lnTo>
                      <a:pt x="228" y="552"/>
                    </a:lnTo>
                    <a:lnTo>
                      <a:pt x="211" y="547"/>
                    </a:lnTo>
                    <a:lnTo>
                      <a:pt x="202" y="542"/>
                    </a:lnTo>
                    <a:lnTo>
                      <a:pt x="200" y="538"/>
                    </a:lnTo>
                    <a:lnTo>
                      <a:pt x="200" y="536"/>
                    </a:lnTo>
                    <a:lnTo>
                      <a:pt x="202" y="533"/>
                    </a:lnTo>
                    <a:lnTo>
                      <a:pt x="202" y="530"/>
                    </a:lnTo>
                    <a:lnTo>
                      <a:pt x="197" y="526"/>
                    </a:lnTo>
                    <a:lnTo>
                      <a:pt x="186" y="521"/>
                    </a:lnTo>
                    <a:lnTo>
                      <a:pt x="174" y="516"/>
                    </a:lnTo>
                    <a:lnTo>
                      <a:pt x="167" y="516"/>
                    </a:lnTo>
                    <a:lnTo>
                      <a:pt x="164" y="519"/>
                    </a:lnTo>
                    <a:lnTo>
                      <a:pt x="160" y="523"/>
                    </a:lnTo>
                    <a:lnTo>
                      <a:pt x="157" y="526"/>
                    </a:lnTo>
                    <a:lnTo>
                      <a:pt x="151" y="530"/>
                    </a:lnTo>
                    <a:lnTo>
                      <a:pt x="139" y="530"/>
                    </a:lnTo>
                    <a:lnTo>
                      <a:pt x="122" y="524"/>
                    </a:lnTo>
                    <a:lnTo>
                      <a:pt x="125" y="531"/>
                    </a:lnTo>
                    <a:lnTo>
                      <a:pt x="125" y="535"/>
                    </a:lnTo>
                    <a:lnTo>
                      <a:pt x="125" y="538"/>
                    </a:lnTo>
                    <a:lnTo>
                      <a:pt x="124" y="540"/>
                    </a:lnTo>
                    <a:lnTo>
                      <a:pt x="122" y="540"/>
                    </a:lnTo>
                    <a:lnTo>
                      <a:pt x="115" y="540"/>
                    </a:lnTo>
                    <a:lnTo>
                      <a:pt x="108" y="538"/>
                    </a:lnTo>
                    <a:lnTo>
                      <a:pt x="101" y="535"/>
                    </a:lnTo>
                    <a:lnTo>
                      <a:pt x="99" y="536"/>
                    </a:lnTo>
                    <a:lnTo>
                      <a:pt x="97" y="540"/>
                    </a:lnTo>
                    <a:lnTo>
                      <a:pt x="94" y="543"/>
                    </a:lnTo>
                    <a:lnTo>
                      <a:pt x="91" y="545"/>
                    </a:lnTo>
                    <a:lnTo>
                      <a:pt x="80" y="549"/>
                    </a:lnTo>
                    <a:lnTo>
                      <a:pt x="71" y="552"/>
                    </a:lnTo>
                    <a:lnTo>
                      <a:pt x="68" y="556"/>
                    </a:lnTo>
                    <a:lnTo>
                      <a:pt x="66" y="559"/>
                    </a:lnTo>
                    <a:lnTo>
                      <a:pt x="66" y="566"/>
                    </a:lnTo>
                    <a:lnTo>
                      <a:pt x="64" y="571"/>
                    </a:lnTo>
                    <a:lnTo>
                      <a:pt x="61" y="571"/>
                    </a:lnTo>
                    <a:lnTo>
                      <a:pt x="56" y="571"/>
                    </a:lnTo>
                    <a:lnTo>
                      <a:pt x="40" y="578"/>
                    </a:lnTo>
                    <a:lnTo>
                      <a:pt x="38" y="580"/>
                    </a:lnTo>
                    <a:lnTo>
                      <a:pt x="40" y="582"/>
                    </a:lnTo>
                    <a:lnTo>
                      <a:pt x="45" y="582"/>
                    </a:lnTo>
                    <a:lnTo>
                      <a:pt x="49" y="583"/>
                    </a:lnTo>
                    <a:lnTo>
                      <a:pt x="50" y="585"/>
                    </a:lnTo>
                    <a:lnTo>
                      <a:pt x="50" y="589"/>
                    </a:lnTo>
                    <a:lnTo>
                      <a:pt x="49" y="590"/>
                    </a:lnTo>
                    <a:lnTo>
                      <a:pt x="45" y="596"/>
                    </a:lnTo>
                    <a:lnTo>
                      <a:pt x="42" y="597"/>
                    </a:lnTo>
                    <a:lnTo>
                      <a:pt x="40" y="601"/>
                    </a:lnTo>
                    <a:lnTo>
                      <a:pt x="40" y="606"/>
                    </a:lnTo>
                    <a:lnTo>
                      <a:pt x="42" y="613"/>
                    </a:lnTo>
                    <a:lnTo>
                      <a:pt x="45" y="622"/>
                    </a:lnTo>
                    <a:lnTo>
                      <a:pt x="50" y="627"/>
                    </a:lnTo>
                    <a:lnTo>
                      <a:pt x="54" y="629"/>
                    </a:lnTo>
                    <a:lnTo>
                      <a:pt x="57" y="629"/>
                    </a:lnTo>
                    <a:lnTo>
                      <a:pt x="61" y="629"/>
                    </a:lnTo>
                    <a:lnTo>
                      <a:pt x="66" y="629"/>
                    </a:lnTo>
                    <a:lnTo>
                      <a:pt x="70" y="631"/>
                    </a:lnTo>
                    <a:lnTo>
                      <a:pt x="75" y="637"/>
                    </a:lnTo>
                    <a:lnTo>
                      <a:pt x="80" y="643"/>
                    </a:lnTo>
                    <a:lnTo>
                      <a:pt x="84" y="648"/>
                    </a:lnTo>
                    <a:lnTo>
                      <a:pt x="92" y="653"/>
                    </a:lnTo>
                    <a:lnTo>
                      <a:pt x="94" y="655"/>
                    </a:lnTo>
                    <a:lnTo>
                      <a:pt x="96" y="657"/>
                    </a:lnTo>
                    <a:lnTo>
                      <a:pt x="94" y="660"/>
                    </a:lnTo>
                    <a:lnTo>
                      <a:pt x="91" y="664"/>
                    </a:lnTo>
                    <a:lnTo>
                      <a:pt x="80" y="674"/>
                    </a:lnTo>
                    <a:lnTo>
                      <a:pt x="68" y="686"/>
                    </a:lnTo>
                    <a:lnTo>
                      <a:pt x="63" y="693"/>
                    </a:lnTo>
                    <a:lnTo>
                      <a:pt x="59" y="698"/>
                    </a:lnTo>
                    <a:lnTo>
                      <a:pt x="59" y="704"/>
                    </a:lnTo>
                    <a:lnTo>
                      <a:pt x="63" y="709"/>
                    </a:lnTo>
                    <a:lnTo>
                      <a:pt x="68" y="714"/>
                    </a:lnTo>
                    <a:lnTo>
                      <a:pt x="75" y="725"/>
                    </a:lnTo>
                    <a:lnTo>
                      <a:pt x="87" y="747"/>
                    </a:lnTo>
                    <a:lnTo>
                      <a:pt x="96" y="770"/>
                    </a:lnTo>
                    <a:lnTo>
                      <a:pt x="97" y="777"/>
                    </a:lnTo>
                    <a:lnTo>
                      <a:pt x="96" y="778"/>
                    </a:lnTo>
                    <a:lnTo>
                      <a:pt x="94" y="778"/>
                    </a:lnTo>
                    <a:lnTo>
                      <a:pt x="84" y="777"/>
                    </a:lnTo>
                    <a:lnTo>
                      <a:pt x="84" y="778"/>
                    </a:lnTo>
                    <a:lnTo>
                      <a:pt x="85" y="782"/>
                    </a:lnTo>
                    <a:lnTo>
                      <a:pt x="89" y="785"/>
                    </a:lnTo>
                    <a:lnTo>
                      <a:pt x="87" y="785"/>
                    </a:lnTo>
                    <a:lnTo>
                      <a:pt x="84" y="787"/>
                    </a:lnTo>
                    <a:lnTo>
                      <a:pt x="84" y="792"/>
                    </a:lnTo>
                    <a:lnTo>
                      <a:pt x="82" y="798"/>
                    </a:lnTo>
                    <a:lnTo>
                      <a:pt x="80" y="801"/>
                    </a:lnTo>
                    <a:lnTo>
                      <a:pt x="80" y="803"/>
                    </a:lnTo>
                    <a:lnTo>
                      <a:pt x="84" y="805"/>
                    </a:lnTo>
                    <a:lnTo>
                      <a:pt x="87" y="806"/>
                    </a:lnTo>
                    <a:lnTo>
                      <a:pt x="87" y="808"/>
                    </a:lnTo>
                    <a:lnTo>
                      <a:pt x="87" y="810"/>
                    </a:lnTo>
                    <a:lnTo>
                      <a:pt x="85" y="812"/>
                    </a:lnTo>
                    <a:lnTo>
                      <a:pt x="80" y="815"/>
                    </a:lnTo>
                    <a:lnTo>
                      <a:pt x="78" y="817"/>
                    </a:lnTo>
                    <a:lnTo>
                      <a:pt x="78" y="820"/>
                    </a:lnTo>
                    <a:lnTo>
                      <a:pt x="80" y="824"/>
                    </a:lnTo>
                    <a:lnTo>
                      <a:pt x="84" y="826"/>
                    </a:lnTo>
                    <a:lnTo>
                      <a:pt x="92" y="831"/>
                    </a:lnTo>
                    <a:lnTo>
                      <a:pt x="99" y="836"/>
                    </a:lnTo>
                    <a:lnTo>
                      <a:pt x="99" y="838"/>
                    </a:lnTo>
                    <a:lnTo>
                      <a:pt x="97" y="839"/>
                    </a:lnTo>
                    <a:lnTo>
                      <a:pt x="92" y="845"/>
                    </a:lnTo>
                    <a:lnTo>
                      <a:pt x="94" y="846"/>
                    </a:lnTo>
                    <a:lnTo>
                      <a:pt x="96" y="848"/>
                    </a:lnTo>
                    <a:lnTo>
                      <a:pt x="94" y="852"/>
                    </a:lnTo>
                    <a:lnTo>
                      <a:pt x="94" y="853"/>
                    </a:lnTo>
                    <a:lnTo>
                      <a:pt x="96" y="855"/>
                    </a:lnTo>
                    <a:lnTo>
                      <a:pt x="103" y="859"/>
                    </a:lnTo>
                    <a:lnTo>
                      <a:pt x="110" y="862"/>
                    </a:lnTo>
                    <a:lnTo>
                      <a:pt x="113" y="866"/>
                    </a:lnTo>
                    <a:lnTo>
                      <a:pt x="113" y="869"/>
                    </a:lnTo>
                    <a:lnTo>
                      <a:pt x="111" y="876"/>
                    </a:lnTo>
                    <a:lnTo>
                      <a:pt x="108" y="879"/>
                    </a:lnTo>
                    <a:lnTo>
                      <a:pt x="99" y="886"/>
                    </a:lnTo>
                    <a:lnTo>
                      <a:pt x="96" y="888"/>
                    </a:lnTo>
                    <a:lnTo>
                      <a:pt x="94" y="890"/>
                    </a:lnTo>
                    <a:lnTo>
                      <a:pt x="94" y="893"/>
                    </a:lnTo>
                    <a:lnTo>
                      <a:pt x="96" y="897"/>
                    </a:lnTo>
                    <a:lnTo>
                      <a:pt x="108" y="904"/>
                    </a:lnTo>
                    <a:lnTo>
                      <a:pt x="120" y="911"/>
                    </a:lnTo>
                    <a:lnTo>
                      <a:pt x="131" y="918"/>
                    </a:lnTo>
                    <a:lnTo>
                      <a:pt x="134" y="923"/>
                    </a:lnTo>
                    <a:lnTo>
                      <a:pt x="138" y="926"/>
                    </a:lnTo>
                    <a:lnTo>
                      <a:pt x="139" y="930"/>
                    </a:lnTo>
                    <a:lnTo>
                      <a:pt x="141" y="933"/>
                    </a:lnTo>
                    <a:lnTo>
                      <a:pt x="145" y="937"/>
                    </a:lnTo>
                    <a:lnTo>
                      <a:pt x="146" y="939"/>
                    </a:lnTo>
                    <a:lnTo>
                      <a:pt x="146" y="940"/>
                    </a:lnTo>
                    <a:lnTo>
                      <a:pt x="145" y="947"/>
                    </a:lnTo>
                    <a:lnTo>
                      <a:pt x="122" y="975"/>
                    </a:lnTo>
                    <a:lnTo>
                      <a:pt x="104" y="996"/>
                    </a:lnTo>
                    <a:lnTo>
                      <a:pt x="78" y="1021"/>
                    </a:lnTo>
                    <a:lnTo>
                      <a:pt x="56" y="1043"/>
                    </a:lnTo>
                    <a:lnTo>
                      <a:pt x="38" y="1057"/>
                    </a:lnTo>
                    <a:lnTo>
                      <a:pt x="26" y="1066"/>
                    </a:lnTo>
                    <a:lnTo>
                      <a:pt x="17" y="1076"/>
                    </a:lnTo>
                    <a:lnTo>
                      <a:pt x="21" y="1078"/>
                    </a:lnTo>
                    <a:lnTo>
                      <a:pt x="26" y="1078"/>
                    </a:lnTo>
                    <a:lnTo>
                      <a:pt x="35" y="1073"/>
                    </a:lnTo>
                    <a:lnTo>
                      <a:pt x="42" y="1068"/>
                    </a:lnTo>
                    <a:lnTo>
                      <a:pt x="45" y="1066"/>
                    </a:lnTo>
                    <a:lnTo>
                      <a:pt x="47" y="1068"/>
                    </a:lnTo>
                    <a:lnTo>
                      <a:pt x="49" y="1068"/>
                    </a:lnTo>
                    <a:lnTo>
                      <a:pt x="45" y="1069"/>
                    </a:lnTo>
                    <a:lnTo>
                      <a:pt x="44" y="1071"/>
                    </a:lnTo>
                    <a:lnTo>
                      <a:pt x="45" y="1076"/>
                    </a:lnTo>
                    <a:lnTo>
                      <a:pt x="47" y="1080"/>
                    </a:lnTo>
                    <a:lnTo>
                      <a:pt x="45" y="1080"/>
                    </a:lnTo>
                    <a:lnTo>
                      <a:pt x="42" y="1078"/>
                    </a:lnTo>
                    <a:lnTo>
                      <a:pt x="38" y="1078"/>
                    </a:lnTo>
                    <a:lnTo>
                      <a:pt x="40" y="1083"/>
                    </a:lnTo>
                    <a:lnTo>
                      <a:pt x="45" y="1088"/>
                    </a:lnTo>
                    <a:lnTo>
                      <a:pt x="49" y="1088"/>
                    </a:lnTo>
                    <a:lnTo>
                      <a:pt x="50" y="1088"/>
                    </a:lnTo>
                    <a:lnTo>
                      <a:pt x="54" y="1094"/>
                    </a:lnTo>
                    <a:lnTo>
                      <a:pt x="57" y="1095"/>
                    </a:lnTo>
                    <a:lnTo>
                      <a:pt x="63" y="1097"/>
                    </a:lnTo>
                    <a:lnTo>
                      <a:pt x="71" y="1097"/>
                    </a:lnTo>
                    <a:lnTo>
                      <a:pt x="80" y="1097"/>
                    </a:lnTo>
                    <a:lnTo>
                      <a:pt x="85" y="1099"/>
                    </a:lnTo>
                    <a:lnTo>
                      <a:pt x="87" y="1101"/>
                    </a:lnTo>
                    <a:lnTo>
                      <a:pt x="89" y="1104"/>
                    </a:lnTo>
                    <a:lnTo>
                      <a:pt x="92" y="1106"/>
                    </a:lnTo>
                    <a:lnTo>
                      <a:pt x="97" y="1108"/>
                    </a:lnTo>
                    <a:lnTo>
                      <a:pt x="101" y="1108"/>
                    </a:lnTo>
                    <a:lnTo>
                      <a:pt x="101" y="1109"/>
                    </a:lnTo>
                    <a:lnTo>
                      <a:pt x="101" y="1111"/>
                    </a:lnTo>
                    <a:lnTo>
                      <a:pt x="97" y="1115"/>
                    </a:lnTo>
                    <a:lnTo>
                      <a:pt x="94" y="1115"/>
                    </a:lnTo>
                    <a:lnTo>
                      <a:pt x="73" y="1108"/>
                    </a:lnTo>
                    <a:lnTo>
                      <a:pt x="66" y="1108"/>
                    </a:lnTo>
                    <a:lnTo>
                      <a:pt x="61" y="1108"/>
                    </a:lnTo>
                    <a:lnTo>
                      <a:pt x="59" y="1111"/>
                    </a:lnTo>
                    <a:lnTo>
                      <a:pt x="57" y="1113"/>
                    </a:lnTo>
                    <a:lnTo>
                      <a:pt x="56" y="1116"/>
                    </a:lnTo>
                    <a:lnTo>
                      <a:pt x="54" y="1118"/>
                    </a:lnTo>
                    <a:lnTo>
                      <a:pt x="50" y="1120"/>
                    </a:lnTo>
                    <a:lnTo>
                      <a:pt x="47" y="1118"/>
                    </a:lnTo>
                    <a:lnTo>
                      <a:pt x="42" y="1116"/>
                    </a:lnTo>
                    <a:lnTo>
                      <a:pt x="38" y="1116"/>
                    </a:lnTo>
                    <a:lnTo>
                      <a:pt x="38" y="1120"/>
                    </a:lnTo>
                    <a:lnTo>
                      <a:pt x="38" y="1121"/>
                    </a:lnTo>
                    <a:lnTo>
                      <a:pt x="37" y="1125"/>
                    </a:lnTo>
                    <a:lnTo>
                      <a:pt x="35" y="1125"/>
                    </a:lnTo>
                    <a:lnTo>
                      <a:pt x="30" y="1123"/>
                    </a:lnTo>
                    <a:lnTo>
                      <a:pt x="26" y="1120"/>
                    </a:lnTo>
                    <a:lnTo>
                      <a:pt x="23" y="1120"/>
                    </a:lnTo>
                    <a:lnTo>
                      <a:pt x="23" y="1121"/>
                    </a:lnTo>
                    <a:lnTo>
                      <a:pt x="23" y="1123"/>
                    </a:lnTo>
                    <a:lnTo>
                      <a:pt x="24" y="1130"/>
                    </a:lnTo>
                    <a:lnTo>
                      <a:pt x="24" y="1134"/>
                    </a:lnTo>
                    <a:lnTo>
                      <a:pt x="23" y="1137"/>
                    </a:lnTo>
                    <a:lnTo>
                      <a:pt x="26" y="1141"/>
                    </a:lnTo>
                    <a:lnTo>
                      <a:pt x="26" y="1142"/>
                    </a:lnTo>
                    <a:lnTo>
                      <a:pt x="26" y="1144"/>
                    </a:lnTo>
                    <a:lnTo>
                      <a:pt x="24" y="1146"/>
                    </a:lnTo>
                    <a:lnTo>
                      <a:pt x="17" y="1148"/>
                    </a:lnTo>
                    <a:lnTo>
                      <a:pt x="16" y="1151"/>
                    </a:lnTo>
                    <a:lnTo>
                      <a:pt x="14" y="1156"/>
                    </a:lnTo>
                    <a:lnTo>
                      <a:pt x="14" y="1162"/>
                    </a:lnTo>
                    <a:lnTo>
                      <a:pt x="10" y="1165"/>
                    </a:lnTo>
                    <a:lnTo>
                      <a:pt x="5" y="1170"/>
                    </a:lnTo>
                    <a:lnTo>
                      <a:pt x="3" y="1172"/>
                    </a:lnTo>
                    <a:lnTo>
                      <a:pt x="2" y="1175"/>
                    </a:lnTo>
                    <a:lnTo>
                      <a:pt x="2" y="1179"/>
                    </a:lnTo>
                    <a:lnTo>
                      <a:pt x="3" y="1186"/>
                    </a:lnTo>
                    <a:lnTo>
                      <a:pt x="7" y="1193"/>
                    </a:lnTo>
                    <a:lnTo>
                      <a:pt x="7" y="1198"/>
                    </a:lnTo>
                    <a:lnTo>
                      <a:pt x="5" y="1200"/>
                    </a:lnTo>
                    <a:lnTo>
                      <a:pt x="5" y="1202"/>
                    </a:lnTo>
                    <a:lnTo>
                      <a:pt x="3" y="1203"/>
                    </a:lnTo>
                    <a:lnTo>
                      <a:pt x="3" y="1205"/>
                    </a:lnTo>
                    <a:lnTo>
                      <a:pt x="3" y="1209"/>
                    </a:lnTo>
                    <a:lnTo>
                      <a:pt x="9" y="1216"/>
                    </a:lnTo>
                    <a:lnTo>
                      <a:pt x="14" y="1226"/>
                    </a:lnTo>
                    <a:lnTo>
                      <a:pt x="14" y="1228"/>
                    </a:lnTo>
                    <a:lnTo>
                      <a:pt x="12" y="1229"/>
                    </a:lnTo>
                    <a:lnTo>
                      <a:pt x="5" y="1233"/>
                    </a:lnTo>
                    <a:lnTo>
                      <a:pt x="3" y="1236"/>
                    </a:lnTo>
                    <a:lnTo>
                      <a:pt x="0" y="1243"/>
                    </a:lnTo>
                    <a:lnTo>
                      <a:pt x="9" y="1250"/>
                    </a:lnTo>
                    <a:lnTo>
                      <a:pt x="16" y="1256"/>
                    </a:lnTo>
                    <a:lnTo>
                      <a:pt x="17" y="1257"/>
                    </a:lnTo>
                    <a:lnTo>
                      <a:pt x="19" y="1259"/>
                    </a:lnTo>
                    <a:lnTo>
                      <a:pt x="19" y="1263"/>
                    </a:lnTo>
                    <a:lnTo>
                      <a:pt x="16" y="1264"/>
                    </a:lnTo>
                    <a:lnTo>
                      <a:pt x="14" y="1269"/>
                    </a:lnTo>
                    <a:lnTo>
                      <a:pt x="12" y="1275"/>
                    </a:lnTo>
                    <a:lnTo>
                      <a:pt x="12" y="1282"/>
                    </a:lnTo>
                    <a:lnTo>
                      <a:pt x="14" y="1282"/>
                    </a:lnTo>
                    <a:lnTo>
                      <a:pt x="16" y="1283"/>
                    </a:lnTo>
                    <a:lnTo>
                      <a:pt x="19" y="1283"/>
                    </a:lnTo>
                    <a:lnTo>
                      <a:pt x="19" y="1285"/>
                    </a:lnTo>
                    <a:lnTo>
                      <a:pt x="19" y="1290"/>
                    </a:lnTo>
                    <a:lnTo>
                      <a:pt x="24" y="1297"/>
                    </a:lnTo>
                    <a:lnTo>
                      <a:pt x="28" y="1301"/>
                    </a:lnTo>
                    <a:lnTo>
                      <a:pt x="30" y="1306"/>
                    </a:lnTo>
                    <a:lnTo>
                      <a:pt x="30" y="1313"/>
                    </a:lnTo>
                    <a:lnTo>
                      <a:pt x="28" y="1318"/>
                    </a:lnTo>
                    <a:lnTo>
                      <a:pt x="28" y="1322"/>
                    </a:lnTo>
                    <a:lnTo>
                      <a:pt x="35" y="1322"/>
                    </a:lnTo>
                    <a:lnTo>
                      <a:pt x="40" y="1322"/>
                    </a:lnTo>
                    <a:lnTo>
                      <a:pt x="42" y="1325"/>
                    </a:lnTo>
                    <a:lnTo>
                      <a:pt x="45" y="1327"/>
                    </a:lnTo>
                    <a:lnTo>
                      <a:pt x="47" y="1329"/>
                    </a:lnTo>
                    <a:lnTo>
                      <a:pt x="49" y="1330"/>
                    </a:lnTo>
                    <a:lnTo>
                      <a:pt x="52" y="1330"/>
                    </a:lnTo>
                    <a:lnTo>
                      <a:pt x="59" y="1329"/>
                    </a:lnTo>
                    <a:lnTo>
                      <a:pt x="66" y="1329"/>
                    </a:lnTo>
                    <a:lnTo>
                      <a:pt x="70" y="1330"/>
                    </a:lnTo>
                    <a:lnTo>
                      <a:pt x="71" y="1334"/>
                    </a:lnTo>
                    <a:lnTo>
                      <a:pt x="71" y="1337"/>
                    </a:lnTo>
                    <a:lnTo>
                      <a:pt x="71" y="1341"/>
                    </a:lnTo>
                    <a:lnTo>
                      <a:pt x="73" y="1344"/>
                    </a:lnTo>
                    <a:lnTo>
                      <a:pt x="75" y="1344"/>
                    </a:lnTo>
                    <a:lnTo>
                      <a:pt x="80" y="1343"/>
                    </a:lnTo>
                    <a:lnTo>
                      <a:pt x="92" y="1337"/>
                    </a:lnTo>
                    <a:lnTo>
                      <a:pt x="101" y="1337"/>
                    </a:lnTo>
                    <a:lnTo>
                      <a:pt x="108" y="1339"/>
                    </a:lnTo>
                    <a:lnTo>
                      <a:pt x="113" y="1344"/>
                    </a:lnTo>
                    <a:lnTo>
                      <a:pt x="115" y="1346"/>
                    </a:lnTo>
                    <a:lnTo>
                      <a:pt x="118" y="1348"/>
                    </a:lnTo>
                    <a:lnTo>
                      <a:pt x="124" y="1350"/>
                    </a:lnTo>
                    <a:lnTo>
                      <a:pt x="125" y="1350"/>
                    </a:lnTo>
                    <a:lnTo>
                      <a:pt x="125" y="1351"/>
                    </a:lnTo>
                    <a:lnTo>
                      <a:pt x="125" y="1355"/>
                    </a:lnTo>
                    <a:lnTo>
                      <a:pt x="124" y="1360"/>
                    </a:lnTo>
                    <a:lnTo>
                      <a:pt x="124" y="1365"/>
                    </a:lnTo>
                    <a:lnTo>
                      <a:pt x="124" y="1369"/>
                    </a:lnTo>
                    <a:lnTo>
                      <a:pt x="127" y="1376"/>
                    </a:lnTo>
                    <a:lnTo>
                      <a:pt x="129" y="1377"/>
                    </a:lnTo>
                    <a:lnTo>
                      <a:pt x="129" y="1379"/>
                    </a:lnTo>
                    <a:lnTo>
                      <a:pt x="129" y="1383"/>
                    </a:lnTo>
                    <a:lnTo>
                      <a:pt x="125" y="1386"/>
                    </a:lnTo>
                    <a:lnTo>
                      <a:pt x="122" y="1388"/>
                    </a:lnTo>
                    <a:lnTo>
                      <a:pt x="120" y="1391"/>
                    </a:lnTo>
                    <a:lnTo>
                      <a:pt x="120" y="1393"/>
                    </a:lnTo>
                    <a:lnTo>
                      <a:pt x="124" y="1395"/>
                    </a:lnTo>
                    <a:lnTo>
                      <a:pt x="129" y="1400"/>
                    </a:lnTo>
                    <a:lnTo>
                      <a:pt x="132" y="1404"/>
                    </a:lnTo>
                    <a:lnTo>
                      <a:pt x="134" y="1411"/>
                    </a:lnTo>
                    <a:lnTo>
                      <a:pt x="136" y="1419"/>
                    </a:lnTo>
                    <a:lnTo>
                      <a:pt x="141" y="1424"/>
                    </a:lnTo>
                    <a:lnTo>
                      <a:pt x="145" y="1428"/>
                    </a:lnTo>
                    <a:lnTo>
                      <a:pt x="150" y="1431"/>
                    </a:lnTo>
                    <a:lnTo>
                      <a:pt x="157" y="1435"/>
                    </a:lnTo>
                    <a:lnTo>
                      <a:pt x="158" y="1437"/>
                    </a:lnTo>
                    <a:lnTo>
                      <a:pt x="157" y="1440"/>
                    </a:lnTo>
                    <a:lnTo>
                      <a:pt x="153" y="1445"/>
                    </a:lnTo>
                    <a:lnTo>
                      <a:pt x="155" y="1447"/>
                    </a:lnTo>
                    <a:lnTo>
                      <a:pt x="158" y="1449"/>
                    </a:lnTo>
                    <a:lnTo>
                      <a:pt x="164" y="1449"/>
                    </a:lnTo>
                    <a:lnTo>
                      <a:pt x="172" y="1449"/>
                    </a:lnTo>
                    <a:lnTo>
                      <a:pt x="176" y="1451"/>
                    </a:lnTo>
                    <a:lnTo>
                      <a:pt x="178" y="1456"/>
                    </a:lnTo>
                    <a:lnTo>
                      <a:pt x="179" y="1458"/>
                    </a:lnTo>
                    <a:lnTo>
                      <a:pt x="181" y="1461"/>
                    </a:lnTo>
                    <a:lnTo>
                      <a:pt x="186" y="1464"/>
                    </a:lnTo>
                    <a:lnTo>
                      <a:pt x="188" y="1464"/>
                    </a:lnTo>
                    <a:lnTo>
                      <a:pt x="188" y="1468"/>
                    </a:lnTo>
                    <a:lnTo>
                      <a:pt x="186" y="1470"/>
                    </a:lnTo>
                    <a:lnTo>
                      <a:pt x="183" y="1473"/>
                    </a:lnTo>
                    <a:lnTo>
                      <a:pt x="176" y="1478"/>
                    </a:lnTo>
                    <a:lnTo>
                      <a:pt x="171" y="1484"/>
                    </a:lnTo>
                    <a:lnTo>
                      <a:pt x="167" y="1485"/>
                    </a:lnTo>
                    <a:lnTo>
                      <a:pt x="164" y="1485"/>
                    </a:lnTo>
                    <a:lnTo>
                      <a:pt x="158" y="1484"/>
                    </a:lnTo>
                    <a:lnTo>
                      <a:pt x="153" y="1480"/>
                    </a:lnTo>
                    <a:lnTo>
                      <a:pt x="150" y="1478"/>
                    </a:lnTo>
                    <a:lnTo>
                      <a:pt x="145" y="1478"/>
                    </a:lnTo>
                    <a:lnTo>
                      <a:pt x="143" y="1480"/>
                    </a:lnTo>
                    <a:lnTo>
                      <a:pt x="139" y="1482"/>
                    </a:lnTo>
                    <a:lnTo>
                      <a:pt x="139" y="1485"/>
                    </a:lnTo>
                    <a:lnTo>
                      <a:pt x="139" y="1489"/>
                    </a:lnTo>
                    <a:lnTo>
                      <a:pt x="139" y="1492"/>
                    </a:lnTo>
                    <a:lnTo>
                      <a:pt x="143" y="1496"/>
                    </a:lnTo>
                    <a:lnTo>
                      <a:pt x="146" y="1501"/>
                    </a:lnTo>
                    <a:lnTo>
                      <a:pt x="150" y="1506"/>
                    </a:lnTo>
                    <a:lnTo>
                      <a:pt x="150" y="1510"/>
                    </a:lnTo>
                    <a:lnTo>
                      <a:pt x="148" y="1513"/>
                    </a:lnTo>
                    <a:lnTo>
                      <a:pt x="148" y="1518"/>
                    </a:lnTo>
                    <a:lnTo>
                      <a:pt x="148" y="1522"/>
                    </a:lnTo>
                    <a:lnTo>
                      <a:pt x="150" y="1529"/>
                    </a:lnTo>
                    <a:lnTo>
                      <a:pt x="153" y="1536"/>
                    </a:lnTo>
                    <a:lnTo>
                      <a:pt x="165" y="1539"/>
                    </a:lnTo>
                    <a:lnTo>
                      <a:pt x="169" y="1539"/>
                    </a:lnTo>
                    <a:lnTo>
                      <a:pt x="171" y="1539"/>
                    </a:lnTo>
                    <a:lnTo>
                      <a:pt x="172" y="1536"/>
                    </a:lnTo>
                    <a:lnTo>
                      <a:pt x="174" y="1532"/>
                    </a:lnTo>
                    <a:lnTo>
                      <a:pt x="176" y="1527"/>
                    </a:lnTo>
                    <a:lnTo>
                      <a:pt x="178" y="1525"/>
                    </a:lnTo>
                    <a:lnTo>
                      <a:pt x="181" y="1525"/>
                    </a:lnTo>
                    <a:lnTo>
                      <a:pt x="185" y="1527"/>
                    </a:lnTo>
                    <a:lnTo>
                      <a:pt x="193" y="1529"/>
                    </a:lnTo>
                    <a:lnTo>
                      <a:pt x="198" y="1527"/>
                    </a:lnTo>
                    <a:lnTo>
                      <a:pt x="202" y="1525"/>
                    </a:lnTo>
                    <a:lnTo>
                      <a:pt x="207" y="1522"/>
                    </a:lnTo>
                    <a:lnTo>
                      <a:pt x="209" y="1522"/>
                    </a:lnTo>
                    <a:lnTo>
                      <a:pt x="212" y="1522"/>
                    </a:lnTo>
                    <a:lnTo>
                      <a:pt x="214" y="1524"/>
                    </a:lnTo>
                    <a:lnTo>
                      <a:pt x="218" y="1527"/>
                    </a:lnTo>
                    <a:lnTo>
                      <a:pt x="219" y="1527"/>
                    </a:lnTo>
                    <a:lnTo>
                      <a:pt x="223" y="1525"/>
                    </a:lnTo>
                    <a:lnTo>
                      <a:pt x="228" y="1524"/>
                    </a:lnTo>
                    <a:lnTo>
                      <a:pt x="232" y="1524"/>
                    </a:lnTo>
                    <a:lnTo>
                      <a:pt x="232" y="1525"/>
                    </a:lnTo>
                    <a:lnTo>
                      <a:pt x="233" y="1529"/>
                    </a:lnTo>
                    <a:lnTo>
                      <a:pt x="233" y="1534"/>
                    </a:lnTo>
                    <a:lnTo>
                      <a:pt x="235" y="1538"/>
                    </a:lnTo>
                    <a:lnTo>
                      <a:pt x="239" y="1543"/>
                    </a:lnTo>
                    <a:lnTo>
                      <a:pt x="245" y="1548"/>
                    </a:lnTo>
                    <a:lnTo>
                      <a:pt x="249" y="1550"/>
                    </a:lnTo>
                    <a:lnTo>
                      <a:pt x="249" y="1552"/>
                    </a:lnTo>
                    <a:lnTo>
                      <a:pt x="244" y="1557"/>
                    </a:lnTo>
                    <a:lnTo>
                      <a:pt x="239" y="1562"/>
                    </a:lnTo>
                    <a:lnTo>
                      <a:pt x="239" y="1564"/>
                    </a:lnTo>
                    <a:lnTo>
                      <a:pt x="240" y="1569"/>
                    </a:lnTo>
                    <a:lnTo>
                      <a:pt x="244" y="1574"/>
                    </a:lnTo>
                    <a:lnTo>
                      <a:pt x="244" y="1578"/>
                    </a:lnTo>
                    <a:lnTo>
                      <a:pt x="244" y="1579"/>
                    </a:lnTo>
                    <a:lnTo>
                      <a:pt x="251" y="1583"/>
                    </a:lnTo>
                    <a:lnTo>
                      <a:pt x="256" y="1585"/>
                    </a:lnTo>
                    <a:lnTo>
                      <a:pt x="259" y="1585"/>
                    </a:lnTo>
                    <a:lnTo>
                      <a:pt x="265" y="1583"/>
                    </a:lnTo>
                    <a:lnTo>
                      <a:pt x="266" y="1583"/>
                    </a:lnTo>
                    <a:lnTo>
                      <a:pt x="270" y="1585"/>
                    </a:lnTo>
                    <a:lnTo>
                      <a:pt x="277" y="1592"/>
                    </a:lnTo>
                    <a:lnTo>
                      <a:pt x="280" y="1599"/>
                    </a:lnTo>
                    <a:lnTo>
                      <a:pt x="282" y="1606"/>
                    </a:lnTo>
                    <a:lnTo>
                      <a:pt x="284" y="1618"/>
                    </a:lnTo>
                    <a:lnTo>
                      <a:pt x="284" y="1623"/>
                    </a:lnTo>
                    <a:lnTo>
                      <a:pt x="286" y="1626"/>
                    </a:lnTo>
                    <a:lnTo>
                      <a:pt x="289" y="1626"/>
                    </a:lnTo>
                    <a:lnTo>
                      <a:pt x="294" y="1625"/>
                    </a:lnTo>
                    <a:lnTo>
                      <a:pt x="301" y="1625"/>
                    </a:lnTo>
                    <a:lnTo>
                      <a:pt x="305" y="1625"/>
                    </a:lnTo>
                    <a:lnTo>
                      <a:pt x="313" y="1630"/>
                    </a:lnTo>
                    <a:lnTo>
                      <a:pt x="317" y="1632"/>
                    </a:lnTo>
                    <a:lnTo>
                      <a:pt x="322" y="1633"/>
                    </a:lnTo>
                    <a:lnTo>
                      <a:pt x="329" y="1632"/>
                    </a:lnTo>
                    <a:lnTo>
                      <a:pt x="336" y="1628"/>
                    </a:lnTo>
                    <a:lnTo>
                      <a:pt x="345" y="1625"/>
                    </a:lnTo>
                    <a:lnTo>
                      <a:pt x="350" y="1625"/>
                    </a:lnTo>
                    <a:lnTo>
                      <a:pt x="353" y="1625"/>
                    </a:lnTo>
                    <a:lnTo>
                      <a:pt x="355" y="1626"/>
                    </a:lnTo>
                    <a:lnTo>
                      <a:pt x="360" y="1635"/>
                    </a:lnTo>
                    <a:lnTo>
                      <a:pt x="362" y="1639"/>
                    </a:lnTo>
                    <a:lnTo>
                      <a:pt x="366" y="1644"/>
                    </a:lnTo>
                    <a:lnTo>
                      <a:pt x="371" y="1647"/>
                    </a:lnTo>
                    <a:lnTo>
                      <a:pt x="374" y="1647"/>
                    </a:lnTo>
                    <a:lnTo>
                      <a:pt x="383" y="1646"/>
                    </a:lnTo>
                    <a:lnTo>
                      <a:pt x="387" y="1644"/>
                    </a:lnTo>
                    <a:lnTo>
                      <a:pt x="390" y="1644"/>
                    </a:lnTo>
                    <a:lnTo>
                      <a:pt x="395" y="1646"/>
                    </a:lnTo>
                    <a:lnTo>
                      <a:pt x="400" y="1651"/>
                    </a:lnTo>
                    <a:lnTo>
                      <a:pt x="404" y="1653"/>
                    </a:lnTo>
                    <a:lnTo>
                      <a:pt x="407" y="1654"/>
                    </a:lnTo>
                    <a:lnTo>
                      <a:pt x="416" y="1656"/>
                    </a:lnTo>
                    <a:lnTo>
                      <a:pt x="423" y="1658"/>
                    </a:lnTo>
                    <a:lnTo>
                      <a:pt x="427" y="1659"/>
                    </a:lnTo>
                    <a:lnTo>
                      <a:pt x="430" y="1663"/>
                    </a:lnTo>
                    <a:lnTo>
                      <a:pt x="432" y="1666"/>
                    </a:lnTo>
                    <a:lnTo>
                      <a:pt x="435" y="1668"/>
                    </a:lnTo>
                    <a:lnTo>
                      <a:pt x="441" y="1668"/>
                    </a:lnTo>
                    <a:lnTo>
                      <a:pt x="446" y="1666"/>
                    </a:lnTo>
                    <a:lnTo>
                      <a:pt x="446" y="1670"/>
                    </a:lnTo>
                    <a:lnTo>
                      <a:pt x="447" y="1677"/>
                    </a:lnTo>
                    <a:lnTo>
                      <a:pt x="449" y="1680"/>
                    </a:lnTo>
                    <a:lnTo>
                      <a:pt x="449" y="1682"/>
                    </a:lnTo>
                    <a:lnTo>
                      <a:pt x="446" y="1687"/>
                    </a:lnTo>
                    <a:lnTo>
                      <a:pt x="439" y="1693"/>
                    </a:lnTo>
                    <a:lnTo>
                      <a:pt x="435" y="1696"/>
                    </a:lnTo>
                    <a:lnTo>
                      <a:pt x="434" y="1700"/>
                    </a:lnTo>
                    <a:lnTo>
                      <a:pt x="439" y="1700"/>
                    </a:lnTo>
                    <a:lnTo>
                      <a:pt x="444" y="1701"/>
                    </a:lnTo>
                    <a:lnTo>
                      <a:pt x="446" y="1703"/>
                    </a:lnTo>
                    <a:lnTo>
                      <a:pt x="446" y="1706"/>
                    </a:lnTo>
                    <a:lnTo>
                      <a:pt x="442" y="1708"/>
                    </a:lnTo>
                    <a:lnTo>
                      <a:pt x="437" y="1710"/>
                    </a:lnTo>
                    <a:lnTo>
                      <a:pt x="432" y="1713"/>
                    </a:lnTo>
                    <a:lnTo>
                      <a:pt x="430" y="1715"/>
                    </a:lnTo>
                    <a:lnTo>
                      <a:pt x="430" y="1717"/>
                    </a:lnTo>
                    <a:lnTo>
                      <a:pt x="432" y="1719"/>
                    </a:lnTo>
                    <a:lnTo>
                      <a:pt x="434" y="1720"/>
                    </a:lnTo>
                    <a:lnTo>
                      <a:pt x="439" y="1726"/>
                    </a:lnTo>
                    <a:lnTo>
                      <a:pt x="442" y="1733"/>
                    </a:lnTo>
                    <a:lnTo>
                      <a:pt x="442" y="1741"/>
                    </a:lnTo>
                    <a:lnTo>
                      <a:pt x="439" y="1752"/>
                    </a:lnTo>
                    <a:lnTo>
                      <a:pt x="435" y="1755"/>
                    </a:lnTo>
                    <a:lnTo>
                      <a:pt x="430" y="1757"/>
                    </a:lnTo>
                    <a:lnTo>
                      <a:pt x="418" y="1755"/>
                    </a:lnTo>
                    <a:lnTo>
                      <a:pt x="407" y="1755"/>
                    </a:lnTo>
                    <a:lnTo>
                      <a:pt x="402" y="1757"/>
                    </a:lnTo>
                    <a:lnTo>
                      <a:pt x="400" y="1760"/>
                    </a:lnTo>
                    <a:lnTo>
                      <a:pt x="399" y="1764"/>
                    </a:lnTo>
                    <a:lnTo>
                      <a:pt x="395" y="1766"/>
                    </a:lnTo>
                    <a:lnTo>
                      <a:pt x="387" y="1769"/>
                    </a:lnTo>
                    <a:lnTo>
                      <a:pt x="383" y="1771"/>
                    </a:lnTo>
                    <a:lnTo>
                      <a:pt x="381" y="1776"/>
                    </a:lnTo>
                    <a:lnTo>
                      <a:pt x="380" y="1783"/>
                    </a:lnTo>
                    <a:lnTo>
                      <a:pt x="381" y="1795"/>
                    </a:lnTo>
                    <a:lnTo>
                      <a:pt x="390" y="1792"/>
                    </a:lnTo>
                    <a:lnTo>
                      <a:pt x="392" y="1792"/>
                    </a:lnTo>
                    <a:lnTo>
                      <a:pt x="397" y="1794"/>
                    </a:lnTo>
                    <a:lnTo>
                      <a:pt x="400" y="1792"/>
                    </a:lnTo>
                    <a:lnTo>
                      <a:pt x="406" y="1790"/>
                    </a:lnTo>
                    <a:lnTo>
                      <a:pt x="411" y="1788"/>
                    </a:lnTo>
                    <a:lnTo>
                      <a:pt x="414" y="1788"/>
                    </a:lnTo>
                    <a:lnTo>
                      <a:pt x="416" y="1788"/>
                    </a:lnTo>
                    <a:lnTo>
                      <a:pt x="418" y="1790"/>
                    </a:lnTo>
                    <a:lnTo>
                      <a:pt x="416" y="1794"/>
                    </a:lnTo>
                    <a:lnTo>
                      <a:pt x="414" y="1797"/>
                    </a:lnTo>
                    <a:lnTo>
                      <a:pt x="409" y="1799"/>
                    </a:lnTo>
                    <a:lnTo>
                      <a:pt x="404" y="1802"/>
                    </a:lnTo>
                    <a:lnTo>
                      <a:pt x="395" y="1804"/>
                    </a:lnTo>
                    <a:lnTo>
                      <a:pt x="390" y="1807"/>
                    </a:lnTo>
                    <a:lnTo>
                      <a:pt x="385" y="1811"/>
                    </a:lnTo>
                    <a:lnTo>
                      <a:pt x="380" y="1814"/>
                    </a:lnTo>
                    <a:lnTo>
                      <a:pt x="367" y="1816"/>
                    </a:lnTo>
                    <a:lnTo>
                      <a:pt x="366" y="1818"/>
                    </a:lnTo>
                    <a:lnTo>
                      <a:pt x="364" y="1820"/>
                    </a:lnTo>
                    <a:lnTo>
                      <a:pt x="364" y="1821"/>
                    </a:lnTo>
                    <a:lnTo>
                      <a:pt x="366" y="1825"/>
                    </a:lnTo>
                    <a:lnTo>
                      <a:pt x="371" y="1830"/>
                    </a:lnTo>
                    <a:lnTo>
                      <a:pt x="374" y="1832"/>
                    </a:lnTo>
                    <a:lnTo>
                      <a:pt x="378" y="1832"/>
                    </a:lnTo>
                    <a:lnTo>
                      <a:pt x="381" y="1832"/>
                    </a:lnTo>
                    <a:lnTo>
                      <a:pt x="385" y="1834"/>
                    </a:lnTo>
                    <a:lnTo>
                      <a:pt x="392" y="1841"/>
                    </a:lnTo>
                    <a:lnTo>
                      <a:pt x="393" y="1848"/>
                    </a:lnTo>
                    <a:lnTo>
                      <a:pt x="390" y="1848"/>
                    </a:lnTo>
                    <a:lnTo>
                      <a:pt x="381" y="1846"/>
                    </a:lnTo>
                    <a:lnTo>
                      <a:pt x="376" y="1846"/>
                    </a:lnTo>
                    <a:lnTo>
                      <a:pt x="371" y="1849"/>
                    </a:lnTo>
                    <a:lnTo>
                      <a:pt x="367" y="1854"/>
                    </a:lnTo>
                    <a:lnTo>
                      <a:pt x="362" y="1868"/>
                    </a:lnTo>
                    <a:lnTo>
                      <a:pt x="360" y="1872"/>
                    </a:lnTo>
                    <a:lnTo>
                      <a:pt x="362" y="1877"/>
                    </a:lnTo>
                    <a:lnTo>
                      <a:pt x="364" y="1884"/>
                    </a:lnTo>
                    <a:lnTo>
                      <a:pt x="364" y="1886"/>
                    </a:lnTo>
                    <a:lnTo>
                      <a:pt x="360" y="1886"/>
                    </a:lnTo>
                    <a:lnTo>
                      <a:pt x="355" y="1882"/>
                    </a:lnTo>
                    <a:lnTo>
                      <a:pt x="352" y="1882"/>
                    </a:lnTo>
                    <a:lnTo>
                      <a:pt x="348" y="1882"/>
                    </a:lnTo>
                    <a:lnTo>
                      <a:pt x="345" y="1884"/>
                    </a:lnTo>
                    <a:lnTo>
                      <a:pt x="341" y="1882"/>
                    </a:lnTo>
                    <a:lnTo>
                      <a:pt x="334" y="1881"/>
                    </a:lnTo>
                    <a:lnTo>
                      <a:pt x="331" y="1879"/>
                    </a:lnTo>
                    <a:lnTo>
                      <a:pt x="329" y="1879"/>
                    </a:lnTo>
                    <a:lnTo>
                      <a:pt x="329" y="1882"/>
                    </a:lnTo>
                    <a:lnTo>
                      <a:pt x="329" y="1884"/>
                    </a:lnTo>
                    <a:lnTo>
                      <a:pt x="329" y="1888"/>
                    </a:lnTo>
                    <a:lnTo>
                      <a:pt x="326" y="1891"/>
                    </a:lnTo>
                    <a:lnTo>
                      <a:pt x="327" y="1893"/>
                    </a:lnTo>
                    <a:lnTo>
                      <a:pt x="336" y="1898"/>
                    </a:lnTo>
                    <a:lnTo>
                      <a:pt x="343" y="1902"/>
                    </a:lnTo>
                    <a:lnTo>
                      <a:pt x="346" y="1905"/>
                    </a:lnTo>
                    <a:lnTo>
                      <a:pt x="350" y="1910"/>
                    </a:lnTo>
                    <a:lnTo>
                      <a:pt x="355" y="1915"/>
                    </a:lnTo>
                    <a:lnTo>
                      <a:pt x="359" y="1917"/>
                    </a:lnTo>
                    <a:lnTo>
                      <a:pt x="366" y="1917"/>
                    </a:lnTo>
                    <a:lnTo>
                      <a:pt x="371" y="1919"/>
                    </a:lnTo>
                    <a:lnTo>
                      <a:pt x="373" y="1921"/>
                    </a:lnTo>
                    <a:lnTo>
                      <a:pt x="374" y="1924"/>
                    </a:lnTo>
                    <a:lnTo>
                      <a:pt x="376" y="1926"/>
                    </a:lnTo>
                    <a:lnTo>
                      <a:pt x="378" y="1928"/>
                    </a:lnTo>
                    <a:lnTo>
                      <a:pt x="383" y="1931"/>
                    </a:lnTo>
                    <a:lnTo>
                      <a:pt x="392" y="1933"/>
                    </a:lnTo>
                    <a:lnTo>
                      <a:pt x="404" y="1938"/>
                    </a:lnTo>
                    <a:lnTo>
                      <a:pt x="407" y="1940"/>
                    </a:lnTo>
                    <a:lnTo>
                      <a:pt x="409" y="1942"/>
                    </a:lnTo>
                    <a:lnTo>
                      <a:pt x="418" y="1954"/>
                    </a:lnTo>
                    <a:lnTo>
                      <a:pt x="442" y="1978"/>
                    </a:lnTo>
                    <a:lnTo>
                      <a:pt x="447" y="1975"/>
                    </a:lnTo>
                    <a:lnTo>
                      <a:pt x="453" y="1973"/>
                    </a:lnTo>
                    <a:lnTo>
                      <a:pt x="460" y="1971"/>
                    </a:lnTo>
                    <a:lnTo>
                      <a:pt x="465" y="1971"/>
                    </a:lnTo>
                    <a:lnTo>
                      <a:pt x="468" y="1971"/>
                    </a:lnTo>
                    <a:lnTo>
                      <a:pt x="470" y="1971"/>
                    </a:lnTo>
                    <a:lnTo>
                      <a:pt x="475" y="1975"/>
                    </a:lnTo>
                    <a:lnTo>
                      <a:pt x="481" y="1978"/>
                    </a:lnTo>
                    <a:lnTo>
                      <a:pt x="482" y="1980"/>
                    </a:lnTo>
                    <a:lnTo>
                      <a:pt x="488" y="1982"/>
                    </a:lnTo>
                    <a:lnTo>
                      <a:pt x="491" y="1982"/>
                    </a:lnTo>
                    <a:lnTo>
                      <a:pt x="493" y="1983"/>
                    </a:lnTo>
                    <a:lnTo>
                      <a:pt x="498" y="1987"/>
                    </a:lnTo>
                    <a:lnTo>
                      <a:pt x="500" y="1989"/>
                    </a:lnTo>
                    <a:lnTo>
                      <a:pt x="503" y="1989"/>
                    </a:lnTo>
                    <a:lnTo>
                      <a:pt x="508" y="1989"/>
                    </a:lnTo>
                    <a:lnTo>
                      <a:pt x="514" y="1987"/>
                    </a:lnTo>
                    <a:lnTo>
                      <a:pt x="519" y="1985"/>
                    </a:lnTo>
                    <a:lnTo>
                      <a:pt x="524" y="1985"/>
                    </a:lnTo>
                    <a:lnTo>
                      <a:pt x="529" y="1987"/>
                    </a:lnTo>
                    <a:lnTo>
                      <a:pt x="535" y="1990"/>
                    </a:lnTo>
                    <a:lnTo>
                      <a:pt x="538" y="1990"/>
                    </a:lnTo>
                    <a:lnTo>
                      <a:pt x="540" y="1990"/>
                    </a:lnTo>
                    <a:lnTo>
                      <a:pt x="545" y="1990"/>
                    </a:lnTo>
                    <a:lnTo>
                      <a:pt x="548" y="1994"/>
                    </a:lnTo>
                    <a:lnTo>
                      <a:pt x="557" y="1999"/>
                    </a:lnTo>
                    <a:lnTo>
                      <a:pt x="568" y="2006"/>
                    </a:lnTo>
                    <a:lnTo>
                      <a:pt x="576" y="2009"/>
                    </a:lnTo>
                    <a:lnTo>
                      <a:pt x="576" y="2011"/>
                    </a:lnTo>
                    <a:lnTo>
                      <a:pt x="576" y="2013"/>
                    </a:lnTo>
                    <a:lnTo>
                      <a:pt x="575" y="2015"/>
                    </a:lnTo>
                    <a:lnTo>
                      <a:pt x="575" y="2016"/>
                    </a:lnTo>
                    <a:lnTo>
                      <a:pt x="578" y="2020"/>
                    </a:lnTo>
                    <a:lnTo>
                      <a:pt x="582" y="2020"/>
                    </a:lnTo>
                    <a:lnTo>
                      <a:pt x="585" y="2020"/>
                    </a:lnTo>
                    <a:lnTo>
                      <a:pt x="590" y="2015"/>
                    </a:lnTo>
                    <a:lnTo>
                      <a:pt x="595" y="2009"/>
                    </a:lnTo>
                    <a:lnTo>
                      <a:pt x="599" y="2009"/>
                    </a:lnTo>
                    <a:lnTo>
                      <a:pt x="602" y="2009"/>
                    </a:lnTo>
                    <a:lnTo>
                      <a:pt x="611" y="2013"/>
                    </a:lnTo>
                    <a:lnTo>
                      <a:pt x="615" y="2011"/>
                    </a:lnTo>
                    <a:lnTo>
                      <a:pt x="618" y="2009"/>
                    </a:lnTo>
                    <a:lnTo>
                      <a:pt x="623" y="2011"/>
                    </a:lnTo>
                    <a:lnTo>
                      <a:pt x="627" y="2013"/>
                    </a:lnTo>
                    <a:lnTo>
                      <a:pt x="629" y="2016"/>
                    </a:lnTo>
                    <a:lnTo>
                      <a:pt x="632" y="2020"/>
                    </a:lnTo>
                    <a:lnTo>
                      <a:pt x="639" y="2020"/>
                    </a:lnTo>
                    <a:lnTo>
                      <a:pt x="644" y="2020"/>
                    </a:lnTo>
                    <a:lnTo>
                      <a:pt x="646" y="2022"/>
                    </a:lnTo>
                    <a:lnTo>
                      <a:pt x="646" y="2025"/>
                    </a:lnTo>
                    <a:lnTo>
                      <a:pt x="644" y="2027"/>
                    </a:lnTo>
                    <a:lnTo>
                      <a:pt x="642" y="2034"/>
                    </a:lnTo>
                    <a:lnTo>
                      <a:pt x="642" y="2036"/>
                    </a:lnTo>
                    <a:lnTo>
                      <a:pt x="644" y="2039"/>
                    </a:lnTo>
                    <a:lnTo>
                      <a:pt x="651" y="2044"/>
                    </a:lnTo>
                    <a:lnTo>
                      <a:pt x="658" y="2046"/>
                    </a:lnTo>
                    <a:lnTo>
                      <a:pt x="669" y="2049"/>
                    </a:lnTo>
                    <a:lnTo>
                      <a:pt x="672" y="2053"/>
                    </a:lnTo>
                    <a:lnTo>
                      <a:pt x="674" y="2055"/>
                    </a:lnTo>
                    <a:lnTo>
                      <a:pt x="676" y="2055"/>
                    </a:lnTo>
                    <a:lnTo>
                      <a:pt x="677" y="2055"/>
                    </a:lnTo>
                    <a:lnTo>
                      <a:pt x="681" y="2053"/>
                    </a:lnTo>
                    <a:lnTo>
                      <a:pt x="683" y="2055"/>
                    </a:lnTo>
                    <a:lnTo>
                      <a:pt x="683" y="2058"/>
                    </a:lnTo>
                    <a:lnTo>
                      <a:pt x="684" y="2062"/>
                    </a:lnTo>
                    <a:lnTo>
                      <a:pt x="686" y="2063"/>
                    </a:lnTo>
                    <a:lnTo>
                      <a:pt x="691" y="2065"/>
                    </a:lnTo>
                    <a:lnTo>
                      <a:pt x="695" y="2069"/>
                    </a:lnTo>
                    <a:lnTo>
                      <a:pt x="696" y="2070"/>
                    </a:lnTo>
                    <a:lnTo>
                      <a:pt x="698" y="2076"/>
                    </a:lnTo>
                    <a:lnTo>
                      <a:pt x="700" y="2079"/>
                    </a:lnTo>
                    <a:lnTo>
                      <a:pt x="703" y="2083"/>
                    </a:lnTo>
                    <a:lnTo>
                      <a:pt x="707" y="2084"/>
                    </a:lnTo>
                    <a:lnTo>
                      <a:pt x="712" y="2086"/>
                    </a:lnTo>
                    <a:lnTo>
                      <a:pt x="716" y="2086"/>
                    </a:lnTo>
                    <a:lnTo>
                      <a:pt x="719" y="2084"/>
                    </a:lnTo>
                    <a:lnTo>
                      <a:pt x="723" y="2083"/>
                    </a:lnTo>
                    <a:lnTo>
                      <a:pt x="724" y="2079"/>
                    </a:lnTo>
                    <a:lnTo>
                      <a:pt x="728" y="2072"/>
                    </a:lnTo>
                    <a:lnTo>
                      <a:pt x="733" y="2069"/>
                    </a:lnTo>
                    <a:lnTo>
                      <a:pt x="740" y="2063"/>
                    </a:lnTo>
                    <a:lnTo>
                      <a:pt x="745" y="2055"/>
                    </a:lnTo>
                    <a:lnTo>
                      <a:pt x="737" y="2041"/>
                    </a:lnTo>
                    <a:lnTo>
                      <a:pt x="728" y="2032"/>
                    </a:lnTo>
                    <a:lnTo>
                      <a:pt x="716" y="2016"/>
                    </a:lnTo>
                    <a:lnTo>
                      <a:pt x="712" y="2009"/>
                    </a:lnTo>
                    <a:lnTo>
                      <a:pt x="709" y="2001"/>
                    </a:lnTo>
                    <a:lnTo>
                      <a:pt x="709" y="1989"/>
                    </a:lnTo>
                    <a:lnTo>
                      <a:pt x="710" y="1975"/>
                    </a:lnTo>
                    <a:lnTo>
                      <a:pt x="712" y="1955"/>
                    </a:lnTo>
                    <a:lnTo>
                      <a:pt x="712" y="1954"/>
                    </a:lnTo>
                    <a:lnTo>
                      <a:pt x="710" y="1955"/>
                    </a:lnTo>
                    <a:lnTo>
                      <a:pt x="709" y="1959"/>
                    </a:lnTo>
                    <a:lnTo>
                      <a:pt x="705" y="1961"/>
                    </a:lnTo>
                    <a:lnTo>
                      <a:pt x="703" y="1959"/>
                    </a:lnTo>
                    <a:lnTo>
                      <a:pt x="702" y="1952"/>
                    </a:lnTo>
                    <a:lnTo>
                      <a:pt x="700" y="1943"/>
                    </a:lnTo>
                    <a:lnTo>
                      <a:pt x="695" y="1936"/>
                    </a:lnTo>
                    <a:lnTo>
                      <a:pt x="690" y="1931"/>
                    </a:lnTo>
                    <a:lnTo>
                      <a:pt x="684" y="1928"/>
                    </a:lnTo>
                    <a:lnTo>
                      <a:pt x="679" y="1926"/>
                    </a:lnTo>
                    <a:lnTo>
                      <a:pt x="676" y="1924"/>
                    </a:lnTo>
                    <a:lnTo>
                      <a:pt x="677" y="1921"/>
                    </a:lnTo>
                    <a:lnTo>
                      <a:pt x="681" y="1915"/>
                    </a:lnTo>
                    <a:lnTo>
                      <a:pt x="686" y="1910"/>
                    </a:lnTo>
                    <a:lnTo>
                      <a:pt x="691" y="1905"/>
                    </a:lnTo>
                    <a:lnTo>
                      <a:pt x="700" y="1893"/>
                    </a:lnTo>
                    <a:lnTo>
                      <a:pt x="709" y="1879"/>
                    </a:lnTo>
                    <a:lnTo>
                      <a:pt x="721" y="1865"/>
                    </a:lnTo>
                    <a:lnTo>
                      <a:pt x="730" y="1860"/>
                    </a:lnTo>
                    <a:lnTo>
                      <a:pt x="735" y="1856"/>
                    </a:lnTo>
                    <a:lnTo>
                      <a:pt x="740" y="1856"/>
                    </a:lnTo>
                    <a:lnTo>
                      <a:pt x="743" y="1856"/>
                    </a:lnTo>
                    <a:lnTo>
                      <a:pt x="749" y="1856"/>
                    </a:lnTo>
                    <a:lnTo>
                      <a:pt x="749" y="1854"/>
                    </a:lnTo>
                    <a:lnTo>
                      <a:pt x="749" y="1853"/>
                    </a:lnTo>
                    <a:lnTo>
                      <a:pt x="749" y="1846"/>
                    </a:lnTo>
                    <a:lnTo>
                      <a:pt x="750" y="1842"/>
                    </a:lnTo>
                    <a:lnTo>
                      <a:pt x="754" y="1839"/>
                    </a:lnTo>
                    <a:lnTo>
                      <a:pt x="757" y="1828"/>
                    </a:lnTo>
                    <a:lnTo>
                      <a:pt x="747" y="1823"/>
                    </a:lnTo>
                    <a:lnTo>
                      <a:pt x="743" y="1820"/>
                    </a:lnTo>
                    <a:lnTo>
                      <a:pt x="745" y="1818"/>
                    </a:lnTo>
                    <a:lnTo>
                      <a:pt x="749" y="1814"/>
                    </a:lnTo>
                    <a:lnTo>
                      <a:pt x="752" y="1813"/>
                    </a:lnTo>
                    <a:lnTo>
                      <a:pt x="756" y="1807"/>
                    </a:lnTo>
                    <a:lnTo>
                      <a:pt x="756" y="1804"/>
                    </a:lnTo>
                    <a:lnTo>
                      <a:pt x="754" y="1801"/>
                    </a:lnTo>
                    <a:lnTo>
                      <a:pt x="747" y="1788"/>
                    </a:lnTo>
                    <a:lnTo>
                      <a:pt x="730" y="1769"/>
                    </a:lnTo>
                    <a:lnTo>
                      <a:pt x="719" y="1760"/>
                    </a:lnTo>
                    <a:lnTo>
                      <a:pt x="716" y="1759"/>
                    </a:lnTo>
                    <a:lnTo>
                      <a:pt x="712" y="1759"/>
                    </a:lnTo>
                    <a:lnTo>
                      <a:pt x="705" y="1760"/>
                    </a:lnTo>
                    <a:lnTo>
                      <a:pt x="700" y="1760"/>
                    </a:lnTo>
                    <a:lnTo>
                      <a:pt x="698" y="1759"/>
                    </a:lnTo>
                    <a:lnTo>
                      <a:pt x="696" y="1750"/>
                    </a:lnTo>
                    <a:lnTo>
                      <a:pt x="696" y="1745"/>
                    </a:lnTo>
                    <a:lnTo>
                      <a:pt x="693" y="1740"/>
                    </a:lnTo>
                    <a:lnTo>
                      <a:pt x="690" y="1734"/>
                    </a:lnTo>
                    <a:lnTo>
                      <a:pt x="683" y="1731"/>
                    </a:lnTo>
                    <a:lnTo>
                      <a:pt x="679" y="1729"/>
                    </a:lnTo>
                    <a:lnTo>
                      <a:pt x="676" y="1727"/>
                    </a:lnTo>
                    <a:lnTo>
                      <a:pt x="674" y="1724"/>
                    </a:lnTo>
                    <a:lnTo>
                      <a:pt x="674" y="1722"/>
                    </a:lnTo>
                    <a:lnTo>
                      <a:pt x="676" y="1715"/>
                    </a:lnTo>
                    <a:lnTo>
                      <a:pt x="679" y="1706"/>
                    </a:lnTo>
                    <a:lnTo>
                      <a:pt x="684" y="1698"/>
                    </a:lnTo>
                    <a:lnTo>
                      <a:pt x="686" y="1691"/>
                    </a:lnTo>
                    <a:lnTo>
                      <a:pt x="688" y="1684"/>
                    </a:lnTo>
                    <a:lnTo>
                      <a:pt x="686" y="1680"/>
                    </a:lnTo>
                    <a:lnTo>
                      <a:pt x="684" y="1677"/>
                    </a:lnTo>
                    <a:lnTo>
                      <a:pt x="683" y="1673"/>
                    </a:lnTo>
                    <a:lnTo>
                      <a:pt x="683" y="1670"/>
                    </a:lnTo>
                    <a:lnTo>
                      <a:pt x="683" y="1661"/>
                    </a:lnTo>
                    <a:lnTo>
                      <a:pt x="686" y="1651"/>
                    </a:lnTo>
                    <a:lnTo>
                      <a:pt x="691" y="1642"/>
                    </a:lnTo>
                    <a:lnTo>
                      <a:pt x="698" y="1633"/>
                    </a:lnTo>
                    <a:lnTo>
                      <a:pt x="705" y="1628"/>
                    </a:lnTo>
                    <a:lnTo>
                      <a:pt x="710" y="1625"/>
                    </a:lnTo>
                    <a:lnTo>
                      <a:pt x="714" y="1626"/>
                    </a:lnTo>
                    <a:lnTo>
                      <a:pt x="716" y="1628"/>
                    </a:lnTo>
                    <a:lnTo>
                      <a:pt x="724" y="1640"/>
                    </a:lnTo>
                    <a:lnTo>
                      <a:pt x="733" y="1649"/>
                    </a:lnTo>
                    <a:lnTo>
                      <a:pt x="738" y="1653"/>
                    </a:lnTo>
                    <a:lnTo>
                      <a:pt x="743" y="1654"/>
                    </a:lnTo>
                    <a:lnTo>
                      <a:pt x="747" y="1651"/>
                    </a:lnTo>
                    <a:lnTo>
                      <a:pt x="749" y="1646"/>
                    </a:lnTo>
                    <a:lnTo>
                      <a:pt x="750" y="1637"/>
                    </a:lnTo>
                    <a:lnTo>
                      <a:pt x="750" y="1626"/>
                    </a:lnTo>
                    <a:lnTo>
                      <a:pt x="750" y="1621"/>
                    </a:lnTo>
                    <a:lnTo>
                      <a:pt x="750" y="1616"/>
                    </a:lnTo>
                    <a:lnTo>
                      <a:pt x="756" y="1607"/>
                    </a:lnTo>
                    <a:lnTo>
                      <a:pt x="764" y="1600"/>
                    </a:lnTo>
                    <a:lnTo>
                      <a:pt x="775" y="1593"/>
                    </a:lnTo>
                    <a:lnTo>
                      <a:pt x="796" y="1581"/>
                    </a:lnTo>
                    <a:lnTo>
                      <a:pt x="806" y="1572"/>
                    </a:lnTo>
                    <a:lnTo>
                      <a:pt x="815" y="1564"/>
                    </a:lnTo>
                    <a:lnTo>
                      <a:pt x="820" y="1559"/>
                    </a:lnTo>
                    <a:lnTo>
                      <a:pt x="825" y="1557"/>
                    </a:lnTo>
                    <a:lnTo>
                      <a:pt x="831" y="1559"/>
                    </a:lnTo>
                    <a:lnTo>
                      <a:pt x="834" y="1562"/>
                    </a:lnTo>
                    <a:lnTo>
                      <a:pt x="839" y="1565"/>
                    </a:lnTo>
                    <a:lnTo>
                      <a:pt x="844" y="1567"/>
                    </a:lnTo>
                    <a:lnTo>
                      <a:pt x="851" y="1567"/>
                    </a:lnTo>
                    <a:lnTo>
                      <a:pt x="858" y="1562"/>
                    </a:lnTo>
                    <a:lnTo>
                      <a:pt x="867" y="1557"/>
                    </a:lnTo>
                    <a:lnTo>
                      <a:pt x="872" y="1555"/>
                    </a:lnTo>
                    <a:lnTo>
                      <a:pt x="876" y="1555"/>
                    </a:lnTo>
                    <a:lnTo>
                      <a:pt x="879" y="1557"/>
                    </a:lnTo>
                    <a:lnTo>
                      <a:pt x="891" y="1564"/>
                    </a:lnTo>
                    <a:lnTo>
                      <a:pt x="900" y="1567"/>
                    </a:lnTo>
                    <a:lnTo>
                      <a:pt x="911" y="1569"/>
                    </a:lnTo>
                    <a:lnTo>
                      <a:pt x="918" y="1571"/>
                    </a:lnTo>
                    <a:lnTo>
                      <a:pt x="925" y="1574"/>
                    </a:lnTo>
                    <a:lnTo>
                      <a:pt x="937" y="1581"/>
                    </a:lnTo>
                    <a:lnTo>
                      <a:pt x="963" y="1600"/>
                    </a:lnTo>
                    <a:lnTo>
                      <a:pt x="973" y="1609"/>
                    </a:lnTo>
                    <a:lnTo>
                      <a:pt x="984" y="1616"/>
                    </a:lnTo>
                    <a:lnTo>
                      <a:pt x="989" y="1616"/>
                    </a:lnTo>
                    <a:lnTo>
                      <a:pt x="994" y="1616"/>
                    </a:lnTo>
                    <a:lnTo>
                      <a:pt x="999" y="1614"/>
                    </a:lnTo>
                    <a:lnTo>
                      <a:pt x="1003" y="1612"/>
                    </a:lnTo>
                    <a:lnTo>
                      <a:pt x="1013" y="1600"/>
                    </a:lnTo>
                    <a:lnTo>
                      <a:pt x="1024" y="1593"/>
                    </a:lnTo>
                    <a:lnTo>
                      <a:pt x="1029" y="1592"/>
                    </a:lnTo>
                    <a:lnTo>
                      <a:pt x="1036" y="1590"/>
                    </a:lnTo>
                    <a:lnTo>
                      <a:pt x="1041" y="1592"/>
                    </a:lnTo>
                    <a:lnTo>
                      <a:pt x="1048" y="1595"/>
                    </a:lnTo>
                    <a:lnTo>
                      <a:pt x="1055" y="1597"/>
                    </a:lnTo>
                    <a:lnTo>
                      <a:pt x="1060" y="1597"/>
                    </a:lnTo>
                    <a:lnTo>
                      <a:pt x="1069" y="1593"/>
                    </a:lnTo>
                    <a:lnTo>
                      <a:pt x="1074" y="1592"/>
                    </a:lnTo>
                    <a:lnTo>
                      <a:pt x="1083" y="1592"/>
                    </a:lnTo>
                    <a:lnTo>
                      <a:pt x="1093" y="1595"/>
                    </a:lnTo>
                    <a:lnTo>
                      <a:pt x="1107" y="1606"/>
                    </a:lnTo>
                    <a:lnTo>
                      <a:pt x="1121" y="1612"/>
                    </a:lnTo>
                    <a:lnTo>
                      <a:pt x="1130" y="1616"/>
                    </a:lnTo>
                    <a:lnTo>
                      <a:pt x="1135" y="1614"/>
                    </a:lnTo>
                    <a:lnTo>
                      <a:pt x="1139" y="1611"/>
                    </a:lnTo>
                    <a:lnTo>
                      <a:pt x="1140" y="1606"/>
                    </a:lnTo>
                    <a:lnTo>
                      <a:pt x="1144" y="1602"/>
                    </a:lnTo>
                    <a:lnTo>
                      <a:pt x="1146" y="1602"/>
                    </a:lnTo>
                    <a:lnTo>
                      <a:pt x="1149" y="1602"/>
                    </a:lnTo>
                    <a:lnTo>
                      <a:pt x="1158" y="1606"/>
                    </a:lnTo>
                    <a:lnTo>
                      <a:pt x="1163" y="1609"/>
                    </a:lnTo>
                    <a:lnTo>
                      <a:pt x="1168" y="1611"/>
                    </a:lnTo>
                    <a:lnTo>
                      <a:pt x="1174" y="1611"/>
                    </a:lnTo>
                    <a:lnTo>
                      <a:pt x="1179" y="1611"/>
                    </a:lnTo>
                    <a:lnTo>
                      <a:pt x="1189" y="1606"/>
                    </a:lnTo>
                    <a:lnTo>
                      <a:pt x="1196" y="1599"/>
                    </a:lnTo>
                    <a:lnTo>
                      <a:pt x="1200" y="1592"/>
                    </a:lnTo>
                    <a:lnTo>
                      <a:pt x="1201" y="1586"/>
                    </a:lnTo>
                    <a:lnTo>
                      <a:pt x="1200" y="1581"/>
                    </a:lnTo>
                    <a:lnTo>
                      <a:pt x="1198" y="1578"/>
                    </a:lnTo>
                    <a:lnTo>
                      <a:pt x="1194" y="1572"/>
                    </a:lnTo>
                    <a:lnTo>
                      <a:pt x="1189" y="1569"/>
                    </a:lnTo>
                    <a:lnTo>
                      <a:pt x="1182" y="1565"/>
                    </a:lnTo>
                    <a:lnTo>
                      <a:pt x="1161" y="1557"/>
                    </a:lnTo>
                    <a:lnTo>
                      <a:pt x="1156" y="1552"/>
                    </a:lnTo>
                    <a:lnTo>
                      <a:pt x="1154" y="1548"/>
                    </a:lnTo>
                    <a:lnTo>
                      <a:pt x="1153" y="1546"/>
                    </a:lnTo>
                    <a:lnTo>
                      <a:pt x="1154" y="1543"/>
                    </a:lnTo>
                    <a:lnTo>
                      <a:pt x="1161" y="1538"/>
                    </a:lnTo>
                    <a:lnTo>
                      <a:pt x="1170" y="1534"/>
                    </a:lnTo>
                    <a:lnTo>
                      <a:pt x="1177" y="1529"/>
                    </a:lnTo>
                    <a:lnTo>
                      <a:pt x="1179" y="1525"/>
                    </a:lnTo>
                    <a:lnTo>
                      <a:pt x="1179" y="1522"/>
                    </a:lnTo>
                    <a:lnTo>
                      <a:pt x="1177" y="1517"/>
                    </a:lnTo>
                    <a:lnTo>
                      <a:pt x="1172" y="1511"/>
                    </a:lnTo>
                    <a:lnTo>
                      <a:pt x="1168" y="1508"/>
                    </a:lnTo>
                    <a:lnTo>
                      <a:pt x="1168" y="1505"/>
                    </a:lnTo>
                    <a:lnTo>
                      <a:pt x="1170" y="1503"/>
                    </a:lnTo>
                    <a:lnTo>
                      <a:pt x="1172" y="1499"/>
                    </a:lnTo>
                    <a:lnTo>
                      <a:pt x="1181" y="1496"/>
                    </a:lnTo>
                    <a:lnTo>
                      <a:pt x="1193" y="1494"/>
                    </a:lnTo>
                    <a:lnTo>
                      <a:pt x="1203" y="1491"/>
                    </a:lnTo>
                    <a:lnTo>
                      <a:pt x="1212" y="1489"/>
                    </a:lnTo>
                    <a:lnTo>
                      <a:pt x="1214" y="1487"/>
                    </a:lnTo>
                    <a:lnTo>
                      <a:pt x="1214" y="1485"/>
                    </a:lnTo>
                    <a:lnTo>
                      <a:pt x="1212" y="1484"/>
                    </a:lnTo>
                    <a:lnTo>
                      <a:pt x="1207" y="1480"/>
                    </a:lnTo>
                    <a:lnTo>
                      <a:pt x="1196" y="1475"/>
                    </a:lnTo>
                    <a:lnTo>
                      <a:pt x="1187" y="1468"/>
                    </a:lnTo>
                    <a:lnTo>
                      <a:pt x="1182" y="1459"/>
                    </a:lnTo>
                    <a:lnTo>
                      <a:pt x="1179" y="1451"/>
                    </a:lnTo>
                    <a:lnTo>
                      <a:pt x="1179" y="1444"/>
                    </a:lnTo>
                    <a:lnTo>
                      <a:pt x="1181" y="1440"/>
                    </a:lnTo>
                    <a:lnTo>
                      <a:pt x="1182" y="1437"/>
                    </a:lnTo>
                    <a:lnTo>
                      <a:pt x="1186" y="1435"/>
                    </a:lnTo>
                    <a:lnTo>
                      <a:pt x="1191" y="1433"/>
                    </a:lnTo>
                    <a:lnTo>
                      <a:pt x="1203" y="1431"/>
                    </a:lnTo>
                    <a:lnTo>
                      <a:pt x="1222" y="1431"/>
                    </a:lnTo>
                    <a:lnTo>
                      <a:pt x="1247" y="1428"/>
                    </a:lnTo>
                    <a:lnTo>
                      <a:pt x="1308" y="1416"/>
                    </a:lnTo>
                    <a:lnTo>
                      <a:pt x="1370" y="1400"/>
                    </a:lnTo>
                    <a:lnTo>
                      <a:pt x="1412" y="1388"/>
                    </a:lnTo>
                    <a:lnTo>
                      <a:pt x="1426" y="1381"/>
                    </a:lnTo>
                    <a:lnTo>
                      <a:pt x="1436" y="1376"/>
                    </a:lnTo>
                    <a:lnTo>
                      <a:pt x="1452" y="1364"/>
                    </a:lnTo>
                    <a:lnTo>
                      <a:pt x="1459" y="1360"/>
                    </a:lnTo>
                    <a:lnTo>
                      <a:pt x="1466" y="1357"/>
                    </a:lnTo>
                    <a:lnTo>
                      <a:pt x="1473" y="1358"/>
                    </a:lnTo>
                    <a:lnTo>
                      <a:pt x="1482" y="1362"/>
                    </a:lnTo>
                    <a:lnTo>
                      <a:pt x="1489" y="1367"/>
                    </a:lnTo>
                    <a:lnTo>
                      <a:pt x="1497" y="1367"/>
                    </a:lnTo>
                    <a:lnTo>
                      <a:pt x="1511" y="1365"/>
                    </a:lnTo>
                    <a:lnTo>
                      <a:pt x="1517" y="1365"/>
                    </a:lnTo>
                    <a:lnTo>
                      <a:pt x="1522" y="1369"/>
                    </a:lnTo>
                    <a:lnTo>
                      <a:pt x="1527" y="1376"/>
                    </a:lnTo>
                    <a:lnTo>
                      <a:pt x="1531" y="1388"/>
                    </a:lnTo>
                    <a:lnTo>
                      <a:pt x="1536" y="1405"/>
                    </a:lnTo>
                    <a:lnTo>
                      <a:pt x="1541" y="1416"/>
                    </a:lnTo>
                    <a:lnTo>
                      <a:pt x="1548" y="1421"/>
                    </a:lnTo>
                    <a:lnTo>
                      <a:pt x="1555" y="1423"/>
                    </a:lnTo>
                    <a:lnTo>
                      <a:pt x="1572" y="1421"/>
                    </a:lnTo>
                    <a:lnTo>
                      <a:pt x="1581" y="1423"/>
                    </a:lnTo>
                    <a:lnTo>
                      <a:pt x="1591" y="1426"/>
                    </a:lnTo>
                    <a:lnTo>
                      <a:pt x="1602" y="1430"/>
                    </a:lnTo>
                    <a:lnTo>
                      <a:pt x="1611" y="1433"/>
                    </a:lnTo>
                    <a:lnTo>
                      <a:pt x="1625" y="1433"/>
                    </a:lnTo>
                    <a:lnTo>
                      <a:pt x="1628" y="1435"/>
                    </a:lnTo>
                    <a:lnTo>
                      <a:pt x="1628" y="1437"/>
                    </a:lnTo>
                    <a:lnTo>
                      <a:pt x="1621" y="1445"/>
                    </a:lnTo>
                    <a:lnTo>
                      <a:pt x="1616" y="1451"/>
                    </a:lnTo>
                    <a:lnTo>
                      <a:pt x="1616" y="1454"/>
                    </a:lnTo>
                    <a:lnTo>
                      <a:pt x="1616" y="1456"/>
                    </a:lnTo>
                    <a:lnTo>
                      <a:pt x="1619" y="1458"/>
                    </a:lnTo>
                    <a:lnTo>
                      <a:pt x="1628" y="1458"/>
                    </a:lnTo>
                    <a:lnTo>
                      <a:pt x="1640" y="1456"/>
                    </a:lnTo>
                    <a:lnTo>
                      <a:pt x="1654" y="1449"/>
                    </a:lnTo>
                    <a:lnTo>
                      <a:pt x="1672" y="1442"/>
                    </a:lnTo>
                    <a:lnTo>
                      <a:pt x="1692" y="1430"/>
                    </a:lnTo>
                    <a:lnTo>
                      <a:pt x="1712" y="1419"/>
                    </a:lnTo>
                    <a:lnTo>
                      <a:pt x="1724" y="1414"/>
                    </a:lnTo>
                    <a:lnTo>
                      <a:pt x="1732" y="1412"/>
                    </a:lnTo>
                    <a:lnTo>
                      <a:pt x="1738" y="1414"/>
                    </a:lnTo>
                    <a:lnTo>
                      <a:pt x="1738" y="1417"/>
                    </a:lnTo>
                    <a:lnTo>
                      <a:pt x="1738" y="1423"/>
                    </a:lnTo>
                    <a:lnTo>
                      <a:pt x="1732" y="1428"/>
                    </a:lnTo>
                    <a:lnTo>
                      <a:pt x="1727" y="1433"/>
                    </a:lnTo>
                    <a:lnTo>
                      <a:pt x="1726" y="1435"/>
                    </a:lnTo>
                    <a:lnTo>
                      <a:pt x="1726" y="1437"/>
                    </a:lnTo>
                    <a:lnTo>
                      <a:pt x="1729" y="1442"/>
                    </a:lnTo>
                    <a:lnTo>
                      <a:pt x="1748" y="1458"/>
                    </a:lnTo>
                    <a:lnTo>
                      <a:pt x="1762" y="1470"/>
                    </a:lnTo>
                    <a:lnTo>
                      <a:pt x="1780" y="1489"/>
                    </a:lnTo>
                    <a:lnTo>
                      <a:pt x="1797" y="1511"/>
                    </a:lnTo>
                    <a:lnTo>
                      <a:pt x="1806" y="1525"/>
                    </a:lnTo>
                    <a:lnTo>
                      <a:pt x="1813" y="1543"/>
                    </a:lnTo>
                    <a:lnTo>
                      <a:pt x="1832" y="1578"/>
                    </a:lnTo>
                    <a:lnTo>
                      <a:pt x="1839" y="1590"/>
                    </a:lnTo>
                    <a:lnTo>
                      <a:pt x="1844" y="1597"/>
                    </a:lnTo>
                    <a:lnTo>
                      <a:pt x="1849" y="1600"/>
                    </a:lnTo>
                    <a:lnTo>
                      <a:pt x="1853" y="1600"/>
                    </a:lnTo>
                    <a:lnTo>
                      <a:pt x="1856" y="1600"/>
                    </a:lnTo>
                    <a:lnTo>
                      <a:pt x="1858" y="1597"/>
                    </a:lnTo>
                    <a:lnTo>
                      <a:pt x="1863" y="1590"/>
                    </a:lnTo>
                    <a:lnTo>
                      <a:pt x="1868" y="1583"/>
                    </a:lnTo>
                    <a:lnTo>
                      <a:pt x="1872" y="1581"/>
                    </a:lnTo>
                    <a:lnTo>
                      <a:pt x="1877" y="1581"/>
                    </a:lnTo>
                    <a:lnTo>
                      <a:pt x="1884" y="1583"/>
                    </a:lnTo>
                    <a:lnTo>
                      <a:pt x="1891" y="1588"/>
                    </a:lnTo>
                    <a:lnTo>
                      <a:pt x="1898" y="1593"/>
                    </a:lnTo>
                    <a:lnTo>
                      <a:pt x="1907" y="1599"/>
                    </a:lnTo>
                    <a:lnTo>
                      <a:pt x="1914" y="1600"/>
                    </a:lnTo>
                    <a:lnTo>
                      <a:pt x="1921" y="1602"/>
                    </a:lnTo>
                    <a:lnTo>
                      <a:pt x="1933" y="1600"/>
                    </a:lnTo>
                    <a:lnTo>
                      <a:pt x="1945" y="1599"/>
                    </a:lnTo>
                    <a:lnTo>
                      <a:pt x="1955" y="1597"/>
                    </a:lnTo>
                    <a:lnTo>
                      <a:pt x="1968" y="1597"/>
                    </a:lnTo>
                    <a:lnTo>
                      <a:pt x="1975" y="1599"/>
                    </a:lnTo>
                    <a:lnTo>
                      <a:pt x="1980" y="1602"/>
                    </a:lnTo>
                    <a:lnTo>
                      <a:pt x="1987" y="1607"/>
                    </a:lnTo>
                    <a:lnTo>
                      <a:pt x="1994" y="1614"/>
                    </a:lnTo>
                    <a:lnTo>
                      <a:pt x="2018" y="1644"/>
                    </a:lnTo>
                    <a:lnTo>
                      <a:pt x="2027" y="1654"/>
                    </a:lnTo>
                    <a:lnTo>
                      <a:pt x="2037" y="1663"/>
                    </a:lnTo>
                    <a:lnTo>
                      <a:pt x="2046" y="1668"/>
                    </a:lnTo>
                    <a:lnTo>
                      <a:pt x="2055" y="1672"/>
                    </a:lnTo>
                    <a:lnTo>
                      <a:pt x="2063" y="1668"/>
                    </a:lnTo>
                    <a:lnTo>
                      <a:pt x="2074" y="1663"/>
                    </a:lnTo>
                    <a:lnTo>
                      <a:pt x="2086" y="1653"/>
                    </a:lnTo>
                    <a:lnTo>
                      <a:pt x="2088" y="1654"/>
                    </a:lnTo>
                    <a:lnTo>
                      <a:pt x="2088" y="1658"/>
                    </a:lnTo>
                    <a:lnTo>
                      <a:pt x="2088" y="1665"/>
                    </a:lnTo>
                    <a:lnTo>
                      <a:pt x="2089" y="1673"/>
                    </a:lnTo>
                    <a:lnTo>
                      <a:pt x="2095" y="1684"/>
                    </a:lnTo>
                    <a:lnTo>
                      <a:pt x="2105" y="1694"/>
                    </a:lnTo>
                    <a:lnTo>
                      <a:pt x="2123" y="1689"/>
                    </a:lnTo>
                    <a:lnTo>
                      <a:pt x="2131" y="1680"/>
                    </a:lnTo>
                    <a:lnTo>
                      <a:pt x="2136" y="1675"/>
                    </a:lnTo>
                    <a:lnTo>
                      <a:pt x="2140" y="1672"/>
                    </a:lnTo>
                    <a:lnTo>
                      <a:pt x="2145" y="1672"/>
                    </a:lnTo>
                    <a:lnTo>
                      <a:pt x="2154" y="1673"/>
                    </a:lnTo>
                    <a:lnTo>
                      <a:pt x="2159" y="1672"/>
                    </a:lnTo>
                    <a:lnTo>
                      <a:pt x="2168" y="1670"/>
                    </a:lnTo>
                    <a:lnTo>
                      <a:pt x="2176" y="1666"/>
                    </a:lnTo>
                    <a:lnTo>
                      <a:pt x="2182" y="1663"/>
                    </a:lnTo>
                    <a:lnTo>
                      <a:pt x="2183" y="1658"/>
                    </a:lnTo>
                    <a:lnTo>
                      <a:pt x="2185" y="1654"/>
                    </a:lnTo>
                    <a:lnTo>
                      <a:pt x="2187" y="1651"/>
                    </a:lnTo>
                    <a:lnTo>
                      <a:pt x="2192" y="1646"/>
                    </a:lnTo>
                    <a:lnTo>
                      <a:pt x="2199" y="1640"/>
                    </a:lnTo>
                    <a:lnTo>
                      <a:pt x="2211" y="1633"/>
                    </a:lnTo>
                    <a:lnTo>
                      <a:pt x="2241" y="1621"/>
                    </a:lnTo>
                    <a:lnTo>
                      <a:pt x="2265" y="1611"/>
                    </a:lnTo>
                    <a:lnTo>
                      <a:pt x="2274" y="1607"/>
                    </a:lnTo>
                    <a:lnTo>
                      <a:pt x="2284" y="1607"/>
                    </a:lnTo>
                    <a:lnTo>
                      <a:pt x="2291" y="1607"/>
                    </a:lnTo>
                    <a:lnTo>
                      <a:pt x="2300" y="1611"/>
                    </a:lnTo>
                    <a:lnTo>
                      <a:pt x="2307" y="1614"/>
                    </a:lnTo>
                    <a:lnTo>
                      <a:pt x="2314" y="1616"/>
                    </a:lnTo>
                    <a:lnTo>
                      <a:pt x="2330" y="1614"/>
                    </a:lnTo>
                    <a:lnTo>
                      <a:pt x="2337" y="1614"/>
                    </a:lnTo>
                    <a:lnTo>
                      <a:pt x="2344" y="1616"/>
                    </a:lnTo>
                    <a:lnTo>
                      <a:pt x="2349" y="1621"/>
                    </a:lnTo>
                    <a:lnTo>
                      <a:pt x="2352" y="1630"/>
                    </a:lnTo>
                    <a:lnTo>
                      <a:pt x="2356" y="1633"/>
                    </a:lnTo>
                    <a:lnTo>
                      <a:pt x="2359" y="1637"/>
                    </a:lnTo>
                    <a:lnTo>
                      <a:pt x="2375" y="1642"/>
                    </a:lnTo>
                    <a:lnTo>
                      <a:pt x="2396" y="1647"/>
                    </a:lnTo>
                    <a:lnTo>
                      <a:pt x="2419" y="1651"/>
                    </a:lnTo>
                    <a:lnTo>
                      <a:pt x="2441" y="1651"/>
                    </a:lnTo>
                    <a:lnTo>
                      <a:pt x="2462" y="1649"/>
                    </a:lnTo>
                    <a:lnTo>
                      <a:pt x="2471" y="1647"/>
                    </a:lnTo>
                    <a:lnTo>
                      <a:pt x="2479" y="1646"/>
                    </a:lnTo>
                    <a:lnTo>
                      <a:pt x="2485" y="1642"/>
                    </a:lnTo>
                    <a:lnTo>
                      <a:pt x="2486" y="1637"/>
                    </a:lnTo>
                    <a:lnTo>
                      <a:pt x="2488" y="1628"/>
                    </a:lnTo>
                    <a:lnTo>
                      <a:pt x="2486" y="1619"/>
                    </a:lnTo>
                    <a:lnTo>
                      <a:pt x="2481" y="1614"/>
                    </a:lnTo>
                    <a:lnTo>
                      <a:pt x="2478" y="1607"/>
                    </a:lnTo>
                    <a:lnTo>
                      <a:pt x="2474" y="1600"/>
                    </a:lnTo>
                    <a:lnTo>
                      <a:pt x="2473" y="1593"/>
                    </a:lnTo>
                    <a:lnTo>
                      <a:pt x="2474" y="1583"/>
                    </a:lnTo>
                    <a:lnTo>
                      <a:pt x="2483" y="1571"/>
                    </a:lnTo>
                    <a:lnTo>
                      <a:pt x="2497" y="1550"/>
                    </a:lnTo>
                    <a:lnTo>
                      <a:pt x="2502" y="1543"/>
                    </a:lnTo>
                    <a:lnTo>
                      <a:pt x="2507" y="1539"/>
                    </a:lnTo>
                    <a:lnTo>
                      <a:pt x="2514" y="1539"/>
                    </a:lnTo>
                    <a:lnTo>
                      <a:pt x="2523" y="1541"/>
                    </a:lnTo>
                    <a:lnTo>
                      <a:pt x="2553" y="1555"/>
                    </a:lnTo>
                    <a:lnTo>
                      <a:pt x="2572" y="1562"/>
                    </a:lnTo>
                    <a:lnTo>
                      <a:pt x="2587" y="1565"/>
                    </a:lnTo>
                    <a:lnTo>
                      <a:pt x="2612" y="1567"/>
                    </a:lnTo>
                    <a:lnTo>
                      <a:pt x="2619" y="1569"/>
                    </a:lnTo>
                    <a:lnTo>
                      <a:pt x="2624" y="1572"/>
                    </a:lnTo>
                    <a:lnTo>
                      <a:pt x="2627" y="1578"/>
                    </a:lnTo>
                    <a:lnTo>
                      <a:pt x="2627" y="1588"/>
                    </a:lnTo>
                    <a:lnTo>
                      <a:pt x="2629" y="1600"/>
                    </a:lnTo>
                    <a:lnTo>
                      <a:pt x="2634" y="1611"/>
                    </a:lnTo>
                    <a:lnTo>
                      <a:pt x="2640" y="1621"/>
                    </a:lnTo>
                    <a:lnTo>
                      <a:pt x="2648" y="1628"/>
                    </a:lnTo>
                    <a:lnTo>
                      <a:pt x="2661" y="1635"/>
                    </a:lnTo>
                    <a:lnTo>
                      <a:pt x="2673" y="1637"/>
                    </a:lnTo>
                    <a:lnTo>
                      <a:pt x="2685" y="1639"/>
                    </a:lnTo>
                    <a:lnTo>
                      <a:pt x="2701" y="1635"/>
                    </a:lnTo>
                    <a:lnTo>
                      <a:pt x="2725" y="1628"/>
                    </a:lnTo>
                    <a:lnTo>
                      <a:pt x="2734" y="1626"/>
                    </a:lnTo>
                    <a:lnTo>
                      <a:pt x="2744" y="1625"/>
                    </a:lnTo>
                    <a:lnTo>
                      <a:pt x="2755" y="1626"/>
                    </a:lnTo>
                    <a:lnTo>
                      <a:pt x="2765" y="1628"/>
                    </a:lnTo>
                    <a:lnTo>
                      <a:pt x="2793" y="1639"/>
                    </a:lnTo>
                    <a:lnTo>
                      <a:pt x="2807" y="1646"/>
                    </a:lnTo>
                    <a:lnTo>
                      <a:pt x="2817" y="1651"/>
                    </a:lnTo>
                    <a:lnTo>
                      <a:pt x="2822" y="1656"/>
                    </a:lnTo>
                    <a:lnTo>
                      <a:pt x="2828" y="1663"/>
                    </a:lnTo>
                    <a:lnTo>
                      <a:pt x="2833" y="1668"/>
                    </a:lnTo>
                    <a:lnTo>
                      <a:pt x="2840" y="1673"/>
                    </a:lnTo>
                    <a:lnTo>
                      <a:pt x="2852" y="1677"/>
                    </a:lnTo>
                    <a:lnTo>
                      <a:pt x="2869" y="1682"/>
                    </a:lnTo>
                    <a:lnTo>
                      <a:pt x="2897" y="1687"/>
                    </a:lnTo>
                    <a:lnTo>
                      <a:pt x="2917" y="1687"/>
                    </a:lnTo>
                    <a:lnTo>
                      <a:pt x="2929" y="1686"/>
                    </a:lnTo>
                    <a:lnTo>
                      <a:pt x="2937" y="1682"/>
                    </a:lnTo>
                    <a:lnTo>
                      <a:pt x="2944" y="1679"/>
                    </a:lnTo>
                    <a:lnTo>
                      <a:pt x="2953" y="1675"/>
                    </a:lnTo>
                    <a:lnTo>
                      <a:pt x="2964" y="1672"/>
                    </a:lnTo>
                    <a:lnTo>
                      <a:pt x="2981" y="1672"/>
                    </a:lnTo>
                    <a:lnTo>
                      <a:pt x="2991" y="1672"/>
                    </a:lnTo>
                    <a:lnTo>
                      <a:pt x="2998" y="1670"/>
                    </a:lnTo>
                    <a:lnTo>
                      <a:pt x="3005" y="1666"/>
                    </a:lnTo>
                    <a:lnTo>
                      <a:pt x="3011" y="1663"/>
                    </a:lnTo>
                    <a:lnTo>
                      <a:pt x="3019" y="1654"/>
                    </a:lnTo>
                    <a:lnTo>
                      <a:pt x="3026" y="1646"/>
                    </a:lnTo>
                    <a:lnTo>
                      <a:pt x="3033" y="1637"/>
                    </a:lnTo>
                    <a:lnTo>
                      <a:pt x="3037" y="1633"/>
                    </a:lnTo>
                    <a:lnTo>
                      <a:pt x="3040" y="1630"/>
                    </a:lnTo>
                    <a:lnTo>
                      <a:pt x="3045" y="1630"/>
                    </a:lnTo>
                    <a:lnTo>
                      <a:pt x="3051" y="1630"/>
                    </a:lnTo>
                    <a:lnTo>
                      <a:pt x="3058" y="1632"/>
                    </a:lnTo>
                    <a:lnTo>
                      <a:pt x="3065" y="1635"/>
                    </a:lnTo>
                    <a:lnTo>
                      <a:pt x="3080" y="1642"/>
                    </a:lnTo>
                    <a:lnTo>
                      <a:pt x="3091" y="1646"/>
                    </a:lnTo>
                    <a:lnTo>
                      <a:pt x="3101" y="1647"/>
                    </a:lnTo>
                    <a:lnTo>
                      <a:pt x="3108" y="1647"/>
                    </a:lnTo>
                    <a:lnTo>
                      <a:pt x="3115" y="1646"/>
                    </a:lnTo>
                    <a:lnTo>
                      <a:pt x="3120" y="1647"/>
                    </a:lnTo>
                    <a:lnTo>
                      <a:pt x="3127" y="1649"/>
                    </a:lnTo>
                    <a:lnTo>
                      <a:pt x="3136" y="1654"/>
                    </a:lnTo>
                    <a:lnTo>
                      <a:pt x="3148" y="1661"/>
                    </a:lnTo>
                    <a:lnTo>
                      <a:pt x="3159" y="1666"/>
                    </a:lnTo>
                    <a:lnTo>
                      <a:pt x="3167" y="1668"/>
                    </a:lnTo>
                    <a:lnTo>
                      <a:pt x="3176" y="1668"/>
                    </a:lnTo>
                    <a:lnTo>
                      <a:pt x="3185" y="1666"/>
                    </a:lnTo>
                    <a:lnTo>
                      <a:pt x="3193" y="1663"/>
                    </a:lnTo>
                    <a:lnTo>
                      <a:pt x="3200" y="1656"/>
                    </a:lnTo>
                    <a:lnTo>
                      <a:pt x="3209" y="1647"/>
                    </a:lnTo>
                    <a:lnTo>
                      <a:pt x="3218" y="1639"/>
                    </a:lnTo>
                    <a:lnTo>
                      <a:pt x="3225" y="1630"/>
                    </a:lnTo>
                    <a:lnTo>
                      <a:pt x="3233" y="1611"/>
                    </a:lnTo>
                    <a:lnTo>
                      <a:pt x="3244" y="1588"/>
                    </a:lnTo>
                    <a:lnTo>
                      <a:pt x="3251" y="1576"/>
                    </a:lnTo>
                    <a:lnTo>
                      <a:pt x="3260" y="1564"/>
                    </a:lnTo>
                    <a:lnTo>
                      <a:pt x="3270" y="1550"/>
                    </a:lnTo>
                    <a:lnTo>
                      <a:pt x="3275" y="1539"/>
                    </a:lnTo>
                    <a:lnTo>
                      <a:pt x="3277" y="1531"/>
                    </a:lnTo>
                    <a:lnTo>
                      <a:pt x="3277" y="1524"/>
                    </a:lnTo>
                    <a:lnTo>
                      <a:pt x="3273" y="1518"/>
                    </a:lnTo>
                    <a:lnTo>
                      <a:pt x="3268" y="1515"/>
                    </a:lnTo>
                    <a:lnTo>
                      <a:pt x="3263" y="1513"/>
                    </a:lnTo>
                    <a:lnTo>
                      <a:pt x="3256" y="1513"/>
                    </a:lnTo>
                    <a:lnTo>
                      <a:pt x="3253" y="1513"/>
                    </a:lnTo>
                    <a:lnTo>
                      <a:pt x="3251" y="1511"/>
                    </a:lnTo>
                    <a:lnTo>
                      <a:pt x="3251" y="1510"/>
                    </a:lnTo>
                    <a:lnTo>
                      <a:pt x="3251" y="1506"/>
                    </a:lnTo>
                    <a:lnTo>
                      <a:pt x="3253" y="1501"/>
                    </a:lnTo>
                    <a:lnTo>
                      <a:pt x="3260" y="1492"/>
                    </a:lnTo>
                    <a:lnTo>
                      <a:pt x="3272" y="1484"/>
                    </a:lnTo>
                    <a:lnTo>
                      <a:pt x="3286" y="1477"/>
                    </a:lnTo>
                    <a:lnTo>
                      <a:pt x="3305" y="1470"/>
                    </a:lnTo>
                    <a:lnTo>
                      <a:pt x="3327" y="1464"/>
                    </a:lnTo>
                    <a:lnTo>
                      <a:pt x="3350" y="1463"/>
                    </a:lnTo>
                    <a:lnTo>
                      <a:pt x="3367" y="1463"/>
                    </a:lnTo>
                    <a:lnTo>
                      <a:pt x="3383" y="1464"/>
                    </a:lnTo>
                    <a:lnTo>
                      <a:pt x="3395" y="1468"/>
                    </a:lnTo>
                    <a:lnTo>
                      <a:pt x="3416" y="1477"/>
                    </a:lnTo>
                    <a:lnTo>
                      <a:pt x="3423" y="1478"/>
                    </a:lnTo>
                    <a:lnTo>
                      <a:pt x="3432" y="1480"/>
                    </a:lnTo>
                    <a:lnTo>
                      <a:pt x="3435" y="1480"/>
                    </a:lnTo>
                    <a:lnTo>
                      <a:pt x="3441" y="1482"/>
                    </a:lnTo>
                    <a:lnTo>
                      <a:pt x="3449" y="1489"/>
                    </a:lnTo>
                    <a:lnTo>
                      <a:pt x="3460" y="1501"/>
                    </a:lnTo>
                    <a:lnTo>
                      <a:pt x="3470" y="1515"/>
                    </a:lnTo>
                    <a:lnTo>
                      <a:pt x="3481" y="1534"/>
                    </a:lnTo>
                    <a:lnTo>
                      <a:pt x="3489" y="1555"/>
                    </a:lnTo>
                    <a:lnTo>
                      <a:pt x="3496" y="1578"/>
                    </a:lnTo>
                    <a:lnTo>
                      <a:pt x="3503" y="1602"/>
                    </a:lnTo>
                    <a:lnTo>
                      <a:pt x="3507" y="1625"/>
                    </a:lnTo>
                    <a:lnTo>
                      <a:pt x="3512" y="1642"/>
                    </a:lnTo>
                    <a:lnTo>
                      <a:pt x="3517" y="1654"/>
                    </a:lnTo>
                    <a:lnTo>
                      <a:pt x="3524" y="1663"/>
                    </a:lnTo>
                    <a:lnTo>
                      <a:pt x="3533" y="1668"/>
                    </a:lnTo>
                    <a:lnTo>
                      <a:pt x="3542" y="1670"/>
                    </a:lnTo>
                    <a:lnTo>
                      <a:pt x="3568" y="1675"/>
                    </a:lnTo>
                    <a:lnTo>
                      <a:pt x="3580" y="1677"/>
                    </a:lnTo>
                    <a:lnTo>
                      <a:pt x="3589" y="1680"/>
                    </a:lnTo>
                    <a:lnTo>
                      <a:pt x="3596" y="1686"/>
                    </a:lnTo>
                    <a:lnTo>
                      <a:pt x="3599" y="1691"/>
                    </a:lnTo>
                    <a:lnTo>
                      <a:pt x="3606" y="1700"/>
                    </a:lnTo>
                    <a:lnTo>
                      <a:pt x="3610" y="1703"/>
                    </a:lnTo>
                    <a:lnTo>
                      <a:pt x="3616" y="1705"/>
                    </a:lnTo>
                    <a:lnTo>
                      <a:pt x="3622" y="1705"/>
                    </a:lnTo>
                    <a:lnTo>
                      <a:pt x="3623" y="1706"/>
                    </a:lnTo>
                    <a:lnTo>
                      <a:pt x="3623" y="1710"/>
                    </a:lnTo>
                    <a:lnTo>
                      <a:pt x="3623" y="1713"/>
                    </a:lnTo>
                    <a:lnTo>
                      <a:pt x="3622" y="1720"/>
                    </a:lnTo>
                    <a:lnTo>
                      <a:pt x="3623" y="1724"/>
                    </a:lnTo>
                    <a:lnTo>
                      <a:pt x="3627" y="1727"/>
                    </a:lnTo>
                    <a:lnTo>
                      <a:pt x="3630" y="1731"/>
                    </a:lnTo>
                    <a:lnTo>
                      <a:pt x="3630" y="1734"/>
                    </a:lnTo>
                    <a:lnTo>
                      <a:pt x="3627" y="1740"/>
                    </a:lnTo>
                    <a:lnTo>
                      <a:pt x="3625" y="1743"/>
                    </a:lnTo>
                    <a:lnTo>
                      <a:pt x="3625" y="1747"/>
                    </a:lnTo>
                    <a:lnTo>
                      <a:pt x="3627" y="1750"/>
                    </a:lnTo>
                    <a:lnTo>
                      <a:pt x="3634" y="1755"/>
                    </a:lnTo>
                    <a:lnTo>
                      <a:pt x="3641" y="1760"/>
                    </a:lnTo>
                    <a:lnTo>
                      <a:pt x="3650" y="1764"/>
                    </a:lnTo>
                    <a:lnTo>
                      <a:pt x="3658" y="1767"/>
                    </a:lnTo>
                    <a:lnTo>
                      <a:pt x="3667" y="1767"/>
                    </a:lnTo>
                    <a:lnTo>
                      <a:pt x="3676" y="1766"/>
                    </a:lnTo>
                    <a:lnTo>
                      <a:pt x="3683" y="1762"/>
                    </a:lnTo>
                    <a:lnTo>
                      <a:pt x="3691" y="1759"/>
                    </a:lnTo>
                    <a:lnTo>
                      <a:pt x="3700" y="1752"/>
                    </a:lnTo>
                    <a:lnTo>
                      <a:pt x="3707" y="1747"/>
                    </a:lnTo>
                    <a:lnTo>
                      <a:pt x="3712" y="1743"/>
                    </a:lnTo>
                    <a:lnTo>
                      <a:pt x="3716" y="1743"/>
                    </a:lnTo>
                    <a:lnTo>
                      <a:pt x="3721" y="1743"/>
                    </a:lnTo>
                    <a:lnTo>
                      <a:pt x="3724" y="1743"/>
                    </a:lnTo>
                    <a:lnTo>
                      <a:pt x="3728" y="1743"/>
                    </a:lnTo>
                    <a:lnTo>
                      <a:pt x="3733" y="1740"/>
                    </a:lnTo>
                    <a:lnTo>
                      <a:pt x="3740" y="1734"/>
                    </a:lnTo>
                    <a:lnTo>
                      <a:pt x="3749" y="1729"/>
                    </a:lnTo>
                    <a:lnTo>
                      <a:pt x="3756" y="1727"/>
                    </a:lnTo>
                    <a:lnTo>
                      <a:pt x="3763" y="1731"/>
                    </a:lnTo>
                    <a:lnTo>
                      <a:pt x="3766" y="1736"/>
                    </a:lnTo>
                    <a:lnTo>
                      <a:pt x="3770" y="1745"/>
                    </a:lnTo>
                    <a:lnTo>
                      <a:pt x="3770" y="1754"/>
                    </a:lnTo>
                    <a:lnTo>
                      <a:pt x="3766" y="1764"/>
                    </a:lnTo>
                    <a:lnTo>
                      <a:pt x="3761" y="1776"/>
                    </a:lnTo>
                    <a:lnTo>
                      <a:pt x="3752" y="1790"/>
                    </a:lnTo>
                    <a:lnTo>
                      <a:pt x="3745" y="1809"/>
                    </a:lnTo>
                    <a:lnTo>
                      <a:pt x="3731" y="1851"/>
                    </a:lnTo>
                    <a:lnTo>
                      <a:pt x="3724" y="1872"/>
                    </a:lnTo>
                    <a:lnTo>
                      <a:pt x="3716" y="1886"/>
                    </a:lnTo>
                    <a:lnTo>
                      <a:pt x="3712" y="1893"/>
                    </a:lnTo>
                    <a:lnTo>
                      <a:pt x="3709" y="1896"/>
                    </a:lnTo>
                    <a:lnTo>
                      <a:pt x="3704" y="1898"/>
                    </a:lnTo>
                    <a:lnTo>
                      <a:pt x="3700" y="1896"/>
                    </a:lnTo>
                    <a:lnTo>
                      <a:pt x="3684" y="1889"/>
                    </a:lnTo>
                    <a:lnTo>
                      <a:pt x="3672" y="1884"/>
                    </a:lnTo>
                    <a:lnTo>
                      <a:pt x="3669" y="1884"/>
                    </a:lnTo>
                    <a:lnTo>
                      <a:pt x="3665" y="1884"/>
                    </a:lnTo>
                    <a:lnTo>
                      <a:pt x="3662" y="1888"/>
                    </a:lnTo>
                    <a:lnTo>
                      <a:pt x="3660" y="1893"/>
                    </a:lnTo>
                    <a:lnTo>
                      <a:pt x="3657" y="1898"/>
                    </a:lnTo>
                    <a:lnTo>
                      <a:pt x="3651" y="1900"/>
                    </a:lnTo>
                    <a:lnTo>
                      <a:pt x="3643" y="1902"/>
                    </a:lnTo>
                    <a:lnTo>
                      <a:pt x="3637" y="1903"/>
                    </a:lnTo>
                    <a:lnTo>
                      <a:pt x="3636" y="1905"/>
                    </a:lnTo>
                    <a:lnTo>
                      <a:pt x="3636" y="1910"/>
                    </a:lnTo>
                    <a:lnTo>
                      <a:pt x="3637" y="1917"/>
                    </a:lnTo>
                    <a:lnTo>
                      <a:pt x="3643" y="1936"/>
                    </a:lnTo>
                    <a:lnTo>
                      <a:pt x="3646" y="1957"/>
                    </a:lnTo>
                    <a:lnTo>
                      <a:pt x="3648" y="1966"/>
                    </a:lnTo>
                    <a:lnTo>
                      <a:pt x="3648" y="1976"/>
                    </a:lnTo>
                    <a:lnTo>
                      <a:pt x="3646" y="1985"/>
                    </a:lnTo>
                    <a:lnTo>
                      <a:pt x="3643" y="1994"/>
                    </a:lnTo>
                    <a:lnTo>
                      <a:pt x="3639" y="1999"/>
                    </a:lnTo>
                    <a:lnTo>
                      <a:pt x="3636" y="2002"/>
                    </a:lnTo>
                    <a:lnTo>
                      <a:pt x="3632" y="2004"/>
                    </a:lnTo>
                    <a:lnTo>
                      <a:pt x="3629" y="2004"/>
                    </a:lnTo>
                    <a:lnTo>
                      <a:pt x="3625" y="2004"/>
                    </a:lnTo>
                    <a:lnTo>
                      <a:pt x="3623" y="2006"/>
                    </a:lnTo>
                    <a:lnTo>
                      <a:pt x="3622" y="2009"/>
                    </a:lnTo>
                    <a:lnTo>
                      <a:pt x="3618" y="2018"/>
                    </a:lnTo>
                    <a:lnTo>
                      <a:pt x="3627" y="2032"/>
                    </a:lnTo>
                    <a:lnTo>
                      <a:pt x="3630" y="2029"/>
                    </a:lnTo>
                    <a:lnTo>
                      <a:pt x="3632" y="2023"/>
                    </a:lnTo>
                    <a:lnTo>
                      <a:pt x="3630" y="2018"/>
                    </a:lnTo>
                    <a:lnTo>
                      <a:pt x="3630" y="2015"/>
                    </a:lnTo>
                    <a:lnTo>
                      <a:pt x="3636" y="2016"/>
                    </a:lnTo>
                    <a:lnTo>
                      <a:pt x="3644" y="2018"/>
                    </a:lnTo>
                    <a:lnTo>
                      <a:pt x="3646" y="2015"/>
                    </a:lnTo>
                    <a:lnTo>
                      <a:pt x="3650" y="2011"/>
                    </a:lnTo>
                    <a:lnTo>
                      <a:pt x="3655" y="2002"/>
                    </a:lnTo>
                    <a:lnTo>
                      <a:pt x="3658" y="1996"/>
                    </a:lnTo>
                    <a:lnTo>
                      <a:pt x="3660" y="1989"/>
                    </a:lnTo>
                    <a:lnTo>
                      <a:pt x="3660" y="1985"/>
                    </a:lnTo>
                    <a:lnTo>
                      <a:pt x="3662" y="1983"/>
                    </a:lnTo>
                    <a:lnTo>
                      <a:pt x="3665" y="1983"/>
                    </a:lnTo>
                    <a:lnTo>
                      <a:pt x="3669" y="1983"/>
                    </a:lnTo>
                    <a:lnTo>
                      <a:pt x="3669" y="1985"/>
                    </a:lnTo>
                    <a:lnTo>
                      <a:pt x="3669" y="1990"/>
                    </a:lnTo>
                    <a:lnTo>
                      <a:pt x="3667" y="1992"/>
                    </a:lnTo>
                    <a:lnTo>
                      <a:pt x="3669" y="1994"/>
                    </a:lnTo>
                    <a:lnTo>
                      <a:pt x="3670" y="1994"/>
                    </a:lnTo>
                    <a:lnTo>
                      <a:pt x="3674" y="1992"/>
                    </a:lnTo>
                    <a:lnTo>
                      <a:pt x="3679" y="1989"/>
                    </a:lnTo>
                    <a:lnTo>
                      <a:pt x="3681" y="1989"/>
                    </a:lnTo>
                    <a:lnTo>
                      <a:pt x="3683" y="1990"/>
                    </a:lnTo>
                    <a:lnTo>
                      <a:pt x="3683" y="1992"/>
                    </a:lnTo>
                    <a:lnTo>
                      <a:pt x="3683" y="1999"/>
                    </a:lnTo>
                    <a:lnTo>
                      <a:pt x="3684" y="2002"/>
                    </a:lnTo>
                    <a:lnTo>
                      <a:pt x="3686" y="2004"/>
                    </a:lnTo>
                    <a:lnTo>
                      <a:pt x="3698" y="2008"/>
                    </a:lnTo>
                    <a:lnTo>
                      <a:pt x="3707" y="2013"/>
                    </a:lnTo>
                    <a:lnTo>
                      <a:pt x="3712" y="2013"/>
                    </a:lnTo>
                    <a:lnTo>
                      <a:pt x="3716" y="2011"/>
                    </a:lnTo>
                    <a:lnTo>
                      <a:pt x="3723" y="2008"/>
                    </a:lnTo>
                    <a:lnTo>
                      <a:pt x="3731" y="2006"/>
                    </a:lnTo>
                    <a:lnTo>
                      <a:pt x="3740" y="2002"/>
                    </a:lnTo>
                    <a:lnTo>
                      <a:pt x="3745" y="1999"/>
                    </a:lnTo>
                    <a:lnTo>
                      <a:pt x="3752" y="1992"/>
                    </a:lnTo>
                    <a:lnTo>
                      <a:pt x="3766" y="1985"/>
                    </a:lnTo>
                    <a:lnTo>
                      <a:pt x="3775" y="1978"/>
                    </a:lnTo>
                    <a:lnTo>
                      <a:pt x="3782" y="1969"/>
                    </a:lnTo>
                    <a:lnTo>
                      <a:pt x="3799" y="1947"/>
                    </a:lnTo>
                    <a:lnTo>
                      <a:pt x="3822" y="1915"/>
                    </a:lnTo>
                    <a:lnTo>
                      <a:pt x="3836" y="1898"/>
                    </a:lnTo>
                    <a:lnTo>
                      <a:pt x="3855" y="1881"/>
                    </a:lnTo>
                    <a:lnTo>
                      <a:pt x="3871" y="1861"/>
                    </a:lnTo>
                    <a:lnTo>
                      <a:pt x="3881" y="1846"/>
                    </a:lnTo>
                    <a:lnTo>
                      <a:pt x="3890" y="1832"/>
                    </a:lnTo>
                    <a:lnTo>
                      <a:pt x="3895" y="1820"/>
                    </a:lnTo>
                    <a:lnTo>
                      <a:pt x="3902" y="1801"/>
                    </a:lnTo>
                    <a:lnTo>
                      <a:pt x="3906" y="1794"/>
                    </a:lnTo>
                    <a:lnTo>
                      <a:pt x="3912" y="1787"/>
                    </a:lnTo>
                    <a:lnTo>
                      <a:pt x="3919" y="1780"/>
                    </a:lnTo>
                    <a:lnTo>
                      <a:pt x="3923" y="1774"/>
                    </a:lnTo>
                    <a:lnTo>
                      <a:pt x="3926" y="1766"/>
                    </a:lnTo>
                    <a:lnTo>
                      <a:pt x="3928" y="1762"/>
                    </a:lnTo>
                    <a:lnTo>
                      <a:pt x="3932" y="1755"/>
                    </a:lnTo>
                    <a:lnTo>
                      <a:pt x="3937" y="1748"/>
                    </a:lnTo>
                    <a:lnTo>
                      <a:pt x="3946" y="1740"/>
                    </a:lnTo>
                    <a:lnTo>
                      <a:pt x="3951" y="1734"/>
                    </a:lnTo>
                    <a:lnTo>
                      <a:pt x="3956" y="1727"/>
                    </a:lnTo>
                    <a:lnTo>
                      <a:pt x="3963" y="1713"/>
                    </a:lnTo>
                    <a:lnTo>
                      <a:pt x="3968" y="1696"/>
                    </a:lnTo>
                    <a:lnTo>
                      <a:pt x="3972" y="1679"/>
                    </a:lnTo>
                    <a:lnTo>
                      <a:pt x="3972" y="1661"/>
                    </a:lnTo>
                    <a:lnTo>
                      <a:pt x="3972" y="1646"/>
                    </a:lnTo>
                    <a:lnTo>
                      <a:pt x="3970" y="1632"/>
                    </a:lnTo>
                    <a:lnTo>
                      <a:pt x="3968" y="1623"/>
                    </a:lnTo>
                    <a:lnTo>
                      <a:pt x="3968" y="1616"/>
                    </a:lnTo>
                    <a:lnTo>
                      <a:pt x="3968" y="1611"/>
                    </a:lnTo>
                    <a:lnTo>
                      <a:pt x="3968" y="1606"/>
                    </a:lnTo>
                    <a:lnTo>
                      <a:pt x="3970" y="1602"/>
                    </a:lnTo>
                    <a:lnTo>
                      <a:pt x="3977" y="1592"/>
                    </a:lnTo>
                    <a:lnTo>
                      <a:pt x="3979" y="1586"/>
                    </a:lnTo>
                    <a:lnTo>
                      <a:pt x="3982" y="1578"/>
                    </a:lnTo>
                    <a:lnTo>
                      <a:pt x="3986" y="1569"/>
                    </a:lnTo>
                    <a:lnTo>
                      <a:pt x="3989" y="1562"/>
                    </a:lnTo>
                    <a:lnTo>
                      <a:pt x="4000" y="1550"/>
                    </a:lnTo>
                    <a:lnTo>
                      <a:pt x="4003" y="1545"/>
                    </a:lnTo>
                    <a:lnTo>
                      <a:pt x="4005" y="1539"/>
                    </a:lnTo>
                    <a:lnTo>
                      <a:pt x="4005" y="1534"/>
                    </a:lnTo>
                    <a:lnTo>
                      <a:pt x="4000" y="1529"/>
                    </a:lnTo>
                    <a:lnTo>
                      <a:pt x="3996" y="1524"/>
                    </a:lnTo>
                    <a:lnTo>
                      <a:pt x="3994" y="1518"/>
                    </a:lnTo>
                    <a:lnTo>
                      <a:pt x="3993" y="1515"/>
                    </a:lnTo>
                    <a:lnTo>
                      <a:pt x="3994" y="1511"/>
                    </a:lnTo>
                    <a:lnTo>
                      <a:pt x="3994" y="1505"/>
                    </a:lnTo>
                    <a:lnTo>
                      <a:pt x="3994" y="1501"/>
                    </a:lnTo>
                    <a:lnTo>
                      <a:pt x="3991" y="1496"/>
                    </a:lnTo>
                    <a:lnTo>
                      <a:pt x="3989" y="1492"/>
                    </a:lnTo>
                    <a:lnTo>
                      <a:pt x="3991" y="1489"/>
                    </a:lnTo>
                    <a:lnTo>
                      <a:pt x="4000" y="1484"/>
                    </a:lnTo>
                    <a:lnTo>
                      <a:pt x="4001" y="1482"/>
                    </a:lnTo>
                    <a:lnTo>
                      <a:pt x="4003" y="1478"/>
                    </a:lnTo>
                    <a:lnTo>
                      <a:pt x="4001" y="1473"/>
                    </a:lnTo>
                    <a:lnTo>
                      <a:pt x="3994" y="1468"/>
                    </a:lnTo>
                    <a:lnTo>
                      <a:pt x="3979" y="1456"/>
                    </a:lnTo>
                    <a:lnTo>
                      <a:pt x="3968" y="1445"/>
                    </a:lnTo>
                    <a:lnTo>
                      <a:pt x="3954" y="1428"/>
                    </a:lnTo>
                    <a:lnTo>
                      <a:pt x="3949" y="1426"/>
                    </a:lnTo>
                    <a:lnTo>
                      <a:pt x="3946" y="1424"/>
                    </a:lnTo>
                    <a:lnTo>
                      <a:pt x="3937" y="1424"/>
                    </a:lnTo>
                    <a:lnTo>
                      <a:pt x="3926" y="1426"/>
                    </a:lnTo>
                    <a:lnTo>
                      <a:pt x="3921" y="1426"/>
                    </a:lnTo>
                    <a:lnTo>
                      <a:pt x="3916" y="1423"/>
                    </a:lnTo>
                    <a:lnTo>
                      <a:pt x="3911" y="1423"/>
                    </a:lnTo>
                    <a:lnTo>
                      <a:pt x="3909" y="1424"/>
                    </a:lnTo>
                    <a:lnTo>
                      <a:pt x="3906" y="1435"/>
                    </a:lnTo>
                    <a:lnTo>
                      <a:pt x="3902" y="1442"/>
                    </a:lnTo>
                    <a:lnTo>
                      <a:pt x="3899" y="1447"/>
                    </a:lnTo>
                    <a:lnTo>
                      <a:pt x="3892" y="1454"/>
                    </a:lnTo>
                    <a:lnTo>
                      <a:pt x="3883" y="1458"/>
                    </a:lnTo>
                    <a:lnTo>
                      <a:pt x="3874" y="1459"/>
                    </a:lnTo>
                    <a:lnTo>
                      <a:pt x="3871" y="1459"/>
                    </a:lnTo>
                    <a:lnTo>
                      <a:pt x="3867" y="1459"/>
                    </a:lnTo>
                    <a:lnTo>
                      <a:pt x="3865" y="1456"/>
                    </a:lnTo>
                    <a:lnTo>
                      <a:pt x="3865" y="1452"/>
                    </a:lnTo>
                    <a:lnTo>
                      <a:pt x="3865" y="1449"/>
                    </a:lnTo>
                    <a:lnTo>
                      <a:pt x="3869" y="1440"/>
                    </a:lnTo>
                    <a:lnTo>
                      <a:pt x="3872" y="1431"/>
                    </a:lnTo>
                    <a:lnTo>
                      <a:pt x="3874" y="1424"/>
                    </a:lnTo>
                    <a:lnTo>
                      <a:pt x="3874" y="1423"/>
                    </a:lnTo>
                    <a:lnTo>
                      <a:pt x="3872" y="1421"/>
                    </a:lnTo>
                    <a:lnTo>
                      <a:pt x="3869" y="1421"/>
                    </a:lnTo>
                    <a:lnTo>
                      <a:pt x="3864" y="1423"/>
                    </a:lnTo>
                    <a:lnTo>
                      <a:pt x="3855" y="1426"/>
                    </a:lnTo>
                    <a:lnTo>
                      <a:pt x="3852" y="1430"/>
                    </a:lnTo>
                    <a:lnTo>
                      <a:pt x="3852" y="1433"/>
                    </a:lnTo>
                    <a:lnTo>
                      <a:pt x="3853" y="1437"/>
                    </a:lnTo>
                    <a:lnTo>
                      <a:pt x="3855" y="1440"/>
                    </a:lnTo>
                    <a:lnTo>
                      <a:pt x="3855" y="1442"/>
                    </a:lnTo>
                    <a:lnTo>
                      <a:pt x="3852" y="1444"/>
                    </a:lnTo>
                    <a:lnTo>
                      <a:pt x="3845" y="1445"/>
                    </a:lnTo>
                    <a:lnTo>
                      <a:pt x="3841" y="1445"/>
                    </a:lnTo>
                    <a:lnTo>
                      <a:pt x="3838" y="1445"/>
                    </a:lnTo>
                    <a:lnTo>
                      <a:pt x="3836" y="1442"/>
                    </a:lnTo>
                    <a:lnTo>
                      <a:pt x="3836" y="1440"/>
                    </a:lnTo>
                    <a:lnTo>
                      <a:pt x="3838" y="1433"/>
                    </a:lnTo>
                    <a:lnTo>
                      <a:pt x="3841" y="1426"/>
                    </a:lnTo>
                    <a:lnTo>
                      <a:pt x="3843" y="1417"/>
                    </a:lnTo>
                    <a:lnTo>
                      <a:pt x="3843" y="1414"/>
                    </a:lnTo>
                    <a:lnTo>
                      <a:pt x="3841" y="1411"/>
                    </a:lnTo>
                    <a:lnTo>
                      <a:pt x="3839" y="1407"/>
                    </a:lnTo>
                    <a:lnTo>
                      <a:pt x="3836" y="1405"/>
                    </a:lnTo>
                    <a:lnTo>
                      <a:pt x="3831" y="1404"/>
                    </a:lnTo>
                    <a:lnTo>
                      <a:pt x="3824" y="1404"/>
                    </a:lnTo>
                    <a:lnTo>
                      <a:pt x="3808" y="1404"/>
                    </a:lnTo>
                    <a:lnTo>
                      <a:pt x="3796" y="1404"/>
                    </a:lnTo>
                    <a:lnTo>
                      <a:pt x="3787" y="1402"/>
                    </a:lnTo>
                    <a:lnTo>
                      <a:pt x="3784" y="1398"/>
                    </a:lnTo>
                    <a:lnTo>
                      <a:pt x="3782" y="1395"/>
                    </a:lnTo>
                    <a:lnTo>
                      <a:pt x="3784" y="1393"/>
                    </a:lnTo>
                    <a:lnTo>
                      <a:pt x="3789" y="1384"/>
                    </a:lnTo>
                    <a:lnTo>
                      <a:pt x="3799" y="1374"/>
                    </a:lnTo>
                    <a:lnTo>
                      <a:pt x="3817" y="1362"/>
                    </a:lnTo>
                    <a:lnTo>
                      <a:pt x="3852" y="1339"/>
                    </a:lnTo>
                    <a:lnTo>
                      <a:pt x="3872" y="1323"/>
                    </a:lnTo>
                    <a:lnTo>
                      <a:pt x="3879" y="1316"/>
                    </a:lnTo>
                    <a:lnTo>
                      <a:pt x="3885" y="1310"/>
                    </a:lnTo>
                    <a:lnTo>
                      <a:pt x="3888" y="1301"/>
                    </a:lnTo>
                    <a:lnTo>
                      <a:pt x="3893" y="1290"/>
                    </a:lnTo>
                    <a:lnTo>
                      <a:pt x="3900" y="1280"/>
                    </a:lnTo>
                    <a:lnTo>
                      <a:pt x="3909" y="1271"/>
                    </a:lnTo>
                    <a:lnTo>
                      <a:pt x="3921" y="1263"/>
                    </a:lnTo>
                    <a:lnTo>
                      <a:pt x="3933" y="1256"/>
                    </a:lnTo>
                    <a:lnTo>
                      <a:pt x="3946" y="1249"/>
                    </a:lnTo>
                    <a:lnTo>
                      <a:pt x="3956" y="1240"/>
                    </a:lnTo>
                    <a:lnTo>
                      <a:pt x="3966" y="1229"/>
                    </a:lnTo>
                    <a:lnTo>
                      <a:pt x="3970" y="1222"/>
                    </a:lnTo>
                    <a:lnTo>
                      <a:pt x="3973" y="1216"/>
                    </a:lnTo>
                    <a:lnTo>
                      <a:pt x="3980" y="1202"/>
                    </a:lnTo>
                    <a:lnTo>
                      <a:pt x="3993" y="1188"/>
                    </a:lnTo>
                    <a:lnTo>
                      <a:pt x="4008" y="1174"/>
                    </a:lnTo>
                    <a:lnTo>
                      <a:pt x="4026" y="1162"/>
                    </a:lnTo>
                    <a:lnTo>
                      <a:pt x="4043" y="1151"/>
                    </a:lnTo>
                    <a:lnTo>
                      <a:pt x="4060" y="1146"/>
                    </a:lnTo>
                    <a:lnTo>
                      <a:pt x="4078" y="1142"/>
                    </a:lnTo>
                    <a:lnTo>
                      <a:pt x="4085" y="1142"/>
                    </a:lnTo>
                    <a:lnTo>
                      <a:pt x="4092" y="1144"/>
                    </a:lnTo>
                    <a:lnTo>
                      <a:pt x="4106" y="1146"/>
                    </a:lnTo>
                    <a:lnTo>
                      <a:pt x="4114" y="1148"/>
                    </a:lnTo>
                    <a:lnTo>
                      <a:pt x="4132" y="1146"/>
                    </a:lnTo>
                    <a:lnTo>
                      <a:pt x="4144" y="1146"/>
                    </a:lnTo>
                    <a:lnTo>
                      <a:pt x="4151" y="1148"/>
                    </a:lnTo>
                    <a:lnTo>
                      <a:pt x="4158" y="1151"/>
                    </a:lnTo>
                    <a:lnTo>
                      <a:pt x="4165" y="1153"/>
                    </a:lnTo>
                    <a:lnTo>
                      <a:pt x="4167" y="1153"/>
                    </a:lnTo>
                    <a:lnTo>
                      <a:pt x="4168" y="1151"/>
                    </a:lnTo>
                    <a:lnTo>
                      <a:pt x="4172" y="1148"/>
                    </a:lnTo>
                    <a:lnTo>
                      <a:pt x="4175" y="1144"/>
                    </a:lnTo>
                    <a:lnTo>
                      <a:pt x="4181" y="1141"/>
                    </a:lnTo>
                    <a:lnTo>
                      <a:pt x="4191" y="1141"/>
                    </a:lnTo>
                    <a:lnTo>
                      <a:pt x="4207" y="1142"/>
                    </a:lnTo>
                    <a:lnTo>
                      <a:pt x="4236" y="1149"/>
                    </a:lnTo>
                    <a:lnTo>
                      <a:pt x="4247" y="1151"/>
                    </a:lnTo>
                    <a:lnTo>
                      <a:pt x="4254" y="1151"/>
                    </a:lnTo>
                    <a:lnTo>
                      <a:pt x="4261" y="1151"/>
                    </a:lnTo>
                    <a:lnTo>
                      <a:pt x="4264" y="1148"/>
                    </a:lnTo>
                    <a:lnTo>
                      <a:pt x="4268" y="1141"/>
                    </a:lnTo>
                    <a:lnTo>
                      <a:pt x="4271" y="1132"/>
                    </a:lnTo>
                    <a:lnTo>
                      <a:pt x="4273" y="1130"/>
                    </a:lnTo>
                    <a:lnTo>
                      <a:pt x="4278" y="1128"/>
                    </a:lnTo>
                    <a:lnTo>
                      <a:pt x="4292" y="1127"/>
                    </a:lnTo>
                    <a:lnTo>
                      <a:pt x="4309" y="1127"/>
                    </a:lnTo>
                    <a:lnTo>
                      <a:pt x="4329" y="1128"/>
                    </a:lnTo>
                    <a:lnTo>
                      <a:pt x="4346" y="1132"/>
                    </a:lnTo>
                    <a:lnTo>
                      <a:pt x="4353" y="1135"/>
                    </a:lnTo>
                    <a:lnTo>
                      <a:pt x="4358" y="1137"/>
                    </a:lnTo>
                    <a:lnTo>
                      <a:pt x="4360" y="1142"/>
                    </a:lnTo>
                    <a:lnTo>
                      <a:pt x="4362" y="1146"/>
                    </a:lnTo>
                    <a:lnTo>
                      <a:pt x="4358" y="1151"/>
                    </a:lnTo>
                    <a:lnTo>
                      <a:pt x="4351" y="1156"/>
                    </a:lnTo>
                    <a:lnTo>
                      <a:pt x="4346" y="1162"/>
                    </a:lnTo>
                    <a:lnTo>
                      <a:pt x="4344" y="1163"/>
                    </a:lnTo>
                    <a:lnTo>
                      <a:pt x="4344" y="1167"/>
                    </a:lnTo>
                    <a:lnTo>
                      <a:pt x="4346" y="1169"/>
                    </a:lnTo>
                    <a:lnTo>
                      <a:pt x="4356" y="1169"/>
                    </a:lnTo>
                    <a:lnTo>
                      <a:pt x="4369" y="1169"/>
                    </a:lnTo>
                    <a:lnTo>
                      <a:pt x="4384" y="1167"/>
                    </a:lnTo>
                    <a:lnTo>
                      <a:pt x="4398" y="1163"/>
                    </a:lnTo>
                    <a:lnTo>
                      <a:pt x="4410" y="1160"/>
                    </a:lnTo>
                    <a:lnTo>
                      <a:pt x="4416" y="1156"/>
                    </a:lnTo>
                    <a:lnTo>
                      <a:pt x="4419" y="1151"/>
                    </a:lnTo>
                    <a:lnTo>
                      <a:pt x="4424" y="1151"/>
                    </a:lnTo>
                    <a:lnTo>
                      <a:pt x="4430" y="1153"/>
                    </a:lnTo>
                    <a:lnTo>
                      <a:pt x="4437" y="1158"/>
                    </a:lnTo>
                    <a:lnTo>
                      <a:pt x="4445" y="1162"/>
                    </a:lnTo>
                    <a:lnTo>
                      <a:pt x="4454" y="1163"/>
                    </a:lnTo>
                    <a:lnTo>
                      <a:pt x="4463" y="1162"/>
                    </a:lnTo>
                    <a:lnTo>
                      <a:pt x="4470" y="1160"/>
                    </a:lnTo>
                    <a:lnTo>
                      <a:pt x="4475" y="1156"/>
                    </a:lnTo>
                    <a:lnTo>
                      <a:pt x="4478" y="1151"/>
                    </a:lnTo>
                    <a:lnTo>
                      <a:pt x="4480" y="1148"/>
                    </a:lnTo>
                    <a:lnTo>
                      <a:pt x="4480" y="1144"/>
                    </a:lnTo>
                    <a:lnTo>
                      <a:pt x="4478" y="1142"/>
                    </a:lnTo>
                    <a:lnTo>
                      <a:pt x="4471" y="1135"/>
                    </a:lnTo>
                    <a:lnTo>
                      <a:pt x="4463" y="1128"/>
                    </a:lnTo>
                    <a:lnTo>
                      <a:pt x="4459" y="1125"/>
                    </a:lnTo>
                    <a:lnTo>
                      <a:pt x="4456" y="1121"/>
                    </a:lnTo>
                    <a:lnTo>
                      <a:pt x="4454" y="1116"/>
                    </a:lnTo>
                    <a:lnTo>
                      <a:pt x="4454" y="1113"/>
                    </a:lnTo>
                    <a:lnTo>
                      <a:pt x="4456" y="1106"/>
                    </a:lnTo>
                    <a:lnTo>
                      <a:pt x="4461" y="1099"/>
                    </a:lnTo>
                    <a:lnTo>
                      <a:pt x="4470" y="1092"/>
                    </a:lnTo>
                    <a:lnTo>
                      <a:pt x="4482" y="1083"/>
                    </a:lnTo>
                    <a:lnTo>
                      <a:pt x="4504" y="1066"/>
                    </a:lnTo>
                    <a:lnTo>
                      <a:pt x="4520" y="1052"/>
                    </a:lnTo>
                    <a:lnTo>
                      <a:pt x="4539" y="1029"/>
                    </a:lnTo>
                    <a:lnTo>
                      <a:pt x="4548" y="1021"/>
                    </a:lnTo>
                    <a:lnTo>
                      <a:pt x="4562" y="1015"/>
                    </a:lnTo>
                    <a:lnTo>
                      <a:pt x="4581" y="1010"/>
                    </a:lnTo>
                    <a:lnTo>
                      <a:pt x="4609" y="1005"/>
                    </a:lnTo>
                    <a:lnTo>
                      <a:pt x="4623" y="1005"/>
                    </a:lnTo>
                    <a:lnTo>
                      <a:pt x="4632" y="1005"/>
                    </a:lnTo>
                    <a:lnTo>
                      <a:pt x="4640" y="1008"/>
                    </a:lnTo>
                    <a:lnTo>
                      <a:pt x="4646" y="1014"/>
                    </a:lnTo>
                    <a:lnTo>
                      <a:pt x="4649" y="1021"/>
                    </a:lnTo>
                    <a:lnTo>
                      <a:pt x="4651" y="1027"/>
                    </a:lnTo>
                    <a:lnTo>
                      <a:pt x="4652" y="1043"/>
                    </a:lnTo>
                    <a:lnTo>
                      <a:pt x="4652" y="1057"/>
                    </a:lnTo>
                    <a:lnTo>
                      <a:pt x="4652" y="1062"/>
                    </a:lnTo>
                    <a:lnTo>
                      <a:pt x="4654" y="1068"/>
                    </a:lnTo>
                    <a:lnTo>
                      <a:pt x="4658" y="1071"/>
                    </a:lnTo>
                    <a:lnTo>
                      <a:pt x="4661" y="1071"/>
                    </a:lnTo>
                    <a:lnTo>
                      <a:pt x="4668" y="1071"/>
                    </a:lnTo>
                    <a:lnTo>
                      <a:pt x="4677" y="1068"/>
                    </a:lnTo>
                    <a:lnTo>
                      <a:pt x="4696" y="1057"/>
                    </a:lnTo>
                    <a:lnTo>
                      <a:pt x="4708" y="1047"/>
                    </a:lnTo>
                    <a:lnTo>
                      <a:pt x="4715" y="1038"/>
                    </a:lnTo>
                    <a:lnTo>
                      <a:pt x="4722" y="1029"/>
                    </a:lnTo>
                    <a:lnTo>
                      <a:pt x="4727" y="1024"/>
                    </a:lnTo>
                    <a:lnTo>
                      <a:pt x="4733" y="1021"/>
                    </a:lnTo>
                    <a:lnTo>
                      <a:pt x="4740" y="1019"/>
                    </a:lnTo>
                    <a:lnTo>
                      <a:pt x="4750" y="1021"/>
                    </a:lnTo>
                    <a:lnTo>
                      <a:pt x="4755" y="1021"/>
                    </a:lnTo>
                    <a:lnTo>
                      <a:pt x="4759" y="1021"/>
                    </a:lnTo>
                    <a:lnTo>
                      <a:pt x="4760" y="1019"/>
                    </a:lnTo>
                    <a:lnTo>
                      <a:pt x="4762" y="1014"/>
                    </a:lnTo>
                    <a:lnTo>
                      <a:pt x="4762" y="1003"/>
                    </a:lnTo>
                    <a:lnTo>
                      <a:pt x="4760" y="991"/>
                    </a:lnTo>
                    <a:lnTo>
                      <a:pt x="4759" y="977"/>
                    </a:lnTo>
                    <a:lnTo>
                      <a:pt x="4760" y="972"/>
                    </a:lnTo>
                    <a:lnTo>
                      <a:pt x="4762" y="967"/>
                    </a:lnTo>
                    <a:lnTo>
                      <a:pt x="4766" y="961"/>
                    </a:lnTo>
                    <a:lnTo>
                      <a:pt x="4773" y="958"/>
                    </a:lnTo>
                    <a:lnTo>
                      <a:pt x="4780" y="956"/>
                    </a:lnTo>
                    <a:lnTo>
                      <a:pt x="4790" y="954"/>
                    </a:lnTo>
                    <a:lnTo>
                      <a:pt x="4816" y="956"/>
                    </a:lnTo>
                    <a:lnTo>
                      <a:pt x="4820" y="956"/>
                    </a:lnTo>
                    <a:lnTo>
                      <a:pt x="4820" y="958"/>
                    </a:lnTo>
                    <a:lnTo>
                      <a:pt x="4816" y="961"/>
                    </a:lnTo>
                    <a:lnTo>
                      <a:pt x="4811" y="968"/>
                    </a:lnTo>
                    <a:lnTo>
                      <a:pt x="4804" y="979"/>
                    </a:lnTo>
                    <a:lnTo>
                      <a:pt x="4795" y="993"/>
                    </a:lnTo>
                    <a:lnTo>
                      <a:pt x="4794" y="1003"/>
                    </a:lnTo>
                    <a:lnTo>
                      <a:pt x="4790" y="1014"/>
                    </a:lnTo>
                    <a:lnTo>
                      <a:pt x="4788" y="1024"/>
                    </a:lnTo>
                    <a:lnTo>
                      <a:pt x="4785" y="1034"/>
                    </a:lnTo>
                    <a:lnTo>
                      <a:pt x="4781" y="1041"/>
                    </a:lnTo>
                    <a:lnTo>
                      <a:pt x="4778" y="1048"/>
                    </a:lnTo>
                    <a:lnTo>
                      <a:pt x="4767" y="1057"/>
                    </a:lnTo>
                    <a:lnTo>
                      <a:pt x="4755" y="1066"/>
                    </a:lnTo>
                    <a:lnTo>
                      <a:pt x="4740" y="1074"/>
                    </a:lnTo>
                    <a:lnTo>
                      <a:pt x="4724" y="1085"/>
                    </a:lnTo>
                    <a:lnTo>
                      <a:pt x="4706" y="1099"/>
                    </a:lnTo>
                    <a:lnTo>
                      <a:pt x="4696" y="1109"/>
                    </a:lnTo>
                    <a:lnTo>
                      <a:pt x="4687" y="1121"/>
                    </a:lnTo>
                    <a:lnTo>
                      <a:pt x="4651" y="1165"/>
                    </a:lnTo>
                    <a:lnTo>
                      <a:pt x="4635" y="1181"/>
                    </a:lnTo>
                    <a:lnTo>
                      <a:pt x="4621" y="1195"/>
                    </a:lnTo>
                    <a:lnTo>
                      <a:pt x="4607" y="1207"/>
                    </a:lnTo>
                    <a:lnTo>
                      <a:pt x="4595" y="1216"/>
                    </a:lnTo>
                    <a:lnTo>
                      <a:pt x="4581" y="1221"/>
                    </a:lnTo>
                    <a:lnTo>
                      <a:pt x="4567" y="1226"/>
                    </a:lnTo>
                    <a:lnTo>
                      <a:pt x="4555" y="1229"/>
                    </a:lnTo>
                    <a:lnTo>
                      <a:pt x="4550" y="1233"/>
                    </a:lnTo>
                    <a:lnTo>
                      <a:pt x="4546" y="1238"/>
                    </a:lnTo>
                    <a:lnTo>
                      <a:pt x="4546" y="1243"/>
                    </a:lnTo>
                    <a:lnTo>
                      <a:pt x="4545" y="1249"/>
                    </a:lnTo>
                    <a:lnTo>
                      <a:pt x="4543" y="1257"/>
                    </a:lnTo>
                    <a:lnTo>
                      <a:pt x="4538" y="1264"/>
                    </a:lnTo>
                    <a:lnTo>
                      <a:pt x="4525" y="1275"/>
                    </a:lnTo>
                    <a:lnTo>
                      <a:pt x="4520" y="1282"/>
                    </a:lnTo>
                    <a:lnTo>
                      <a:pt x="4515" y="1289"/>
                    </a:lnTo>
                    <a:lnTo>
                      <a:pt x="4510" y="1299"/>
                    </a:lnTo>
                    <a:lnTo>
                      <a:pt x="4506" y="1311"/>
                    </a:lnTo>
                    <a:lnTo>
                      <a:pt x="4504" y="1323"/>
                    </a:lnTo>
                    <a:lnTo>
                      <a:pt x="4503" y="1337"/>
                    </a:lnTo>
                    <a:lnTo>
                      <a:pt x="4503" y="1370"/>
                    </a:lnTo>
                    <a:lnTo>
                      <a:pt x="4504" y="1405"/>
                    </a:lnTo>
                    <a:lnTo>
                      <a:pt x="4510" y="1442"/>
                    </a:lnTo>
                    <a:lnTo>
                      <a:pt x="4517" y="1480"/>
                    </a:lnTo>
                    <a:lnTo>
                      <a:pt x="4524" y="1518"/>
                    </a:lnTo>
                    <a:lnTo>
                      <a:pt x="4525" y="1534"/>
                    </a:lnTo>
                    <a:lnTo>
                      <a:pt x="4529" y="1552"/>
                    </a:lnTo>
                    <a:lnTo>
                      <a:pt x="4531" y="1569"/>
                    </a:lnTo>
                    <a:lnTo>
                      <a:pt x="4534" y="1583"/>
                    </a:lnTo>
                    <a:lnTo>
                      <a:pt x="4538" y="1588"/>
                    </a:lnTo>
                    <a:lnTo>
                      <a:pt x="4541" y="1592"/>
                    </a:lnTo>
                    <a:lnTo>
                      <a:pt x="4545" y="1593"/>
                    </a:lnTo>
                    <a:lnTo>
                      <a:pt x="4550" y="1592"/>
                    </a:lnTo>
                    <a:lnTo>
                      <a:pt x="4557" y="1588"/>
                    </a:lnTo>
                    <a:lnTo>
                      <a:pt x="4564" y="1581"/>
                    </a:lnTo>
                    <a:lnTo>
                      <a:pt x="4574" y="1571"/>
                    </a:lnTo>
                    <a:lnTo>
                      <a:pt x="4585" y="1557"/>
                    </a:lnTo>
                    <a:lnTo>
                      <a:pt x="4592" y="1546"/>
                    </a:lnTo>
                    <a:lnTo>
                      <a:pt x="4597" y="1536"/>
                    </a:lnTo>
                    <a:lnTo>
                      <a:pt x="4602" y="1520"/>
                    </a:lnTo>
                    <a:lnTo>
                      <a:pt x="4604" y="1508"/>
                    </a:lnTo>
                    <a:lnTo>
                      <a:pt x="4605" y="1498"/>
                    </a:lnTo>
                    <a:lnTo>
                      <a:pt x="4607" y="1489"/>
                    </a:lnTo>
                    <a:lnTo>
                      <a:pt x="4607" y="1487"/>
                    </a:lnTo>
                    <a:lnTo>
                      <a:pt x="4611" y="1485"/>
                    </a:lnTo>
                    <a:lnTo>
                      <a:pt x="4619" y="1482"/>
                    </a:lnTo>
                    <a:lnTo>
                      <a:pt x="4633" y="1480"/>
                    </a:lnTo>
                    <a:lnTo>
                      <a:pt x="4642" y="1480"/>
                    </a:lnTo>
                    <a:lnTo>
                      <a:pt x="4647" y="1478"/>
                    </a:lnTo>
                    <a:lnTo>
                      <a:pt x="4651" y="1475"/>
                    </a:lnTo>
                    <a:lnTo>
                      <a:pt x="4654" y="1470"/>
                    </a:lnTo>
                    <a:lnTo>
                      <a:pt x="4656" y="1459"/>
                    </a:lnTo>
                    <a:lnTo>
                      <a:pt x="4656" y="1447"/>
                    </a:lnTo>
                    <a:lnTo>
                      <a:pt x="4658" y="1433"/>
                    </a:lnTo>
                    <a:lnTo>
                      <a:pt x="4658" y="1428"/>
                    </a:lnTo>
                    <a:lnTo>
                      <a:pt x="4661" y="1423"/>
                    </a:lnTo>
                    <a:lnTo>
                      <a:pt x="4665" y="1417"/>
                    </a:lnTo>
                    <a:lnTo>
                      <a:pt x="4670" y="1414"/>
                    </a:lnTo>
                    <a:lnTo>
                      <a:pt x="4677" y="1411"/>
                    </a:lnTo>
                    <a:lnTo>
                      <a:pt x="4687" y="1409"/>
                    </a:lnTo>
                    <a:lnTo>
                      <a:pt x="4710" y="1405"/>
                    </a:lnTo>
                    <a:lnTo>
                      <a:pt x="4717" y="1404"/>
                    </a:lnTo>
                    <a:lnTo>
                      <a:pt x="4722" y="1400"/>
                    </a:lnTo>
                    <a:lnTo>
                      <a:pt x="4724" y="1397"/>
                    </a:lnTo>
                    <a:lnTo>
                      <a:pt x="4726" y="1393"/>
                    </a:lnTo>
                    <a:lnTo>
                      <a:pt x="4726" y="1388"/>
                    </a:lnTo>
                    <a:lnTo>
                      <a:pt x="4724" y="1384"/>
                    </a:lnTo>
                    <a:lnTo>
                      <a:pt x="4720" y="1372"/>
                    </a:lnTo>
                    <a:lnTo>
                      <a:pt x="4717" y="1360"/>
                    </a:lnTo>
                    <a:lnTo>
                      <a:pt x="4717" y="1355"/>
                    </a:lnTo>
                    <a:lnTo>
                      <a:pt x="4717" y="1348"/>
                    </a:lnTo>
                    <a:lnTo>
                      <a:pt x="4717" y="1341"/>
                    </a:lnTo>
                    <a:lnTo>
                      <a:pt x="4720" y="1334"/>
                    </a:lnTo>
                    <a:lnTo>
                      <a:pt x="4724" y="1329"/>
                    </a:lnTo>
                    <a:lnTo>
                      <a:pt x="4727" y="1323"/>
                    </a:lnTo>
                    <a:lnTo>
                      <a:pt x="4731" y="1322"/>
                    </a:lnTo>
                    <a:lnTo>
                      <a:pt x="4736" y="1320"/>
                    </a:lnTo>
                    <a:lnTo>
                      <a:pt x="4743" y="1322"/>
                    </a:lnTo>
                    <a:lnTo>
                      <a:pt x="4750" y="1323"/>
                    </a:lnTo>
                    <a:lnTo>
                      <a:pt x="4757" y="1327"/>
                    </a:lnTo>
                    <a:lnTo>
                      <a:pt x="4762" y="1329"/>
                    </a:lnTo>
                    <a:lnTo>
                      <a:pt x="4764" y="1329"/>
                    </a:lnTo>
                    <a:lnTo>
                      <a:pt x="4766" y="1325"/>
                    </a:lnTo>
                    <a:lnTo>
                      <a:pt x="4769" y="1316"/>
                    </a:lnTo>
                    <a:lnTo>
                      <a:pt x="4771" y="1310"/>
                    </a:lnTo>
                    <a:lnTo>
                      <a:pt x="4769" y="1304"/>
                    </a:lnTo>
                    <a:lnTo>
                      <a:pt x="4767" y="1299"/>
                    </a:lnTo>
                    <a:lnTo>
                      <a:pt x="4766" y="1294"/>
                    </a:lnTo>
                    <a:lnTo>
                      <a:pt x="4760" y="1289"/>
                    </a:lnTo>
                    <a:lnTo>
                      <a:pt x="4753" y="1283"/>
                    </a:lnTo>
                    <a:lnTo>
                      <a:pt x="4748" y="1278"/>
                    </a:lnTo>
                    <a:lnTo>
                      <a:pt x="4747" y="1276"/>
                    </a:lnTo>
                    <a:lnTo>
                      <a:pt x="4745" y="1273"/>
                    </a:lnTo>
                    <a:lnTo>
                      <a:pt x="4745" y="1269"/>
                    </a:lnTo>
                    <a:lnTo>
                      <a:pt x="4747" y="1266"/>
                    </a:lnTo>
                    <a:lnTo>
                      <a:pt x="4755" y="1254"/>
                    </a:lnTo>
                    <a:lnTo>
                      <a:pt x="4760" y="1247"/>
                    </a:lnTo>
                    <a:lnTo>
                      <a:pt x="4764" y="1240"/>
                    </a:lnTo>
                    <a:lnTo>
                      <a:pt x="4766" y="1233"/>
                    </a:lnTo>
                    <a:lnTo>
                      <a:pt x="4764" y="1229"/>
                    </a:lnTo>
                    <a:lnTo>
                      <a:pt x="4759" y="1226"/>
                    </a:lnTo>
                    <a:lnTo>
                      <a:pt x="4753" y="1222"/>
                    </a:lnTo>
                    <a:lnTo>
                      <a:pt x="4741" y="1219"/>
                    </a:lnTo>
                    <a:lnTo>
                      <a:pt x="4731" y="1214"/>
                    </a:lnTo>
                    <a:lnTo>
                      <a:pt x="4726" y="1212"/>
                    </a:lnTo>
                    <a:lnTo>
                      <a:pt x="4722" y="1209"/>
                    </a:lnTo>
                    <a:lnTo>
                      <a:pt x="4722" y="1205"/>
                    </a:lnTo>
                    <a:lnTo>
                      <a:pt x="4724" y="1200"/>
                    </a:lnTo>
                    <a:lnTo>
                      <a:pt x="4729" y="1195"/>
                    </a:lnTo>
                    <a:lnTo>
                      <a:pt x="4736" y="1188"/>
                    </a:lnTo>
                    <a:lnTo>
                      <a:pt x="4753" y="1172"/>
                    </a:lnTo>
                    <a:lnTo>
                      <a:pt x="4764" y="1158"/>
                    </a:lnTo>
                    <a:lnTo>
                      <a:pt x="4771" y="1146"/>
                    </a:lnTo>
                    <a:lnTo>
                      <a:pt x="4773" y="1135"/>
                    </a:lnTo>
                    <a:lnTo>
                      <a:pt x="4774" y="1127"/>
                    </a:lnTo>
                    <a:lnTo>
                      <a:pt x="4778" y="1120"/>
                    </a:lnTo>
                    <a:lnTo>
                      <a:pt x="4783" y="1113"/>
                    </a:lnTo>
                    <a:lnTo>
                      <a:pt x="4794" y="1108"/>
                    </a:lnTo>
                    <a:lnTo>
                      <a:pt x="4804" y="1106"/>
                    </a:lnTo>
                    <a:lnTo>
                      <a:pt x="4811" y="1106"/>
                    </a:lnTo>
                    <a:lnTo>
                      <a:pt x="4814" y="1108"/>
                    </a:lnTo>
                    <a:lnTo>
                      <a:pt x="4816" y="1109"/>
                    </a:lnTo>
                    <a:lnTo>
                      <a:pt x="4818" y="1111"/>
                    </a:lnTo>
                    <a:lnTo>
                      <a:pt x="4823" y="1109"/>
                    </a:lnTo>
                    <a:lnTo>
                      <a:pt x="4832" y="1104"/>
                    </a:lnTo>
                    <a:lnTo>
                      <a:pt x="4846" y="1094"/>
                    </a:lnTo>
                    <a:lnTo>
                      <a:pt x="4856" y="1087"/>
                    </a:lnTo>
                    <a:lnTo>
                      <a:pt x="4863" y="1083"/>
                    </a:lnTo>
                    <a:lnTo>
                      <a:pt x="4868" y="1081"/>
                    </a:lnTo>
                    <a:lnTo>
                      <a:pt x="4870" y="1083"/>
                    </a:lnTo>
                    <a:lnTo>
                      <a:pt x="4872" y="1087"/>
                    </a:lnTo>
                    <a:lnTo>
                      <a:pt x="4872" y="1090"/>
                    </a:lnTo>
                    <a:lnTo>
                      <a:pt x="4868" y="1101"/>
                    </a:lnTo>
                    <a:lnTo>
                      <a:pt x="4865" y="1111"/>
                    </a:lnTo>
                    <a:lnTo>
                      <a:pt x="4865" y="1115"/>
                    </a:lnTo>
                    <a:lnTo>
                      <a:pt x="4865" y="1118"/>
                    </a:lnTo>
                    <a:lnTo>
                      <a:pt x="4867" y="1118"/>
                    </a:lnTo>
                    <a:lnTo>
                      <a:pt x="4872" y="1116"/>
                    </a:lnTo>
                    <a:lnTo>
                      <a:pt x="4888" y="1106"/>
                    </a:lnTo>
                    <a:lnTo>
                      <a:pt x="4907" y="1090"/>
                    </a:lnTo>
                    <a:lnTo>
                      <a:pt x="4926" y="1080"/>
                    </a:lnTo>
                    <a:lnTo>
                      <a:pt x="4935" y="1078"/>
                    </a:lnTo>
                    <a:lnTo>
                      <a:pt x="4943" y="1076"/>
                    </a:lnTo>
                    <a:lnTo>
                      <a:pt x="4959" y="1076"/>
                    </a:lnTo>
                    <a:lnTo>
                      <a:pt x="4973" y="1080"/>
                    </a:lnTo>
                    <a:lnTo>
                      <a:pt x="4985" y="1085"/>
                    </a:lnTo>
                    <a:lnTo>
                      <a:pt x="4996" y="1095"/>
                    </a:lnTo>
                    <a:lnTo>
                      <a:pt x="5006" y="1106"/>
                    </a:lnTo>
                    <a:lnTo>
                      <a:pt x="5013" y="1113"/>
                    </a:lnTo>
                    <a:lnTo>
                      <a:pt x="5016" y="1116"/>
                    </a:lnTo>
                    <a:lnTo>
                      <a:pt x="5016" y="1115"/>
                    </a:lnTo>
                    <a:lnTo>
                      <a:pt x="5020" y="1108"/>
                    </a:lnTo>
                    <a:lnTo>
                      <a:pt x="5025" y="1097"/>
                    </a:lnTo>
                    <a:lnTo>
                      <a:pt x="5037" y="1083"/>
                    </a:lnTo>
                    <a:lnTo>
                      <a:pt x="5046" y="1074"/>
                    </a:lnTo>
                    <a:lnTo>
                      <a:pt x="5058" y="1066"/>
                    </a:lnTo>
                    <a:lnTo>
                      <a:pt x="5072" y="1057"/>
                    </a:lnTo>
                    <a:lnTo>
                      <a:pt x="5090" y="1048"/>
                    </a:lnTo>
                    <a:lnTo>
                      <a:pt x="5105" y="1040"/>
                    </a:lnTo>
                    <a:lnTo>
                      <a:pt x="5119" y="1029"/>
                    </a:lnTo>
                    <a:lnTo>
                      <a:pt x="5149" y="1008"/>
                    </a:lnTo>
                    <a:lnTo>
                      <a:pt x="5164" y="998"/>
                    </a:lnTo>
                    <a:lnTo>
                      <a:pt x="5180" y="989"/>
                    </a:lnTo>
                    <a:lnTo>
                      <a:pt x="5196" y="980"/>
                    </a:lnTo>
                    <a:lnTo>
                      <a:pt x="5215" y="974"/>
                    </a:lnTo>
                    <a:lnTo>
                      <a:pt x="5231" y="968"/>
                    </a:lnTo>
                    <a:lnTo>
                      <a:pt x="5246" y="965"/>
                    </a:lnTo>
                    <a:lnTo>
                      <a:pt x="5258" y="963"/>
                    </a:lnTo>
                    <a:lnTo>
                      <a:pt x="5271" y="963"/>
                    </a:lnTo>
                    <a:lnTo>
                      <a:pt x="5288" y="963"/>
                    </a:lnTo>
                    <a:lnTo>
                      <a:pt x="5300" y="967"/>
                    </a:lnTo>
                    <a:lnTo>
                      <a:pt x="5311" y="970"/>
                    </a:lnTo>
                    <a:lnTo>
                      <a:pt x="5318" y="974"/>
                    </a:lnTo>
                    <a:lnTo>
                      <a:pt x="5321" y="974"/>
                    </a:lnTo>
                    <a:lnTo>
                      <a:pt x="5325" y="972"/>
                    </a:lnTo>
                    <a:lnTo>
                      <a:pt x="5333" y="967"/>
                    </a:lnTo>
                    <a:lnTo>
                      <a:pt x="5340" y="958"/>
                    </a:lnTo>
                    <a:lnTo>
                      <a:pt x="5342" y="951"/>
                    </a:lnTo>
                    <a:lnTo>
                      <a:pt x="5340" y="942"/>
                    </a:lnTo>
                    <a:lnTo>
                      <a:pt x="5337" y="935"/>
                    </a:lnTo>
                    <a:lnTo>
                      <a:pt x="5323" y="916"/>
                    </a:lnTo>
                    <a:lnTo>
                      <a:pt x="5316" y="904"/>
                    </a:lnTo>
                    <a:lnTo>
                      <a:pt x="5309" y="888"/>
                    </a:lnTo>
                    <a:lnTo>
                      <a:pt x="5302" y="871"/>
                    </a:lnTo>
                    <a:lnTo>
                      <a:pt x="5295" y="862"/>
                    </a:lnTo>
                    <a:lnTo>
                      <a:pt x="5292" y="860"/>
                    </a:lnTo>
                    <a:lnTo>
                      <a:pt x="5288" y="860"/>
                    </a:lnTo>
                    <a:lnTo>
                      <a:pt x="5283" y="860"/>
                    </a:lnTo>
                    <a:lnTo>
                      <a:pt x="5278" y="862"/>
                    </a:lnTo>
                    <a:lnTo>
                      <a:pt x="5274" y="862"/>
                    </a:lnTo>
                    <a:lnTo>
                      <a:pt x="5271" y="860"/>
                    </a:lnTo>
                    <a:lnTo>
                      <a:pt x="5269" y="859"/>
                    </a:lnTo>
                    <a:lnTo>
                      <a:pt x="5265" y="846"/>
                    </a:lnTo>
                    <a:lnTo>
                      <a:pt x="5264" y="843"/>
                    </a:lnTo>
                    <a:lnTo>
                      <a:pt x="5265" y="839"/>
                    </a:lnTo>
                    <a:lnTo>
                      <a:pt x="5267" y="838"/>
                    </a:lnTo>
                    <a:lnTo>
                      <a:pt x="5271" y="836"/>
                    </a:lnTo>
                    <a:lnTo>
                      <a:pt x="5279" y="836"/>
                    </a:lnTo>
                    <a:lnTo>
                      <a:pt x="5292" y="838"/>
                    </a:lnTo>
                    <a:lnTo>
                      <a:pt x="5304" y="839"/>
                    </a:lnTo>
                    <a:lnTo>
                      <a:pt x="5319" y="838"/>
                    </a:lnTo>
                    <a:lnTo>
                      <a:pt x="5326" y="836"/>
                    </a:lnTo>
                    <a:lnTo>
                      <a:pt x="5333" y="832"/>
                    </a:lnTo>
                    <a:lnTo>
                      <a:pt x="5340" y="827"/>
                    </a:lnTo>
                    <a:lnTo>
                      <a:pt x="5345" y="820"/>
                    </a:lnTo>
                    <a:lnTo>
                      <a:pt x="5359" y="805"/>
                    </a:lnTo>
                    <a:lnTo>
                      <a:pt x="5359" y="792"/>
                    </a:lnTo>
                    <a:lnTo>
                      <a:pt x="5368" y="782"/>
                    </a:lnTo>
                    <a:lnTo>
                      <a:pt x="5370" y="778"/>
                    </a:lnTo>
                    <a:lnTo>
                      <a:pt x="5370" y="775"/>
                    </a:lnTo>
                    <a:lnTo>
                      <a:pt x="5370" y="773"/>
                    </a:lnTo>
                    <a:lnTo>
                      <a:pt x="5368" y="770"/>
                    </a:lnTo>
                    <a:lnTo>
                      <a:pt x="5361" y="759"/>
                    </a:lnTo>
                    <a:lnTo>
                      <a:pt x="5359" y="754"/>
                    </a:lnTo>
                    <a:lnTo>
                      <a:pt x="5359" y="744"/>
                    </a:lnTo>
                    <a:lnTo>
                      <a:pt x="5361" y="742"/>
                    </a:lnTo>
                    <a:lnTo>
                      <a:pt x="5366" y="740"/>
                    </a:lnTo>
                    <a:lnTo>
                      <a:pt x="5370" y="740"/>
                    </a:lnTo>
                    <a:lnTo>
                      <a:pt x="5375" y="742"/>
                    </a:lnTo>
                    <a:lnTo>
                      <a:pt x="5382" y="745"/>
                    </a:lnTo>
                    <a:lnTo>
                      <a:pt x="5387" y="751"/>
                    </a:lnTo>
                    <a:lnTo>
                      <a:pt x="5393" y="759"/>
                    </a:lnTo>
                    <a:lnTo>
                      <a:pt x="5398" y="768"/>
                    </a:lnTo>
                    <a:lnTo>
                      <a:pt x="5401" y="773"/>
                    </a:lnTo>
                    <a:lnTo>
                      <a:pt x="5405" y="778"/>
                    </a:lnTo>
                    <a:lnTo>
                      <a:pt x="5410" y="780"/>
                    </a:lnTo>
                    <a:lnTo>
                      <a:pt x="5415" y="782"/>
                    </a:lnTo>
                    <a:lnTo>
                      <a:pt x="5429" y="780"/>
                    </a:lnTo>
                    <a:lnTo>
                      <a:pt x="5441" y="777"/>
                    </a:lnTo>
                    <a:lnTo>
                      <a:pt x="5455" y="775"/>
                    </a:lnTo>
                    <a:lnTo>
                      <a:pt x="5462" y="775"/>
                    </a:lnTo>
                    <a:lnTo>
                      <a:pt x="5469" y="775"/>
                    </a:lnTo>
                    <a:lnTo>
                      <a:pt x="5476" y="777"/>
                    </a:lnTo>
                    <a:lnTo>
                      <a:pt x="5481" y="782"/>
                    </a:lnTo>
                    <a:lnTo>
                      <a:pt x="5487" y="787"/>
                    </a:lnTo>
                    <a:lnTo>
                      <a:pt x="5490" y="794"/>
                    </a:lnTo>
                    <a:lnTo>
                      <a:pt x="5499" y="810"/>
                    </a:lnTo>
                    <a:lnTo>
                      <a:pt x="5507" y="819"/>
                    </a:lnTo>
                    <a:lnTo>
                      <a:pt x="5514" y="824"/>
                    </a:lnTo>
                    <a:lnTo>
                      <a:pt x="5523" y="826"/>
                    </a:lnTo>
                    <a:lnTo>
                      <a:pt x="5530" y="826"/>
                    </a:lnTo>
                    <a:lnTo>
                      <a:pt x="5537" y="827"/>
                    </a:lnTo>
                    <a:lnTo>
                      <a:pt x="5544" y="831"/>
                    </a:lnTo>
                    <a:lnTo>
                      <a:pt x="5551" y="838"/>
                    </a:lnTo>
                    <a:lnTo>
                      <a:pt x="5553" y="841"/>
                    </a:lnTo>
                    <a:lnTo>
                      <a:pt x="5558" y="845"/>
                    </a:lnTo>
                    <a:lnTo>
                      <a:pt x="5561" y="846"/>
                    </a:lnTo>
                    <a:lnTo>
                      <a:pt x="5567" y="848"/>
                    </a:lnTo>
                    <a:lnTo>
                      <a:pt x="5575" y="848"/>
                    </a:lnTo>
                    <a:lnTo>
                      <a:pt x="5586" y="843"/>
                    </a:lnTo>
                    <a:lnTo>
                      <a:pt x="5594" y="836"/>
                    </a:lnTo>
                    <a:lnTo>
                      <a:pt x="5603" y="827"/>
                    </a:lnTo>
                    <a:lnTo>
                      <a:pt x="5608" y="815"/>
                    </a:lnTo>
                    <a:lnTo>
                      <a:pt x="5610" y="799"/>
                    </a:lnTo>
                    <a:lnTo>
                      <a:pt x="5612" y="787"/>
                    </a:lnTo>
                    <a:lnTo>
                      <a:pt x="5614" y="784"/>
                    </a:lnTo>
                    <a:lnTo>
                      <a:pt x="5617" y="780"/>
                    </a:lnTo>
                    <a:lnTo>
                      <a:pt x="5624" y="777"/>
                    </a:lnTo>
                    <a:lnTo>
                      <a:pt x="5633" y="775"/>
                    </a:lnTo>
                    <a:lnTo>
                      <a:pt x="5642" y="773"/>
                    </a:lnTo>
                    <a:lnTo>
                      <a:pt x="5654" y="772"/>
                    </a:lnTo>
                    <a:lnTo>
                      <a:pt x="5666" y="765"/>
                    </a:lnTo>
                    <a:lnTo>
                      <a:pt x="5671" y="761"/>
                    </a:lnTo>
                    <a:lnTo>
                      <a:pt x="5678" y="754"/>
                    </a:lnTo>
                    <a:lnTo>
                      <a:pt x="5687" y="745"/>
                    </a:lnTo>
                    <a:lnTo>
                      <a:pt x="5689" y="738"/>
                    </a:lnTo>
                    <a:lnTo>
                      <a:pt x="5687" y="737"/>
                    </a:lnTo>
                    <a:lnTo>
                      <a:pt x="5680" y="735"/>
                    </a:lnTo>
                    <a:lnTo>
                      <a:pt x="5671" y="735"/>
                    </a:lnTo>
                    <a:lnTo>
                      <a:pt x="5661" y="731"/>
                    </a:lnTo>
                    <a:lnTo>
                      <a:pt x="5655" y="728"/>
                    </a:lnTo>
                    <a:lnTo>
                      <a:pt x="5648" y="725"/>
                    </a:lnTo>
                    <a:lnTo>
                      <a:pt x="5643" y="719"/>
                    </a:lnTo>
                    <a:lnTo>
                      <a:pt x="5640" y="712"/>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12" name="Google Shape;1012;p58"/>
              <p:cNvSpPr/>
              <p:nvPr/>
            </p:nvSpPr>
            <p:spPr>
              <a:xfrm>
                <a:off x="2931" y="1176"/>
                <a:ext cx="71" cy="23"/>
              </a:xfrm>
              <a:custGeom>
                <a:rect b="b" l="l" r="r" t="t"/>
                <a:pathLst>
                  <a:path extrusionOk="0" h="58" w="183">
                    <a:moveTo>
                      <a:pt x="12" y="51"/>
                    </a:moveTo>
                    <a:lnTo>
                      <a:pt x="12" y="51"/>
                    </a:lnTo>
                    <a:lnTo>
                      <a:pt x="3" y="45"/>
                    </a:lnTo>
                    <a:lnTo>
                      <a:pt x="2" y="44"/>
                    </a:lnTo>
                    <a:lnTo>
                      <a:pt x="0" y="40"/>
                    </a:lnTo>
                    <a:lnTo>
                      <a:pt x="3" y="40"/>
                    </a:lnTo>
                    <a:lnTo>
                      <a:pt x="14" y="38"/>
                    </a:lnTo>
                    <a:lnTo>
                      <a:pt x="24" y="40"/>
                    </a:lnTo>
                    <a:lnTo>
                      <a:pt x="42" y="42"/>
                    </a:lnTo>
                    <a:lnTo>
                      <a:pt x="43" y="40"/>
                    </a:lnTo>
                    <a:lnTo>
                      <a:pt x="45" y="40"/>
                    </a:lnTo>
                    <a:lnTo>
                      <a:pt x="38" y="35"/>
                    </a:lnTo>
                    <a:lnTo>
                      <a:pt x="33" y="31"/>
                    </a:lnTo>
                    <a:lnTo>
                      <a:pt x="31" y="30"/>
                    </a:lnTo>
                    <a:lnTo>
                      <a:pt x="31" y="28"/>
                    </a:lnTo>
                    <a:lnTo>
                      <a:pt x="35" y="28"/>
                    </a:lnTo>
                    <a:lnTo>
                      <a:pt x="49" y="26"/>
                    </a:lnTo>
                    <a:lnTo>
                      <a:pt x="73" y="26"/>
                    </a:lnTo>
                    <a:lnTo>
                      <a:pt x="92" y="25"/>
                    </a:lnTo>
                    <a:lnTo>
                      <a:pt x="97" y="25"/>
                    </a:lnTo>
                    <a:lnTo>
                      <a:pt x="99" y="21"/>
                    </a:lnTo>
                    <a:lnTo>
                      <a:pt x="101" y="19"/>
                    </a:lnTo>
                    <a:lnTo>
                      <a:pt x="99" y="18"/>
                    </a:lnTo>
                    <a:lnTo>
                      <a:pt x="92" y="12"/>
                    </a:lnTo>
                    <a:lnTo>
                      <a:pt x="89" y="11"/>
                    </a:lnTo>
                    <a:lnTo>
                      <a:pt x="90" y="7"/>
                    </a:lnTo>
                    <a:lnTo>
                      <a:pt x="94" y="5"/>
                    </a:lnTo>
                    <a:lnTo>
                      <a:pt x="99" y="4"/>
                    </a:lnTo>
                    <a:lnTo>
                      <a:pt x="115" y="0"/>
                    </a:lnTo>
                    <a:lnTo>
                      <a:pt x="134" y="2"/>
                    </a:lnTo>
                    <a:lnTo>
                      <a:pt x="143" y="2"/>
                    </a:lnTo>
                    <a:lnTo>
                      <a:pt x="144" y="4"/>
                    </a:lnTo>
                    <a:lnTo>
                      <a:pt x="144" y="7"/>
                    </a:lnTo>
                    <a:lnTo>
                      <a:pt x="143" y="9"/>
                    </a:lnTo>
                    <a:lnTo>
                      <a:pt x="141" y="9"/>
                    </a:lnTo>
                    <a:lnTo>
                      <a:pt x="141" y="11"/>
                    </a:lnTo>
                    <a:lnTo>
                      <a:pt x="151" y="9"/>
                    </a:lnTo>
                    <a:lnTo>
                      <a:pt x="162" y="9"/>
                    </a:lnTo>
                    <a:lnTo>
                      <a:pt x="170" y="9"/>
                    </a:lnTo>
                    <a:lnTo>
                      <a:pt x="177" y="11"/>
                    </a:lnTo>
                    <a:lnTo>
                      <a:pt x="181" y="12"/>
                    </a:lnTo>
                    <a:lnTo>
                      <a:pt x="183" y="16"/>
                    </a:lnTo>
                    <a:lnTo>
                      <a:pt x="181" y="19"/>
                    </a:lnTo>
                    <a:lnTo>
                      <a:pt x="176" y="21"/>
                    </a:lnTo>
                    <a:lnTo>
                      <a:pt x="165" y="25"/>
                    </a:lnTo>
                    <a:lnTo>
                      <a:pt x="144" y="28"/>
                    </a:lnTo>
                    <a:lnTo>
                      <a:pt x="130" y="28"/>
                    </a:lnTo>
                    <a:lnTo>
                      <a:pt x="122" y="28"/>
                    </a:lnTo>
                    <a:lnTo>
                      <a:pt x="116" y="30"/>
                    </a:lnTo>
                    <a:lnTo>
                      <a:pt x="113" y="31"/>
                    </a:lnTo>
                    <a:lnTo>
                      <a:pt x="108" y="35"/>
                    </a:lnTo>
                    <a:lnTo>
                      <a:pt x="104" y="37"/>
                    </a:lnTo>
                    <a:lnTo>
                      <a:pt x="96" y="37"/>
                    </a:lnTo>
                    <a:lnTo>
                      <a:pt x="87" y="38"/>
                    </a:lnTo>
                    <a:lnTo>
                      <a:pt x="78" y="40"/>
                    </a:lnTo>
                    <a:lnTo>
                      <a:pt x="76" y="44"/>
                    </a:lnTo>
                    <a:lnTo>
                      <a:pt x="76" y="45"/>
                    </a:lnTo>
                    <a:lnTo>
                      <a:pt x="83" y="47"/>
                    </a:lnTo>
                    <a:lnTo>
                      <a:pt x="90" y="49"/>
                    </a:lnTo>
                    <a:lnTo>
                      <a:pt x="90" y="51"/>
                    </a:lnTo>
                    <a:lnTo>
                      <a:pt x="89" y="52"/>
                    </a:lnTo>
                    <a:lnTo>
                      <a:pt x="85" y="56"/>
                    </a:lnTo>
                    <a:lnTo>
                      <a:pt x="82" y="56"/>
                    </a:lnTo>
                    <a:lnTo>
                      <a:pt x="78" y="54"/>
                    </a:lnTo>
                    <a:lnTo>
                      <a:pt x="69" y="52"/>
                    </a:lnTo>
                    <a:lnTo>
                      <a:pt x="64" y="52"/>
                    </a:lnTo>
                    <a:lnTo>
                      <a:pt x="56" y="56"/>
                    </a:lnTo>
                    <a:lnTo>
                      <a:pt x="47" y="58"/>
                    </a:lnTo>
                    <a:lnTo>
                      <a:pt x="43" y="58"/>
                    </a:lnTo>
                    <a:lnTo>
                      <a:pt x="43" y="56"/>
                    </a:lnTo>
                    <a:lnTo>
                      <a:pt x="43" y="52"/>
                    </a:lnTo>
                    <a:lnTo>
                      <a:pt x="45" y="47"/>
                    </a:lnTo>
                    <a:lnTo>
                      <a:pt x="43" y="45"/>
                    </a:lnTo>
                    <a:lnTo>
                      <a:pt x="38" y="47"/>
                    </a:lnTo>
                    <a:lnTo>
                      <a:pt x="28" y="51"/>
                    </a:lnTo>
                    <a:lnTo>
                      <a:pt x="22" y="52"/>
                    </a:lnTo>
                    <a:lnTo>
                      <a:pt x="19" y="54"/>
                    </a:lnTo>
                    <a:lnTo>
                      <a:pt x="12" y="51"/>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13" name="Google Shape;1013;p58"/>
              <p:cNvSpPr/>
              <p:nvPr/>
            </p:nvSpPr>
            <p:spPr>
              <a:xfrm>
                <a:off x="2981" y="1167"/>
                <a:ext cx="12" cy="7"/>
              </a:xfrm>
              <a:custGeom>
                <a:rect b="b" l="l" r="r" t="t"/>
                <a:pathLst>
                  <a:path extrusionOk="0" h="17" w="29">
                    <a:moveTo>
                      <a:pt x="7" y="7"/>
                    </a:moveTo>
                    <a:lnTo>
                      <a:pt x="7" y="7"/>
                    </a:lnTo>
                    <a:lnTo>
                      <a:pt x="12" y="3"/>
                    </a:lnTo>
                    <a:lnTo>
                      <a:pt x="17" y="2"/>
                    </a:lnTo>
                    <a:lnTo>
                      <a:pt x="21" y="0"/>
                    </a:lnTo>
                    <a:lnTo>
                      <a:pt x="26" y="2"/>
                    </a:lnTo>
                    <a:lnTo>
                      <a:pt x="28" y="2"/>
                    </a:lnTo>
                    <a:lnTo>
                      <a:pt x="29" y="5"/>
                    </a:lnTo>
                    <a:lnTo>
                      <a:pt x="28" y="7"/>
                    </a:lnTo>
                    <a:lnTo>
                      <a:pt x="24" y="8"/>
                    </a:lnTo>
                    <a:lnTo>
                      <a:pt x="12" y="14"/>
                    </a:lnTo>
                    <a:lnTo>
                      <a:pt x="3" y="17"/>
                    </a:lnTo>
                    <a:lnTo>
                      <a:pt x="0" y="15"/>
                    </a:lnTo>
                    <a:lnTo>
                      <a:pt x="1" y="12"/>
                    </a:lnTo>
                    <a:lnTo>
                      <a:pt x="7" y="7"/>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14" name="Google Shape;1014;p58"/>
              <p:cNvSpPr/>
              <p:nvPr/>
            </p:nvSpPr>
            <p:spPr>
              <a:xfrm>
                <a:off x="3103" y="1176"/>
                <a:ext cx="42" cy="13"/>
              </a:xfrm>
              <a:custGeom>
                <a:rect b="b" l="l" r="r" t="t"/>
                <a:pathLst>
                  <a:path extrusionOk="0" h="35" w="108">
                    <a:moveTo>
                      <a:pt x="2" y="18"/>
                    </a:moveTo>
                    <a:lnTo>
                      <a:pt x="2" y="18"/>
                    </a:lnTo>
                    <a:lnTo>
                      <a:pt x="7" y="9"/>
                    </a:lnTo>
                    <a:lnTo>
                      <a:pt x="12" y="6"/>
                    </a:lnTo>
                    <a:lnTo>
                      <a:pt x="17" y="4"/>
                    </a:lnTo>
                    <a:lnTo>
                      <a:pt x="24" y="6"/>
                    </a:lnTo>
                    <a:lnTo>
                      <a:pt x="33" y="7"/>
                    </a:lnTo>
                    <a:lnTo>
                      <a:pt x="43" y="9"/>
                    </a:lnTo>
                    <a:lnTo>
                      <a:pt x="56" y="9"/>
                    </a:lnTo>
                    <a:lnTo>
                      <a:pt x="71" y="4"/>
                    </a:lnTo>
                    <a:lnTo>
                      <a:pt x="85" y="0"/>
                    </a:lnTo>
                    <a:lnTo>
                      <a:pt x="96" y="0"/>
                    </a:lnTo>
                    <a:lnTo>
                      <a:pt x="103" y="4"/>
                    </a:lnTo>
                    <a:lnTo>
                      <a:pt x="108" y="7"/>
                    </a:lnTo>
                    <a:lnTo>
                      <a:pt x="108" y="14"/>
                    </a:lnTo>
                    <a:lnTo>
                      <a:pt x="108" y="20"/>
                    </a:lnTo>
                    <a:lnTo>
                      <a:pt x="104" y="23"/>
                    </a:lnTo>
                    <a:lnTo>
                      <a:pt x="97" y="25"/>
                    </a:lnTo>
                    <a:lnTo>
                      <a:pt x="92" y="25"/>
                    </a:lnTo>
                    <a:lnTo>
                      <a:pt x="87" y="27"/>
                    </a:lnTo>
                    <a:lnTo>
                      <a:pt x="80" y="32"/>
                    </a:lnTo>
                    <a:lnTo>
                      <a:pt x="76" y="33"/>
                    </a:lnTo>
                    <a:lnTo>
                      <a:pt x="73" y="35"/>
                    </a:lnTo>
                    <a:lnTo>
                      <a:pt x="66" y="35"/>
                    </a:lnTo>
                    <a:lnTo>
                      <a:pt x="57" y="33"/>
                    </a:lnTo>
                    <a:lnTo>
                      <a:pt x="47" y="32"/>
                    </a:lnTo>
                    <a:lnTo>
                      <a:pt x="35" y="32"/>
                    </a:lnTo>
                    <a:lnTo>
                      <a:pt x="16" y="35"/>
                    </a:lnTo>
                    <a:lnTo>
                      <a:pt x="7" y="35"/>
                    </a:lnTo>
                    <a:lnTo>
                      <a:pt x="2" y="32"/>
                    </a:lnTo>
                    <a:lnTo>
                      <a:pt x="0" y="30"/>
                    </a:lnTo>
                    <a:lnTo>
                      <a:pt x="0" y="27"/>
                    </a:lnTo>
                    <a:lnTo>
                      <a:pt x="2" y="18"/>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15" name="Google Shape;1015;p58"/>
              <p:cNvSpPr/>
              <p:nvPr/>
            </p:nvSpPr>
            <p:spPr>
              <a:xfrm>
                <a:off x="3053" y="1180"/>
                <a:ext cx="20" cy="4"/>
              </a:xfrm>
              <a:custGeom>
                <a:rect b="b" l="l" r="r" t="t"/>
                <a:pathLst>
                  <a:path extrusionOk="0" h="8" w="50">
                    <a:moveTo>
                      <a:pt x="3" y="7"/>
                    </a:moveTo>
                    <a:lnTo>
                      <a:pt x="3" y="7"/>
                    </a:lnTo>
                    <a:lnTo>
                      <a:pt x="0" y="3"/>
                    </a:lnTo>
                    <a:lnTo>
                      <a:pt x="3" y="1"/>
                    </a:lnTo>
                    <a:lnTo>
                      <a:pt x="21" y="0"/>
                    </a:lnTo>
                    <a:lnTo>
                      <a:pt x="33" y="0"/>
                    </a:lnTo>
                    <a:lnTo>
                      <a:pt x="45" y="1"/>
                    </a:lnTo>
                    <a:lnTo>
                      <a:pt x="50" y="5"/>
                    </a:lnTo>
                    <a:lnTo>
                      <a:pt x="49" y="5"/>
                    </a:lnTo>
                    <a:lnTo>
                      <a:pt x="45" y="7"/>
                    </a:lnTo>
                    <a:lnTo>
                      <a:pt x="23" y="8"/>
                    </a:lnTo>
                    <a:lnTo>
                      <a:pt x="10" y="8"/>
                    </a:lnTo>
                    <a:lnTo>
                      <a:pt x="3" y="7"/>
                    </a:lnTo>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16" name="Google Shape;1016;p58"/>
              <p:cNvSpPr/>
              <p:nvPr/>
            </p:nvSpPr>
            <p:spPr>
              <a:xfrm>
                <a:off x="4266" y="3482"/>
                <a:ext cx="52" cy="55"/>
              </a:xfrm>
              <a:custGeom>
                <a:rect b="b" l="l" r="r" t="t"/>
                <a:pathLst>
                  <a:path extrusionOk="0" h="144" w="132">
                    <a:moveTo>
                      <a:pt x="1" y="12"/>
                    </a:moveTo>
                    <a:lnTo>
                      <a:pt x="1" y="12"/>
                    </a:lnTo>
                    <a:lnTo>
                      <a:pt x="5" y="0"/>
                    </a:lnTo>
                    <a:lnTo>
                      <a:pt x="7" y="0"/>
                    </a:lnTo>
                    <a:lnTo>
                      <a:pt x="8" y="0"/>
                    </a:lnTo>
                    <a:lnTo>
                      <a:pt x="15" y="5"/>
                    </a:lnTo>
                    <a:lnTo>
                      <a:pt x="21" y="8"/>
                    </a:lnTo>
                    <a:lnTo>
                      <a:pt x="28" y="8"/>
                    </a:lnTo>
                    <a:lnTo>
                      <a:pt x="35" y="10"/>
                    </a:lnTo>
                    <a:lnTo>
                      <a:pt x="40" y="13"/>
                    </a:lnTo>
                    <a:lnTo>
                      <a:pt x="48" y="20"/>
                    </a:lnTo>
                    <a:lnTo>
                      <a:pt x="54" y="22"/>
                    </a:lnTo>
                    <a:lnTo>
                      <a:pt x="59" y="24"/>
                    </a:lnTo>
                    <a:lnTo>
                      <a:pt x="66" y="24"/>
                    </a:lnTo>
                    <a:lnTo>
                      <a:pt x="76" y="20"/>
                    </a:lnTo>
                    <a:lnTo>
                      <a:pt x="92" y="15"/>
                    </a:lnTo>
                    <a:lnTo>
                      <a:pt x="99" y="15"/>
                    </a:lnTo>
                    <a:lnTo>
                      <a:pt x="101" y="15"/>
                    </a:lnTo>
                    <a:lnTo>
                      <a:pt x="104" y="13"/>
                    </a:lnTo>
                    <a:lnTo>
                      <a:pt x="106" y="10"/>
                    </a:lnTo>
                    <a:lnTo>
                      <a:pt x="108" y="10"/>
                    </a:lnTo>
                    <a:lnTo>
                      <a:pt x="111" y="10"/>
                    </a:lnTo>
                    <a:lnTo>
                      <a:pt x="116" y="12"/>
                    </a:lnTo>
                    <a:lnTo>
                      <a:pt x="118" y="10"/>
                    </a:lnTo>
                    <a:lnTo>
                      <a:pt x="120" y="8"/>
                    </a:lnTo>
                    <a:lnTo>
                      <a:pt x="122" y="6"/>
                    </a:lnTo>
                    <a:lnTo>
                      <a:pt x="123" y="6"/>
                    </a:lnTo>
                    <a:lnTo>
                      <a:pt x="125" y="10"/>
                    </a:lnTo>
                    <a:lnTo>
                      <a:pt x="129" y="13"/>
                    </a:lnTo>
                    <a:lnTo>
                      <a:pt x="130" y="20"/>
                    </a:lnTo>
                    <a:lnTo>
                      <a:pt x="132" y="27"/>
                    </a:lnTo>
                    <a:lnTo>
                      <a:pt x="132" y="36"/>
                    </a:lnTo>
                    <a:lnTo>
                      <a:pt x="130" y="45"/>
                    </a:lnTo>
                    <a:lnTo>
                      <a:pt x="129" y="52"/>
                    </a:lnTo>
                    <a:lnTo>
                      <a:pt x="129" y="57"/>
                    </a:lnTo>
                    <a:lnTo>
                      <a:pt x="130" y="66"/>
                    </a:lnTo>
                    <a:lnTo>
                      <a:pt x="132" y="71"/>
                    </a:lnTo>
                    <a:lnTo>
                      <a:pt x="132" y="73"/>
                    </a:lnTo>
                    <a:lnTo>
                      <a:pt x="132" y="76"/>
                    </a:lnTo>
                    <a:lnTo>
                      <a:pt x="130" y="78"/>
                    </a:lnTo>
                    <a:lnTo>
                      <a:pt x="129" y="78"/>
                    </a:lnTo>
                    <a:lnTo>
                      <a:pt x="129" y="74"/>
                    </a:lnTo>
                    <a:lnTo>
                      <a:pt x="127" y="69"/>
                    </a:lnTo>
                    <a:lnTo>
                      <a:pt x="125" y="69"/>
                    </a:lnTo>
                    <a:lnTo>
                      <a:pt x="123" y="71"/>
                    </a:lnTo>
                    <a:lnTo>
                      <a:pt x="120" y="73"/>
                    </a:lnTo>
                    <a:lnTo>
                      <a:pt x="120" y="76"/>
                    </a:lnTo>
                    <a:lnTo>
                      <a:pt x="122" y="81"/>
                    </a:lnTo>
                    <a:lnTo>
                      <a:pt x="122" y="87"/>
                    </a:lnTo>
                    <a:lnTo>
                      <a:pt x="122" y="90"/>
                    </a:lnTo>
                    <a:lnTo>
                      <a:pt x="120" y="92"/>
                    </a:lnTo>
                    <a:lnTo>
                      <a:pt x="118" y="95"/>
                    </a:lnTo>
                    <a:lnTo>
                      <a:pt x="118" y="99"/>
                    </a:lnTo>
                    <a:lnTo>
                      <a:pt x="120" y="111"/>
                    </a:lnTo>
                    <a:lnTo>
                      <a:pt x="122" y="121"/>
                    </a:lnTo>
                    <a:lnTo>
                      <a:pt x="120" y="125"/>
                    </a:lnTo>
                    <a:lnTo>
                      <a:pt x="116" y="125"/>
                    </a:lnTo>
                    <a:lnTo>
                      <a:pt x="109" y="123"/>
                    </a:lnTo>
                    <a:lnTo>
                      <a:pt x="108" y="120"/>
                    </a:lnTo>
                    <a:lnTo>
                      <a:pt x="108" y="116"/>
                    </a:lnTo>
                    <a:lnTo>
                      <a:pt x="111" y="114"/>
                    </a:lnTo>
                    <a:lnTo>
                      <a:pt x="113" y="114"/>
                    </a:lnTo>
                    <a:lnTo>
                      <a:pt x="113" y="113"/>
                    </a:lnTo>
                    <a:lnTo>
                      <a:pt x="111" y="109"/>
                    </a:lnTo>
                    <a:lnTo>
                      <a:pt x="109" y="107"/>
                    </a:lnTo>
                    <a:lnTo>
                      <a:pt x="106" y="107"/>
                    </a:lnTo>
                    <a:lnTo>
                      <a:pt x="104" y="113"/>
                    </a:lnTo>
                    <a:lnTo>
                      <a:pt x="102" y="116"/>
                    </a:lnTo>
                    <a:lnTo>
                      <a:pt x="101" y="116"/>
                    </a:lnTo>
                    <a:lnTo>
                      <a:pt x="101" y="113"/>
                    </a:lnTo>
                    <a:lnTo>
                      <a:pt x="99" y="111"/>
                    </a:lnTo>
                    <a:lnTo>
                      <a:pt x="97" y="113"/>
                    </a:lnTo>
                    <a:lnTo>
                      <a:pt x="97" y="116"/>
                    </a:lnTo>
                    <a:lnTo>
                      <a:pt x="94" y="123"/>
                    </a:lnTo>
                    <a:lnTo>
                      <a:pt x="92" y="127"/>
                    </a:lnTo>
                    <a:lnTo>
                      <a:pt x="90" y="130"/>
                    </a:lnTo>
                    <a:lnTo>
                      <a:pt x="85" y="134"/>
                    </a:lnTo>
                    <a:lnTo>
                      <a:pt x="83" y="139"/>
                    </a:lnTo>
                    <a:lnTo>
                      <a:pt x="82" y="144"/>
                    </a:lnTo>
                    <a:lnTo>
                      <a:pt x="80" y="144"/>
                    </a:lnTo>
                    <a:lnTo>
                      <a:pt x="76" y="144"/>
                    </a:lnTo>
                    <a:lnTo>
                      <a:pt x="64" y="141"/>
                    </a:lnTo>
                    <a:lnTo>
                      <a:pt x="61" y="139"/>
                    </a:lnTo>
                    <a:lnTo>
                      <a:pt x="55" y="141"/>
                    </a:lnTo>
                    <a:lnTo>
                      <a:pt x="52" y="141"/>
                    </a:lnTo>
                    <a:lnTo>
                      <a:pt x="50" y="139"/>
                    </a:lnTo>
                    <a:lnTo>
                      <a:pt x="47" y="132"/>
                    </a:lnTo>
                    <a:lnTo>
                      <a:pt x="43" y="123"/>
                    </a:lnTo>
                    <a:lnTo>
                      <a:pt x="40" y="120"/>
                    </a:lnTo>
                    <a:lnTo>
                      <a:pt x="36" y="114"/>
                    </a:lnTo>
                    <a:lnTo>
                      <a:pt x="31" y="111"/>
                    </a:lnTo>
                    <a:lnTo>
                      <a:pt x="28" y="106"/>
                    </a:lnTo>
                    <a:lnTo>
                      <a:pt x="24" y="94"/>
                    </a:lnTo>
                    <a:lnTo>
                      <a:pt x="22" y="81"/>
                    </a:lnTo>
                    <a:lnTo>
                      <a:pt x="21" y="69"/>
                    </a:lnTo>
                    <a:lnTo>
                      <a:pt x="21" y="62"/>
                    </a:lnTo>
                    <a:lnTo>
                      <a:pt x="17" y="59"/>
                    </a:lnTo>
                    <a:lnTo>
                      <a:pt x="14" y="55"/>
                    </a:lnTo>
                    <a:lnTo>
                      <a:pt x="10" y="47"/>
                    </a:lnTo>
                    <a:lnTo>
                      <a:pt x="3" y="26"/>
                    </a:lnTo>
                    <a:lnTo>
                      <a:pt x="0" y="19"/>
                    </a:lnTo>
                    <a:lnTo>
                      <a:pt x="1" y="12"/>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17" name="Google Shape;1017;p58"/>
              <p:cNvSpPr/>
              <p:nvPr/>
            </p:nvSpPr>
            <p:spPr>
              <a:xfrm>
                <a:off x="3839" y="2960"/>
                <a:ext cx="550" cy="495"/>
              </a:xfrm>
              <a:custGeom>
                <a:rect b="b" l="l" r="r" t="t"/>
                <a:pathLst>
                  <a:path extrusionOk="0" h="1278" w="1419">
                    <a:moveTo>
                      <a:pt x="305" y="333"/>
                    </a:moveTo>
                    <a:lnTo>
                      <a:pt x="305" y="333"/>
                    </a:lnTo>
                    <a:lnTo>
                      <a:pt x="314" y="326"/>
                    </a:lnTo>
                    <a:lnTo>
                      <a:pt x="315" y="319"/>
                    </a:lnTo>
                    <a:lnTo>
                      <a:pt x="317" y="312"/>
                    </a:lnTo>
                    <a:lnTo>
                      <a:pt x="315" y="307"/>
                    </a:lnTo>
                    <a:lnTo>
                      <a:pt x="314" y="298"/>
                    </a:lnTo>
                    <a:lnTo>
                      <a:pt x="315" y="289"/>
                    </a:lnTo>
                    <a:lnTo>
                      <a:pt x="319" y="279"/>
                    </a:lnTo>
                    <a:lnTo>
                      <a:pt x="328" y="263"/>
                    </a:lnTo>
                    <a:lnTo>
                      <a:pt x="333" y="256"/>
                    </a:lnTo>
                    <a:lnTo>
                      <a:pt x="338" y="253"/>
                    </a:lnTo>
                    <a:lnTo>
                      <a:pt x="342" y="251"/>
                    </a:lnTo>
                    <a:lnTo>
                      <a:pt x="345" y="253"/>
                    </a:lnTo>
                    <a:lnTo>
                      <a:pt x="349" y="255"/>
                    </a:lnTo>
                    <a:lnTo>
                      <a:pt x="352" y="258"/>
                    </a:lnTo>
                    <a:lnTo>
                      <a:pt x="355" y="267"/>
                    </a:lnTo>
                    <a:lnTo>
                      <a:pt x="361" y="281"/>
                    </a:lnTo>
                    <a:lnTo>
                      <a:pt x="361" y="277"/>
                    </a:lnTo>
                    <a:lnTo>
                      <a:pt x="362" y="265"/>
                    </a:lnTo>
                    <a:lnTo>
                      <a:pt x="364" y="248"/>
                    </a:lnTo>
                    <a:lnTo>
                      <a:pt x="366" y="242"/>
                    </a:lnTo>
                    <a:lnTo>
                      <a:pt x="369" y="239"/>
                    </a:lnTo>
                    <a:lnTo>
                      <a:pt x="371" y="237"/>
                    </a:lnTo>
                    <a:lnTo>
                      <a:pt x="373" y="237"/>
                    </a:lnTo>
                    <a:lnTo>
                      <a:pt x="378" y="239"/>
                    </a:lnTo>
                    <a:lnTo>
                      <a:pt x="383" y="242"/>
                    </a:lnTo>
                    <a:lnTo>
                      <a:pt x="387" y="242"/>
                    </a:lnTo>
                    <a:lnTo>
                      <a:pt x="389" y="242"/>
                    </a:lnTo>
                    <a:lnTo>
                      <a:pt x="390" y="239"/>
                    </a:lnTo>
                    <a:lnTo>
                      <a:pt x="392" y="227"/>
                    </a:lnTo>
                    <a:lnTo>
                      <a:pt x="392" y="216"/>
                    </a:lnTo>
                    <a:lnTo>
                      <a:pt x="394" y="209"/>
                    </a:lnTo>
                    <a:lnTo>
                      <a:pt x="396" y="206"/>
                    </a:lnTo>
                    <a:lnTo>
                      <a:pt x="399" y="202"/>
                    </a:lnTo>
                    <a:lnTo>
                      <a:pt x="408" y="192"/>
                    </a:lnTo>
                    <a:lnTo>
                      <a:pt x="415" y="185"/>
                    </a:lnTo>
                    <a:lnTo>
                      <a:pt x="422" y="171"/>
                    </a:lnTo>
                    <a:lnTo>
                      <a:pt x="429" y="161"/>
                    </a:lnTo>
                    <a:lnTo>
                      <a:pt x="434" y="155"/>
                    </a:lnTo>
                    <a:lnTo>
                      <a:pt x="439" y="154"/>
                    </a:lnTo>
                    <a:lnTo>
                      <a:pt x="443" y="155"/>
                    </a:lnTo>
                    <a:lnTo>
                      <a:pt x="444" y="157"/>
                    </a:lnTo>
                    <a:lnTo>
                      <a:pt x="448" y="157"/>
                    </a:lnTo>
                    <a:lnTo>
                      <a:pt x="450" y="155"/>
                    </a:lnTo>
                    <a:lnTo>
                      <a:pt x="450" y="148"/>
                    </a:lnTo>
                    <a:lnTo>
                      <a:pt x="451" y="140"/>
                    </a:lnTo>
                    <a:lnTo>
                      <a:pt x="455" y="138"/>
                    </a:lnTo>
                    <a:lnTo>
                      <a:pt x="458" y="138"/>
                    </a:lnTo>
                    <a:lnTo>
                      <a:pt x="463" y="140"/>
                    </a:lnTo>
                    <a:lnTo>
                      <a:pt x="467" y="143"/>
                    </a:lnTo>
                    <a:lnTo>
                      <a:pt x="470" y="143"/>
                    </a:lnTo>
                    <a:lnTo>
                      <a:pt x="474" y="141"/>
                    </a:lnTo>
                    <a:lnTo>
                      <a:pt x="474" y="134"/>
                    </a:lnTo>
                    <a:lnTo>
                      <a:pt x="476" y="131"/>
                    </a:lnTo>
                    <a:lnTo>
                      <a:pt x="477" y="129"/>
                    </a:lnTo>
                    <a:lnTo>
                      <a:pt x="479" y="129"/>
                    </a:lnTo>
                    <a:lnTo>
                      <a:pt x="483" y="129"/>
                    </a:lnTo>
                    <a:lnTo>
                      <a:pt x="490" y="136"/>
                    </a:lnTo>
                    <a:lnTo>
                      <a:pt x="500" y="147"/>
                    </a:lnTo>
                    <a:lnTo>
                      <a:pt x="521" y="166"/>
                    </a:lnTo>
                    <a:lnTo>
                      <a:pt x="530" y="173"/>
                    </a:lnTo>
                    <a:lnTo>
                      <a:pt x="535" y="175"/>
                    </a:lnTo>
                    <a:lnTo>
                      <a:pt x="538" y="175"/>
                    </a:lnTo>
                    <a:lnTo>
                      <a:pt x="545" y="175"/>
                    </a:lnTo>
                    <a:lnTo>
                      <a:pt x="551" y="176"/>
                    </a:lnTo>
                    <a:lnTo>
                      <a:pt x="557" y="180"/>
                    </a:lnTo>
                    <a:lnTo>
                      <a:pt x="561" y="181"/>
                    </a:lnTo>
                    <a:lnTo>
                      <a:pt x="564" y="183"/>
                    </a:lnTo>
                    <a:lnTo>
                      <a:pt x="568" y="181"/>
                    </a:lnTo>
                    <a:lnTo>
                      <a:pt x="573" y="178"/>
                    </a:lnTo>
                    <a:lnTo>
                      <a:pt x="577" y="175"/>
                    </a:lnTo>
                    <a:lnTo>
                      <a:pt x="577" y="171"/>
                    </a:lnTo>
                    <a:lnTo>
                      <a:pt x="570" y="166"/>
                    </a:lnTo>
                    <a:lnTo>
                      <a:pt x="568" y="161"/>
                    </a:lnTo>
                    <a:lnTo>
                      <a:pt x="566" y="155"/>
                    </a:lnTo>
                    <a:lnTo>
                      <a:pt x="570" y="147"/>
                    </a:lnTo>
                    <a:lnTo>
                      <a:pt x="577" y="134"/>
                    </a:lnTo>
                    <a:lnTo>
                      <a:pt x="584" y="122"/>
                    </a:lnTo>
                    <a:lnTo>
                      <a:pt x="587" y="114"/>
                    </a:lnTo>
                    <a:lnTo>
                      <a:pt x="589" y="108"/>
                    </a:lnTo>
                    <a:lnTo>
                      <a:pt x="589" y="103"/>
                    </a:lnTo>
                    <a:lnTo>
                      <a:pt x="591" y="98"/>
                    </a:lnTo>
                    <a:lnTo>
                      <a:pt x="592" y="93"/>
                    </a:lnTo>
                    <a:lnTo>
                      <a:pt x="599" y="86"/>
                    </a:lnTo>
                    <a:lnTo>
                      <a:pt x="610" y="77"/>
                    </a:lnTo>
                    <a:lnTo>
                      <a:pt x="627" y="65"/>
                    </a:lnTo>
                    <a:lnTo>
                      <a:pt x="632" y="63"/>
                    </a:lnTo>
                    <a:lnTo>
                      <a:pt x="636" y="63"/>
                    </a:lnTo>
                    <a:lnTo>
                      <a:pt x="641" y="67"/>
                    </a:lnTo>
                    <a:lnTo>
                      <a:pt x="646" y="67"/>
                    </a:lnTo>
                    <a:lnTo>
                      <a:pt x="655" y="65"/>
                    </a:lnTo>
                    <a:lnTo>
                      <a:pt x="664" y="65"/>
                    </a:lnTo>
                    <a:lnTo>
                      <a:pt x="669" y="65"/>
                    </a:lnTo>
                    <a:lnTo>
                      <a:pt x="676" y="67"/>
                    </a:lnTo>
                    <a:lnTo>
                      <a:pt x="678" y="67"/>
                    </a:lnTo>
                    <a:lnTo>
                      <a:pt x="678" y="65"/>
                    </a:lnTo>
                    <a:lnTo>
                      <a:pt x="681" y="51"/>
                    </a:lnTo>
                    <a:lnTo>
                      <a:pt x="683" y="42"/>
                    </a:lnTo>
                    <a:lnTo>
                      <a:pt x="681" y="39"/>
                    </a:lnTo>
                    <a:lnTo>
                      <a:pt x="678" y="35"/>
                    </a:lnTo>
                    <a:lnTo>
                      <a:pt x="674" y="35"/>
                    </a:lnTo>
                    <a:lnTo>
                      <a:pt x="664" y="35"/>
                    </a:lnTo>
                    <a:lnTo>
                      <a:pt x="660" y="33"/>
                    </a:lnTo>
                    <a:lnTo>
                      <a:pt x="657" y="32"/>
                    </a:lnTo>
                    <a:lnTo>
                      <a:pt x="653" y="25"/>
                    </a:lnTo>
                    <a:lnTo>
                      <a:pt x="653" y="23"/>
                    </a:lnTo>
                    <a:lnTo>
                      <a:pt x="655" y="21"/>
                    </a:lnTo>
                    <a:lnTo>
                      <a:pt x="660" y="20"/>
                    </a:lnTo>
                    <a:lnTo>
                      <a:pt x="669" y="20"/>
                    </a:lnTo>
                    <a:lnTo>
                      <a:pt x="674" y="21"/>
                    </a:lnTo>
                    <a:lnTo>
                      <a:pt x="678" y="23"/>
                    </a:lnTo>
                    <a:lnTo>
                      <a:pt x="681" y="27"/>
                    </a:lnTo>
                    <a:lnTo>
                      <a:pt x="683" y="30"/>
                    </a:lnTo>
                    <a:lnTo>
                      <a:pt x="686" y="30"/>
                    </a:lnTo>
                    <a:lnTo>
                      <a:pt x="690" y="30"/>
                    </a:lnTo>
                    <a:lnTo>
                      <a:pt x="693" y="28"/>
                    </a:lnTo>
                    <a:lnTo>
                      <a:pt x="695" y="30"/>
                    </a:lnTo>
                    <a:lnTo>
                      <a:pt x="699" y="35"/>
                    </a:lnTo>
                    <a:lnTo>
                      <a:pt x="700" y="39"/>
                    </a:lnTo>
                    <a:lnTo>
                      <a:pt x="704" y="40"/>
                    </a:lnTo>
                    <a:lnTo>
                      <a:pt x="709" y="42"/>
                    </a:lnTo>
                    <a:lnTo>
                      <a:pt x="716" y="42"/>
                    </a:lnTo>
                    <a:lnTo>
                      <a:pt x="723" y="44"/>
                    </a:lnTo>
                    <a:lnTo>
                      <a:pt x="728" y="46"/>
                    </a:lnTo>
                    <a:lnTo>
                      <a:pt x="733" y="51"/>
                    </a:lnTo>
                    <a:lnTo>
                      <a:pt x="735" y="54"/>
                    </a:lnTo>
                    <a:lnTo>
                      <a:pt x="739" y="58"/>
                    </a:lnTo>
                    <a:lnTo>
                      <a:pt x="744" y="58"/>
                    </a:lnTo>
                    <a:lnTo>
                      <a:pt x="749" y="56"/>
                    </a:lnTo>
                    <a:lnTo>
                      <a:pt x="754" y="54"/>
                    </a:lnTo>
                    <a:lnTo>
                      <a:pt x="758" y="56"/>
                    </a:lnTo>
                    <a:lnTo>
                      <a:pt x="761" y="61"/>
                    </a:lnTo>
                    <a:lnTo>
                      <a:pt x="765" y="63"/>
                    </a:lnTo>
                    <a:lnTo>
                      <a:pt x="768" y="65"/>
                    </a:lnTo>
                    <a:lnTo>
                      <a:pt x="773" y="61"/>
                    </a:lnTo>
                    <a:lnTo>
                      <a:pt x="782" y="56"/>
                    </a:lnTo>
                    <a:lnTo>
                      <a:pt x="789" y="49"/>
                    </a:lnTo>
                    <a:lnTo>
                      <a:pt x="794" y="47"/>
                    </a:lnTo>
                    <a:lnTo>
                      <a:pt x="796" y="47"/>
                    </a:lnTo>
                    <a:lnTo>
                      <a:pt x="796" y="49"/>
                    </a:lnTo>
                    <a:lnTo>
                      <a:pt x="796" y="56"/>
                    </a:lnTo>
                    <a:lnTo>
                      <a:pt x="796" y="60"/>
                    </a:lnTo>
                    <a:lnTo>
                      <a:pt x="798" y="60"/>
                    </a:lnTo>
                    <a:lnTo>
                      <a:pt x="799" y="61"/>
                    </a:lnTo>
                    <a:lnTo>
                      <a:pt x="799" y="63"/>
                    </a:lnTo>
                    <a:lnTo>
                      <a:pt x="799" y="68"/>
                    </a:lnTo>
                    <a:lnTo>
                      <a:pt x="801" y="72"/>
                    </a:lnTo>
                    <a:lnTo>
                      <a:pt x="803" y="74"/>
                    </a:lnTo>
                    <a:lnTo>
                      <a:pt x="806" y="72"/>
                    </a:lnTo>
                    <a:lnTo>
                      <a:pt x="808" y="70"/>
                    </a:lnTo>
                    <a:lnTo>
                      <a:pt x="810" y="68"/>
                    </a:lnTo>
                    <a:lnTo>
                      <a:pt x="808" y="63"/>
                    </a:lnTo>
                    <a:lnTo>
                      <a:pt x="808" y="60"/>
                    </a:lnTo>
                    <a:lnTo>
                      <a:pt x="810" y="56"/>
                    </a:lnTo>
                    <a:lnTo>
                      <a:pt x="813" y="53"/>
                    </a:lnTo>
                    <a:lnTo>
                      <a:pt x="819" y="49"/>
                    </a:lnTo>
                    <a:lnTo>
                      <a:pt x="820" y="51"/>
                    </a:lnTo>
                    <a:lnTo>
                      <a:pt x="822" y="53"/>
                    </a:lnTo>
                    <a:lnTo>
                      <a:pt x="824" y="58"/>
                    </a:lnTo>
                    <a:lnTo>
                      <a:pt x="827" y="61"/>
                    </a:lnTo>
                    <a:lnTo>
                      <a:pt x="833" y="65"/>
                    </a:lnTo>
                    <a:lnTo>
                      <a:pt x="836" y="68"/>
                    </a:lnTo>
                    <a:lnTo>
                      <a:pt x="836" y="70"/>
                    </a:lnTo>
                    <a:lnTo>
                      <a:pt x="836" y="74"/>
                    </a:lnTo>
                    <a:lnTo>
                      <a:pt x="833" y="75"/>
                    </a:lnTo>
                    <a:lnTo>
                      <a:pt x="827" y="79"/>
                    </a:lnTo>
                    <a:lnTo>
                      <a:pt x="824" y="84"/>
                    </a:lnTo>
                    <a:lnTo>
                      <a:pt x="820" y="93"/>
                    </a:lnTo>
                    <a:lnTo>
                      <a:pt x="819" y="101"/>
                    </a:lnTo>
                    <a:lnTo>
                      <a:pt x="817" y="110"/>
                    </a:lnTo>
                    <a:lnTo>
                      <a:pt x="817" y="114"/>
                    </a:lnTo>
                    <a:lnTo>
                      <a:pt x="815" y="112"/>
                    </a:lnTo>
                    <a:lnTo>
                      <a:pt x="813" y="108"/>
                    </a:lnTo>
                    <a:lnTo>
                      <a:pt x="812" y="107"/>
                    </a:lnTo>
                    <a:lnTo>
                      <a:pt x="808" y="105"/>
                    </a:lnTo>
                    <a:lnTo>
                      <a:pt x="805" y="107"/>
                    </a:lnTo>
                    <a:lnTo>
                      <a:pt x="799" y="115"/>
                    </a:lnTo>
                    <a:lnTo>
                      <a:pt x="796" y="124"/>
                    </a:lnTo>
                    <a:lnTo>
                      <a:pt x="796" y="127"/>
                    </a:lnTo>
                    <a:lnTo>
                      <a:pt x="798" y="129"/>
                    </a:lnTo>
                    <a:lnTo>
                      <a:pt x="799" y="129"/>
                    </a:lnTo>
                    <a:lnTo>
                      <a:pt x="801" y="131"/>
                    </a:lnTo>
                    <a:lnTo>
                      <a:pt x="801" y="134"/>
                    </a:lnTo>
                    <a:lnTo>
                      <a:pt x="798" y="143"/>
                    </a:lnTo>
                    <a:lnTo>
                      <a:pt x="791" y="155"/>
                    </a:lnTo>
                    <a:lnTo>
                      <a:pt x="784" y="168"/>
                    </a:lnTo>
                    <a:lnTo>
                      <a:pt x="782" y="175"/>
                    </a:lnTo>
                    <a:lnTo>
                      <a:pt x="780" y="180"/>
                    </a:lnTo>
                    <a:lnTo>
                      <a:pt x="784" y="185"/>
                    </a:lnTo>
                    <a:lnTo>
                      <a:pt x="794" y="195"/>
                    </a:lnTo>
                    <a:lnTo>
                      <a:pt x="803" y="202"/>
                    </a:lnTo>
                    <a:lnTo>
                      <a:pt x="813" y="213"/>
                    </a:lnTo>
                    <a:lnTo>
                      <a:pt x="820" y="220"/>
                    </a:lnTo>
                    <a:lnTo>
                      <a:pt x="826" y="222"/>
                    </a:lnTo>
                    <a:lnTo>
                      <a:pt x="833" y="225"/>
                    </a:lnTo>
                    <a:lnTo>
                      <a:pt x="838" y="225"/>
                    </a:lnTo>
                    <a:lnTo>
                      <a:pt x="845" y="228"/>
                    </a:lnTo>
                    <a:lnTo>
                      <a:pt x="852" y="234"/>
                    </a:lnTo>
                    <a:lnTo>
                      <a:pt x="864" y="244"/>
                    </a:lnTo>
                    <a:lnTo>
                      <a:pt x="874" y="253"/>
                    </a:lnTo>
                    <a:lnTo>
                      <a:pt x="883" y="260"/>
                    </a:lnTo>
                    <a:lnTo>
                      <a:pt x="890" y="263"/>
                    </a:lnTo>
                    <a:lnTo>
                      <a:pt x="895" y="265"/>
                    </a:lnTo>
                    <a:lnTo>
                      <a:pt x="904" y="267"/>
                    </a:lnTo>
                    <a:lnTo>
                      <a:pt x="906" y="270"/>
                    </a:lnTo>
                    <a:lnTo>
                      <a:pt x="909" y="275"/>
                    </a:lnTo>
                    <a:lnTo>
                      <a:pt x="911" y="281"/>
                    </a:lnTo>
                    <a:lnTo>
                      <a:pt x="916" y="286"/>
                    </a:lnTo>
                    <a:lnTo>
                      <a:pt x="923" y="291"/>
                    </a:lnTo>
                    <a:lnTo>
                      <a:pt x="930" y="296"/>
                    </a:lnTo>
                    <a:lnTo>
                      <a:pt x="939" y="300"/>
                    </a:lnTo>
                    <a:lnTo>
                      <a:pt x="947" y="302"/>
                    </a:lnTo>
                    <a:lnTo>
                      <a:pt x="954" y="302"/>
                    </a:lnTo>
                    <a:lnTo>
                      <a:pt x="961" y="298"/>
                    </a:lnTo>
                    <a:lnTo>
                      <a:pt x="967" y="293"/>
                    </a:lnTo>
                    <a:lnTo>
                      <a:pt x="970" y="288"/>
                    </a:lnTo>
                    <a:lnTo>
                      <a:pt x="974" y="277"/>
                    </a:lnTo>
                    <a:lnTo>
                      <a:pt x="975" y="265"/>
                    </a:lnTo>
                    <a:lnTo>
                      <a:pt x="979" y="258"/>
                    </a:lnTo>
                    <a:lnTo>
                      <a:pt x="984" y="248"/>
                    </a:lnTo>
                    <a:lnTo>
                      <a:pt x="989" y="235"/>
                    </a:lnTo>
                    <a:lnTo>
                      <a:pt x="989" y="227"/>
                    </a:lnTo>
                    <a:lnTo>
                      <a:pt x="991" y="216"/>
                    </a:lnTo>
                    <a:lnTo>
                      <a:pt x="995" y="199"/>
                    </a:lnTo>
                    <a:lnTo>
                      <a:pt x="996" y="188"/>
                    </a:lnTo>
                    <a:lnTo>
                      <a:pt x="996" y="176"/>
                    </a:lnTo>
                    <a:lnTo>
                      <a:pt x="993" y="155"/>
                    </a:lnTo>
                    <a:lnTo>
                      <a:pt x="991" y="136"/>
                    </a:lnTo>
                    <a:lnTo>
                      <a:pt x="991" y="127"/>
                    </a:lnTo>
                    <a:lnTo>
                      <a:pt x="993" y="121"/>
                    </a:lnTo>
                    <a:lnTo>
                      <a:pt x="996" y="108"/>
                    </a:lnTo>
                    <a:lnTo>
                      <a:pt x="996" y="101"/>
                    </a:lnTo>
                    <a:lnTo>
                      <a:pt x="996" y="94"/>
                    </a:lnTo>
                    <a:lnTo>
                      <a:pt x="1001" y="87"/>
                    </a:lnTo>
                    <a:lnTo>
                      <a:pt x="1003" y="86"/>
                    </a:lnTo>
                    <a:lnTo>
                      <a:pt x="1003" y="84"/>
                    </a:lnTo>
                    <a:lnTo>
                      <a:pt x="1001" y="80"/>
                    </a:lnTo>
                    <a:lnTo>
                      <a:pt x="1000" y="79"/>
                    </a:lnTo>
                    <a:lnTo>
                      <a:pt x="998" y="77"/>
                    </a:lnTo>
                    <a:lnTo>
                      <a:pt x="998" y="72"/>
                    </a:lnTo>
                    <a:lnTo>
                      <a:pt x="1001" y="65"/>
                    </a:lnTo>
                    <a:lnTo>
                      <a:pt x="1012" y="37"/>
                    </a:lnTo>
                    <a:lnTo>
                      <a:pt x="1014" y="28"/>
                    </a:lnTo>
                    <a:lnTo>
                      <a:pt x="1015" y="16"/>
                    </a:lnTo>
                    <a:lnTo>
                      <a:pt x="1017" y="9"/>
                    </a:lnTo>
                    <a:lnTo>
                      <a:pt x="1019" y="6"/>
                    </a:lnTo>
                    <a:lnTo>
                      <a:pt x="1021" y="2"/>
                    </a:lnTo>
                    <a:lnTo>
                      <a:pt x="1024" y="0"/>
                    </a:lnTo>
                    <a:lnTo>
                      <a:pt x="1028" y="0"/>
                    </a:lnTo>
                    <a:lnTo>
                      <a:pt x="1031" y="2"/>
                    </a:lnTo>
                    <a:lnTo>
                      <a:pt x="1035" y="6"/>
                    </a:lnTo>
                    <a:lnTo>
                      <a:pt x="1036" y="13"/>
                    </a:lnTo>
                    <a:lnTo>
                      <a:pt x="1038" y="25"/>
                    </a:lnTo>
                    <a:lnTo>
                      <a:pt x="1040" y="37"/>
                    </a:lnTo>
                    <a:lnTo>
                      <a:pt x="1042" y="46"/>
                    </a:lnTo>
                    <a:lnTo>
                      <a:pt x="1045" y="49"/>
                    </a:lnTo>
                    <a:lnTo>
                      <a:pt x="1048" y="51"/>
                    </a:lnTo>
                    <a:lnTo>
                      <a:pt x="1052" y="53"/>
                    </a:lnTo>
                    <a:lnTo>
                      <a:pt x="1052" y="54"/>
                    </a:lnTo>
                    <a:lnTo>
                      <a:pt x="1052" y="60"/>
                    </a:lnTo>
                    <a:lnTo>
                      <a:pt x="1050" y="67"/>
                    </a:lnTo>
                    <a:lnTo>
                      <a:pt x="1052" y="70"/>
                    </a:lnTo>
                    <a:lnTo>
                      <a:pt x="1055" y="75"/>
                    </a:lnTo>
                    <a:lnTo>
                      <a:pt x="1059" y="80"/>
                    </a:lnTo>
                    <a:lnTo>
                      <a:pt x="1062" y="87"/>
                    </a:lnTo>
                    <a:lnTo>
                      <a:pt x="1066" y="100"/>
                    </a:lnTo>
                    <a:lnTo>
                      <a:pt x="1066" y="114"/>
                    </a:lnTo>
                    <a:lnTo>
                      <a:pt x="1066" y="126"/>
                    </a:lnTo>
                    <a:lnTo>
                      <a:pt x="1068" y="140"/>
                    </a:lnTo>
                    <a:lnTo>
                      <a:pt x="1069" y="147"/>
                    </a:lnTo>
                    <a:lnTo>
                      <a:pt x="1073" y="154"/>
                    </a:lnTo>
                    <a:lnTo>
                      <a:pt x="1076" y="157"/>
                    </a:lnTo>
                    <a:lnTo>
                      <a:pt x="1080" y="161"/>
                    </a:lnTo>
                    <a:lnTo>
                      <a:pt x="1083" y="159"/>
                    </a:lnTo>
                    <a:lnTo>
                      <a:pt x="1089" y="154"/>
                    </a:lnTo>
                    <a:lnTo>
                      <a:pt x="1092" y="148"/>
                    </a:lnTo>
                    <a:lnTo>
                      <a:pt x="1095" y="147"/>
                    </a:lnTo>
                    <a:lnTo>
                      <a:pt x="1097" y="147"/>
                    </a:lnTo>
                    <a:lnTo>
                      <a:pt x="1099" y="150"/>
                    </a:lnTo>
                    <a:lnTo>
                      <a:pt x="1104" y="161"/>
                    </a:lnTo>
                    <a:lnTo>
                      <a:pt x="1109" y="166"/>
                    </a:lnTo>
                    <a:lnTo>
                      <a:pt x="1116" y="173"/>
                    </a:lnTo>
                    <a:lnTo>
                      <a:pt x="1120" y="175"/>
                    </a:lnTo>
                    <a:lnTo>
                      <a:pt x="1123" y="180"/>
                    </a:lnTo>
                    <a:lnTo>
                      <a:pt x="1127" y="188"/>
                    </a:lnTo>
                    <a:lnTo>
                      <a:pt x="1129" y="201"/>
                    </a:lnTo>
                    <a:lnTo>
                      <a:pt x="1129" y="213"/>
                    </a:lnTo>
                    <a:lnTo>
                      <a:pt x="1130" y="225"/>
                    </a:lnTo>
                    <a:lnTo>
                      <a:pt x="1130" y="239"/>
                    </a:lnTo>
                    <a:lnTo>
                      <a:pt x="1134" y="249"/>
                    </a:lnTo>
                    <a:lnTo>
                      <a:pt x="1136" y="255"/>
                    </a:lnTo>
                    <a:lnTo>
                      <a:pt x="1139" y="258"/>
                    </a:lnTo>
                    <a:lnTo>
                      <a:pt x="1146" y="269"/>
                    </a:lnTo>
                    <a:lnTo>
                      <a:pt x="1149" y="279"/>
                    </a:lnTo>
                    <a:lnTo>
                      <a:pt x="1151" y="289"/>
                    </a:lnTo>
                    <a:lnTo>
                      <a:pt x="1153" y="300"/>
                    </a:lnTo>
                    <a:lnTo>
                      <a:pt x="1153" y="319"/>
                    </a:lnTo>
                    <a:lnTo>
                      <a:pt x="1153" y="326"/>
                    </a:lnTo>
                    <a:lnTo>
                      <a:pt x="1156" y="333"/>
                    </a:lnTo>
                    <a:lnTo>
                      <a:pt x="1160" y="338"/>
                    </a:lnTo>
                    <a:lnTo>
                      <a:pt x="1162" y="343"/>
                    </a:lnTo>
                    <a:lnTo>
                      <a:pt x="1165" y="356"/>
                    </a:lnTo>
                    <a:lnTo>
                      <a:pt x="1169" y="359"/>
                    </a:lnTo>
                    <a:lnTo>
                      <a:pt x="1172" y="364"/>
                    </a:lnTo>
                    <a:lnTo>
                      <a:pt x="1179" y="368"/>
                    </a:lnTo>
                    <a:lnTo>
                      <a:pt x="1188" y="371"/>
                    </a:lnTo>
                    <a:lnTo>
                      <a:pt x="1196" y="373"/>
                    </a:lnTo>
                    <a:lnTo>
                      <a:pt x="1202" y="376"/>
                    </a:lnTo>
                    <a:lnTo>
                      <a:pt x="1205" y="380"/>
                    </a:lnTo>
                    <a:lnTo>
                      <a:pt x="1207" y="383"/>
                    </a:lnTo>
                    <a:lnTo>
                      <a:pt x="1209" y="387"/>
                    </a:lnTo>
                    <a:lnTo>
                      <a:pt x="1212" y="390"/>
                    </a:lnTo>
                    <a:lnTo>
                      <a:pt x="1219" y="394"/>
                    </a:lnTo>
                    <a:lnTo>
                      <a:pt x="1228" y="399"/>
                    </a:lnTo>
                    <a:lnTo>
                      <a:pt x="1238" y="403"/>
                    </a:lnTo>
                    <a:lnTo>
                      <a:pt x="1245" y="408"/>
                    </a:lnTo>
                    <a:lnTo>
                      <a:pt x="1250" y="413"/>
                    </a:lnTo>
                    <a:lnTo>
                      <a:pt x="1254" y="417"/>
                    </a:lnTo>
                    <a:lnTo>
                      <a:pt x="1254" y="420"/>
                    </a:lnTo>
                    <a:lnTo>
                      <a:pt x="1252" y="423"/>
                    </a:lnTo>
                    <a:lnTo>
                      <a:pt x="1250" y="423"/>
                    </a:lnTo>
                    <a:lnTo>
                      <a:pt x="1247" y="423"/>
                    </a:lnTo>
                    <a:lnTo>
                      <a:pt x="1245" y="425"/>
                    </a:lnTo>
                    <a:lnTo>
                      <a:pt x="1245" y="427"/>
                    </a:lnTo>
                    <a:lnTo>
                      <a:pt x="1254" y="437"/>
                    </a:lnTo>
                    <a:lnTo>
                      <a:pt x="1264" y="451"/>
                    </a:lnTo>
                    <a:lnTo>
                      <a:pt x="1270" y="458"/>
                    </a:lnTo>
                    <a:lnTo>
                      <a:pt x="1273" y="464"/>
                    </a:lnTo>
                    <a:lnTo>
                      <a:pt x="1275" y="470"/>
                    </a:lnTo>
                    <a:lnTo>
                      <a:pt x="1275" y="474"/>
                    </a:lnTo>
                    <a:lnTo>
                      <a:pt x="1273" y="484"/>
                    </a:lnTo>
                    <a:lnTo>
                      <a:pt x="1273" y="488"/>
                    </a:lnTo>
                    <a:lnTo>
                      <a:pt x="1273" y="493"/>
                    </a:lnTo>
                    <a:lnTo>
                      <a:pt x="1275" y="498"/>
                    </a:lnTo>
                    <a:lnTo>
                      <a:pt x="1280" y="505"/>
                    </a:lnTo>
                    <a:lnTo>
                      <a:pt x="1285" y="509"/>
                    </a:lnTo>
                    <a:lnTo>
                      <a:pt x="1287" y="509"/>
                    </a:lnTo>
                    <a:lnTo>
                      <a:pt x="1289" y="507"/>
                    </a:lnTo>
                    <a:lnTo>
                      <a:pt x="1289" y="502"/>
                    </a:lnTo>
                    <a:lnTo>
                      <a:pt x="1289" y="498"/>
                    </a:lnTo>
                    <a:lnTo>
                      <a:pt x="1291" y="497"/>
                    </a:lnTo>
                    <a:lnTo>
                      <a:pt x="1292" y="497"/>
                    </a:lnTo>
                    <a:lnTo>
                      <a:pt x="1297" y="500"/>
                    </a:lnTo>
                    <a:lnTo>
                      <a:pt x="1303" y="507"/>
                    </a:lnTo>
                    <a:lnTo>
                      <a:pt x="1306" y="509"/>
                    </a:lnTo>
                    <a:lnTo>
                      <a:pt x="1308" y="507"/>
                    </a:lnTo>
                    <a:lnTo>
                      <a:pt x="1308" y="505"/>
                    </a:lnTo>
                    <a:lnTo>
                      <a:pt x="1311" y="502"/>
                    </a:lnTo>
                    <a:lnTo>
                      <a:pt x="1313" y="502"/>
                    </a:lnTo>
                    <a:lnTo>
                      <a:pt x="1317" y="504"/>
                    </a:lnTo>
                    <a:lnTo>
                      <a:pt x="1318" y="509"/>
                    </a:lnTo>
                    <a:lnTo>
                      <a:pt x="1318" y="514"/>
                    </a:lnTo>
                    <a:lnTo>
                      <a:pt x="1318" y="528"/>
                    </a:lnTo>
                    <a:lnTo>
                      <a:pt x="1318" y="535"/>
                    </a:lnTo>
                    <a:lnTo>
                      <a:pt x="1320" y="544"/>
                    </a:lnTo>
                    <a:lnTo>
                      <a:pt x="1322" y="554"/>
                    </a:lnTo>
                    <a:lnTo>
                      <a:pt x="1329" y="563"/>
                    </a:lnTo>
                    <a:lnTo>
                      <a:pt x="1336" y="570"/>
                    </a:lnTo>
                    <a:lnTo>
                      <a:pt x="1341" y="575"/>
                    </a:lnTo>
                    <a:lnTo>
                      <a:pt x="1344" y="577"/>
                    </a:lnTo>
                    <a:lnTo>
                      <a:pt x="1346" y="577"/>
                    </a:lnTo>
                    <a:lnTo>
                      <a:pt x="1348" y="577"/>
                    </a:lnTo>
                    <a:lnTo>
                      <a:pt x="1351" y="578"/>
                    </a:lnTo>
                    <a:lnTo>
                      <a:pt x="1358" y="589"/>
                    </a:lnTo>
                    <a:lnTo>
                      <a:pt x="1369" y="605"/>
                    </a:lnTo>
                    <a:lnTo>
                      <a:pt x="1378" y="613"/>
                    </a:lnTo>
                    <a:lnTo>
                      <a:pt x="1385" y="624"/>
                    </a:lnTo>
                    <a:lnTo>
                      <a:pt x="1388" y="632"/>
                    </a:lnTo>
                    <a:lnTo>
                      <a:pt x="1390" y="641"/>
                    </a:lnTo>
                    <a:lnTo>
                      <a:pt x="1392" y="648"/>
                    </a:lnTo>
                    <a:lnTo>
                      <a:pt x="1395" y="653"/>
                    </a:lnTo>
                    <a:lnTo>
                      <a:pt x="1397" y="655"/>
                    </a:lnTo>
                    <a:lnTo>
                      <a:pt x="1398" y="657"/>
                    </a:lnTo>
                    <a:lnTo>
                      <a:pt x="1400" y="659"/>
                    </a:lnTo>
                    <a:lnTo>
                      <a:pt x="1402" y="660"/>
                    </a:lnTo>
                    <a:lnTo>
                      <a:pt x="1402" y="674"/>
                    </a:lnTo>
                    <a:lnTo>
                      <a:pt x="1402" y="683"/>
                    </a:lnTo>
                    <a:lnTo>
                      <a:pt x="1402" y="690"/>
                    </a:lnTo>
                    <a:lnTo>
                      <a:pt x="1404" y="700"/>
                    </a:lnTo>
                    <a:lnTo>
                      <a:pt x="1405" y="707"/>
                    </a:lnTo>
                    <a:lnTo>
                      <a:pt x="1405" y="713"/>
                    </a:lnTo>
                    <a:lnTo>
                      <a:pt x="1402" y="716"/>
                    </a:lnTo>
                    <a:lnTo>
                      <a:pt x="1402" y="721"/>
                    </a:lnTo>
                    <a:lnTo>
                      <a:pt x="1404" y="730"/>
                    </a:lnTo>
                    <a:lnTo>
                      <a:pt x="1412" y="753"/>
                    </a:lnTo>
                    <a:lnTo>
                      <a:pt x="1416" y="765"/>
                    </a:lnTo>
                    <a:lnTo>
                      <a:pt x="1419" y="777"/>
                    </a:lnTo>
                    <a:lnTo>
                      <a:pt x="1419" y="789"/>
                    </a:lnTo>
                    <a:lnTo>
                      <a:pt x="1418" y="794"/>
                    </a:lnTo>
                    <a:lnTo>
                      <a:pt x="1416" y="798"/>
                    </a:lnTo>
                    <a:lnTo>
                      <a:pt x="1412" y="808"/>
                    </a:lnTo>
                    <a:lnTo>
                      <a:pt x="1409" y="815"/>
                    </a:lnTo>
                    <a:lnTo>
                      <a:pt x="1407" y="831"/>
                    </a:lnTo>
                    <a:lnTo>
                      <a:pt x="1405" y="848"/>
                    </a:lnTo>
                    <a:lnTo>
                      <a:pt x="1404" y="857"/>
                    </a:lnTo>
                    <a:lnTo>
                      <a:pt x="1398" y="866"/>
                    </a:lnTo>
                    <a:lnTo>
                      <a:pt x="1397" y="873"/>
                    </a:lnTo>
                    <a:lnTo>
                      <a:pt x="1395" y="880"/>
                    </a:lnTo>
                    <a:lnTo>
                      <a:pt x="1395" y="894"/>
                    </a:lnTo>
                    <a:lnTo>
                      <a:pt x="1397" y="902"/>
                    </a:lnTo>
                    <a:lnTo>
                      <a:pt x="1395" y="909"/>
                    </a:lnTo>
                    <a:lnTo>
                      <a:pt x="1393" y="920"/>
                    </a:lnTo>
                    <a:lnTo>
                      <a:pt x="1388" y="930"/>
                    </a:lnTo>
                    <a:lnTo>
                      <a:pt x="1385" y="937"/>
                    </a:lnTo>
                    <a:lnTo>
                      <a:pt x="1385" y="942"/>
                    </a:lnTo>
                    <a:lnTo>
                      <a:pt x="1383" y="951"/>
                    </a:lnTo>
                    <a:lnTo>
                      <a:pt x="1381" y="956"/>
                    </a:lnTo>
                    <a:lnTo>
                      <a:pt x="1378" y="961"/>
                    </a:lnTo>
                    <a:lnTo>
                      <a:pt x="1371" y="970"/>
                    </a:lnTo>
                    <a:lnTo>
                      <a:pt x="1360" y="981"/>
                    </a:lnTo>
                    <a:lnTo>
                      <a:pt x="1353" y="988"/>
                    </a:lnTo>
                    <a:lnTo>
                      <a:pt x="1348" y="995"/>
                    </a:lnTo>
                    <a:lnTo>
                      <a:pt x="1339" y="1010"/>
                    </a:lnTo>
                    <a:lnTo>
                      <a:pt x="1332" y="1028"/>
                    </a:lnTo>
                    <a:lnTo>
                      <a:pt x="1329" y="1043"/>
                    </a:lnTo>
                    <a:lnTo>
                      <a:pt x="1322" y="1071"/>
                    </a:lnTo>
                    <a:lnTo>
                      <a:pt x="1320" y="1080"/>
                    </a:lnTo>
                    <a:lnTo>
                      <a:pt x="1315" y="1085"/>
                    </a:lnTo>
                    <a:lnTo>
                      <a:pt x="1311" y="1089"/>
                    </a:lnTo>
                    <a:lnTo>
                      <a:pt x="1308" y="1094"/>
                    </a:lnTo>
                    <a:lnTo>
                      <a:pt x="1301" y="1108"/>
                    </a:lnTo>
                    <a:lnTo>
                      <a:pt x="1297" y="1125"/>
                    </a:lnTo>
                    <a:lnTo>
                      <a:pt x="1296" y="1139"/>
                    </a:lnTo>
                    <a:lnTo>
                      <a:pt x="1296" y="1146"/>
                    </a:lnTo>
                    <a:lnTo>
                      <a:pt x="1294" y="1151"/>
                    </a:lnTo>
                    <a:lnTo>
                      <a:pt x="1289" y="1162"/>
                    </a:lnTo>
                    <a:lnTo>
                      <a:pt x="1285" y="1172"/>
                    </a:lnTo>
                    <a:lnTo>
                      <a:pt x="1285" y="1176"/>
                    </a:lnTo>
                    <a:lnTo>
                      <a:pt x="1287" y="1179"/>
                    </a:lnTo>
                    <a:lnTo>
                      <a:pt x="1291" y="1183"/>
                    </a:lnTo>
                    <a:lnTo>
                      <a:pt x="1292" y="1188"/>
                    </a:lnTo>
                    <a:lnTo>
                      <a:pt x="1291" y="1193"/>
                    </a:lnTo>
                    <a:lnTo>
                      <a:pt x="1289" y="1198"/>
                    </a:lnTo>
                    <a:lnTo>
                      <a:pt x="1284" y="1203"/>
                    </a:lnTo>
                    <a:lnTo>
                      <a:pt x="1277" y="1207"/>
                    </a:lnTo>
                    <a:lnTo>
                      <a:pt x="1268" y="1209"/>
                    </a:lnTo>
                    <a:lnTo>
                      <a:pt x="1256" y="1209"/>
                    </a:lnTo>
                    <a:lnTo>
                      <a:pt x="1249" y="1209"/>
                    </a:lnTo>
                    <a:lnTo>
                      <a:pt x="1244" y="1209"/>
                    </a:lnTo>
                    <a:lnTo>
                      <a:pt x="1231" y="1212"/>
                    </a:lnTo>
                    <a:lnTo>
                      <a:pt x="1219" y="1219"/>
                    </a:lnTo>
                    <a:lnTo>
                      <a:pt x="1207" y="1228"/>
                    </a:lnTo>
                    <a:lnTo>
                      <a:pt x="1188" y="1244"/>
                    </a:lnTo>
                    <a:lnTo>
                      <a:pt x="1179" y="1251"/>
                    </a:lnTo>
                    <a:lnTo>
                      <a:pt x="1172" y="1254"/>
                    </a:lnTo>
                    <a:lnTo>
                      <a:pt x="1169" y="1256"/>
                    </a:lnTo>
                    <a:lnTo>
                      <a:pt x="1167" y="1261"/>
                    </a:lnTo>
                    <a:lnTo>
                      <a:pt x="1167" y="1266"/>
                    </a:lnTo>
                    <a:lnTo>
                      <a:pt x="1167" y="1271"/>
                    </a:lnTo>
                    <a:lnTo>
                      <a:pt x="1167" y="1278"/>
                    </a:lnTo>
                    <a:lnTo>
                      <a:pt x="1165" y="1277"/>
                    </a:lnTo>
                    <a:lnTo>
                      <a:pt x="1162" y="1271"/>
                    </a:lnTo>
                    <a:lnTo>
                      <a:pt x="1153" y="1263"/>
                    </a:lnTo>
                    <a:lnTo>
                      <a:pt x="1148" y="1257"/>
                    </a:lnTo>
                    <a:lnTo>
                      <a:pt x="1137" y="1251"/>
                    </a:lnTo>
                    <a:lnTo>
                      <a:pt x="1132" y="1245"/>
                    </a:lnTo>
                    <a:lnTo>
                      <a:pt x="1130" y="1244"/>
                    </a:lnTo>
                    <a:lnTo>
                      <a:pt x="1129" y="1238"/>
                    </a:lnTo>
                    <a:lnTo>
                      <a:pt x="1129" y="1233"/>
                    </a:lnTo>
                    <a:lnTo>
                      <a:pt x="1127" y="1237"/>
                    </a:lnTo>
                    <a:lnTo>
                      <a:pt x="1123" y="1240"/>
                    </a:lnTo>
                    <a:lnTo>
                      <a:pt x="1122" y="1242"/>
                    </a:lnTo>
                    <a:lnTo>
                      <a:pt x="1118" y="1244"/>
                    </a:lnTo>
                    <a:lnTo>
                      <a:pt x="1113" y="1242"/>
                    </a:lnTo>
                    <a:lnTo>
                      <a:pt x="1109" y="1238"/>
                    </a:lnTo>
                    <a:lnTo>
                      <a:pt x="1109" y="1237"/>
                    </a:lnTo>
                    <a:lnTo>
                      <a:pt x="1116" y="1231"/>
                    </a:lnTo>
                    <a:lnTo>
                      <a:pt x="1120" y="1228"/>
                    </a:lnTo>
                    <a:lnTo>
                      <a:pt x="1122" y="1224"/>
                    </a:lnTo>
                    <a:lnTo>
                      <a:pt x="1122" y="1221"/>
                    </a:lnTo>
                    <a:lnTo>
                      <a:pt x="1116" y="1217"/>
                    </a:lnTo>
                    <a:lnTo>
                      <a:pt x="1111" y="1216"/>
                    </a:lnTo>
                    <a:lnTo>
                      <a:pt x="1109" y="1214"/>
                    </a:lnTo>
                    <a:lnTo>
                      <a:pt x="1108" y="1216"/>
                    </a:lnTo>
                    <a:lnTo>
                      <a:pt x="1106" y="1219"/>
                    </a:lnTo>
                    <a:lnTo>
                      <a:pt x="1102" y="1228"/>
                    </a:lnTo>
                    <a:lnTo>
                      <a:pt x="1097" y="1233"/>
                    </a:lnTo>
                    <a:lnTo>
                      <a:pt x="1090" y="1237"/>
                    </a:lnTo>
                    <a:lnTo>
                      <a:pt x="1083" y="1242"/>
                    </a:lnTo>
                    <a:lnTo>
                      <a:pt x="1078" y="1245"/>
                    </a:lnTo>
                    <a:lnTo>
                      <a:pt x="1071" y="1254"/>
                    </a:lnTo>
                    <a:lnTo>
                      <a:pt x="1068" y="1257"/>
                    </a:lnTo>
                    <a:lnTo>
                      <a:pt x="1062" y="1257"/>
                    </a:lnTo>
                    <a:lnTo>
                      <a:pt x="1054" y="1256"/>
                    </a:lnTo>
                    <a:lnTo>
                      <a:pt x="1043" y="1249"/>
                    </a:lnTo>
                    <a:lnTo>
                      <a:pt x="1024" y="1238"/>
                    </a:lnTo>
                    <a:lnTo>
                      <a:pt x="1012" y="1233"/>
                    </a:lnTo>
                    <a:lnTo>
                      <a:pt x="1007" y="1233"/>
                    </a:lnTo>
                    <a:lnTo>
                      <a:pt x="1003" y="1233"/>
                    </a:lnTo>
                    <a:lnTo>
                      <a:pt x="998" y="1237"/>
                    </a:lnTo>
                    <a:lnTo>
                      <a:pt x="995" y="1240"/>
                    </a:lnTo>
                    <a:lnTo>
                      <a:pt x="993" y="1240"/>
                    </a:lnTo>
                    <a:lnTo>
                      <a:pt x="988" y="1235"/>
                    </a:lnTo>
                    <a:lnTo>
                      <a:pt x="981" y="1228"/>
                    </a:lnTo>
                    <a:lnTo>
                      <a:pt x="977" y="1224"/>
                    </a:lnTo>
                    <a:lnTo>
                      <a:pt x="970" y="1221"/>
                    </a:lnTo>
                    <a:lnTo>
                      <a:pt x="963" y="1217"/>
                    </a:lnTo>
                    <a:lnTo>
                      <a:pt x="956" y="1212"/>
                    </a:lnTo>
                    <a:lnTo>
                      <a:pt x="947" y="1205"/>
                    </a:lnTo>
                    <a:lnTo>
                      <a:pt x="941" y="1197"/>
                    </a:lnTo>
                    <a:lnTo>
                      <a:pt x="935" y="1188"/>
                    </a:lnTo>
                    <a:lnTo>
                      <a:pt x="932" y="1179"/>
                    </a:lnTo>
                    <a:lnTo>
                      <a:pt x="930" y="1172"/>
                    </a:lnTo>
                    <a:lnTo>
                      <a:pt x="932" y="1165"/>
                    </a:lnTo>
                    <a:lnTo>
                      <a:pt x="934" y="1158"/>
                    </a:lnTo>
                    <a:lnTo>
                      <a:pt x="934" y="1151"/>
                    </a:lnTo>
                    <a:lnTo>
                      <a:pt x="932" y="1143"/>
                    </a:lnTo>
                    <a:lnTo>
                      <a:pt x="928" y="1134"/>
                    </a:lnTo>
                    <a:lnTo>
                      <a:pt x="925" y="1127"/>
                    </a:lnTo>
                    <a:lnTo>
                      <a:pt x="920" y="1120"/>
                    </a:lnTo>
                    <a:lnTo>
                      <a:pt x="913" y="1115"/>
                    </a:lnTo>
                    <a:lnTo>
                      <a:pt x="907" y="1109"/>
                    </a:lnTo>
                    <a:lnTo>
                      <a:pt x="902" y="1108"/>
                    </a:lnTo>
                    <a:lnTo>
                      <a:pt x="897" y="1106"/>
                    </a:lnTo>
                    <a:lnTo>
                      <a:pt x="888" y="1108"/>
                    </a:lnTo>
                    <a:lnTo>
                      <a:pt x="881" y="1109"/>
                    </a:lnTo>
                    <a:lnTo>
                      <a:pt x="878" y="1109"/>
                    </a:lnTo>
                    <a:lnTo>
                      <a:pt x="876" y="1108"/>
                    </a:lnTo>
                    <a:lnTo>
                      <a:pt x="874" y="1104"/>
                    </a:lnTo>
                    <a:lnTo>
                      <a:pt x="876" y="1099"/>
                    </a:lnTo>
                    <a:lnTo>
                      <a:pt x="883" y="1089"/>
                    </a:lnTo>
                    <a:lnTo>
                      <a:pt x="887" y="1082"/>
                    </a:lnTo>
                    <a:lnTo>
                      <a:pt x="887" y="1075"/>
                    </a:lnTo>
                    <a:lnTo>
                      <a:pt x="887" y="1066"/>
                    </a:lnTo>
                    <a:lnTo>
                      <a:pt x="881" y="1055"/>
                    </a:lnTo>
                    <a:lnTo>
                      <a:pt x="876" y="1050"/>
                    </a:lnTo>
                    <a:lnTo>
                      <a:pt x="874" y="1049"/>
                    </a:lnTo>
                    <a:lnTo>
                      <a:pt x="873" y="1050"/>
                    </a:lnTo>
                    <a:lnTo>
                      <a:pt x="871" y="1054"/>
                    </a:lnTo>
                    <a:lnTo>
                      <a:pt x="869" y="1061"/>
                    </a:lnTo>
                    <a:lnTo>
                      <a:pt x="866" y="1069"/>
                    </a:lnTo>
                    <a:lnTo>
                      <a:pt x="862" y="1078"/>
                    </a:lnTo>
                    <a:lnTo>
                      <a:pt x="855" y="1085"/>
                    </a:lnTo>
                    <a:lnTo>
                      <a:pt x="852" y="1087"/>
                    </a:lnTo>
                    <a:lnTo>
                      <a:pt x="847" y="1089"/>
                    </a:lnTo>
                    <a:lnTo>
                      <a:pt x="840" y="1089"/>
                    </a:lnTo>
                    <a:lnTo>
                      <a:pt x="834" y="1087"/>
                    </a:lnTo>
                    <a:lnTo>
                      <a:pt x="831" y="1085"/>
                    </a:lnTo>
                    <a:lnTo>
                      <a:pt x="831" y="1082"/>
                    </a:lnTo>
                    <a:lnTo>
                      <a:pt x="833" y="1078"/>
                    </a:lnTo>
                    <a:lnTo>
                      <a:pt x="836" y="1075"/>
                    </a:lnTo>
                    <a:lnTo>
                      <a:pt x="840" y="1073"/>
                    </a:lnTo>
                    <a:lnTo>
                      <a:pt x="843" y="1073"/>
                    </a:lnTo>
                    <a:lnTo>
                      <a:pt x="847" y="1073"/>
                    </a:lnTo>
                    <a:lnTo>
                      <a:pt x="850" y="1071"/>
                    </a:lnTo>
                    <a:lnTo>
                      <a:pt x="853" y="1066"/>
                    </a:lnTo>
                    <a:lnTo>
                      <a:pt x="855" y="1059"/>
                    </a:lnTo>
                    <a:lnTo>
                      <a:pt x="852" y="1050"/>
                    </a:lnTo>
                    <a:lnTo>
                      <a:pt x="852" y="1043"/>
                    </a:lnTo>
                    <a:lnTo>
                      <a:pt x="853" y="1035"/>
                    </a:lnTo>
                    <a:lnTo>
                      <a:pt x="860" y="1015"/>
                    </a:lnTo>
                    <a:lnTo>
                      <a:pt x="867" y="995"/>
                    </a:lnTo>
                    <a:lnTo>
                      <a:pt x="869" y="988"/>
                    </a:lnTo>
                    <a:lnTo>
                      <a:pt x="869" y="981"/>
                    </a:lnTo>
                    <a:lnTo>
                      <a:pt x="862" y="967"/>
                    </a:lnTo>
                    <a:lnTo>
                      <a:pt x="862" y="975"/>
                    </a:lnTo>
                    <a:lnTo>
                      <a:pt x="860" y="981"/>
                    </a:lnTo>
                    <a:lnTo>
                      <a:pt x="859" y="984"/>
                    </a:lnTo>
                    <a:lnTo>
                      <a:pt x="853" y="991"/>
                    </a:lnTo>
                    <a:lnTo>
                      <a:pt x="847" y="998"/>
                    </a:lnTo>
                    <a:lnTo>
                      <a:pt x="845" y="1003"/>
                    </a:lnTo>
                    <a:lnTo>
                      <a:pt x="841" y="1010"/>
                    </a:lnTo>
                    <a:lnTo>
                      <a:pt x="840" y="1019"/>
                    </a:lnTo>
                    <a:lnTo>
                      <a:pt x="838" y="1019"/>
                    </a:lnTo>
                    <a:lnTo>
                      <a:pt x="834" y="1019"/>
                    </a:lnTo>
                    <a:lnTo>
                      <a:pt x="829" y="1022"/>
                    </a:lnTo>
                    <a:lnTo>
                      <a:pt x="822" y="1028"/>
                    </a:lnTo>
                    <a:lnTo>
                      <a:pt x="812" y="1040"/>
                    </a:lnTo>
                    <a:lnTo>
                      <a:pt x="803" y="1054"/>
                    </a:lnTo>
                    <a:lnTo>
                      <a:pt x="798" y="1064"/>
                    </a:lnTo>
                    <a:lnTo>
                      <a:pt x="796" y="1071"/>
                    </a:lnTo>
                    <a:lnTo>
                      <a:pt x="796" y="1075"/>
                    </a:lnTo>
                    <a:lnTo>
                      <a:pt x="798" y="1076"/>
                    </a:lnTo>
                    <a:lnTo>
                      <a:pt x="796" y="1076"/>
                    </a:lnTo>
                    <a:lnTo>
                      <a:pt x="784" y="1069"/>
                    </a:lnTo>
                    <a:lnTo>
                      <a:pt x="780" y="1068"/>
                    </a:lnTo>
                    <a:lnTo>
                      <a:pt x="777" y="1064"/>
                    </a:lnTo>
                    <a:lnTo>
                      <a:pt x="773" y="1055"/>
                    </a:lnTo>
                    <a:lnTo>
                      <a:pt x="770" y="1045"/>
                    </a:lnTo>
                    <a:lnTo>
                      <a:pt x="768" y="1035"/>
                    </a:lnTo>
                    <a:lnTo>
                      <a:pt x="766" y="1022"/>
                    </a:lnTo>
                    <a:lnTo>
                      <a:pt x="763" y="1012"/>
                    </a:lnTo>
                    <a:lnTo>
                      <a:pt x="758" y="1002"/>
                    </a:lnTo>
                    <a:lnTo>
                      <a:pt x="754" y="998"/>
                    </a:lnTo>
                    <a:lnTo>
                      <a:pt x="749" y="995"/>
                    </a:lnTo>
                    <a:lnTo>
                      <a:pt x="740" y="989"/>
                    </a:lnTo>
                    <a:lnTo>
                      <a:pt x="735" y="984"/>
                    </a:lnTo>
                    <a:lnTo>
                      <a:pt x="735" y="979"/>
                    </a:lnTo>
                    <a:lnTo>
                      <a:pt x="737" y="975"/>
                    </a:lnTo>
                    <a:lnTo>
                      <a:pt x="739" y="972"/>
                    </a:lnTo>
                    <a:lnTo>
                      <a:pt x="739" y="968"/>
                    </a:lnTo>
                    <a:lnTo>
                      <a:pt x="737" y="963"/>
                    </a:lnTo>
                    <a:lnTo>
                      <a:pt x="730" y="956"/>
                    </a:lnTo>
                    <a:lnTo>
                      <a:pt x="723" y="951"/>
                    </a:lnTo>
                    <a:lnTo>
                      <a:pt x="716" y="948"/>
                    </a:lnTo>
                    <a:lnTo>
                      <a:pt x="702" y="946"/>
                    </a:lnTo>
                    <a:lnTo>
                      <a:pt x="695" y="944"/>
                    </a:lnTo>
                    <a:lnTo>
                      <a:pt x="685" y="942"/>
                    </a:lnTo>
                    <a:lnTo>
                      <a:pt x="672" y="937"/>
                    </a:lnTo>
                    <a:lnTo>
                      <a:pt x="655" y="928"/>
                    </a:lnTo>
                    <a:lnTo>
                      <a:pt x="631" y="916"/>
                    </a:lnTo>
                    <a:lnTo>
                      <a:pt x="627" y="914"/>
                    </a:lnTo>
                    <a:lnTo>
                      <a:pt x="624" y="916"/>
                    </a:lnTo>
                    <a:lnTo>
                      <a:pt x="622" y="918"/>
                    </a:lnTo>
                    <a:lnTo>
                      <a:pt x="617" y="920"/>
                    </a:lnTo>
                    <a:lnTo>
                      <a:pt x="606" y="920"/>
                    </a:lnTo>
                    <a:lnTo>
                      <a:pt x="589" y="918"/>
                    </a:lnTo>
                    <a:lnTo>
                      <a:pt x="582" y="918"/>
                    </a:lnTo>
                    <a:lnTo>
                      <a:pt x="575" y="918"/>
                    </a:lnTo>
                    <a:lnTo>
                      <a:pt x="563" y="921"/>
                    </a:lnTo>
                    <a:lnTo>
                      <a:pt x="549" y="928"/>
                    </a:lnTo>
                    <a:lnTo>
                      <a:pt x="535" y="935"/>
                    </a:lnTo>
                    <a:lnTo>
                      <a:pt x="521" y="942"/>
                    </a:lnTo>
                    <a:lnTo>
                      <a:pt x="503" y="949"/>
                    </a:lnTo>
                    <a:lnTo>
                      <a:pt x="484" y="953"/>
                    </a:lnTo>
                    <a:lnTo>
                      <a:pt x="474" y="953"/>
                    </a:lnTo>
                    <a:lnTo>
                      <a:pt x="462" y="953"/>
                    </a:lnTo>
                    <a:lnTo>
                      <a:pt x="448" y="953"/>
                    </a:lnTo>
                    <a:lnTo>
                      <a:pt x="437" y="955"/>
                    </a:lnTo>
                    <a:lnTo>
                      <a:pt x="429" y="958"/>
                    </a:lnTo>
                    <a:lnTo>
                      <a:pt x="423" y="965"/>
                    </a:lnTo>
                    <a:lnTo>
                      <a:pt x="411" y="975"/>
                    </a:lnTo>
                    <a:lnTo>
                      <a:pt x="406" y="979"/>
                    </a:lnTo>
                    <a:lnTo>
                      <a:pt x="397" y="981"/>
                    </a:lnTo>
                    <a:lnTo>
                      <a:pt x="392" y="981"/>
                    </a:lnTo>
                    <a:lnTo>
                      <a:pt x="389" y="982"/>
                    </a:lnTo>
                    <a:lnTo>
                      <a:pt x="383" y="989"/>
                    </a:lnTo>
                    <a:lnTo>
                      <a:pt x="378" y="998"/>
                    </a:lnTo>
                    <a:lnTo>
                      <a:pt x="375" y="1008"/>
                    </a:lnTo>
                    <a:lnTo>
                      <a:pt x="371" y="1019"/>
                    </a:lnTo>
                    <a:lnTo>
                      <a:pt x="366" y="1026"/>
                    </a:lnTo>
                    <a:lnTo>
                      <a:pt x="362" y="1028"/>
                    </a:lnTo>
                    <a:lnTo>
                      <a:pt x="359" y="1029"/>
                    </a:lnTo>
                    <a:lnTo>
                      <a:pt x="354" y="1029"/>
                    </a:lnTo>
                    <a:lnTo>
                      <a:pt x="347" y="1028"/>
                    </a:lnTo>
                    <a:lnTo>
                      <a:pt x="336" y="1026"/>
                    </a:lnTo>
                    <a:lnTo>
                      <a:pt x="329" y="1024"/>
                    </a:lnTo>
                    <a:lnTo>
                      <a:pt x="324" y="1026"/>
                    </a:lnTo>
                    <a:lnTo>
                      <a:pt x="321" y="1028"/>
                    </a:lnTo>
                    <a:lnTo>
                      <a:pt x="319" y="1029"/>
                    </a:lnTo>
                    <a:lnTo>
                      <a:pt x="314" y="1031"/>
                    </a:lnTo>
                    <a:lnTo>
                      <a:pt x="308" y="1029"/>
                    </a:lnTo>
                    <a:lnTo>
                      <a:pt x="300" y="1026"/>
                    </a:lnTo>
                    <a:lnTo>
                      <a:pt x="293" y="1022"/>
                    </a:lnTo>
                    <a:lnTo>
                      <a:pt x="288" y="1022"/>
                    </a:lnTo>
                    <a:lnTo>
                      <a:pt x="281" y="1022"/>
                    </a:lnTo>
                    <a:lnTo>
                      <a:pt x="275" y="1024"/>
                    </a:lnTo>
                    <a:lnTo>
                      <a:pt x="263" y="1026"/>
                    </a:lnTo>
                    <a:lnTo>
                      <a:pt x="253" y="1028"/>
                    </a:lnTo>
                    <a:lnTo>
                      <a:pt x="242" y="1028"/>
                    </a:lnTo>
                    <a:lnTo>
                      <a:pt x="235" y="1028"/>
                    </a:lnTo>
                    <a:lnTo>
                      <a:pt x="230" y="1031"/>
                    </a:lnTo>
                    <a:lnTo>
                      <a:pt x="227" y="1035"/>
                    </a:lnTo>
                    <a:lnTo>
                      <a:pt x="225" y="1040"/>
                    </a:lnTo>
                    <a:lnTo>
                      <a:pt x="223" y="1045"/>
                    </a:lnTo>
                    <a:lnTo>
                      <a:pt x="220" y="1049"/>
                    </a:lnTo>
                    <a:lnTo>
                      <a:pt x="214" y="1052"/>
                    </a:lnTo>
                    <a:lnTo>
                      <a:pt x="207" y="1054"/>
                    </a:lnTo>
                    <a:lnTo>
                      <a:pt x="201" y="1055"/>
                    </a:lnTo>
                    <a:lnTo>
                      <a:pt x="195" y="1059"/>
                    </a:lnTo>
                    <a:lnTo>
                      <a:pt x="181" y="1069"/>
                    </a:lnTo>
                    <a:lnTo>
                      <a:pt x="174" y="1076"/>
                    </a:lnTo>
                    <a:lnTo>
                      <a:pt x="164" y="1080"/>
                    </a:lnTo>
                    <a:lnTo>
                      <a:pt x="152" y="1082"/>
                    </a:lnTo>
                    <a:lnTo>
                      <a:pt x="136" y="1082"/>
                    </a:lnTo>
                    <a:lnTo>
                      <a:pt x="120" y="1078"/>
                    </a:lnTo>
                    <a:lnTo>
                      <a:pt x="108" y="1073"/>
                    </a:lnTo>
                    <a:lnTo>
                      <a:pt x="100" y="1068"/>
                    </a:lnTo>
                    <a:lnTo>
                      <a:pt x="93" y="1061"/>
                    </a:lnTo>
                    <a:lnTo>
                      <a:pt x="82" y="1050"/>
                    </a:lnTo>
                    <a:lnTo>
                      <a:pt x="77" y="1047"/>
                    </a:lnTo>
                    <a:lnTo>
                      <a:pt x="72" y="1047"/>
                    </a:lnTo>
                    <a:lnTo>
                      <a:pt x="66" y="1045"/>
                    </a:lnTo>
                    <a:lnTo>
                      <a:pt x="63" y="1042"/>
                    </a:lnTo>
                    <a:lnTo>
                      <a:pt x="59" y="1036"/>
                    </a:lnTo>
                    <a:lnTo>
                      <a:pt x="58" y="1029"/>
                    </a:lnTo>
                    <a:lnTo>
                      <a:pt x="58" y="1022"/>
                    </a:lnTo>
                    <a:lnTo>
                      <a:pt x="59" y="1015"/>
                    </a:lnTo>
                    <a:lnTo>
                      <a:pt x="61" y="1012"/>
                    </a:lnTo>
                    <a:lnTo>
                      <a:pt x="65" y="1012"/>
                    </a:lnTo>
                    <a:lnTo>
                      <a:pt x="70" y="1014"/>
                    </a:lnTo>
                    <a:lnTo>
                      <a:pt x="73" y="1014"/>
                    </a:lnTo>
                    <a:lnTo>
                      <a:pt x="77" y="1010"/>
                    </a:lnTo>
                    <a:lnTo>
                      <a:pt x="80" y="1007"/>
                    </a:lnTo>
                    <a:lnTo>
                      <a:pt x="82" y="1003"/>
                    </a:lnTo>
                    <a:lnTo>
                      <a:pt x="84" y="996"/>
                    </a:lnTo>
                    <a:lnTo>
                      <a:pt x="84" y="989"/>
                    </a:lnTo>
                    <a:lnTo>
                      <a:pt x="84" y="981"/>
                    </a:lnTo>
                    <a:lnTo>
                      <a:pt x="82" y="972"/>
                    </a:lnTo>
                    <a:lnTo>
                      <a:pt x="84" y="967"/>
                    </a:lnTo>
                    <a:lnTo>
                      <a:pt x="89" y="956"/>
                    </a:lnTo>
                    <a:lnTo>
                      <a:pt x="89" y="949"/>
                    </a:lnTo>
                    <a:lnTo>
                      <a:pt x="87" y="939"/>
                    </a:lnTo>
                    <a:lnTo>
                      <a:pt x="84" y="923"/>
                    </a:lnTo>
                    <a:lnTo>
                      <a:pt x="75" y="901"/>
                    </a:lnTo>
                    <a:lnTo>
                      <a:pt x="66" y="880"/>
                    </a:lnTo>
                    <a:lnTo>
                      <a:pt x="63" y="862"/>
                    </a:lnTo>
                    <a:lnTo>
                      <a:pt x="61" y="848"/>
                    </a:lnTo>
                    <a:lnTo>
                      <a:pt x="61" y="838"/>
                    </a:lnTo>
                    <a:lnTo>
                      <a:pt x="59" y="820"/>
                    </a:lnTo>
                    <a:lnTo>
                      <a:pt x="58" y="810"/>
                    </a:lnTo>
                    <a:lnTo>
                      <a:pt x="54" y="800"/>
                    </a:lnTo>
                    <a:lnTo>
                      <a:pt x="42" y="779"/>
                    </a:lnTo>
                    <a:lnTo>
                      <a:pt x="35" y="766"/>
                    </a:lnTo>
                    <a:lnTo>
                      <a:pt x="32" y="758"/>
                    </a:lnTo>
                    <a:lnTo>
                      <a:pt x="32" y="744"/>
                    </a:lnTo>
                    <a:lnTo>
                      <a:pt x="30" y="735"/>
                    </a:lnTo>
                    <a:lnTo>
                      <a:pt x="26" y="726"/>
                    </a:lnTo>
                    <a:lnTo>
                      <a:pt x="16" y="709"/>
                    </a:lnTo>
                    <a:lnTo>
                      <a:pt x="6" y="693"/>
                    </a:lnTo>
                    <a:lnTo>
                      <a:pt x="2" y="685"/>
                    </a:lnTo>
                    <a:lnTo>
                      <a:pt x="0" y="676"/>
                    </a:lnTo>
                    <a:lnTo>
                      <a:pt x="2" y="669"/>
                    </a:lnTo>
                    <a:lnTo>
                      <a:pt x="4" y="669"/>
                    </a:lnTo>
                    <a:lnTo>
                      <a:pt x="6" y="672"/>
                    </a:lnTo>
                    <a:lnTo>
                      <a:pt x="9" y="678"/>
                    </a:lnTo>
                    <a:lnTo>
                      <a:pt x="14" y="690"/>
                    </a:lnTo>
                    <a:lnTo>
                      <a:pt x="18" y="693"/>
                    </a:lnTo>
                    <a:lnTo>
                      <a:pt x="19" y="693"/>
                    </a:lnTo>
                    <a:lnTo>
                      <a:pt x="19" y="692"/>
                    </a:lnTo>
                    <a:lnTo>
                      <a:pt x="19" y="688"/>
                    </a:lnTo>
                    <a:lnTo>
                      <a:pt x="19" y="683"/>
                    </a:lnTo>
                    <a:lnTo>
                      <a:pt x="12" y="671"/>
                    </a:lnTo>
                    <a:lnTo>
                      <a:pt x="7" y="659"/>
                    </a:lnTo>
                    <a:lnTo>
                      <a:pt x="6" y="653"/>
                    </a:lnTo>
                    <a:lnTo>
                      <a:pt x="7" y="648"/>
                    </a:lnTo>
                    <a:lnTo>
                      <a:pt x="9" y="646"/>
                    </a:lnTo>
                    <a:lnTo>
                      <a:pt x="9" y="648"/>
                    </a:lnTo>
                    <a:lnTo>
                      <a:pt x="14" y="652"/>
                    </a:lnTo>
                    <a:lnTo>
                      <a:pt x="23" y="669"/>
                    </a:lnTo>
                    <a:lnTo>
                      <a:pt x="28" y="678"/>
                    </a:lnTo>
                    <a:lnTo>
                      <a:pt x="32" y="681"/>
                    </a:lnTo>
                    <a:lnTo>
                      <a:pt x="33" y="683"/>
                    </a:lnTo>
                    <a:lnTo>
                      <a:pt x="35" y="681"/>
                    </a:lnTo>
                    <a:lnTo>
                      <a:pt x="37" y="674"/>
                    </a:lnTo>
                    <a:lnTo>
                      <a:pt x="37" y="667"/>
                    </a:lnTo>
                    <a:lnTo>
                      <a:pt x="35" y="662"/>
                    </a:lnTo>
                    <a:lnTo>
                      <a:pt x="30" y="650"/>
                    </a:lnTo>
                    <a:lnTo>
                      <a:pt x="14" y="624"/>
                    </a:lnTo>
                    <a:lnTo>
                      <a:pt x="9" y="610"/>
                    </a:lnTo>
                    <a:lnTo>
                      <a:pt x="4" y="596"/>
                    </a:lnTo>
                    <a:lnTo>
                      <a:pt x="4" y="589"/>
                    </a:lnTo>
                    <a:lnTo>
                      <a:pt x="6" y="582"/>
                    </a:lnTo>
                    <a:lnTo>
                      <a:pt x="7" y="573"/>
                    </a:lnTo>
                    <a:lnTo>
                      <a:pt x="11" y="566"/>
                    </a:lnTo>
                    <a:lnTo>
                      <a:pt x="18" y="552"/>
                    </a:lnTo>
                    <a:lnTo>
                      <a:pt x="19" y="542"/>
                    </a:lnTo>
                    <a:lnTo>
                      <a:pt x="19" y="535"/>
                    </a:lnTo>
                    <a:lnTo>
                      <a:pt x="18" y="528"/>
                    </a:lnTo>
                    <a:lnTo>
                      <a:pt x="16" y="521"/>
                    </a:lnTo>
                    <a:lnTo>
                      <a:pt x="14" y="514"/>
                    </a:lnTo>
                    <a:lnTo>
                      <a:pt x="16" y="505"/>
                    </a:lnTo>
                    <a:lnTo>
                      <a:pt x="21" y="495"/>
                    </a:lnTo>
                    <a:lnTo>
                      <a:pt x="28" y="486"/>
                    </a:lnTo>
                    <a:lnTo>
                      <a:pt x="30" y="486"/>
                    </a:lnTo>
                    <a:lnTo>
                      <a:pt x="32" y="486"/>
                    </a:lnTo>
                    <a:lnTo>
                      <a:pt x="33" y="491"/>
                    </a:lnTo>
                    <a:lnTo>
                      <a:pt x="35" y="498"/>
                    </a:lnTo>
                    <a:lnTo>
                      <a:pt x="35" y="505"/>
                    </a:lnTo>
                    <a:lnTo>
                      <a:pt x="37" y="509"/>
                    </a:lnTo>
                    <a:lnTo>
                      <a:pt x="39" y="509"/>
                    </a:lnTo>
                    <a:lnTo>
                      <a:pt x="44" y="500"/>
                    </a:lnTo>
                    <a:lnTo>
                      <a:pt x="49" y="488"/>
                    </a:lnTo>
                    <a:lnTo>
                      <a:pt x="53" y="481"/>
                    </a:lnTo>
                    <a:lnTo>
                      <a:pt x="58" y="477"/>
                    </a:lnTo>
                    <a:lnTo>
                      <a:pt x="63" y="476"/>
                    </a:lnTo>
                    <a:lnTo>
                      <a:pt x="68" y="472"/>
                    </a:lnTo>
                    <a:lnTo>
                      <a:pt x="77" y="467"/>
                    </a:lnTo>
                    <a:lnTo>
                      <a:pt x="86" y="460"/>
                    </a:lnTo>
                    <a:lnTo>
                      <a:pt x="98" y="448"/>
                    </a:lnTo>
                    <a:lnTo>
                      <a:pt x="108" y="436"/>
                    </a:lnTo>
                    <a:lnTo>
                      <a:pt x="117" y="429"/>
                    </a:lnTo>
                    <a:lnTo>
                      <a:pt x="124" y="427"/>
                    </a:lnTo>
                    <a:lnTo>
                      <a:pt x="131" y="429"/>
                    </a:lnTo>
                    <a:lnTo>
                      <a:pt x="141" y="432"/>
                    </a:lnTo>
                    <a:lnTo>
                      <a:pt x="148" y="432"/>
                    </a:lnTo>
                    <a:lnTo>
                      <a:pt x="157" y="429"/>
                    </a:lnTo>
                    <a:lnTo>
                      <a:pt x="173" y="420"/>
                    </a:lnTo>
                    <a:lnTo>
                      <a:pt x="187" y="417"/>
                    </a:lnTo>
                    <a:lnTo>
                      <a:pt x="195" y="411"/>
                    </a:lnTo>
                    <a:lnTo>
                      <a:pt x="199" y="410"/>
                    </a:lnTo>
                    <a:lnTo>
                      <a:pt x="202" y="404"/>
                    </a:lnTo>
                    <a:lnTo>
                      <a:pt x="206" y="401"/>
                    </a:lnTo>
                    <a:lnTo>
                      <a:pt x="209" y="401"/>
                    </a:lnTo>
                    <a:lnTo>
                      <a:pt x="223" y="401"/>
                    </a:lnTo>
                    <a:lnTo>
                      <a:pt x="232" y="401"/>
                    </a:lnTo>
                    <a:lnTo>
                      <a:pt x="242" y="401"/>
                    </a:lnTo>
                    <a:lnTo>
                      <a:pt x="253" y="397"/>
                    </a:lnTo>
                    <a:lnTo>
                      <a:pt x="265" y="390"/>
                    </a:lnTo>
                    <a:lnTo>
                      <a:pt x="275" y="382"/>
                    </a:lnTo>
                    <a:lnTo>
                      <a:pt x="282" y="373"/>
                    </a:lnTo>
                    <a:lnTo>
                      <a:pt x="288" y="364"/>
                    </a:lnTo>
                    <a:lnTo>
                      <a:pt x="291" y="357"/>
                    </a:lnTo>
                    <a:lnTo>
                      <a:pt x="296" y="343"/>
                    </a:lnTo>
                    <a:lnTo>
                      <a:pt x="300" y="338"/>
                    </a:lnTo>
                    <a:lnTo>
                      <a:pt x="305" y="333"/>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18" name="Google Shape;1018;p58"/>
              <p:cNvSpPr/>
              <p:nvPr/>
            </p:nvSpPr>
            <p:spPr>
              <a:xfrm>
                <a:off x="3299" y="1833"/>
                <a:ext cx="832" cy="613"/>
              </a:xfrm>
              <a:custGeom>
                <a:rect b="b" l="l" r="r" t="t"/>
                <a:pathLst>
                  <a:path extrusionOk="0" h="1581" w="2147">
                    <a:moveTo>
                      <a:pt x="2117" y="271"/>
                    </a:moveTo>
                    <a:lnTo>
                      <a:pt x="2117" y="271"/>
                    </a:lnTo>
                    <a:lnTo>
                      <a:pt x="2110" y="277"/>
                    </a:lnTo>
                    <a:lnTo>
                      <a:pt x="2105" y="280"/>
                    </a:lnTo>
                    <a:lnTo>
                      <a:pt x="2101" y="280"/>
                    </a:lnTo>
                    <a:lnTo>
                      <a:pt x="2098" y="280"/>
                    </a:lnTo>
                    <a:lnTo>
                      <a:pt x="2093" y="280"/>
                    </a:lnTo>
                    <a:lnTo>
                      <a:pt x="2089" y="280"/>
                    </a:lnTo>
                    <a:lnTo>
                      <a:pt x="2084" y="284"/>
                    </a:lnTo>
                    <a:lnTo>
                      <a:pt x="2077" y="289"/>
                    </a:lnTo>
                    <a:lnTo>
                      <a:pt x="2068" y="296"/>
                    </a:lnTo>
                    <a:lnTo>
                      <a:pt x="2060" y="299"/>
                    </a:lnTo>
                    <a:lnTo>
                      <a:pt x="2053" y="303"/>
                    </a:lnTo>
                    <a:lnTo>
                      <a:pt x="2044" y="304"/>
                    </a:lnTo>
                    <a:lnTo>
                      <a:pt x="2035" y="304"/>
                    </a:lnTo>
                    <a:lnTo>
                      <a:pt x="2027" y="301"/>
                    </a:lnTo>
                    <a:lnTo>
                      <a:pt x="2018" y="297"/>
                    </a:lnTo>
                    <a:lnTo>
                      <a:pt x="2011" y="292"/>
                    </a:lnTo>
                    <a:lnTo>
                      <a:pt x="2004" y="287"/>
                    </a:lnTo>
                    <a:lnTo>
                      <a:pt x="2002" y="284"/>
                    </a:lnTo>
                    <a:lnTo>
                      <a:pt x="2002" y="280"/>
                    </a:lnTo>
                    <a:lnTo>
                      <a:pt x="2004" y="277"/>
                    </a:lnTo>
                    <a:lnTo>
                      <a:pt x="2007" y="271"/>
                    </a:lnTo>
                    <a:lnTo>
                      <a:pt x="2007" y="268"/>
                    </a:lnTo>
                    <a:lnTo>
                      <a:pt x="2004" y="264"/>
                    </a:lnTo>
                    <a:lnTo>
                      <a:pt x="2000" y="261"/>
                    </a:lnTo>
                    <a:lnTo>
                      <a:pt x="1999" y="257"/>
                    </a:lnTo>
                    <a:lnTo>
                      <a:pt x="2000" y="250"/>
                    </a:lnTo>
                    <a:lnTo>
                      <a:pt x="2000" y="247"/>
                    </a:lnTo>
                    <a:lnTo>
                      <a:pt x="2000" y="243"/>
                    </a:lnTo>
                    <a:lnTo>
                      <a:pt x="1999" y="242"/>
                    </a:lnTo>
                    <a:lnTo>
                      <a:pt x="1993" y="242"/>
                    </a:lnTo>
                    <a:lnTo>
                      <a:pt x="1987" y="240"/>
                    </a:lnTo>
                    <a:lnTo>
                      <a:pt x="1983" y="237"/>
                    </a:lnTo>
                    <a:lnTo>
                      <a:pt x="1976" y="228"/>
                    </a:lnTo>
                    <a:lnTo>
                      <a:pt x="1973" y="223"/>
                    </a:lnTo>
                    <a:lnTo>
                      <a:pt x="1966" y="217"/>
                    </a:lnTo>
                    <a:lnTo>
                      <a:pt x="1957" y="214"/>
                    </a:lnTo>
                    <a:lnTo>
                      <a:pt x="1945" y="212"/>
                    </a:lnTo>
                    <a:lnTo>
                      <a:pt x="1919" y="207"/>
                    </a:lnTo>
                    <a:lnTo>
                      <a:pt x="1910" y="205"/>
                    </a:lnTo>
                    <a:lnTo>
                      <a:pt x="1901" y="200"/>
                    </a:lnTo>
                    <a:lnTo>
                      <a:pt x="1894" y="191"/>
                    </a:lnTo>
                    <a:lnTo>
                      <a:pt x="1889" y="179"/>
                    </a:lnTo>
                    <a:lnTo>
                      <a:pt x="1884" y="162"/>
                    </a:lnTo>
                    <a:lnTo>
                      <a:pt x="1880" y="139"/>
                    </a:lnTo>
                    <a:lnTo>
                      <a:pt x="1873" y="115"/>
                    </a:lnTo>
                    <a:lnTo>
                      <a:pt x="1866" y="92"/>
                    </a:lnTo>
                    <a:lnTo>
                      <a:pt x="1858" y="71"/>
                    </a:lnTo>
                    <a:lnTo>
                      <a:pt x="1847" y="52"/>
                    </a:lnTo>
                    <a:lnTo>
                      <a:pt x="1837" y="38"/>
                    </a:lnTo>
                    <a:lnTo>
                      <a:pt x="1826" y="26"/>
                    </a:lnTo>
                    <a:lnTo>
                      <a:pt x="1818" y="19"/>
                    </a:lnTo>
                    <a:lnTo>
                      <a:pt x="1812" y="17"/>
                    </a:lnTo>
                    <a:lnTo>
                      <a:pt x="1809" y="17"/>
                    </a:lnTo>
                    <a:lnTo>
                      <a:pt x="1800" y="15"/>
                    </a:lnTo>
                    <a:lnTo>
                      <a:pt x="1793" y="14"/>
                    </a:lnTo>
                    <a:lnTo>
                      <a:pt x="1772" y="5"/>
                    </a:lnTo>
                    <a:lnTo>
                      <a:pt x="1760" y="1"/>
                    </a:lnTo>
                    <a:lnTo>
                      <a:pt x="1744" y="0"/>
                    </a:lnTo>
                    <a:lnTo>
                      <a:pt x="1727" y="0"/>
                    </a:lnTo>
                    <a:lnTo>
                      <a:pt x="1704" y="1"/>
                    </a:lnTo>
                    <a:lnTo>
                      <a:pt x="1682" y="7"/>
                    </a:lnTo>
                    <a:lnTo>
                      <a:pt x="1663" y="14"/>
                    </a:lnTo>
                    <a:lnTo>
                      <a:pt x="1649" y="21"/>
                    </a:lnTo>
                    <a:lnTo>
                      <a:pt x="1637" y="29"/>
                    </a:lnTo>
                    <a:lnTo>
                      <a:pt x="1630" y="38"/>
                    </a:lnTo>
                    <a:lnTo>
                      <a:pt x="1628" y="43"/>
                    </a:lnTo>
                    <a:lnTo>
                      <a:pt x="1628" y="47"/>
                    </a:lnTo>
                    <a:lnTo>
                      <a:pt x="1628" y="48"/>
                    </a:lnTo>
                    <a:lnTo>
                      <a:pt x="1630" y="50"/>
                    </a:lnTo>
                    <a:lnTo>
                      <a:pt x="1633" y="50"/>
                    </a:lnTo>
                    <a:lnTo>
                      <a:pt x="1640" y="50"/>
                    </a:lnTo>
                    <a:lnTo>
                      <a:pt x="1645" y="52"/>
                    </a:lnTo>
                    <a:lnTo>
                      <a:pt x="1650" y="55"/>
                    </a:lnTo>
                    <a:lnTo>
                      <a:pt x="1654" y="61"/>
                    </a:lnTo>
                    <a:lnTo>
                      <a:pt x="1654" y="68"/>
                    </a:lnTo>
                    <a:lnTo>
                      <a:pt x="1652" y="76"/>
                    </a:lnTo>
                    <a:lnTo>
                      <a:pt x="1647" y="87"/>
                    </a:lnTo>
                    <a:lnTo>
                      <a:pt x="1637" y="101"/>
                    </a:lnTo>
                    <a:lnTo>
                      <a:pt x="1628" y="113"/>
                    </a:lnTo>
                    <a:lnTo>
                      <a:pt x="1621" y="125"/>
                    </a:lnTo>
                    <a:lnTo>
                      <a:pt x="1610" y="148"/>
                    </a:lnTo>
                    <a:lnTo>
                      <a:pt x="1602" y="167"/>
                    </a:lnTo>
                    <a:lnTo>
                      <a:pt x="1595" y="176"/>
                    </a:lnTo>
                    <a:lnTo>
                      <a:pt x="1586" y="184"/>
                    </a:lnTo>
                    <a:lnTo>
                      <a:pt x="1577" y="193"/>
                    </a:lnTo>
                    <a:lnTo>
                      <a:pt x="1570" y="200"/>
                    </a:lnTo>
                    <a:lnTo>
                      <a:pt x="1562" y="203"/>
                    </a:lnTo>
                    <a:lnTo>
                      <a:pt x="1553" y="205"/>
                    </a:lnTo>
                    <a:lnTo>
                      <a:pt x="1544" y="205"/>
                    </a:lnTo>
                    <a:lnTo>
                      <a:pt x="1536" y="203"/>
                    </a:lnTo>
                    <a:lnTo>
                      <a:pt x="1525" y="198"/>
                    </a:lnTo>
                    <a:lnTo>
                      <a:pt x="1513" y="191"/>
                    </a:lnTo>
                    <a:lnTo>
                      <a:pt x="1499" y="221"/>
                    </a:lnTo>
                    <a:lnTo>
                      <a:pt x="1489" y="242"/>
                    </a:lnTo>
                    <a:lnTo>
                      <a:pt x="1485" y="256"/>
                    </a:lnTo>
                    <a:lnTo>
                      <a:pt x="1482" y="264"/>
                    </a:lnTo>
                    <a:lnTo>
                      <a:pt x="1482" y="271"/>
                    </a:lnTo>
                    <a:lnTo>
                      <a:pt x="1475" y="278"/>
                    </a:lnTo>
                    <a:lnTo>
                      <a:pt x="1473" y="282"/>
                    </a:lnTo>
                    <a:lnTo>
                      <a:pt x="1471" y="285"/>
                    </a:lnTo>
                    <a:lnTo>
                      <a:pt x="1473" y="291"/>
                    </a:lnTo>
                    <a:lnTo>
                      <a:pt x="1475" y="294"/>
                    </a:lnTo>
                    <a:lnTo>
                      <a:pt x="1478" y="297"/>
                    </a:lnTo>
                    <a:lnTo>
                      <a:pt x="1482" y="299"/>
                    </a:lnTo>
                    <a:lnTo>
                      <a:pt x="1487" y="299"/>
                    </a:lnTo>
                    <a:lnTo>
                      <a:pt x="1489" y="297"/>
                    </a:lnTo>
                    <a:lnTo>
                      <a:pt x="1497" y="294"/>
                    </a:lnTo>
                    <a:lnTo>
                      <a:pt x="1508" y="292"/>
                    </a:lnTo>
                    <a:lnTo>
                      <a:pt x="1520" y="292"/>
                    </a:lnTo>
                    <a:lnTo>
                      <a:pt x="1525" y="294"/>
                    </a:lnTo>
                    <a:lnTo>
                      <a:pt x="1529" y="297"/>
                    </a:lnTo>
                    <a:lnTo>
                      <a:pt x="1534" y="301"/>
                    </a:lnTo>
                    <a:lnTo>
                      <a:pt x="1537" y="301"/>
                    </a:lnTo>
                    <a:lnTo>
                      <a:pt x="1539" y="299"/>
                    </a:lnTo>
                    <a:lnTo>
                      <a:pt x="1541" y="296"/>
                    </a:lnTo>
                    <a:lnTo>
                      <a:pt x="1543" y="292"/>
                    </a:lnTo>
                    <a:lnTo>
                      <a:pt x="1548" y="289"/>
                    </a:lnTo>
                    <a:lnTo>
                      <a:pt x="1553" y="287"/>
                    </a:lnTo>
                    <a:lnTo>
                      <a:pt x="1562" y="285"/>
                    </a:lnTo>
                    <a:lnTo>
                      <a:pt x="1570" y="285"/>
                    </a:lnTo>
                    <a:lnTo>
                      <a:pt x="1577" y="289"/>
                    </a:lnTo>
                    <a:lnTo>
                      <a:pt x="1584" y="291"/>
                    </a:lnTo>
                    <a:lnTo>
                      <a:pt x="1588" y="296"/>
                    </a:lnTo>
                    <a:lnTo>
                      <a:pt x="1596" y="304"/>
                    </a:lnTo>
                    <a:lnTo>
                      <a:pt x="1605" y="315"/>
                    </a:lnTo>
                    <a:lnTo>
                      <a:pt x="1614" y="325"/>
                    </a:lnTo>
                    <a:lnTo>
                      <a:pt x="1623" y="334"/>
                    </a:lnTo>
                    <a:lnTo>
                      <a:pt x="1624" y="339"/>
                    </a:lnTo>
                    <a:lnTo>
                      <a:pt x="1626" y="344"/>
                    </a:lnTo>
                    <a:lnTo>
                      <a:pt x="1626" y="348"/>
                    </a:lnTo>
                    <a:lnTo>
                      <a:pt x="1623" y="351"/>
                    </a:lnTo>
                    <a:lnTo>
                      <a:pt x="1619" y="355"/>
                    </a:lnTo>
                    <a:lnTo>
                      <a:pt x="1614" y="355"/>
                    </a:lnTo>
                    <a:lnTo>
                      <a:pt x="1602" y="353"/>
                    </a:lnTo>
                    <a:lnTo>
                      <a:pt x="1591" y="350"/>
                    </a:lnTo>
                    <a:lnTo>
                      <a:pt x="1586" y="350"/>
                    </a:lnTo>
                    <a:lnTo>
                      <a:pt x="1584" y="351"/>
                    </a:lnTo>
                    <a:lnTo>
                      <a:pt x="1581" y="353"/>
                    </a:lnTo>
                    <a:lnTo>
                      <a:pt x="1579" y="353"/>
                    </a:lnTo>
                    <a:lnTo>
                      <a:pt x="1572" y="351"/>
                    </a:lnTo>
                    <a:lnTo>
                      <a:pt x="1565" y="351"/>
                    </a:lnTo>
                    <a:lnTo>
                      <a:pt x="1560" y="353"/>
                    </a:lnTo>
                    <a:lnTo>
                      <a:pt x="1555" y="357"/>
                    </a:lnTo>
                    <a:lnTo>
                      <a:pt x="1549" y="360"/>
                    </a:lnTo>
                    <a:lnTo>
                      <a:pt x="1543" y="362"/>
                    </a:lnTo>
                    <a:lnTo>
                      <a:pt x="1530" y="364"/>
                    </a:lnTo>
                    <a:lnTo>
                      <a:pt x="1516" y="367"/>
                    </a:lnTo>
                    <a:lnTo>
                      <a:pt x="1511" y="371"/>
                    </a:lnTo>
                    <a:lnTo>
                      <a:pt x="1504" y="376"/>
                    </a:lnTo>
                    <a:lnTo>
                      <a:pt x="1499" y="381"/>
                    </a:lnTo>
                    <a:lnTo>
                      <a:pt x="1497" y="385"/>
                    </a:lnTo>
                    <a:lnTo>
                      <a:pt x="1497" y="390"/>
                    </a:lnTo>
                    <a:lnTo>
                      <a:pt x="1495" y="395"/>
                    </a:lnTo>
                    <a:lnTo>
                      <a:pt x="1494" y="398"/>
                    </a:lnTo>
                    <a:lnTo>
                      <a:pt x="1490" y="402"/>
                    </a:lnTo>
                    <a:lnTo>
                      <a:pt x="1480" y="411"/>
                    </a:lnTo>
                    <a:lnTo>
                      <a:pt x="1471" y="416"/>
                    </a:lnTo>
                    <a:lnTo>
                      <a:pt x="1461" y="418"/>
                    </a:lnTo>
                    <a:lnTo>
                      <a:pt x="1448" y="416"/>
                    </a:lnTo>
                    <a:lnTo>
                      <a:pt x="1442" y="416"/>
                    </a:lnTo>
                    <a:lnTo>
                      <a:pt x="1438" y="418"/>
                    </a:lnTo>
                    <a:lnTo>
                      <a:pt x="1436" y="421"/>
                    </a:lnTo>
                    <a:lnTo>
                      <a:pt x="1433" y="425"/>
                    </a:lnTo>
                    <a:lnTo>
                      <a:pt x="1431" y="430"/>
                    </a:lnTo>
                    <a:lnTo>
                      <a:pt x="1426" y="435"/>
                    </a:lnTo>
                    <a:lnTo>
                      <a:pt x="1421" y="440"/>
                    </a:lnTo>
                    <a:lnTo>
                      <a:pt x="1412" y="444"/>
                    </a:lnTo>
                    <a:lnTo>
                      <a:pt x="1400" y="447"/>
                    </a:lnTo>
                    <a:lnTo>
                      <a:pt x="1391" y="447"/>
                    </a:lnTo>
                    <a:lnTo>
                      <a:pt x="1382" y="445"/>
                    </a:lnTo>
                    <a:lnTo>
                      <a:pt x="1374" y="442"/>
                    </a:lnTo>
                    <a:lnTo>
                      <a:pt x="1360" y="433"/>
                    </a:lnTo>
                    <a:lnTo>
                      <a:pt x="1353" y="432"/>
                    </a:lnTo>
                    <a:lnTo>
                      <a:pt x="1346" y="432"/>
                    </a:lnTo>
                    <a:lnTo>
                      <a:pt x="1341" y="435"/>
                    </a:lnTo>
                    <a:lnTo>
                      <a:pt x="1337" y="437"/>
                    </a:lnTo>
                    <a:lnTo>
                      <a:pt x="1334" y="444"/>
                    </a:lnTo>
                    <a:lnTo>
                      <a:pt x="1332" y="454"/>
                    </a:lnTo>
                    <a:lnTo>
                      <a:pt x="1330" y="466"/>
                    </a:lnTo>
                    <a:lnTo>
                      <a:pt x="1330" y="472"/>
                    </a:lnTo>
                    <a:lnTo>
                      <a:pt x="1332" y="477"/>
                    </a:lnTo>
                    <a:lnTo>
                      <a:pt x="1341" y="487"/>
                    </a:lnTo>
                    <a:lnTo>
                      <a:pt x="1344" y="491"/>
                    </a:lnTo>
                    <a:lnTo>
                      <a:pt x="1346" y="496"/>
                    </a:lnTo>
                    <a:lnTo>
                      <a:pt x="1346" y="499"/>
                    </a:lnTo>
                    <a:lnTo>
                      <a:pt x="1341" y="505"/>
                    </a:lnTo>
                    <a:lnTo>
                      <a:pt x="1328" y="510"/>
                    </a:lnTo>
                    <a:lnTo>
                      <a:pt x="1320" y="515"/>
                    </a:lnTo>
                    <a:lnTo>
                      <a:pt x="1309" y="522"/>
                    </a:lnTo>
                    <a:lnTo>
                      <a:pt x="1299" y="534"/>
                    </a:lnTo>
                    <a:lnTo>
                      <a:pt x="1287" y="546"/>
                    </a:lnTo>
                    <a:lnTo>
                      <a:pt x="1278" y="552"/>
                    </a:lnTo>
                    <a:lnTo>
                      <a:pt x="1271" y="553"/>
                    </a:lnTo>
                    <a:lnTo>
                      <a:pt x="1266" y="559"/>
                    </a:lnTo>
                    <a:lnTo>
                      <a:pt x="1262" y="560"/>
                    </a:lnTo>
                    <a:lnTo>
                      <a:pt x="1260" y="562"/>
                    </a:lnTo>
                    <a:lnTo>
                      <a:pt x="1253" y="562"/>
                    </a:lnTo>
                    <a:lnTo>
                      <a:pt x="1246" y="560"/>
                    </a:lnTo>
                    <a:lnTo>
                      <a:pt x="1240" y="562"/>
                    </a:lnTo>
                    <a:lnTo>
                      <a:pt x="1233" y="564"/>
                    </a:lnTo>
                    <a:lnTo>
                      <a:pt x="1227" y="564"/>
                    </a:lnTo>
                    <a:lnTo>
                      <a:pt x="1219" y="562"/>
                    </a:lnTo>
                    <a:lnTo>
                      <a:pt x="1205" y="562"/>
                    </a:lnTo>
                    <a:lnTo>
                      <a:pt x="1193" y="562"/>
                    </a:lnTo>
                    <a:lnTo>
                      <a:pt x="1187" y="560"/>
                    </a:lnTo>
                    <a:lnTo>
                      <a:pt x="1184" y="562"/>
                    </a:lnTo>
                    <a:lnTo>
                      <a:pt x="1175" y="567"/>
                    </a:lnTo>
                    <a:lnTo>
                      <a:pt x="1170" y="571"/>
                    </a:lnTo>
                    <a:lnTo>
                      <a:pt x="1165" y="573"/>
                    </a:lnTo>
                    <a:lnTo>
                      <a:pt x="1154" y="574"/>
                    </a:lnTo>
                    <a:lnTo>
                      <a:pt x="1146" y="578"/>
                    </a:lnTo>
                    <a:lnTo>
                      <a:pt x="1137" y="583"/>
                    </a:lnTo>
                    <a:lnTo>
                      <a:pt x="1123" y="590"/>
                    </a:lnTo>
                    <a:lnTo>
                      <a:pt x="1104" y="602"/>
                    </a:lnTo>
                    <a:lnTo>
                      <a:pt x="1100" y="604"/>
                    </a:lnTo>
                    <a:lnTo>
                      <a:pt x="1098" y="602"/>
                    </a:lnTo>
                    <a:lnTo>
                      <a:pt x="1095" y="599"/>
                    </a:lnTo>
                    <a:lnTo>
                      <a:pt x="1090" y="600"/>
                    </a:lnTo>
                    <a:lnTo>
                      <a:pt x="1086" y="600"/>
                    </a:lnTo>
                    <a:lnTo>
                      <a:pt x="1086" y="599"/>
                    </a:lnTo>
                    <a:lnTo>
                      <a:pt x="1085" y="593"/>
                    </a:lnTo>
                    <a:lnTo>
                      <a:pt x="1085" y="592"/>
                    </a:lnTo>
                    <a:lnTo>
                      <a:pt x="1083" y="590"/>
                    </a:lnTo>
                    <a:lnTo>
                      <a:pt x="1078" y="590"/>
                    </a:lnTo>
                    <a:lnTo>
                      <a:pt x="1072" y="592"/>
                    </a:lnTo>
                    <a:lnTo>
                      <a:pt x="1064" y="593"/>
                    </a:lnTo>
                    <a:lnTo>
                      <a:pt x="1057" y="592"/>
                    </a:lnTo>
                    <a:lnTo>
                      <a:pt x="1048" y="588"/>
                    </a:lnTo>
                    <a:lnTo>
                      <a:pt x="1041" y="585"/>
                    </a:lnTo>
                    <a:lnTo>
                      <a:pt x="1027" y="578"/>
                    </a:lnTo>
                    <a:lnTo>
                      <a:pt x="1020" y="576"/>
                    </a:lnTo>
                    <a:lnTo>
                      <a:pt x="1013" y="576"/>
                    </a:lnTo>
                    <a:lnTo>
                      <a:pt x="1008" y="574"/>
                    </a:lnTo>
                    <a:lnTo>
                      <a:pt x="1003" y="571"/>
                    </a:lnTo>
                    <a:lnTo>
                      <a:pt x="991" y="562"/>
                    </a:lnTo>
                    <a:lnTo>
                      <a:pt x="982" y="557"/>
                    </a:lnTo>
                    <a:lnTo>
                      <a:pt x="970" y="552"/>
                    </a:lnTo>
                    <a:lnTo>
                      <a:pt x="957" y="550"/>
                    </a:lnTo>
                    <a:lnTo>
                      <a:pt x="942" y="550"/>
                    </a:lnTo>
                    <a:lnTo>
                      <a:pt x="912" y="553"/>
                    </a:lnTo>
                    <a:lnTo>
                      <a:pt x="890" y="555"/>
                    </a:lnTo>
                    <a:lnTo>
                      <a:pt x="863" y="552"/>
                    </a:lnTo>
                    <a:lnTo>
                      <a:pt x="829" y="546"/>
                    </a:lnTo>
                    <a:lnTo>
                      <a:pt x="816" y="545"/>
                    </a:lnTo>
                    <a:lnTo>
                      <a:pt x="808" y="546"/>
                    </a:lnTo>
                    <a:lnTo>
                      <a:pt x="804" y="546"/>
                    </a:lnTo>
                    <a:lnTo>
                      <a:pt x="801" y="545"/>
                    </a:lnTo>
                    <a:lnTo>
                      <a:pt x="797" y="543"/>
                    </a:lnTo>
                    <a:lnTo>
                      <a:pt x="794" y="538"/>
                    </a:lnTo>
                    <a:lnTo>
                      <a:pt x="790" y="531"/>
                    </a:lnTo>
                    <a:lnTo>
                      <a:pt x="785" y="527"/>
                    </a:lnTo>
                    <a:lnTo>
                      <a:pt x="780" y="520"/>
                    </a:lnTo>
                    <a:lnTo>
                      <a:pt x="775" y="503"/>
                    </a:lnTo>
                    <a:lnTo>
                      <a:pt x="771" y="489"/>
                    </a:lnTo>
                    <a:lnTo>
                      <a:pt x="771" y="487"/>
                    </a:lnTo>
                    <a:lnTo>
                      <a:pt x="769" y="486"/>
                    </a:lnTo>
                    <a:lnTo>
                      <a:pt x="759" y="480"/>
                    </a:lnTo>
                    <a:lnTo>
                      <a:pt x="752" y="475"/>
                    </a:lnTo>
                    <a:lnTo>
                      <a:pt x="740" y="466"/>
                    </a:lnTo>
                    <a:lnTo>
                      <a:pt x="726" y="456"/>
                    </a:lnTo>
                    <a:lnTo>
                      <a:pt x="714" y="449"/>
                    </a:lnTo>
                    <a:lnTo>
                      <a:pt x="703" y="442"/>
                    </a:lnTo>
                    <a:lnTo>
                      <a:pt x="695" y="439"/>
                    </a:lnTo>
                    <a:lnTo>
                      <a:pt x="686" y="437"/>
                    </a:lnTo>
                    <a:lnTo>
                      <a:pt x="677" y="437"/>
                    </a:lnTo>
                    <a:lnTo>
                      <a:pt x="661" y="435"/>
                    </a:lnTo>
                    <a:lnTo>
                      <a:pt x="648" y="435"/>
                    </a:lnTo>
                    <a:lnTo>
                      <a:pt x="637" y="432"/>
                    </a:lnTo>
                    <a:lnTo>
                      <a:pt x="614" y="426"/>
                    </a:lnTo>
                    <a:lnTo>
                      <a:pt x="609" y="425"/>
                    </a:lnTo>
                    <a:lnTo>
                      <a:pt x="604" y="423"/>
                    </a:lnTo>
                    <a:lnTo>
                      <a:pt x="602" y="419"/>
                    </a:lnTo>
                    <a:lnTo>
                      <a:pt x="601" y="416"/>
                    </a:lnTo>
                    <a:lnTo>
                      <a:pt x="599" y="407"/>
                    </a:lnTo>
                    <a:lnTo>
                      <a:pt x="602" y="398"/>
                    </a:lnTo>
                    <a:lnTo>
                      <a:pt x="607" y="386"/>
                    </a:lnTo>
                    <a:lnTo>
                      <a:pt x="607" y="379"/>
                    </a:lnTo>
                    <a:lnTo>
                      <a:pt x="606" y="372"/>
                    </a:lnTo>
                    <a:lnTo>
                      <a:pt x="607" y="358"/>
                    </a:lnTo>
                    <a:lnTo>
                      <a:pt x="607" y="350"/>
                    </a:lnTo>
                    <a:lnTo>
                      <a:pt x="606" y="339"/>
                    </a:lnTo>
                    <a:lnTo>
                      <a:pt x="601" y="331"/>
                    </a:lnTo>
                    <a:lnTo>
                      <a:pt x="595" y="322"/>
                    </a:lnTo>
                    <a:lnTo>
                      <a:pt x="585" y="304"/>
                    </a:lnTo>
                    <a:lnTo>
                      <a:pt x="580" y="299"/>
                    </a:lnTo>
                    <a:lnTo>
                      <a:pt x="578" y="294"/>
                    </a:lnTo>
                    <a:lnTo>
                      <a:pt x="576" y="291"/>
                    </a:lnTo>
                    <a:lnTo>
                      <a:pt x="574" y="291"/>
                    </a:lnTo>
                    <a:lnTo>
                      <a:pt x="571" y="292"/>
                    </a:lnTo>
                    <a:lnTo>
                      <a:pt x="567" y="292"/>
                    </a:lnTo>
                    <a:lnTo>
                      <a:pt x="566" y="294"/>
                    </a:lnTo>
                    <a:lnTo>
                      <a:pt x="562" y="292"/>
                    </a:lnTo>
                    <a:lnTo>
                      <a:pt x="560" y="289"/>
                    </a:lnTo>
                    <a:lnTo>
                      <a:pt x="559" y="284"/>
                    </a:lnTo>
                    <a:lnTo>
                      <a:pt x="557" y="284"/>
                    </a:lnTo>
                    <a:lnTo>
                      <a:pt x="552" y="284"/>
                    </a:lnTo>
                    <a:lnTo>
                      <a:pt x="545" y="285"/>
                    </a:lnTo>
                    <a:lnTo>
                      <a:pt x="540" y="284"/>
                    </a:lnTo>
                    <a:lnTo>
                      <a:pt x="534" y="282"/>
                    </a:lnTo>
                    <a:lnTo>
                      <a:pt x="522" y="270"/>
                    </a:lnTo>
                    <a:lnTo>
                      <a:pt x="508" y="257"/>
                    </a:lnTo>
                    <a:lnTo>
                      <a:pt x="505" y="249"/>
                    </a:lnTo>
                    <a:lnTo>
                      <a:pt x="501" y="242"/>
                    </a:lnTo>
                    <a:lnTo>
                      <a:pt x="500" y="233"/>
                    </a:lnTo>
                    <a:lnTo>
                      <a:pt x="500" y="226"/>
                    </a:lnTo>
                    <a:lnTo>
                      <a:pt x="482" y="231"/>
                    </a:lnTo>
                    <a:lnTo>
                      <a:pt x="470" y="231"/>
                    </a:lnTo>
                    <a:lnTo>
                      <a:pt x="465" y="233"/>
                    </a:lnTo>
                    <a:lnTo>
                      <a:pt x="461" y="237"/>
                    </a:lnTo>
                    <a:lnTo>
                      <a:pt x="461" y="242"/>
                    </a:lnTo>
                    <a:lnTo>
                      <a:pt x="461" y="247"/>
                    </a:lnTo>
                    <a:lnTo>
                      <a:pt x="459" y="252"/>
                    </a:lnTo>
                    <a:lnTo>
                      <a:pt x="454" y="257"/>
                    </a:lnTo>
                    <a:lnTo>
                      <a:pt x="444" y="261"/>
                    </a:lnTo>
                    <a:lnTo>
                      <a:pt x="433" y="266"/>
                    </a:lnTo>
                    <a:lnTo>
                      <a:pt x="425" y="271"/>
                    </a:lnTo>
                    <a:lnTo>
                      <a:pt x="421" y="277"/>
                    </a:lnTo>
                    <a:lnTo>
                      <a:pt x="418" y="285"/>
                    </a:lnTo>
                    <a:lnTo>
                      <a:pt x="418" y="292"/>
                    </a:lnTo>
                    <a:lnTo>
                      <a:pt x="418" y="299"/>
                    </a:lnTo>
                    <a:lnTo>
                      <a:pt x="421" y="313"/>
                    </a:lnTo>
                    <a:lnTo>
                      <a:pt x="423" y="322"/>
                    </a:lnTo>
                    <a:lnTo>
                      <a:pt x="423" y="327"/>
                    </a:lnTo>
                    <a:lnTo>
                      <a:pt x="419" y="331"/>
                    </a:lnTo>
                    <a:lnTo>
                      <a:pt x="412" y="336"/>
                    </a:lnTo>
                    <a:lnTo>
                      <a:pt x="402" y="341"/>
                    </a:lnTo>
                    <a:lnTo>
                      <a:pt x="397" y="343"/>
                    </a:lnTo>
                    <a:lnTo>
                      <a:pt x="393" y="343"/>
                    </a:lnTo>
                    <a:lnTo>
                      <a:pt x="390" y="341"/>
                    </a:lnTo>
                    <a:lnTo>
                      <a:pt x="388" y="339"/>
                    </a:lnTo>
                    <a:lnTo>
                      <a:pt x="386" y="338"/>
                    </a:lnTo>
                    <a:lnTo>
                      <a:pt x="383" y="336"/>
                    </a:lnTo>
                    <a:lnTo>
                      <a:pt x="379" y="336"/>
                    </a:lnTo>
                    <a:lnTo>
                      <a:pt x="374" y="336"/>
                    </a:lnTo>
                    <a:lnTo>
                      <a:pt x="365" y="338"/>
                    </a:lnTo>
                    <a:lnTo>
                      <a:pt x="358" y="336"/>
                    </a:lnTo>
                    <a:lnTo>
                      <a:pt x="345" y="329"/>
                    </a:lnTo>
                    <a:lnTo>
                      <a:pt x="339" y="327"/>
                    </a:lnTo>
                    <a:lnTo>
                      <a:pt x="334" y="325"/>
                    </a:lnTo>
                    <a:lnTo>
                      <a:pt x="331" y="327"/>
                    </a:lnTo>
                    <a:lnTo>
                      <a:pt x="329" y="331"/>
                    </a:lnTo>
                    <a:lnTo>
                      <a:pt x="325" y="348"/>
                    </a:lnTo>
                    <a:lnTo>
                      <a:pt x="320" y="365"/>
                    </a:lnTo>
                    <a:lnTo>
                      <a:pt x="315" y="385"/>
                    </a:lnTo>
                    <a:lnTo>
                      <a:pt x="308" y="398"/>
                    </a:lnTo>
                    <a:lnTo>
                      <a:pt x="306" y="404"/>
                    </a:lnTo>
                    <a:lnTo>
                      <a:pt x="306" y="407"/>
                    </a:lnTo>
                    <a:lnTo>
                      <a:pt x="308" y="409"/>
                    </a:lnTo>
                    <a:lnTo>
                      <a:pt x="311" y="411"/>
                    </a:lnTo>
                    <a:lnTo>
                      <a:pt x="315" y="414"/>
                    </a:lnTo>
                    <a:lnTo>
                      <a:pt x="317" y="418"/>
                    </a:lnTo>
                    <a:lnTo>
                      <a:pt x="317" y="421"/>
                    </a:lnTo>
                    <a:lnTo>
                      <a:pt x="315" y="426"/>
                    </a:lnTo>
                    <a:lnTo>
                      <a:pt x="311" y="428"/>
                    </a:lnTo>
                    <a:lnTo>
                      <a:pt x="308" y="430"/>
                    </a:lnTo>
                    <a:lnTo>
                      <a:pt x="305" y="430"/>
                    </a:lnTo>
                    <a:lnTo>
                      <a:pt x="296" y="426"/>
                    </a:lnTo>
                    <a:lnTo>
                      <a:pt x="287" y="423"/>
                    </a:lnTo>
                    <a:lnTo>
                      <a:pt x="282" y="421"/>
                    </a:lnTo>
                    <a:lnTo>
                      <a:pt x="277" y="421"/>
                    </a:lnTo>
                    <a:lnTo>
                      <a:pt x="263" y="425"/>
                    </a:lnTo>
                    <a:lnTo>
                      <a:pt x="231" y="435"/>
                    </a:lnTo>
                    <a:lnTo>
                      <a:pt x="223" y="437"/>
                    </a:lnTo>
                    <a:lnTo>
                      <a:pt x="219" y="440"/>
                    </a:lnTo>
                    <a:lnTo>
                      <a:pt x="223" y="442"/>
                    </a:lnTo>
                    <a:lnTo>
                      <a:pt x="226" y="444"/>
                    </a:lnTo>
                    <a:lnTo>
                      <a:pt x="237" y="449"/>
                    </a:lnTo>
                    <a:lnTo>
                      <a:pt x="240" y="452"/>
                    </a:lnTo>
                    <a:lnTo>
                      <a:pt x="240" y="454"/>
                    </a:lnTo>
                    <a:lnTo>
                      <a:pt x="238" y="456"/>
                    </a:lnTo>
                    <a:lnTo>
                      <a:pt x="237" y="459"/>
                    </a:lnTo>
                    <a:lnTo>
                      <a:pt x="237" y="463"/>
                    </a:lnTo>
                    <a:lnTo>
                      <a:pt x="238" y="472"/>
                    </a:lnTo>
                    <a:lnTo>
                      <a:pt x="245" y="494"/>
                    </a:lnTo>
                    <a:lnTo>
                      <a:pt x="249" y="505"/>
                    </a:lnTo>
                    <a:lnTo>
                      <a:pt x="251" y="513"/>
                    </a:lnTo>
                    <a:lnTo>
                      <a:pt x="251" y="522"/>
                    </a:lnTo>
                    <a:lnTo>
                      <a:pt x="249" y="524"/>
                    </a:lnTo>
                    <a:lnTo>
                      <a:pt x="247" y="526"/>
                    </a:lnTo>
                    <a:lnTo>
                      <a:pt x="244" y="529"/>
                    </a:lnTo>
                    <a:lnTo>
                      <a:pt x="242" y="531"/>
                    </a:lnTo>
                    <a:lnTo>
                      <a:pt x="242" y="534"/>
                    </a:lnTo>
                    <a:lnTo>
                      <a:pt x="242" y="536"/>
                    </a:lnTo>
                    <a:lnTo>
                      <a:pt x="244" y="539"/>
                    </a:lnTo>
                    <a:lnTo>
                      <a:pt x="242" y="541"/>
                    </a:lnTo>
                    <a:lnTo>
                      <a:pt x="238" y="543"/>
                    </a:lnTo>
                    <a:lnTo>
                      <a:pt x="235" y="545"/>
                    </a:lnTo>
                    <a:lnTo>
                      <a:pt x="233" y="548"/>
                    </a:lnTo>
                    <a:lnTo>
                      <a:pt x="235" y="559"/>
                    </a:lnTo>
                    <a:lnTo>
                      <a:pt x="237" y="567"/>
                    </a:lnTo>
                    <a:lnTo>
                      <a:pt x="237" y="573"/>
                    </a:lnTo>
                    <a:lnTo>
                      <a:pt x="235" y="576"/>
                    </a:lnTo>
                    <a:lnTo>
                      <a:pt x="230" y="581"/>
                    </a:lnTo>
                    <a:lnTo>
                      <a:pt x="226" y="583"/>
                    </a:lnTo>
                    <a:lnTo>
                      <a:pt x="223" y="585"/>
                    </a:lnTo>
                    <a:lnTo>
                      <a:pt x="216" y="588"/>
                    </a:lnTo>
                    <a:lnTo>
                      <a:pt x="212" y="592"/>
                    </a:lnTo>
                    <a:lnTo>
                      <a:pt x="205" y="593"/>
                    </a:lnTo>
                    <a:lnTo>
                      <a:pt x="190" y="600"/>
                    </a:lnTo>
                    <a:lnTo>
                      <a:pt x="183" y="602"/>
                    </a:lnTo>
                    <a:lnTo>
                      <a:pt x="176" y="607"/>
                    </a:lnTo>
                    <a:lnTo>
                      <a:pt x="170" y="613"/>
                    </a:lnTo>
                    <a:lnTo>
                      <a:pt x="167" y="618"/>
                    </a:lnTo>
                    <a:lnTo>
                      <a:pt x="165" y="623"/>
                    </a:lnTo>
                    <a:lnTo>
                      <a:pt x="162" y="627"/>
                    </a:lnTo>
                    <a:lnTo>
                      <a:pt x="155" y="630"/>
                    </a:lnTo>
                    <a:lnTo>
                      <a:pt x="148" y="632"/>
                    </a:lnTo>
                    <a:lnTo>
                      <a:pt x="139" y="632"/>
                    </a:lnTo>
                    <a:lnTo>
                      <a:pt x="130" y="630"/>
                    </a:lnTo>
                    <a:lnTo>
                      <a:pt x="122" y="630"/>
                    </a:lnTo>
                    <a:lnTo>
                      <a:pt x="115" y="634"/>
                    </a:lnTo>
                    <a:lnTo>
                      <a:pt x="111" y="635"/>
                    </a:lnTo>
                    <a:lnTo>
                      <a:pt x="109" y="639"/>
                    </a:lnTo>
                    <a:lnTo>
                      <a:pt x="101" y="658"/>
                    </a:lnTo>
                    <a:lnTo>
                      <a:pt x="99" y="663"/>
                    </a:lnTo>
                    <a:lnTo>
                      <a:pt x="96" y="663"/>
                    </a:lnTo>
                    <a:lnTo>
                      <a:pt x="94" y="663"/>
                    </a:lnTo>
                    <a:lnTo>
                      <a:pt x="90" y="661"/>
                    </a:lnTo>
                    <a:lnTo>
                      <a:pt x="89" y="663"/>
                    </a:lnTo>
                    <a:lnTo>
                      <a:pt x="82" y="665"/>
                    </a:lnTo>
                    <a:lnTo>
                      <a:pt x="80" y="667"/>
                    </a:lnTo>
                    <a:lnTo>
                      <a:pt x="76" y="667"/>
                    </a:lnTo>
                    <a:lnTo>
                      <a:pt x="75" y="663"/>
                    </a:lnTo>
                    <a:lnTo>
                      <a:pt x="73" y="658"/>
                    </a:lnTo>
                    <a:lnTo>
                      <a:pt x="69" y="651"/>
                    </a:lnTo>
                    <a:lnTo>
                      <a:pt x="68" y="651"/>
                    </a:lnTo>
                    <a:lnTo>
                      <a:pt x="66" y="653"/>
                    </a:lnTo>
                    <a:lnTo>
                      <a:pt x="61" y="656"/>
                    </a:lnTo>
                    <a:lnTo>
                      <a:pt x="57" y="658"/>
                    </a:lnTo>
                    <a:lnTo>
                      <a:pt x="52" y="658"/>
                    </a:lnTo>
                    <a:lnTo>
                      <a:pt x="47" y="656"/>
                    </a:lnTo>
                    <a:lnTo>
                      <a:pt x="45" y="658"/>
                    </a:lnTo>
                    <a:lnTo>
                      <a:pt x="43" y="661"/>
                    </a:lnTo>
                    <a:lnTo>
                      <a:pt x="42" y="665"/>
                    </a:lnTo>
                    <a:lnTo>
                      <a:pt x="38" y="668"/>
                    </a:lnTo>
                    <a:lnTo>
                      <a:pt x="33" y="672"/>
                    </a:lnTo>
                    <a:lnTo>
                      <a:pt x="26" y="675"/>
                    </a:lnTo>
                    <a:lnTo>
                      <a:pt x="15" y="679"/>
                    </a:lnTo>
                    <a:lnTo>
                      <a:pt x="10" y="684"/>
                    </a:lnTo>
                    <a:lnTo>
                      <a:pt x="10" y="687"/>
                    </a:lnTo>
                    <a:lnTo>
                      <a:pt x="10" y="693"/>
                    </a:lnTo>
                    <a:lnTo>
                      <a:pt x="12" y="696"/>
                    </a:lnTo>
                    <a:lnTo>
                      <a:pt x="12" y="700"/>
                    </a:lnTo>
                    <a:lnTo>
                      <a:pt x="8" y="703"/>
                    </a:lnTo>
                    <a:lnTo>
                      <a:pt x="2" y="707"/>
                    </a:lnTo>
                    <a:lnTo>
                      <a:pt x="0" y="712"/>
                    </a:lnTo>
                    <a:lnTo>
                      <a:pt x="2" y="717"/>
                    </a:lnTo>
                    <a:lnTo>
                      <a:pt x="3" y="722"/>
                    </a:lnTo>
                    <a:lnTo>
                      <a:pt x="7" y="728"/>
                    </a:lnTo>
                    <a:lnTo>
                      <a:pt x="7" y="729"/>
                    </a:lnTo>
                    <a:lnTo>
                      <a:pt x="7" y="733"/>
                    </a:lnTo>
                    <a:lnTo>
                      <a:pt x="5" y="736"/>
                    </a:lnTo>
                    <a:lnTo>
                      <a:pt x="5" y="740"/>
                    </a:lnTo>
                    <a:lnTo>
                      <a:pt x="8" y="747"/>
                    </a:lnTo>
                    <a:lnTo>
                      <a:pt x="10" y="748"/>
                    </a:lnTo>
                    <a:lnTo>
                      <a:pt x="12" y="750"/>
                    </a:lnTo>
                    <a:lnTo>
                      <a:pt x="15" y="750"/>
                    </a:lnTo>
                    <a:lnTo>
                      <a:pt x="15" y="747"/>
                    </a:lnTo>
                    <a:lnTo>
                      <a:pt x="17" y="743"/>
                    </a:lnTo>
                    <a:lnTo>
                      <a:pt x="21" y="743"/>
                    </a:lnTo>
                    <a:lnTo>
                      <a:pt x="28" y="743"/>
                    </a:lnTo>
                    <a:lnTo>
                      <a:pt x="35" y="747"/>
                    </a:lnTo>
                    <a:lnTo>
                      <a:pt x="40" y="750"/>
                    </a:lnTo>
                    <a:lnTo>
                      <a:pt x="42" y="754"/>
                    </a:lnTo>
                    <a:lnTo>
                      <a:pt x="42" y="755"/>
                    </a:lnTo>
                    <a:lnTo>
                      <a:pt x="42" y="761"/>
                    </a:lnTo>
                    <a:lnTo>
                      <a:pt x="42" y="768"/>
                    </a:lnTo>
                    <a:lnTo>
                      <a:pt x="42" y="769"/>
                    </a:lnTo>
                    <a:lnTo>
                      <a:pt x="43" y="771"/>
                    </a:lnTo>
                    <a:lnTo>
                      <a:pt x="45" y="775"/>
                    </a:lnTo>
                    <a:lnTo>
                      <a:pt x="47" y="778"/>
                    </a:lnTo>
                    <a:lnTo>
                      <a:pt x="45" y="785"/>
                    </a:lnTo>
                    <a:lnTo>
                      <a:pt x="45" y="792"/>
                    </a:lnTo>
                    <a:lnTo>
                      <a:pt x="45" y="795"/>
                    </a:lnTo>
                    <a:lnTo>
                      <a:pt x="49" y="799"/>
                    </a:lnTo>
                    <a:lnTo>
                      <a:pt x="52" y="804"/>
                    </a:lnTo>
                    <a:lnTo>
                      <a:pt x="52" y="806"/>
                    </a:lnTo>
                    <a:lnTo>
                      <a:pt x="52" y="809"/>
                    </a:lnTo>
                    <a:lnTo>
                      <a:pt x="47" y="811"/>
                    </a:lnTo>
                    <a:lnTo>
                      <a:pt x="40" y="811"/>
                    </a:lnTo>
                    <a:lnTo>
                      <a:pt x="31" y="811"/>
                    </a:lnTo>
                    <a:lnTo>
                      <a:pt x="29" y="811"/>
                    </a:lnTo>
                    <a:lnTo>
                      <a:pt x="28" y="813"/>
                    </a:lnTo>
                    <a:lnTo>
                      <a:pt x="29" y="816"/>
                    </a:lnTo>
                    <a:lnTo>
                      <a:pt x="31" y="820"/>
                    </a:lnTo>
                    <a:lnTo>
                      <a:pt x="36" y="822"/>
                    </a:lnTo>
                    <a:lnTo>
                      <a:pt x="42" y="823"/>
                    </a:lnTo>
                    <a:lnTo>
                      <a:pt x="50" y="823"/>
                    </a:lnTo>
                    <a:lnTo>
                      <a:pt x="57" y="823"/>
                    </a:lnTo>
                    <a:lnTo>
                      <a:pt x="61" y="827"/>
                    </a:lnTo>
                    <a:lnTo>
                      <a:pt x="62" y="830"/>
                    </a:lnTo>
                    <a:lnTo>
                      <a:pt x="64" y="832"/>
                    </a:lnTo>
                    <a:lnTo>
                      <a:pt x="66" y="834"/>
                    </a:lnTo>
                    <a:lnTo>
                      <a:pt x="69" y="834"/>
                    </a:lnTo>
                    <a:lnTo>
                      <a:pt x="71" y="834"/>
                    </a:lnTo>
                    <a:lnTo>
                      <a:pt x="75" y="835"/>
                    </a:lnTo>
                    <a:lnTo>
                      <a:pt x="76" y="839"/>
                    </a:lnTo>
                    <a:lnTo>
                      <a:pt x="82" y="844"/>
                    </a:lnTo>
                    <a:lnTo>
                      <a:pt x="83" y="849"/>
                    </a:lnTo>
                    <a:lnTo>
                      <a:pt x="85" y="855"/>
                    </a:lnTo>
                    <a:lnTo>
                      <a:pt x="85" y="856"/>
                    </a:lnTo>
                    <a:lnTo>
                      <a:pt x="83" y="858"/>
                    </a:lnTo>
                    <a:lnTo>
                      <a:pt x="82" y="862"/>
                    </a:lnTo>
                    <a:lnTo>
                      <a:pt x="82" y="865"/>
                    </a:lnTo>
                    <a:lnTo>
                      <a:pt x="83" y="869"/>
                    </a:lnTo>
                    <a:lnTo>
                      <a:pt x="87" y="874"/>
                    </a:lnTo>
                    <a:lnTo>
                      <a:pt x="90" y="877"/>
                    </a:lnTo>
                    <a:lnTo>
                      <a:pt x="94" y="877"/>
                    </a:lnTo>
                    <a:lnTo>
                      <a:pt x="97" y="877"/>
                    </a:lnTo>
                    <a:lnTo>
                      <a:pt x="101" y="876"/>
                    </a:lnTo>
                    <a:lnTo>
                      <a:pt x="103" y="876"/>
                    </a:lnTo>
                    <a:lnTo>
                      <a:pt x="104" y="877"/>
                    </a:lnTo>
                    <a:lnTo>
                      <a:pt x="108" y="881"/>
                    </a:lnTo>
                    <a:lnTo>
                      <a:pt x="111" y="884"/>
                    </a:lnTo>
                    <a:lnTo>
                      <a:pt x="120" y="888"/>
                    </a:lnTo>
                    <a:lnTo>
                      <a:pt x="144" y="895"/>
                    </a:lnTo>
                    <a:lnTo>
                      <a:pt x="150" y="893"/>
                    </a:lnTo>
                    <a:lnTo>
                      <a:pt x="157" y="889"/>
                    </a:lnTo>
                    <a:lnTo>
                      <a:pt x="162" y="888"/>
                    </a:lnTo>
                    <a:lnTo>
                      <a:pt x="169" y="882"/>
                    </a:lnTo>
                    <a:lnTo>
                      <a:pt x="176" y="877"/>
                    </a:lnTo>
                    <a:lnTo>
                      <a:pt x="183" y="876"/>
                    </a:lnTo>
                    <a:lnTo>
                      <a:pt x="191" y="872"/>
                    </a:lnTo>
                    <a:lnTo>
                      <a:pt x="200" y="872"/>
                    </a:lnTo>
                    <a:lnTo>
                      <a:pt x="205" y="874"/>
                    </a:lnTo>
                    <a:lnTo>
                      <a:pt x="209" y="877"/>
                    </a:lnTo>
                    <a:lnTo>
                      <a:pt x="212" y="881"/>
                    </a:lnTo>
                    <a:lnTo>
                      <a:pt x="216" y="888"/>
                    </a:lnTo>
                    <a:lnTo>
                      <a:pt x="217" y="889"/>
                    </a:lnTo>
                    <a:lnTo>
                      <a:pt x="221" y="888"/>
                    </a:lnTo>
                    <a:lnTo>
                      <a:pt x="223" y="889"/>
                    </a:lnTo>
                    <a:lnTo>
                      <a:pt x="224" y="893"/>
                    </a:lnTo>
                    <a:lnTo>
                      <a:pt x="226" y="896"/>
                    </a:lnTo>
                    <a:lnTo>
                      <a:pt x="228" y="896"/>
                    </a:lnTo>
                    <a:lnTo>
                      <a:pt x="230" y="895"/>
                    </a:lnTo>
                    <a:lnTo>
                      <a:pt x="233" y="891"/>
                    </a:lnTo>
                    <a:lnTo>
                      <a:pt x="237" y="891"/>
                    </a:lnTo>
                    <a:lnTo>
                      <a:pt x="237" y="893"/>
                    </a:lnTo>
                    <a:lnTo>
                      <a:pt x="238" y="896"/>
                    </a:lnTo>
                    <a:lnTo>
                      <a:pt x="237" y="900"/>
                    </a:lnTo>
                    <a:lnTo>
                      <a:pt x="235" y="905"/>
                    </a:lnTo>
                    <a:lnTo>
                      <a:pt x="233" y="910"/>
                    </a:lnTo>
                    <a:lnTo>
                      <a:pt x="231" y="914"/>
                    </a:lnTo>
                    <a:lnTo>
                      <a:pt x="233" y="919"/>
                    </a:lnTo>
                    <a:lnTo>
                      <a:pt x="231" y="923"/>
                    </a:lnTo>
                    <a:lnTo>
                      <a:pt x="231" y="926"/>
                    </a:lnTo>
                    <a:lnTo>
                      <a:pt x="228" y="929"/>
                    </a:lnTo>
                    <a:lnTo>
                      <a:pt x="223" y="933"/>
                    </a:lnTo>
                    <a:lnTo>
                      <a:pt x="216" y="940"/>
                    </a:lnTo>
                    <a:lnTo>
                      <a:pt x="210" y="945"/>
                    </a:lnTo>
                    <a:lnTo>
                      <a:pt x="209" y="950"/>
                    </a:lnTo>
                    <a:lnTo>
                      <a:pt x="209" y="954"/>
                    </a:lnTo>
                    <a:lnTo>
                      <a:pt x="209" y="957"/>
                    </a:lnTo>
                    <a:lnTo>
                      <a:pt x="207" y="959"/>
                    </a:lnTo>
                    <a:lnTo>
                      <a:pt x="204" y="961"/>
                    </a:lnTo>
                    <a:lnTo>
                      <a:pt x="197" y="963"/>
                    </a:lnTo>
                    <a:lnTo>
                      <a:pt x="190" y="963"/>
                    </a:lnTo>
                    <a:lnTo>
                      <a:pt x="186" y="964"/>
                    </a:lnTo>
                    <a:lnTo>
                      <a:pt x="184" y="966"/>
                    </a:lnTo>
                    <a:lnTo>
                      <a:pt x="186" y="968"/>
                    </a:lnTo>
                    <a:lnTo>
                      <a:pt x="188" y="975"/>
                    </a:lnTo>
                    <a:lnTo>
                      <a:pt x="190" y="978"/>
                    </a:lnTo>
                    <a:lnTo>
                      <a:pt x="188" y="982"/>
                    </a:lnTo>
                    <a:lnTo>
                      <a:pt x="186" y="989"/>
                    </a:lnTo>
                    <a:lnTo>
                      <a:pt x="186" y="992"/>
                    </a:lnTo>
                    <a:lnTo>
                      <a:pt x="188" y="996"/>
                    </a:lnTo>
                    <a:lnTo>
                      <a:pt x="191" y="997"/>
                    </a:lnTo>
                    <a:lnTo>
                      <a:pt x="198" y="1001"/>
                    </a:lnTo>
                    <a:lnTo>
                      <a:pt x="202" y="1003"/>
                    </a:lnTo>
                    <a:lnTo>
                      <a:pt x="202" y="1004"/>
                    </a:lnTo>
                    <a:lnTo>
                      <a:pt x="202" y="1008"/>
                    </a:lnTo>
                    <a:lnTo>
                      <a:pt x="204" y="1011"/>
                    </a:lnTo>
                    <a:lnTo>
                      <a:pt x="207" y="1018"/>
                    </a:lnTo>
                    <a:lnTo>
                      <a:pt x="207" y="1022"/>
                    </a:lnTo>
                    <a:lnTo>
                      <a:pt x="207" y="1025"/>
                    </a:lnTo>
                    <a:lnTo>
                      <a:pt x="205" y="1029"/>
                    </a:lnTo>
                    <a:lnTo>
                      <a:pt x="200" y="1032"/>
                    </a:lnTo>
                    <a:lnTo>
                      <a:pt x="195" y="1036"/>
                    </a:lnTo>
                    <a:lnTo>
                      <a:pt x="191" y="1037"/>
                    </a:lnTo>
                    <a:lnTo>
                      <a:pt x="190" y="1039"/>
                    </a:lnTo>
                    <a:lnTo>
                      <a:pt x="188" y="1039"/>
                    </a:lnTo>
                    <a:lnTo>
                      <a:pt x="183" y="1032"/>
                    </a:lnTo>
                    <a:lnTo>
                      <a:pt x="181" y="1030"/>
                    </a:lnTo>
                    <a:lnTo>
                      <a:pt x="177" y="1029"/>
                    </a:lnTo>
                    <a:lnTo>
                      <a:pt x="172" y="1029"/>
                    </a:lnTo>
                    <a:lnTo>
                      <a:pt x="170" y="1029"/>
                    </a:lnTo>
                    <a:lnTo>
                      <a:pt x="169" y="1030"/>
                    </a:lnTo>
                    <a:lnTo>
                      <a:pt x="169" y="1034"/>
                    </a:lnTo>
                    <a:lnTo>
                      <a:pt x="170" y="1037"/>
                    </a:lnTo>
                    <a:lnTo>
                      <a:pt x="176" y="1046"/>
                    </a:lnTo>
                    <a:lnTo>
                      <a:pt x="179" y="1057"/>
                    </a:lnTo>
                    <a:lnTo>
                      <a:pt x="181" y="1067"/>
                    </a:lnTo>
                    <a:lnTo>
                      <a:pt x="181" y="1079"/>
                    </a:lnTo>
                    <a:lnTo>
                      <a:pt x="181" y="1084"/>
                    </a:lnTo>
                    <a:lnTo>
                      <a:pt x="181" y="1086"/>
                    </a:lnTo>
                    <a:lnTo>
                      <a:pt x="183" y="1086"/>
                    </a:lnTo>
                    <a:lnTo>
                      <a:pt x="186" y="1084"/>
                    </a:lnTo>
                    <a:lnTo>
                      <a:pt x="188" y="1084"/>
                    </a:lnTo>
                    <a:lnTo>
                      <a:pt x="191" y="1083"/>
                    </a:lnTo>
                    <a:lnTo>
                      <a:pt x="195" y="1084"/>
                    </a:lnTo>
                    <a:lnTo>
                      <a:pt x="198" y="1090"/>
                    </a:lnTo>
                    <a:lnTo>
                      <a:pt x="204" y="1097"/>
                    </a:lnTo>
                    <a:lnTo>
                      <a:pt x="207" y="1102"/>
                    </a:lnTo>
                    <a:lnTo>
                      <a:pt x="210" y="1104"/>
                    </a:lnTo>
                    <a:lnTo>
                      <a:pt x="214" y="1104"/>
                    </a:lnTo>
                    <a:lnTo>
                      <a:pt x="217" y="1102"/>
                    </a:lnTo>
                    <a:lnTo>
                      <a:pt x="221" y="1104"/>
                    </a:lnTo>
                    <a:lnTo>
                      <a:pt x="226" y="1107"/>
                    </a:lnTo>
                    <a:lnTo>
                      <a:pt x="237" y="1118"/>
                    </a:lnTo>
                    <a:lnTo>
                      <a:pt x="247" y="1124"/>
                    </a:lnTo>
                    <a:lnTo>
                      <a:pt x="256" y="1131"/>
                    </a:lnTo>
                    <a:lnTo>
                      <a:pt x="259" y="1137"/>
                    </a:lnTo>
                    <a:lnTo>
                      <a:pt x="263" y="1144"/>
                    </a:lnTo>
                    <a:lnTo>
                      <a:pt x="266" y="1145"/>
                    </a:lnTo>
                    <a:lnTo>
                      <a:pt x="268" y="1144"/>
                    </a:lnTo>
                    <a:lnTo>
                      <a:pt x="270" y="1140"/>
                    </a:lnTo>
                    <a:lnTo>
                      <a:pt x="271" y="1135"/>
                    </a:lnTo>
                    <a:lnTo>
                      <a:pt x="275" y="1131"/>
                    </a:lnTo>
                    <a:lnTo>
                      <a:pt x="280" y="1128"/>
                    </a:lnTo>
                    <a:lnTo>
                      <a:pt x="289" y="1128"/>
                    </a:lnTo>
                    <a:lnTo>
                      <a:pt x="294" y="1130"/>
                    </a:lnTo>
                    <a:lnTo>
                      <a:pt x="298" y="1131"/>
                    </a:lnTo>
                    <a:lnTo>
                      <a:pt x="299" y="1135"/>
                    </a:lnTo>
                    <a:lnTo>
                      <a:pt x="299" y="1137"/>
                    </a:lnTo>
                    <a:lnTo>
                      <a:pt x="299" y="1142"/>
                    </a:lnTo>
                    <a:lnTo>
                      <a:pt x="301" y="1144"/>
                    </a:lnTo>
                    <a:lnTo>
                      <a:pt x="306" y="1145"/>
                    </a:lnTo>
                    <a:lnTo>
                      <a:pt x="310" y="1147"/>
                    </a:lnTo>
                    <a:lnTo>
                      <a:pt x="313" y="1151"/>
                    </a:lnTo>
                    <a:lnTo>
                      <a:pt x="318" y="1156"/>
                    </a:lnTo>
                    <a:lnTo>
                      <a:pt x="322" y="1159"/>
                    </a:lnTo>
                    <a:lnTo>
                      <a:pt x="325" y="1161"/>
                    </a:lnTo>
                    <a:lnTo>
                      <a:pt x="331" y="1163"/>
                    </a:lnTo>
                    <a:lnTo>
                      <a:pt x="334" y="1163"/>
                    </a:lnTo>
                    <a:lnTo>
                      <a:pt x="338" y="1166"/>
                    </a:lnTo>
                    <a:lnTo>
                      <a:pt x="345" y="1173"/>
                    </a:lnTo>
                    <a:lnTo>
                      <a:pt x="350" y="1180"/>
                    </a:lnTo>
                    <a:lnTo>
                      <a:pt x="352" y="1182"/>
                    </a:lnTo>
                    <a:lnTo>
                      <a:pt x="355" y="1182"/>
                    </a:lnTo>
                    <a:lnTo>
                      <a:pt x="362" y="1180"/>
                    </a:lnTo>
                    <a:lnTo>
                      <a:pt x="367" y="1178"/>
                    </a:lnTo>
                    <a:lnTo>
                      <a:pt x="369" y="1180"/>
                    </a:lnTo>
                    <a:lnTo>
                      <a:pt x="371" y="1182"/>
                    </a:lnTo>
                    <a:lnTo>
                      <a:pt x="372" y="1187"/>
                    </a:lnTo>
                    <a:lnTo>
                      <a:pt x="372" y="1192"/>
                    </a:lnTo>
                    <a:lnTo>
                      <a:pt x="376" y="1198"/>
                    </a:lnTo>
                    <a:lnTo>
                      <a:pt x="385" y="1206"/>
                    </a:lnTo>
                    <a:lnTo>
                      <a:pt x="393" y="1212"/>
                    </a:lnTo>
                    <a:lnTo>
                      <a:pt x="397" y="1212"/>
                    </a:lnTo>
                    <a:lnTo>
                      <a:pt x="400" y="1212"/>
                    </a:lnTo>
                    <a:lnTo>
                      <a:pt x="404" y="1208"/>
                    </a:lnTo>
                    <a:lnTo>
                      <a:pt x="405" y="1208"/>
                    </a:lnTo>
                    <a:lnTo>
                      <a:pt x="405" y="1210"/>
                    </a:lnTo>
                    <a:lnTo>
                      <a:pt x="404" y="1217"/>
                    </a:lnTo>
                    <a:lnTo>
                      <a:pt x="402" y="1222"/>
                    </a:lnTo>
                    <a:lnTo>
                      <a:pt x="404" y="1224"/>
                    </a:lnTo>
                    <a:lnTo>
                      <a:pt x="405" y="1224"/>
                    </a:lnTo>
                    <a:lnTo>
                      <a:pt x="411" y="1224"/>
                    </a:lnTo>
                    <a:lnTo>
                      <a:pt x="418" y="1222"/>
                    </a:lnTo>
                    <a:lnTo>
                      <a:pt x="421" y="1224"/>
                    </a:lnTo>
                    <a:lnTo>
                      <a:pt x="425" y="1225"/>
                    </a:lnTo>
                    <a:lnTo>
                      <a:pt x="428" y="1232"/>
                    </a:lnTo>
                    <a:lnTo>
                      <a:pt x="432" y="1239"/>
                    </a:lnTo>
                    <a:lnTo>
                      <a:pt x="433" y="1241"/>
                    </a:lnTo>
                    <a:lnTo>
                      <a:pt x="435" y="1241"/>
                    </a:lnTo>
                    <a:lnTo>
                      <a:pt x="437" y="1241"/>
                    </a:lnTo>
                    <a:lnTo>
                      <a:pt x="439" y="1239"/>
                    </a:lnTo>
                    <a:lnTo>
                      <a:pt x="439" y="1232"/>
                    </a:lnTo>
                    <a:lnTo>
                      <a:pt x="439" y="1229"/>
                    </a:lnTo>
                    <a:lnTo>
                      <a:pt x="442" y="1232"/>
                    </a:lnTo>
                    <a:lnTo>
                      <a:pt x="446" y="1239"/>
                    </a:lnTo>
                    <a:lnTo>
                      <a:pt x="449" y="1241"/>
                    </a:lnTo>
                    <a:lnTo>
                      <a:pt x="453" y="1239"/>
                    </a:lnTo>
                    <a:lnTo>
                      <a:pt x="454" y="1234"/>
                    </a:lnTo>
                    <a:lnTo>
                      <a:pt x="456" y="1232"/>
                    </a:lnTo>
                    <a:lnTo>
                      <a:pt x="459" y="1232"/>
                    </a:lnTo>
                    <a:lnTo>
                      <a:pt x="466" y="1238"/>
                    </a:lnTo>
                    <a:lnTo>
                      <a:pt x="475" y="1243"/>
                    </a:lnTo>
                    <a:lnTo>
                      <a:pt x="479" y="1245"/>
                    </a:lnTo>
                    <a:lnTo>
                      <a:pt x="482" y="1245"/>
                    </a:lnTo>
                    <a:lnTo>
                      <a:pt x="489" y="1243"/>
                    </a:lnTo>
                    <a:lnTo>
                      <a:pt x="493" y="1245"/>
                    </a:lnTo>
                    <a:lnTo>
                      <a:pt x="494" y="1246"/>
                    </a:lnTo>
                    <a:lnTo>
                      <a:pt x="498" y="1245"/>
                    </a:lnTo>
                    <a:lnTo>
                      <a:pt x="501" y="1241"/>
                    </a:lnTo>
                    <a:lnTo>
                      <a:pt x="505" y="1241"/>
                    </a:lnTo>
                    <a:lnTo>
                      <a:pt x="510" y="1243"/>
                    </a:lnTo>
                    <a:lnTo>
                      <a:pt x="522" y="1236"/>
                    </a:lnTo>
                    <a:lnTo>
                      <a:pt x="531" y="1234"/>
                    </a:lnTo>
                    <a:lnTo>
                      <a:pt x="533" y="1234"/>
                    </a:lnTo>
                    <a:lnTo>
                      <a:pt x="534" y="1236"/>
                    </a:lnTo>
                    <a:lnTo>
                      <a:pt x="536" y="1239"/>
                    </a:lnTo>
                    <a:lnTo>
                      <a:pt x="534" y="1253"/>
                    </a:lnTo>
                    <a:lnTo>
                      <a:pt x="534" y="1260"/>
                    </a:lnTo>
                    <a:lnTo>
                      <a:pt x="536" y="1267"/>
                    </a:lnTo>
                    <a:lnTo>
                      <a:pt x="540" y="1260"/>
                    </a:lnTo>
                    <a:lnTo>
                      <a:pt x="541" y="1259"/>
                    </a:lnTo>
                    <a:lnTo>
                      <a:pt x="545" y="1257"/>
                    </a:lnTo>
                    <a:lnTo>
                      <a:pt x="547" y="1250"/>
                    </a:lnTo>
                    <a:lnTo>
                      <a:pt x="548" y="1245"/>
                    </a:lnTo>
                    <a:lnTo>
                      <a:pt x="552" y="1241"/>
                    </a:lnTo>
                    <a:lnTo>
                      <a:pt x="555" y="1239"/>
                    </a:lnTo>
                    <a:lnTo>
                      <a:pt x="560" y="1232"/>
                    </a:lnTo>
                    <a:lnTo>
                      <a:pt x="564" y="1227"/>
                    </a:lnTo>
                    <a:lnTo>
                      <a:pt x="569" y="1224"/>
                    </a:lnTo>
                    <a:lnTo>
                      <a:pt x="574" y="1224"/>
                    </a:lnTo>
                    <a:lnTo>
                      <a:pt x="580" y="1222"/>
                    </a:lnTo>
                    <a:lnTo>
                      <a:pt x="585" y="1224"/>
                    </a:lnTo>
                    <a:lnTo>
                      <a:pt x="588" y="1225"/>
                    </a:lnTo>
                    <a:lnTo>
                      <a:pt x="590" y="1227"/>
                    </a:lnTo>
                    <a:lnTo>
                      <a:pt x="590" y="1231"/>
                    </a:lnTo>
                    <a:lnTo>
                      <a:pt x="588" y="1232"/>
                    </a:lnTo>
                    <a:lnTo>
                      <a:pt x="590" y="1234"/>
                    </a:lnTo>
                    <a:lnTo>
                      <a:pt x="595" y="1234"/>
                    </a:lnTo>
                    <a:lnTo>
                      <a:pt x="604" y="1234"/>
                    </a:lnTo>
                    <a:lnTo>
                      <a:pt x="609" y="1236"/>
                    </a:lnTo>
                    <a:lnTo>
                      <a:pt x="613" y="1236"/>
                    </a:lnTo>
                    <a:lnTo>
                      <a:pt x="616" y="1234"/>
                    </a:lnTo>
                    <a:lnTo>
                      <a:pt x="618" y="1232"/>
                    </a:lnTo>
                    <a:lnTo>
                      <a:pt x="621" y="1232"/>
                    </a:lnTo>
                    <a:lnTo>
                      <a:pt x="630" y="1238"/>
                    </a:lnTo>
                    <a:lnTo>
                      <a:pt x="634" y="1241"/>
                    </a:lnTo>
                    <a:lnTo>
                      <a:pt x="632" y="1246"/>
                    </a:lnTo>
                    <a:lnTo>
                      <a:pt x="648" y="1248"/>
                    </a:lnTo>
                    <a:lnTo>
                      <a:pt x="660" y="1245"/>
                    </a:lnTo>
                    <a:lnTo>
                      <a:pt x="665" y="1243"/>
                    </a:lnTo>
                    <a:lnTo>
                      <a:pt x="668" y="1241"/>
                    </a:lnTo>
                    <a:lnTo>
                      <a:pt x="670" y="1238"/>
                    </a:lnTo>
                    <a:lnTo>
                      <a:pt x="670" y="1234"/>
                    </a:lnTo>
                    <a:lnTo>
                      <a:pt x="670" y="1231"/>
                    </a:lnTo>
                    <a:lnTo>
                      <a:pt x="672" y="1229"/>
                    </a:lnTo>
                    <a:lnTo>
                      <a:pt x="677" y="1225"/>
                    </a:lnTo>
                    <a:lnTo>
                      <a:pt x="682" y="1222"/>
                    </a:lnTo>
                    <a:lnTo>
                      <a:pt x="684" y="1219"/>
                    </a:lnTo>
                    <a:lnTo>
                      <a:pt x="686" y="1215"/>
                    </a:lnTo>
                    <a:lnTo>
                      <a:pt x="688" y="1210"/>
                    </a:lnTo>
                    <a:lnTo>
                      <a:pt x="691" y="1208"/>
                    </a:lnTo>
                    <a:lnTo>
                      <a:pt x="698" y="1206"/>
                    </a:lnTo>
                    <a:lnTo>
                      <a:pt x="707" y="1203"/>
                    </a:lnTo>
                    <a:lnTo>
                      <a:pt x="712" y="1201"/>
                    </a:lnTo>
                    <a:lnTo>
                      <a:pt x="715" y="1196"/>
                    </a:lnTo>
                    <a:lnTo>
                      <a:pt x="724" y="1187"/>
                    </a:lnTo>
                    <a:lnTo>
                      <a:pt x="731" y="1180"/>
                    </a:lnTo>
                    <a:lnTo>
                      <a:pt x="735" y="1180"/>
                    </a:lnTo>
                    <a:lnTo>
                      <a:pt x="738" y="1178"/>
                    </a:lnTo>
                    <a:lnTo>
                      <a:pt x="742" y="1180"/>
                    </a:lnTo>
                    <a:lnTo>
                      <a:pt x="745" y="1182"/>
                    </a:lnTo>
                    <a:lnTo>
                      <a:pt x="754" y="1187"/>
                    </a:lnTo>
                    <a:lnTo>
                      <a:pt x="761" y="1189"/>
                    </a:lnTo>
                    <a:lnTo>
                      <a:pt x="766" y="1187"/>
                    </a:lnTo>
                    <a:lnTo>
                      <a:pt x="769" y="1184"/>
                    </a:lnTo>
                    <a:lnTo>
                      <a:pt x="775" y="1177"/>
                    </a:lnTo>
                    <a:lnTo>
                      <a:pt x="780" y="1173"/>
                    </a:lnTo>
                    <a:lnTo>
                      <a:pt x="787" y="1171"/>
                    </a:lnTo>
                    <a:lnTo>
                      <a:pt x="790" y="1173"/>
                    </a:lnTo>
                    <a:lnTo>
                      <a:pt x="792" y="1175"/>
                    </a:lnTo>
                    <a:lnTo>
                      <a:pt x="794" y="1178"/>
                    </a:lnTo>
                    <a:lnTo>
                      <a:pt x="796" y="1178"/>
                    </a:lnTo>
                    <a:lnTo>
                      <a:pt x="797" y="1178"/>
                    </a:lnTo>
                    <a:lnTo>
                      <a:pt x="799" y="1178"/>
                    </a:lnTo>
                    <a:lnTo>
                      <a:pt x="799" y="1180"/>
                    </a:lnTo>
                    <a:lnTo>
                      <a:pt x="796" y="1185"/>
                    </a:lnTo>
                    <a:lnTo>
                      <a:pt x="792" y="1192"/>
                    </a:lnTo>
                    <a:lnTo>
                      <a:pt x="794" y="1192"/>
                    </a:lnTo>
                    <a:lnTo>
                      <a:pt x="801" y="1192"/>
                    </a:lnTo>
                    <a:lnTo>
                      <a:pt x="804" y="1192"/>
                    </a:lnTo>
                    <a:lnTo>
                      <a:pt x="806" y="1196"/>
                    </a:lnTo>
                    <a:lnTo>
                      <a:pt x="806" y="1203"/>
                    </a:lnTo>
                    <a:lnTo>
                      <a:pt x="804" y="1208"/>
                    </a:lnTo>
                    <a:lnTo>
                      <a:pt x="797" y="1215"/>
                    </a:lnTo>
                    <a:lnTo>
                      <a:pt x="794" y="1217"/>
                    </a:lnTo>
                    <a:lnTo>
                      <a:pt x="794" y="1219"/>
                    </a:lnTo>
                    <a:lnTo>
                      <a:pt x="802" y="1219"/>
                    </a:lnTo>
                    <a:lnTo>
                      <a:pt x="816" y="1219"/>
                    </a:lnTo>
                    <a:lnTo>
                      <a:pt x="823" y="1220"/>
                    </a:lnTo>
                    <a:lnTo>
                      <a:pt x="829" y="1224"/>
                    </a:lnTo>
                    <a:lnTo>
                      <a:pt x="832" y="1227"/>
                    </a:lnTo>
                    <a:lnTo>
                      <a:pt x="836" y="1220"/>
                    </a:lnTo>
                    <a:lnTo>
                      <a:pt x="837" y="1215"/>
                    </a:lnTo>
                    <a:lnTo>
                      <a:pt x="839" y="1213"/>
                    </a:lnTo>
                    <a:lnTo>
                      <a:pt x="843" y="1213"/>
                    </a:lnTo>
                    <a:lnTo>
                      <a:pt x="846" y="1215"/>
                    </a:lnTo>
                    <a:lnTo>
                      <a:pt x="851" y="1219"/>
                    </a:lnTo>
                    <a:lnTo>
                      <a:pt x="856" y="1225"/>
                    </a:lnTo>
                    <a:lnTo>
                      <a:pt x="860" y="1232"/>
                    </a:lnTo>
                    <a:lnTo>
                      <a:pt x="862" y="1238"/>
                    </a:lnTo>
                    <a:lnTo>
                      <a:pt x="863" y="1245"/>
                    </a:lnTo>
                    <a:lnTo>
                      <a:pt x="865" y="1253"/>
                    </a:lnTo>
                    <a:lnTo>
                      <a:pt x="867" y="1253"/>
                    </a:lnTo>
                    <a:lnTo>
                      <a:pt x="869" y="1253"/>
                    </a:lnTo>
                    <a:lnTo>
                      <a:pt x="872" y="1252"/>
                    </a:lnTo>
                    <a:lnTo>
                      <a:pt x="876" y="1252"/>
                    </a:lnTo>
                    <a:lnTo>
                      <a:pt x="877" y="1253"/>
                    </a:lnTo>
                    <a:lnTo>
                      <a:pt x="881" y="1255"/>
                    </a:lnTo>
                    <a:lnTo>
                      <a:pt x="883" y="1264"/>
                    </a:lnTo>
                    <a:lnTo>
                      <a:pt x="881" y="1267"/>
                    </a:lnTo>
                    <a:lnTo>
                      <a:pt x="879" y="1271"/>
                    </a:lnTo>
                    <a:lnTo>
                      <a:pt x="879" y="1274"/>
                    </a:lnTo>
                    <a:lnTo>
                      <a:pt x="879" y="1276"/>
                    </a:lnTo>
                    <a:lnTo>
                      <a:pt x="881" y="1281"/>
                    </a:lnTo>
                    <a:lnTo>
                      <a:pt x="883" y="1290"/>
                    </a:lnTo>
                    <a:lnTo>
                      <a:pt x="883" y="1297"/>
                    </a:lnTo>
                    <a:lnTo>
                      <a:pt x="881" y="1304"/>
                    </a:lnTo>
                    <a:lnTo>
                      <a:pt x="879" y="1311"/>
                    </a:lnTo>
                    <a:lnTo>
                      <a:pt x="879" y="1318"/>
                    </a:lnTo>
                    <a:lnTo>
                      <a:pt x="881" y="1326"/>
                    </a:lnTo>
                    <a:lnTo>
                      <a:pt x="881" y="1332"/>
                    </a:lnTo>
                    <a:lnTo>
                      <a:pt x="881" y="1333"/>
                    </a:lnTo>
                    <a:lnTo>
                      <a:pt x="877" y="1335"/>
                    </a:lnTo>
                    <a:lnTo>
                      <a:pt x="874" y="1335"/>
                    </a:lnTo>
                    <a:lnTo>
                      <a:pt x="872" y="1337"/>
                    </a:lnTo>
                    <a:lnTo>
                      <a:pt x="872" y="1342"/>
                    </a:lnTo>
                    <a:lnTo>
                      <a:pt x="870" y="1346"/>
                    </a:lnTo>
                    <a:lnTo>
                      <a:pt x="869" y="1346"/>
                    </a:lnTo>
                    <a:lnTo>
                      <a:pt x="865" y="1346"/>
                    </a:lnTo>
                    <a:lnTo>
                      <a:pt x="863" y="1346"/>
                    </a:lnTo>
                    <a:lnTo>
                      <a:pt x="862" y="1346"/>
                    </a:lnTo>
                    <a:lnTo>
                      <a:pt x="860" y="1351"/>
                    </a:lnTo>
                    <a:lnTo>
                      <a:pt x="856" y="1356"/>
                    </a:lnTo>
                    <a:lnTo>
                      <a:pt x="855" y="1358"/>
                    </a:lnTo>
                    <a:lnTo>
                      <a:pt x="851" y="1360"/>
                    </a:lnTo>
                    <a:lnTo>
                      <a:pt x="848" y="1361"/>
                    </a:lnTo>
                    <a:lnTo>
                      <a:pt x="846" y="1363"/>
                    </a:lnTo>
                    <a:lnTo>
                      <a:pt x="846" y="1370"/>
                    </a:lnTo>
                    <a:lnTo>
                      <a:pt x="848" y="1375"/>
                    </a:lnTo>
                    <a:lnTo>
                      <a:pt x="846" y="1379"/>
                    </a:lnTo>
                    <a:lnTo>
                      <a:pt x="844" y="1380"/>
                    </a:lnTo>
                    <a:lnTo>
                      <a:pt x="839" y="1382"/>
                    </a:lnTo>
                    <a:lnTo>
                      <a:pt x="837" y="1386"/>
                    </a:lnTo>
                    <a:lnTo>
                      <a:pt x="839" y="1389"/>
                    </a:lnTo>
                    <a:lnTo>
                      <a:pt x="841" y="1394"/>
                    </a:lnTo>
                    <a:lnTo>
                      <a:pt x="846" y="1401"/>
                    </a:lnTo>
                    <a:lnTo>
                      <a:pt x="846" y="1405"/>
                    </a:lnTo>
                    <a:lnTo>
                      <a:pt x="846" y="1408"/>
                    </a:lnTo>
                    <a:lnTo>
                      <a:pt x="841" y="1415"/>
                    </a:lnTo>
                    <a:lnTo>
                      <a:pt x="841" y="1419"/>
                    </a:lnTo>
                    <a:lnTo>
                      <a:pt x="843" y="1420"/>
                    </a:lnTo>
                    <a:lnTo>
                      <a:pt x="844" y="1420"/>
                    </a:lnTo>
                    <a:lnTo>
                      <a:pt x="851" y="1415"/>
                    </a:lnTo>
                    <a:lnTo>
                      <a:pt x="856" y="1412"/>
                    </a:lnTo>
                    <a:lnTo>
                      <a:pt x="860" y="1410"/>
                    </a:lnTo>
                    <a:lnTo>
                      <a:pt x="867" y="1410"/>
                    </a:lnTo>
                    <a:lnTo>
                      <a:pt x="874" y="1412"/>
                    </a:lnTo>
                    <a:lnTo>
                      <a:pt x="877" y="1412"/>
                    </a:lnTo>
                    <a:lnTo>
                      <a:pt x="881" y="1410"/>
                    </a:lnTo>
                    <a:lnTo>
                      <a:pt x="884" y="1408"/>
                    </a:lnTo>
                    <a:lnTo>
                      <a:pt x="884" y="1410"/>
                    </a:lnTo>
                    <a:lnTo>
                      <a:pt x="883" y="1414"/>
                    </a:lnTo>
                    <a:lnTo>
                      <a:pt x="881" y="1422"/>
                    </a:lnTo>
                    <a:lnTo>
                      <a:pt x="881" y="1426"/>
                    </a:lnTo>
                    <a:lnTo>
                      <a:pt x="881" y="1431"/>
                    </a:lnTo>
                    <a:lnTo>
                      <a:pt x="884" y="1440"/>
                    </a:lnTo>
                    <a:lnTo>
                      <a:pt x="886" y="1447"/>
                    </a:lnTo>
                    <a:lnTo>
                      <a:pt x="886" y="1450"/>
                    </a:lnTo>
                    <a:lnTo>
                      <a:pt x="890" y="1452"/>
                    </a:lnTo>
                    <a:lnTo>
                      <a:pt x="893" y="1454"/>
                    </a:lnTo>
                    <a:lnTo>
                      <a:pt x="898" y="1454"/>
                    </a:lnTo>
                    <a:lnTo>
                      <a:pt x="909" y="1455"/>
                    </a:lnTo>
                    <a:lnTo>
                      <a:pt x="910" y="1455"/>
                    </a:lnTo>
                    <a:lnTo>
                      <a:pt x="910" y="1457"/>
                    </a:lnTo>
                    <a:lnTo>
                      <a:pt x="905" y="1462"/>
                    </a:lnTo>
                    <a:lnTo>
                      <a:pt x="903" y="1464"/>
                    </a:lnTo>
                    <a:lnTo>
                      <a:pt x="902" y="1467"/>
                    </a:lnTo>
                    <a:lnTo>
                      <a:pt x="902" y="1473"/>
                    </a:lnTo>
                    <a:lnTo>
                      <a:pt x="903" y="1476"/>
                    </a:lnTo>
                    <a:lnTo>
                      <a:pt x="903" y="1480"/>
                    </a:lnTo>
                    <a:lnTo>
                      <a:pt x="898" y="1488"/>
                    </a:lnTo>
                    <a:lnTo>
                      <a:pt x="897" y="1492"/>
                    </a:lnTo>
                    <a:lnTo>
                      <a:pt x="897" y="1495"/>
                    </a:lnTo>
                    <a:lnTo>
                      <a:pt x="898" y="1497"/>
                    </a:lnTo>
                    <a:lnTo>
                      <a:pt x="902" y="1497"/>
                    </a:lnTo>
                    <a:lnTo>
                      <a:pt x="910" y="1499"/>
                    </a:lnTo>
                    <a:lnTo>
                      <a:pt x="919" y="1501"/>
                    </a:lnTo>
                    <a:lnTo>
                      <a:pt x="924" y="1504"/>
                    </a:lnTo>
                    <a:lnTo>
                      <a:pt x="924" y="1509"/>
                    </a:lnTo>
                    <a:lnTo>
                      <a:pt x="924" y="1513"/>
                    </a:lnTo>
                    <a:lnTo>
                      <a:pt x="926" y="1516"/>
                    </a:lnTo>
                    <a:lnTo>
                      <a:pt x="930" y="1520"/>
                    </a:lnTo>
                    <a:lnTo>
                      <a:pt x="930" y="1525"/>
                    </a:lnTo>
                    <a:lnTo>
                      <a:pt x="931" y="1528"/>
                    </a:lnTo>
                    <a:lnTo>
                      <a:pt x="933" y="1528"/>
                    </a:lnTo>
                    <a:lnTo>
                      <a:pt x="935" y="1527"/>
                    </a:lnTo>
                    <a:lnTo>
                      <a:pt x="937" y="1527"/>
                    </a:lnTo>
                    <a:lnTo>
                      <a:pt x="938" y="1527"/>
                    </a:lnTo>
                    <a:lnTo>
                      <a:pt x="942" y="1528"/>
                    </a:lnTo>
                    <a:lnTo>
                      <a:pt x="944" y="1528"/>
                    </a:lnTo>
                    <a:lnTo>
                      <a:pt x="945" y="1527"/>
                    </a:lnTo>
                    <a:lnTo>
                      <a:pt x="949" y="1525"/>
                    </a:lnTo>
                    <a:lnTo>
                      <a:pt x="952" y="1521"/>
                    </a:lnTo>
                    <a:lnTo>
                      <a:pt x="959" y="1514"/>
                    </a:lnTo>
                    <a:lnTo>
                      <a:pt x="963" y="1513"/>
                    </a:lnTo>
                    <a:lnTo>
                      <a:pt x="964" y="1514"/>
                    </a:lnTo>
                    <a:lnTo>
                      <a:pt x="966" y="1518"/>
                    </a:lnTo>
                    <a:lnTo>
                      <a:pt x="966" y="1525"/>
                    </a:lnTo>
                    <a:lnTo>
                      <a:pt x="968" y="1532"/>
                    </a:lnTo>
                    <a:lnTo>
                      <a:pt x="970" y="1537"/>
                    </a:lnTo>
                    <a:lnTo>
                      <a:pt x="971" y="1539"/>
                    </a:lnTo>
                    <a:lnTo>
                      <a:pt x="973" y="1539"/>
                    </a:lnTo>
                    <a:lnTo>
                      <a:pt x="978" y="1537"/>
                    </a:lnTo>
                    <a:lnTo>
                      <a:pt x="980" y="1535"/>
                    </a:lnTo>
                    <a:lnTo>
                      <a:pt x="984" y="1537"/>
                    </a:lnTo>
                    <a:lnTo>
                      <a:pt x="987" y="1541"/>
                    </a:lnTo>
                    <a:lnTo>
                      <a:pt x="989" y="1539"/>
                    </a:lnTo>
                    <a:lnTo>
                      <a:pt x="991" y="1537"/>
                    </a:lnTo>
                    <a:lnTo>
                      <a:pt x="987" y="1530"/>
                    </a:lnTo>
                    <a:lnTo>
                      <a:pt x="987" y="1527"/>
                    </a:lnTo>
                    <a:lnTo>
                      <a:pt x="989" y="1523"/>
                    </a:lnTo>
                    <a:lnTo>
                      <a:pt x="989" y="1516"/>
                    </a:lnTo>
                    <a:lnTo>
                      <a:pt x="984" y="1502"/>
                    </a:lnTo>
                    <a:lnTo>
                      <a:pt x="982" y="1495"/>
                    </a:lnTo>
                    <a:lnTo>
                      <a:pt x="982" y="1492"/>
                    </a:lnTo>
                    <a:lnTo>
                      <a:pt x="982" y="1488"/>
                    </a:lnTo>
                    <a:lnTo>
                      <a:pt x="985" y="1485"/>
                    </a:lnTo>
                    <a:lnTo>
                      <a:pt x="989" y="1485"/>
                    </a:lnTo>
                    <a:lnTo>
                      <a:pt x="992" y="1483"/>
                    </a:lnTo>
                    <a:lnTo>
                      <a:pt x="1001" y="1487"/>
                    </a:lnTo>
                    <a:lnTo>
                      <a:pt x="1004" y="1485"/>
                    </a:lnTo>
                    <a:lnTo>
                      <a:pt x="1006" y="1483"/>
                    </a:lnTo>
                    <a:lnTo>
                      <a:pt x="1010" y="1476"/>
                    </a:lnTo>
                    <a:lnTo>
                      <a:pt x="1013" y="1473"/>
                    </a:lnTo>
                    <a:lnTo>
                      <a:pt x="1017" y="1471"/>
                    </a:lnTo>
                    <a:lnTo>
                      <a:pt x="1020" y="1473"/>
                    </a:lnTo>
                    <a:lnTo>
                      <a:pt x="1025" y="1476"/>
                    </a:lnTo>
                    <a:lnTo>
                      <a:pt x="1027" y="1480"/>
                    </a:lnTo>
                    <a:lnTo>
                      <a:pt x="1029" y="1483"/>
                    </a:lnTo>
                    <a:lnTo>
                      <a:pt x="1031" y="1485"/>
                    </a:lnTo>
                    <a:lnTo>
                      <a:pt x="1034" y="1483"/>
                    </a:lnTo>
                    <a:lnTo>
                      <a:pt x="1036" y="1481"/>
                    </a:lnTo>
                    <a:lnTo>
                      <a:pt x="1039" y="1474"/>
                    </a:lnTo>
                    <a:lnTo>
                      <a:pt x="1043" y="1469"/>
                    </a:lnTo>
                    <a:lnTo>
                      <a:pt x="1045" y="1469"/>
                    </a:lnTo>
                    <a:lnTo>
                      <a:pt x="1046" y="1471"/>
                    </a:lnTo>
                    <a:lnTo>
                      <a:pt x="1050" y="1474"/>
                    </a:lnTo>
                    <a:lnTo>
                      <a:pt x="1051" y="1474"/>
                    </a:lnTo>
                    <a:lnTo>
                      <a:pt x="1053" y="1471"/>
                    </a:lnTo>
                    <a:lnTo>
                      <a:pt x="1055" y="1471"/>
                    </a:lnTo>
                    <a:lnTo>
                      <a:pt x="1060" y="1476"/>
                    </a:lnTo>
                    <a:lnTo>
                      <a:pt x="1064" y="1480"/>
                    </a:lnTo>
                    <a:lnTo>
                      <a:pt x="1064" y="1481"/>
                    </a:lnTo>
                    <a:lnTo>
                      <a:pt x="1065" y="1481"/>
                    </a:lnTo>
                    <a:lnTo>
                      <a:pt x="1067" y="1474"/>
                    </a:lnTo>
                    <a:lnTo>
                      <a:pt x="1069" y="1467"/>
                    </a:lnTo>
                    <a:lnTo>
                      <a:pt x="1071" y="1466"/>
                    </a:lnTo>
                    <a:lnTo>
                      <a:pt x="1074" y="1467"/>
                    </a:lnTo>
                    <a:lnTo>
                      <a:pt x="1076" y="1471"/>
                    </a:lnTo>
                    <a:lnTo>
                      <a:pt x="1079" y="1473"/>
                    </a:lnTo>
                    <a:lnTo>
                      <a:pt x="1081" y="1473"/>
                    </a:lnTo>
                    <a:lnTo>
                      <a:pt x="1088" y="1469"/>
                    </a:lnTo>
                    <a:lnTo>
                      <a:pt x="1093" y="1464"/>
                    </a:lnTo>
                    <a:lnTo>
                      <a:pt x="1095" y="1462"/>
                    </a:lnTo>
                    <a:lnTo>
                      <a:pt x="1095" y="1459"/>
                    </a:lnTo>
                    <a:lnTo>
                      <a:pt x="1093" y="1455"/>
                    </a:lnTo>
                    <a:lnTo>
                      <a:pt x="1097" y="1454"/>
                    </a:lnTo>
                    <a:lnTo>
                      <a:pt x="1102" y="1450"/>
                    </a:lnTo>
                    <a:lnTo>
                      <a:pt x="1111" y="1443"/>
                    </a:lnTo>
                    <a:lnTo>
                      <a:pt x="1112" y="1443"/>
                    </a:lnTo>
                    <a:lnTo>
                      <a:pt x="1114" y="1445"/>
                    </a:lnTo>
                    <a:lnTo>
                      <a:pt x="1119" y="1452"/>
                    </a:lnTo>
                    <a:lnTo>
                      <a:pt x="1126" y="1461"/>
                    </a:lnTo>
                    <a:lnTo>
                      <a:pt x="1132" y="1462"/>
                    </a:lnTo>
                    <a:lnTo>
                      <a:pt x="1137" y="1462"/>
                    </a:lnTo>
                    <a:lnTo>
                      <a:pt x="1142" y="1461"/>
                    </a:lnTo>
                    <a:lnTo>
                      <a:pt x="1146" y="1462"/>
                    </a:lnTo>
                    <a:lnTo>
                      <a:pt x="1147" y="1466"/>
                    </a:lnTo>
                    <a:lnTo>
                      <a:pt x="1152" y="1466"/>
                    </a:lnTo>
                    <a:lnTo>
                      <a:pt x="1159" y="1464"/>
                    </a:lnTo>
                    <a:lnTo>
                      <a:pt x="1163" y="1466"/>
                    </a:lnTo>
                    <a:lnTo>
                      <a:pt x="1165" y="1467"/>
                    </a:lnTo>
                    <a:lnTo>
                      <a:pt x="1165" y="1469"/>
                    </a:lnTo>
                    <a:lnTo>
                      <a:pt x="1161" y="1476"/>
                    </a:lnTo>
                    <a:lnTo>
                      <a:pt x="1156" y="1483"/>
                    </a:lnTo>
                    <a:lnTo>
                      <a:pt x="1156" y="1488"/>
                    </a:lnTo>
                    <a:lnTo>
                      <a:pt x="1159" y="1492"/>
                    </a:lnTo>
                    <a:lnTo>
                      <a:pt x="1159" y="1497"/>
                    </a:lnTo>
                    <a:lnTo>
                      <a:pt x="1161" y="1501"/>
                    </a:lnTo>
                    <a:lnTo>
                      <a:pt x="1161" y="1502"/>
                    </a:lnTo>
                    <a:lnTo>
                      <a:pt x="1165" y="1504"/>
                    </a:lnTo>
                    <a:lnTo>
                      <a:pt x="1170" y="1506"/>
                    </a:lnTo>
                    <a:lnTo>
                      <a:pt x="1173" y="1509"/>
                    </a:lnTo>
                    <a:lnTo>
                      <a:pt x="1175" y="1514"/>
                    </a:lnTo>
                    <a:lnTo>
                      <a:pt x="1179" y="1516"/>
                    </a:lnTo>
                    <a:lnTo>
                      <a:pt x="1182" y="1516"/>
                    </a:lnTo>
                    <a:lnTo>
                      <a:pt x="1186" y="1518"/>
                    </a:lnTo>
                    <a:lnTo>
                      <a:pt x="1187" y="1520"/>
                    </a:lnTo>
                    <a:lnTo>
                      <a:pt x="1189" y="1521"/>
                    </a:lnTo>
                    <a:lnTo>
                      <a:pt x="1194" y="1520"/>
                    </a:lnTo>
                    <a:lnTo>
                      <a:pt x="1199" y="1520"/>
                    </a:lnTo>
                    <a:lnTo>
                      <a:pt x="1203" y="1521"/>
                    </a:lnTo>
                    <a:lnTo>
                      <a:pt x="1208" y="1523"/>
                    </a:lnTo>
                    <a:lnTo>
                      <a:pt x="1210" y="1525"/>
                    </a:lnTo>
                    <a:lnTo>
                      <a:pt x="1213" y="1525"/>
                    </a:lnTo>
                    <a:lnTo>
                      <a:pt x="1215" y="1525"/>
                    </a:lnTo>
                    <a:lnTo>
                      <a:pt x="1217" y="1521"/>
                    </a:lnTo>
                    <a:lnTo>
                      <a:pt x="1219" y="1520"/>
                    </a:lnTo>
                    <a:lnTo>
                      <a:pt x="1220" y="1520"/>
                    </a:lnTo>
                    <a:lnTo>
                      <a:pt x="1222" y="1523"/>
                    </a:lnTo>
                    <a:lnTo>
                      <a:pt x="1224" y="1521"/>
                    </a:lnTo>
                    <a:lnTo>
                      <a:pt x="1226" y="1520"/>
                    </a:lnTo>
                    <a:lnTo>
                      <a:pt x="1226" y="1516"/>
                    </a:lnTo>
                    <a:lnTo>
                      <a:pt x="1224" y="1514"/>
                    </a:lnTo>
                    <a:lnTo>
                      <a:pt x="1224" y="1509"/>
                    </a:lnTo>
                    <a:lnTo>
                      <a:pt x="1224" y="1508"/>
                    </a:lnTo>
                    <a:lnTo>
                      <a:pt x="1226" y="1508"/>
                    </a:lnTo>
                    <a:lnTo>
                      <a:pt x="1227" y="1513"/>
                    </a:lnTo>
                    <a:lnTo>
                      <a:pt x="1233" y="1518"/>
                    </a:lnTo>
                    <a:lnTo>
                      <a:pt x="1236" y="1520"/>
                    </a:lnTo>
                    <a:lnTo>
                      <a:pt x="1240" y="1521"/>
                    </a:lnTo>
                    <a:lnTo>
                      <a:pt x="1243" y="1521"/>
                    </a:lnTo>
                    <a:lnTo>
                      <a:pt x="1245" y="1521"/>
                    </a:lnTo>
                    <a:lnTo>
                      <a:pt x="1243" y="1525"/>
                    </a:lnTo>
                    <a:lnTo>
                      <a:pt x="1243" y="1528"/>
                    </a:lnTo>
                    <a:lnTo>
                      <a:pt x="1245" y="1530"/>
                    </a:lnTo>
                    <a:lnTo>
                      <a:pt x="1248" y="1528"/>
                    </a:lnTo>
                    <a:lnTo>
                      <a:pt x="1257" y="1528"/>
                    </a:lnTo>
                    <a:lnTo>
                      <a:pt x="1260" y="1527"/>
                    </a:lnTo>
                    <a:lnTo>
                      <a:pt x="1260" y="1523"/>
                    </a:lnTo>
                    <a:lnTo>
                      <a:pt x="1259" y="1516"/>
                    </a:lnTo>
                    <a:lnTo>
                      <a:pt x="1260" y="1518"/>
                    </a:lnTo>
                    <a:lnTo>
                      <a:pt x="1264" y="1521"/>
                    </a:lnTo>
                    <a:lnTo>
                      <a:pt x="1266" y="1527"/>
                    </a:lnTo>
                    <a:lnTo>
                      <a:pt x="1267" y="1527"/>
                    </a:lnTo>
                    <a:lnTo>
                      <a:pt x="1271" y="1527"/>
                    </a:lnTo>
                    <a:lnTo>
                      <a:pt x="1273" y="1527"/>
                    </a:lnTo>
                    <a:lnTo>
                      <a:pt x="1274" y="1530"/>
                    </a:lnTo>
                    <a:lnTo>
                      <a:pt x="1271" y="1532"/>
                    </a:lnTo>
                    <a:lnTo>
                      <a:pt x="1267" y="1537"/>
                    </a:lnTo>
                    <a:lnTo>
                      <a:pt x="1266" y="1544"/>
                    </a:lnTo>
                    <a:lnTo>
                      <a:pt x="1266" y="1551"/>
                    </a:lnTo>
                    <a:lnTo>
                      <a:pt x="1266" y="1555"/>
                    </a:lnTo>
                    <a:lnTo>
                      <a:pt x="1267" y="1558"/>
                    </a:lnTo>
                    <a:lnTo>
                      <a:pt x="1267" y="1560"/>
                    </a:lnTo>
                    <a:lnTo>
                      <a:pt x="1267" y="1563"/>
                    </a:lnTo>
                    <a:lnTo>
                      <a:pt x="1269" y="1567"/>
                    </a:lnTo>
                    <a:lnTo>
                      <a:pt x="1271" y="1568"/>
                    </a:lnTo>
                    <a:lnTo>
                      <a:pt x="1273" y="1572"/>
                    </a:lnTo>
                    <a:lnTo>
                      <a:pt x="1273" y="1575"/>
                    </a:lnTo>
                    <a:lnTo>
                      <a:pt x="1273" y="1579"/>
                    </a:lnTo>
                    <a:lnTo>
                      <a:pt x="1276" y="1581"/>
                    </a:lnTo>
                    <a:lnTo>
                      <a:pt x="1287" y="1579"/>
                    </a:lnTo>
                    <a:lnTo>
                      <a:pt x="1294" y="1575"/>
                    </a:lnTo>
                    <a:lnTo>
                      <a:pt x="1295" y="1574"/>
                    </a:lnTo>
                    <a:lnTo>
                      <a:pt x="1295" y="1572"/>
                    </a:lnTo>
                    <a:lnTo>
                      <a:pt x="1294" y="1565"/>
                    </a:lnTo>
                    <a:lnTo>
                      <a:pt x="1290" y="1558"/>
                    </a:lnTo>
                    <a:lnTo>
                      <a:pt x="1288" y="1553"/>
                    </a:lnTo>
                    <a:lnTo>
                      <a:pt x="1285" y="1553"/>
                    </a:lnTo>
                    <a:lnTo>
                      <a:pt x="1283" y="1553"/>
                    </a:lnTo>
                    <a:lnTo>
                      <a:pt x="1281" y="1551"/>
                    </a:lnTo>
                    <a:lnTo>
                      <a:pt x="1283" y="1546"/>
                    </a:lnTo>
                    <a:lnTo>
                      <a:pt x="1288" y="1542"/>
                    </a:lnTo>
                    <a:lnTo>
                      <a:pt x="1304" y="1532"/>
                    </a:lnTo>
                    <a:lnTo>
                      <a:pt x="1311" y="1527"/>
                    </a:lnTo>
                    <a:lnTo>
                      <a:pt x="1316" y="1527"/>
                    </a:lnTo>
                    <a:lnTo>
                      <a:pt x="1321" y="1527"/>
                    </a:lnTo>
                    <a:lnTo>
                      <a:pt x="1332" y="1525"/>
                    </a:lnTo>
                    <a:lnTo>
                      <a:pt x="1337" y="1521"/>
                    </a:lnTo>
                    <a:lnTo>
                      <a:pt x="1341" y="1520"/>
                    </a:lnTo>
                    <a:lnTo>
                      <a:pt x="1344" y="1514"/>
                    </a:lnTo>
                    <a:lnTo>
                      <a:pt x="1346" y="1511"/>
                    </a:lnTo>
                    <a:lnTo>
                      <a:pt x="1349" y="1511"/>
                    </a:lnTo>
                    <a:lnTo>
                      <a:pt x="1354" y="1514"/>
                    </a:lnTo>
                    <a:lnTo>
                      <a:pt x="1354" y="1518"/>
                    </a:lnTo>
                    <a:lnTo>
                      <a:pt x="1356" y="1518"/>
                    </a:lnTo>
                    <a:lnTo>
                      <a:pt x="1358" y="1513"/>
                    </a:lnTo>
                    <a:lnTo>
                      <a:pt x="1361" y="1511"/>
                    </a:lnTo>
                    <a:lnTo>
                      <a:pt x="1363" y="1513"/>
                    </a:lnTo>
                    <a:lnTo>
                      <a:pt x="1365" y="1513"/>
                    </a:lnTo>
                    <a:lnTo>
                      <a:pt x="1368" y="1509"/>
                    </a:lnTo>
                    <a:lnTo>
                      <a:pt x="1372" y="1508"/>
                    </a:lnTo>
                    <a:lnTo>
                      <a:pt x="1374" y="1506"/>
                    </a:lnTo>
                    <a:lnTo>
                      <a:pt x="1379" y="1508"/>
                    </a:lnTo>
                    <a:lnTo>
                      <a:pt x="1381" y="1509"/>
                    </a:lnTo>
                    <a:lnTo>
                      <a:pt x="1382" y="1508"/>
                    </a:lnTo>
                    <a:lnTo>
                      <a:pt x="1382" y="1504"/>
                    </a:lnTo>
                    <a:lnTo>
                      <a:pt x="1384" y="1499"/>
                    </a:lnTo>
                    <a:lnTo>
                      <a:pt x="1386" y="1499"/>
                    </a:lnTo>
                    <a:lnTo>
                      <a:pt x="1389" y="1502"/>
                    </a:lnTo>
                    <a:lnTo>
                      <a:pt x="1391" y="1499"/>
                    </a:lnTo>
                    <a:lnTo>
                      <a:pt x="1395" y="1497"/>
                    </a:lnTo>
                    <a:lnTo>
                      <a:pt x="1396" y="1497"/>
                    </a:lnTo>
                    <a:lnTo>
                      <a:pt x="1400" y="1497"/>
                    </a:lnTo>
                    <a:lnTo>
                      <a:pt x="1401" y="1494"/>
                    </a:lnTo>
                    <a:lnTo>
                      <a:pt x="1403" y="1490"/>
                    </a:lnTo>
                    <a:lnTo>
                      <a:pt x="1403" y="1485"/>
                    </a:lnTo>
                    <a:lnTo>
                      <a:pt x="1400" y="1476"/>
                    </a:lnTo>
                    <a:lnTo>
                      <a:pt x="1398" y="1467"/>
                    </a:lnTo>
                    <a:lnTo>
                      <a:pt x="1398" y="1464"/>
                    </a:lnTo>
                    <a:lnTo>
                      <a:pt x="1398" y="1462"/>
                    </a:lnTo>
                    <a:lnTo>
                      <a:pt x="1400" y="1461"/>
                    </a:lnTo>
                    <a:lnTo>
                      <a:pt x="1403" y="1462"/>
                    </a:lnTo>
                    <a:lnTo>
                      <a:pt x="1408" y="1471"/>
                    </a:lnTo>
                    <a:lnTo>
                      <a:pt x="1415" y="1467"/>
                    </a:lnTo>
                    <a:lnTo>
                      <a:pt x="1421" y="1467"/>
                    </a:lnTo>
                    <a:lnTo>
                      <a:pt x="1428" y="1467"/>
                    </a:lnTo>
                    <a:lnTo>
                      <a:pt x="1431" y="1467"/>
                    </a:lnTo>
                    <a:lnTo>
                      <a:pt x="1438" y="1476"/>
                    </a:lnTo>
                    <a:lnTo>
                      <a:pt x="1438" y="1473"/>
                    </a:lnTo>
                    <a:lnTo>
                      <a:pt x="1438" y="1471"/>
                    </a:lnTo>
                    <a:lnTo>
                      <a:pt x="1440" y="1469"/>
                    </a:lnTo>
                    <a:lnTo>
                      <a:pt x="1442" y="1469"/>
                    </a:lnTo>
                    <a:lnTo>
                      <a:pt x="1443" y="1471"/>
                    </a:lnTo>
                    <a:lnTo>
                      <a:pt x="1445" y="1476"/>
                    </a:lnTo>
                    <a:lnTo>
                      <a:pt x="1447" y="1478"/>
                    </a:lnTo>
                    <a:lnTo>
                      <a:pt x="1447" y="1480"/>
                    </a:lnTo>
                    <a:lnTo>
                      <a:pt x="1448" y="1478"/>
                    </a:lnTo>
                    <a:lnTo>
                      <a:pt x="1452" y="1476"/>
                    </a:lnTo>
                    <a:lnTo>
                      <a:pt x="1457" y="1469"/>
                    </a:lnTo>
                    <a:lnTo>
                      <a:pt x="1461" y="1469"/>
                    </a:lnTo>
                    <a:lnTo>
                      <a:pt x="1469" y="1474"/>
                    </a:lnTo>
                    <a:lnTo>
                      <a:pt x="1471" y="1474"/>
                    </a:lnTo>
                    <a:lnTo>
                      <a:pt x="1473" y="1474"/>
                    </a:lnTo>
                    <a:lnTo>
                      <a:pt x="1473" y="1471"/>
                    </a:lnTo>
                    <a:lnTo>
                      <a:pt x="1473" y="1467"/>
                    </a:lnTo>
                    <a:lnTo>
                      <a:pt x="1473" y="1466"/>
                    </a:lnTo>
                    <a:lnTo>
                      <a:pt x="1475" y="1466"/>
                    </a:lnTo>
                    <a:lnTo>
                      <a:pt x="1476" y="1466"/>
                    </a:lnTo>
                    <a:lnTo>
                      <a:pt x="1478" y="1469"/>
                    </a:lnTo>
                    <a:lnTo>
                      <a:pt x="1480" y="1471"/>
                    </a:lnTo>
                    <a:lnTo>
                      <a:pt x="1487" y="1469"/>
                    </a:lnTo>
                    <a:lnTo>
                      <a:pt x="1495" y="1464"/>
                    </a:lnTo>
                    <a:lnTo>
                      <a:pt x="1501" y="1462"/>
                    </a:lnTo>
                    <a:lnTo>
                      <a:pt x="1506" y="1461"/>
                    </a:lnTo>
                    <a:lnTo>
                      <a:pt x="1508" y="1455"/>
                    </a:lnTo>
                    <a:lnTo>
                      <a:pt x="1508" y="1454"/>
                    </a:lnTo>
                    <a:lnTo>
                      <a:pt x="1509" y="1452"/>
                    </a:lnTo>
                    <a:lnTo>
                      <a:pt x="1513" y="1450"/>
                    </a:lnTo>
                    <a:lnTo>
                      <a:pt x="1515" y="1448"/>
                    </a:lnTo>
                    <a:lnTo>
                      <a:pt x="1513" y="1447"/>
                    </a:lnTo>
                    <a:lnTo>
                      <a:pt x="1511" y="1445"/>
                    </a:lnTo>
                    <a:lnTo>
                      <a:pt x="1513" y="1443"/>
                    </a:lnTo>
                    <a:lnTo>
                      <a:pt x="1515" y="1441"/>
                    </a:lnTo>
                    <a:lnTo>
                      <a:pt x="1518" y="1436"/>
                    </a:lnTo>
                    <a:lnTo>
                      <a:pt x="1522" y="1433"/>
                    </a:lnTo>
                    <a:lnTo>
                      <a:pt x="1523" y="1433"/>
                    </a:lnTo>
                    <a:lnTo>
                      <a:pt x="1529" y="1433"/>
                    </a:lnTo>
                    <a:lnTo>
                      <a:pt x="1530" y="1431"/>
                    </a:lnTo>
                    <a:lnTo>
                      <a:pt x="1534" y="1427"/>
                    </a:lnTo>
                    <a:lnTo>
                      <a:pt x="1539" y="1422"/>
                    </a:lnTo>
                    <a:lnTo>
                      <a:pt x="1541" y="1422"/>
                    </a:lnTo>
                    <a:lnTo>
                      <a:pt x="1543" y="1424"/>
                    </a:lnTo>
                    <a:lnTo>
                      <a:pt x="1543" y="1426"/>
                    </a:lnTo>
                    <a:lnTo>
                      <a:pt x="1546" y="1422"/>
                    </a:lnTo>
                    <a:lnTo>
                      <a:pt x="1556" y="1410"/>
                    </a:lnTo>
                    <a:lnTo>
                      <a:pt x="1562" y="1403"/>
                    </a:lnTo>
                    <a:lnTo>
                      <a:pt x="1562" y="1401"/>
                    </a:lnTo>
                    <a:lnTo>
                      <a:pt x="1562" y="1400"/>
                    </a:lnTo>
                    <a:lnTo>
                      <a:pt x="1558" y="1396"/>
                    </a:lnTo>
                    <a:lnTo>
                      <a:pt x="1560" y="1391"/>
                    </a:lnTo>
                    <a:lnTo>
                      <a:pt x="1562" y="1387"/>
                    </a:lnTo>
                    <a:lnTo>
                      <a:pt x="1563" y="1387"/>
                    </a:lnTo>
                    <a:lnTo>
                      <a:pt x="1565" y="1389"/>
                    </a:lnTo>
                    <a:lnTo>
                      <a:pt x="1567" y="1393"/>
                    </a:lnTo>
                    <a:lnTo>
                      <a:pt x="1569" y="1391"/>
                    </a:lnTo>
                    <a:lnTo>
                      <a:pt x="1570" y="1389"/>
                    </a:lnTo>
                    <a:lnTo>
                      <a:pt x="1576" y="1393"/>
                    </a:lnTo>
                    <a:lnTo>
                      <a:pt x="1577" y="1393"/>
                    </a:lnTo>
                    <a:lnTo>
                      <a:pt x="1579" y="1393"/>
                    </a:lnTo>
                    <a:lnTo>
                      <a:pt x="1581" y="1389"/>
                    </a:lnTo>
                    <a:lnTo>
                      <a:pt x="1583" y="1382"/>
                    </a:lnTo>
                    <a:lnTo>
                      <a:pt x="1586" y="1379"/>
                    </a:lnTo>
                    <a:lnTo>
                      <a:pt x="1590" y="1377"/>
                    </a:lnTo>
                    <a:lnTo>
                      <a:pt x="1595" y="1375"/>
                    </a:lnTo>
                    <a:lnTo>
                      <a:pt x="1593" y="1372"/>
                    </a:lnTo>
                    <a:lnTo>
                      <a:pt x="1590" y="1368"/>
                    </a:lnTo>
                    <a:lnTo>
                      <a:pt x="1590" y="1367"/>
                    </a:lnTo>
                    <a:lnTo>
                      <a:pt x="1590" y="1363"/>
                    </a:lnTo>
                    <a:lnTo>
                      <a:pt x="1591" y="1360"/>
                    </a:lnTo>
                    <a:lnTo>
                      <a:pt x="1593" y="1363"/>
                    </a:lnTo>
                    <a:lnTo>
                      <a:pt x="1595" y="1365"/>
                    </a:lnTo>
                    <a:lnTo>
                      <a:pt x="1598" y="1365"/>
                    </a:lnTo>
                    <a:lnTo>
                      <a:pt x="1602" y="1363"/>
                    </a:lnTo>
                    <a:lnTo>
                      <a:pt x="1605" y="1360"/>
                    </a:lnTo>
                    <a:lnTo>
                      <a:pt x="1605" y="1358"/>
                    </a:lnTo>
                    <a:lnTo>
                      <a:pt x="1603" y="1358"/>
                    </a:lnTo>
                    <a:lnTo>
                      <a:pt x="1600" y="1356"/>
                    </a:lnTo>
                    <a:lnTo>
                      <a:pt x="1596" y="1354"/>
                    </a:lnTo>
                    <a:lnTo>
                      <a:pt x="1596" y="1351"/>
                    </a:lnTo>
                    <a:lnTo>
                      <a:pt x="1598" y="1347"/>
                    </a:lnTo>
                    <a:lnTo>
                      <a:pt x="1600" y="1347"/>
                    </a:lnTo>
                    <a:lnTo>
                      <a:pt x="1603" y="1347"/>
                    </a:lnTo>
                    <a:lnTo>
                      <a:pt x="1605" y="1347"/>
                    </a:lnTo>
                    <a:lnTo>
                      <a:pt x="1607" y="1351"/>
                    </a:lnTo>
                    <a:lnTo>
                      <a:pt x="1612" y="1356"/>
                    </a:lnTo>
                    <a:lnTo>
                      <a:pt x="1614" y="1356"/>
                    </a:lnTo>
                    <a:lnTo>
                      <a:pt x="1616" y="1353"/>
                    </a:lnTo>
                    <a:lnTo>
                      <a:pt x="1612" y="1347"/>
                    </a:lnTo>
                    <a:lnTo>
                      <a:pt x="1612" y="1344"/>
                    </a:lnTo>
                    <a:lnTo>
                      <a:pt x="1612" y="1339"/>
                    </a:lnTo>
                    <a:lnTo>
                      <a:pt x="1616" y="1332"/>
                    </a:lnTo>
                    <a:lnTo>
                      <a:pt x="1617" y="1326"/>
                    </a:lnTo>
                    <a:lnTo>
                      <a:pt x="1617" y="1325"/>
                    </a:lnTo>
                    <a:lnTo>
                      <a:pt x="1614" y="1325"/>
                    </a:lnTo>
                    <a:lnTo>
                      <a:pt x="1612" y="1325"/>
                    </a:lnTo>
                    <a:lnTo>
                      <a:pt x="1610" y="1325"/>
                    </a:lnTo>
                    <a:lnTo>
                      <a:pt x="1612" y="1321"/>
                    </a:lnTo>
                    <a:lnTo>
                      <a:pt x="1616" y="1316"/>
                    </a:lnTo>
                    <a:lnTo>
                      <a:pt x="1621" y="1313"/>
                    </a:lnTo>
                    <a:lnTo>
                      <a:pt x="1626" y="1309"/>
                    </a:lnTo>
                    <a:lnTo>
                      <a:pt x="1623" y="1307"/>
                    </a:lnTo>
                    <a:lnTo>
                      <a:pt x="1619" y="1304"/>
                    </a:lnTo>
                    <a:lnTo>
                      <a:pt x="1617" y="1299"/>
                    </a:lnTo>
                    <a:lnTo>
                      <a:pt x="1614" y="1297"/>
                    </a:lnTo>
                    <a:lnTo>
                      <a:pt x="1612" y="1295"/>
                    </a:lnTo>
                    <a:lnTo>
                      <a:pt x="1616" y="1293"/>
                    </a:lnTo>
                    <a:lnTo>
                      <a:pt x="1619" y="1293"/>
                    </a:lnTo>
                    <a:lnTo>
                      <a:pt x="1621" y="1293"/>
                    </a:lnTo>
                    <a:lnTo>
                      <a:pt x="1623" y="1297"/>
                    </a:lnTo>
                    <a:lnTo>
                      <a:pt x="1624" y="1300"/>
                    </a:lnTo>
                    <a:lnTo>
                      <a:pt x="1626" y="1300"/>
                    </a:lnTo>
                    <a:lnTo>
                      <a:pt x="1630" y="1300"/>
                    </a:lnTo>
                    <a:lnTo>
                      <a:pt x="1631" y="1299"/>
                    </a:lnTo>
                    <a:lnTo>
                      <a:pt x="1633" y="1295"/>
                    </a:lnTo>
                    <a:lnTo>
                      <a:pt x="1633" y="1292"/>
                    </a:lnTo>
                    <a:lnTo>
                      <a:pt x="1631" y="1288"/>
                    </a:lnTo>
                    <a:lnTo>
                      <a:pt x="1633" y="1286"/>
                    </a:lnTo>
                    <a:lnTo>
                      <a:pt x="1638" y="1281"/>
                    </a:lnTo>
                    <a:lnTo>
                      <a:pt x="1645" y="1274"/>
                    </a:lnTo>
                    <a:lnTo>
                      <a:pt x="1649" y="1266"/>
                    </a:lnTo>
                    <a:lnTo>
                      <a:pt x="1650" y="1260"/>
                    </a:lnTo>
                    <a:lnTo>
                      <a:pt x="1649" y="1259"/>
                    </a:lnTo>
                    <a:lnTo>
                      <a:pt x="1649" y="1255"/>
                    </a:lnTo>
                    <a:lnTo>
                      <a:pt x="1649" y="1253"/>
                    </a:lnTo>
                    <a:lnTo>
                      <a:pt x="1652" y="1248"/>
                    </a:lnTo>
                    <a:lnTo>
                      <a:pt x="1659" y="1241"/>
                    </a:lnTo>
                    <a:lnTo>
                      <a:pt x="1664" y="1229"/>
                    </a:lnTo>
                    <a:lnTo>
                      <a:pt x="1666" y="1224"/>
                    </a:lnTo>
                    <a:lnTo>
                      <a:pt x="1668" y="1222"/>
                    </a:lnTo>
                    <a:lnTo>
                      <a:pt x="1670" y="1222"/>
                    </a:lnTo>
                    <a:lnTo>
                      <a:pt x="1671" y="1224"/>
                    </a:lnTo>
                    <a:lnTo>
                      <a:pt x="1673" y="1229"/>
                    </a:lnTo>
                    <a:lnTo>
                      <a:pt x="1675" y="1229"/>
                    </a:lnTo>
                    <a:lnTo>
                      <a:pt x="1677" y="1227"/>
                    </a:lnTo>
                    <a:lnTo>
                      <a:pt x="1680" y="1224"/>
                    </a:lnTo>
                    <a:lnTo>
                      <a:pt x="1684" y="1224"/>
                    </a:lnTo>
                    <a:lnTo>
                      <a:pt x="1685" y="1222"/>
                    </a:lnTo>
                    <a:lnTo>
                      <a:pt x="1682" y="1215"/>
                    </a:lnTo>
                    <a:lnTo>
                      <a:pt x="1680" y="1210"/>
                    </a:lnTo>
                    <a:lnTo>
                      <a:pt x="1680" y="1208"/>
                    </a:lnTo>
                    <a:lnTo>
                      <a:pt x="1682" y="1206"/>
                    </a:lnTo>
                    <a:lnTo>
                      <a:pt x="1684" y="1205"/>
                    </a:lnTo>
                    <a:lnTo>
                      <a:pt x="1685" y="1205"/>
                    </a:lnTo>
                    <a:lnTo>
                      <a:pt x="1687" y="1203"/>
                    </a:lnTo>
                    <a:lnTo>
                      <a:pt x="1685" y="1199"/>
                    </a:lnTo>
                    <a:lnTo>
                      <a:pt x="1685" y="1196"/>
                    </a:lnTo>
                    <a:lnTo>
                      <a:pt x="1687" y="1194"/>
                    </a:lnTo>
                    <a:lnTo>
                      <a:pt x="1687" y="1191"/>
                    </a:lnTo>
                    <a:lnTo>
                      <a:pt x="1684" y="1187"/>
                    </a:lnTo>
                    <a:lnTo>
                      <a:pt x="1682" y="1185"/>
                    </a:lnTo>
                    <a:lnTo>
                      <a:pt x="1687" y="1185"/>
                    </a:lnTo>
                    <a:lnTo>
                      <a:pt x="1691" y="1185"/>
                    </a:lnTo>
                    <a:lnTo>
                      <a:pt x="1694" y="1184"/>
                    </a:lnTo>
                    <a:lnTo>
                      <a:pt x="1696" y="1178"/>
                    </a:lnTo>
                    <a:lnTo>
                      <a:pt x="1697" y="1173"/>
                    </a:lnTo>
                    <a:lnTo>
                      <a:pt x="1696" y="1166"/>
                    </a:lnTo>
                    <a:lnTo>
                      <a:pt x="1694" y="1165"/>
                    </a:lnTo>
                    <a:lnTo>
                      <a:pt x="1691" y="1161"/>
                    </a:lnTo>
                    <a:lnTo>
                      <a:pt x="1691" y="1159"/>
                    </a:lnTo>
                    <a:lnTo>
                      <a:pt x="1699" y="1154"/>
                    </a:lnTo>
                    <a:lnTo>
                      <a:pt x="1701" y="1151"/>
                    </a:lnTo>
                    <a:lnTo>
                      <a:pt x="1697" y="1151"/>
                    </a:lnTo>
                    <a:lnTo>
                      <a:pt x="1691" y="1147"/>
                    </a:lnTo>
                    <a:lnTo>
                      <a:pt x="1685" y="1145"/>
                    </a:lnTo>
                    <a:lnTo>
                      <a:pt x="1682" y="1140"/>
                    </a:lnTo>
                    <a:lnTo>
                      <a:pt x="1678" y="1135"/>
                    </a:lnTo>
                    <a:lnTo>
                      <a:pt x="1673" y="1131"/>
                    </a:lnTo>
                    <a:lnTo>
                      <a:pt x="1668" y="1133"/>
                    </a:lnTo>
                    <a:lnTo>
                      <a:pt x="1663" y="1135"/>
                    </a:lnTo>
                    <a:lnTo>
                      <a:pt x="1656" y="1140"/>
                    </a:lnTo>
                    <a:lnTo>
                      <a:pt x="1650" y="1140"/>
                    </a:lnTo>
                    <a:lnTo>
                      <a:pt x="1647" y="1137"/>
                    </a:lnTo>
                    <a:lnTo>
                      <a:pt x="1645" y="1135"/>
                    </a:lnTo>
                    <a:lnTo>
                      <a:pt x="1643" y="1133"/>
                    </a:lnTo>
                    <a:lnTo>
                      <a:pt x="1642" y="1133"/>
                    </a:lnTo>
                    <a:lnTo>
                      <a:pt x="1640" y="1135"/>
                    </a:lnTo>
                    <a:lnTo>
                      <a:pt x="1640" y="1131"/>
                    </a:lnTo>
                    <a:lnTo>
                      <a:pt x="1642" y="1130"/>
                    </a:lnTo>
                    <a:lnTo>
                      <a:pt x="1645" y="1128"/>
                    </a:lnTo>
                    <a:lnTo>
                      <a:pt x="1650" y="1128"/>
                    </a:lnTo>
                    <a:lnTo>
                      <a:pt x="1656" y="1130"/>
                    </a:lnTo>
                    <a:lnTo>
                      <a:pt x="1657" y="1130"/>
                    </a:lnTo>
                    <a:lnTo>
                      <a:pt x="1659" y="1126"/>
                    </a:lnTo>
                    <a:lnTo>
                      <a:pt x="1664" y="1121"/>
                    </a:lnTo>
                    <a:lnTo>
                      <a:pt x="1671" y="1116"/>
                    </a:lnTo>
                    <a:lnTo>
                      <a:pt x="1680" y="1111"/>
                    </a:lnTo>
                    <a:lnTo>
                      <a:pt x="1687" y="1109"/>
                    </a:lnTo>
                    <a:lnTo>
                      <a:pt x="1692" y="1107"/>
                    </a:lnTo>
                    <a:lnTo>
                      <a:pt x="1694" y="1105"/>
                    </a:lnTo>
                    <a:lnTo>
                      <a:pt x="1694" y="1102"/>
                    </a:lnTo>
                    <a:lnTo>
                      <a:pt x="1692" y="1098"/>
                    </a:lnTo>
                    <a:lnTo>
                      <a:pt x="1685" y="1088"/>
                    </a:lnTo>
                    <a:lnTo>
                      <a:pt x="1675" y="1077"/>
                    </a:lnTo>
                    <a:lnTo>
                      <a:pt x="1666" y="1071"/>
                    </a:lnTo>
                    <a:lnTo>
                      <a:pt x="1659" y="1067"/>
                    </a:lnTo>
                    <a:lnTo>
                      <a:pt x="1654" y="1064"/>
                    </a:lnTo>
                    <a:lnTo>
                      <a:pt x="1654" y="1062"/>
                    </a:lnTo>
                    <a:lnTo>
                      <a:pt x="1656" y="1060"/>
                    </a:lnTo>
                    <a:lnTo>
                      <a:pt x="1654" y="1058"/>
                    </a:lnTo>
                    <a:lnTo>
                      <a:pt x="1650" y="1057"/>
                    </a:lnTo>
                    <a:lnTo>
                      <a:pt x="1647" y="1055"/>
                    </a:lnTo>
                    <a:lnTo>
                      <a:pt x="1643" y="1057"/>
                    </a:lnTo>
                    <a:lnTo>
                      <a:pt x="1638" y="1058"/>
                    </a:lnTo>
                    <a:lnTo>
                      <a:pt x="1633" y="1060"/>
                    </a:lnTo>
                    <a:lnTo>
                      <a:pt x="1628" y="1058"/>
                    </a:lnTo>
                    <a:lnTo>
                      <a:pt x="1624" y="1055"/>
                    </a:lnTo>
                    <a:lnTo>
                      <a:pt x="1621" y="1051"/>
                    </a:lnTo>
                    <a:lnTo>
                      <a:pt x="1617" y="1048"/>
                    </a:lnTo>
                    <a:lnTo>
                      <a:pt x="1616" y="1044"/>
                    </a:lnTo>
                    <a:lnTo>
                      <a:pt x="1617" y="1041"/>
                    </a:lnTo>
                    <a:lnTo>
                      <a:pt x="1619" y="1041"/>
                    </a:lnTo>
                    <a:lnTo>
                      <a:pt x="1621" y="1041"/>
                    </a:lnTo>
                    <a:lnTo>
                      <a:pt x="1624" y="1046"/>
                    </a:lnTo>
                    <a:lnTo>
                      <a:pt x="1628" y="1053"/>
                    </a:lnTo>
                    <a:lnTo>
                      <a:pt x="1631" y="1057"/>
                    </a:lnTo>
                    <a:lnTo>
                      <a:pt x="1635" y="1057"/>
                    </a:lnTo>
                    <a:lnTo>
                      <a:pt x="1637" y="1057"/>
                    </a:lnTo>
                    <a:lnTo>
                      <a:pt x="1642" y="1053"/>
                    </a:lnTo>
                    <a:lnTo>
                      <a:pt x="1647" y="1051"/>
                    </a:lnTo>
                    <a:lnTo>
                      <a:pt x="1649" y="1051"/>
                    </a:lnTo>
                    <a:lnTo>
                      <a:pt x="1652" y="1051"/>
                    </a:lnTo>
                    <a:lnTo>
                      <a:pt x="1656" y="1053"/>
                    </a:lnTo>
                    <a:lnTo>
                      <a:pt x="1657" y="1057"/>
                    </a:lnTo>
                    <a:lnTo>
                      <a:pt x="1659" y="1058"/>
                    </a:lnTo>
                    <a:lnTo>
                      <a:pt x="1663" y="1062"/>
                    </a:lnTo>
                    <a:lnTo>
                      <a:pt x="1666" y="1062"/>
                    </a:lnTo>
                    <a:lnTo>
                      <a:pt x="1670" y="1062"/>
                    </a:lnTo>
                    <a:lnTo>
                      <a:pt x="1675" y="1064"/>
                    </a:lnTo>
                    <a:lnTo>
                      <a:pt x="1685" y="1067"/>
                    </a:lnTo>
                    <a:lnTo>
                      <a:pt x="1691" y="1071"/>
                    </a:lnTo>
                    <a:lnTo>
                      <a:pt x="1694" y="1071"/>
                    </a:lnTo>
                    <a:lnTo>
                      <a:pt x="1694" y="1069"/>
                    </a:lnTo>
                    <a:lnTo>
                      <a:pt x="1694" y="1065"/>
                    </a:lnTo>
                    <a:lnTo>
                      <a:pt x="1691" y="1058"/>
                    </a:lnTo>
                    <a:lnTo>
                      <a:pt x="1684" y="1051"/>
                    </a:lnTo>
                    <a:lnTo>
                      <a:pt x="1678" y="1046"/>
                    </a:lnTo>
                    <a:lnTo>
                      <a:pt x="1677" y="1041"/>
                    </a:lnTo>
                    <a:lnTo>
                      <a:pt x="1673" y="1037"/>
                    </a:lnTo>
                    <a:lnTo>
                      <a:pt x="1666" y="1030"/>
                    </a:lnTo>
                    <a:lnTo>
                      <a:pt x="1659" y="1025"/>
                    </a:lnTo>
                    <a:lnTo>
                      <a:pt x="1659" y="1020"/>
                    </a:lnTo>
                    <a:lnTo>
                      <a:pt x="1657" y="1011"/>
                    </a:lnTo>
                    <a:lnTo>
                      <a:pt x="1657" y="1006"/>
                    </a:lnTo>
                    <a:lnTo>
                      <a:pt x="1654" y="999"/>
                    </a:lnTo>
                    <a:lnTo>
                      <a:pt x="1650" y="990"/>
                    </a:lnTo>
                    <a:lnTo>
                      <a:pt x="1647" y="982"/>
                    </a:lnTo>
                    <a:lnTo>
                      <a:pt x="1643" y="966"/>
                    </a:lnTo>
                    <a:lnTo>
                      <a:pt x="1640" y="957"/>
                    </a:lnTo>
                    <a:lnTo>
                      <a:pt x="1637" y="950"/>
                    </a:lnTo>
                    <a:lnTo>
                      <a:pt x="1631" y="945"/>
                    </a:lnTo>
                    <a:lnTo>
                      <a:pt x="1624" y="942"/>
                    </a:lnTo>
                    <a:lnTo>
                      <a:pt x="1617" y="940"/>
                    </a:lnTo>
                    <a:lnTo>
                      <a:pt x="1614" y="936"/>
                    </a:lnTo>
                    <a:lnTo>
                      <a:pt x="1610" y="931"/>
                    </a:lnTo>
                    <a:lnTo>
                      <a:pt x="1609" y="928"/>
                    </a:lnTo>
                    <a:lnTo>
                      <a:pt x="1607" y="928"/>
                    </a:lnTo>
                    <a:lnTo>
                      <a:pt x="1602" y="928"/>
                    </a:lnTo>
                    <a:lnTo>
                      <a:pt x="1598" y="928"/>
                    </a:lnTo>
                    <a:lnTo>
                      <a:pt x="1598" y="924"/>
                    </a:lnTo>
                    <a:lnTo>
                      <a:pt x="1600" y="919"/>
                    </a:lnTo>
                    <a:lnTo>
                      <a:pt x="1603" y="912"/>
                    </a:lnTo>
                    <a:lnTo>
                      <a:pt x="1612" y="896"/>
                    </a:lnTo>
                    <a:lnTo>
                      <a:pt x="1617" y="891"/>
                    </a:lnTo>
                    <a:lnTo>
                      <a:pt x="1621" y="888"/>
                    </a:lnTo>
                    <a:lnTo>
                      <a:pt x="1626" y="884"/>
                    </a:lnTo>
                    <a:lnTo>
                      <a:pt x="1628" y="882"/>
                    </a:lnTo>
                    <a:lnTo>
                      <a:pt x="1630" y="879"/>
                    </a:lnTo>
                    <a:lnTo>
                      <a:pt x="1633" y="876"/>
                    </a:lnTo>
                    <a:lnTo>
                      <a:pt x="1635" y="872"/>
                    </a:lnTo>
                    <a:lnTo>
                      <a:pt x="1635" y="870"/>
                    </a:lnTo>
                    <a:lnTo>
                      <a:pt x="1633" y="867"/>
                    </a:lnTo>
                    <a:lnTo>
                      <a:pt x="1631" y="863"/>
                    </a:lnTo>
                    <a:lnTo>
                      <a:pt x="1631" y="862"/>
                    </a:lnTo>
                    <a:lnTo>
                      <a:pt x="1633" y="860"/>
                    </a:lnTo>
                    <a:lnTo>
                      <a:pt x="1635" y="860"/>
                    </a:lnTo>
                    <a:lnTo>
                      <a:pt x="1637" y="860"/>
                    </a:lnTo>
                    <a:lnTo>
                      <a:pt x="1638" y="863"/>
                    </a:lnTo>
                    <a:lnTo>
                      <a:pt x="1638" y="865"/>
                    </a:lnTo>
                    <a:lnTo>
                      <a:pt x="1640" y="867"/>
                    </a:lnTo>
                    <a:lnTo>
                      <a:pt x="1642" y="867"/>
                    </a:lnTo>
                    <a:lnTo>
                      <a:pt x="1647" y="865"/>
                    </a:lnTo>
                    <a:lnTo>
                      <a:pt x="1649" y="863"/>
                    </a:lnTo>
                    <a:lnTo>
                      <a:pt x="1650" y="862"/>
                    </a:lnTo>
                    <a:lnTo>
                      <a:pt x="1652" y="856"/>
                    </a:lnTo>
                    <a:lnTo>
                      <a:pt x="1654" y="853"/>
                    </a:lnTo>
                    <a:lnTo>
                      <a:pt x="1656" y="851"/>
                    </a:lnTo>
                    <a:lnTo>
                      <a:pt x="1657" y="851"/>
                    </a:lnTo>
                    <a:lnTo>
                      <a:pt x="1659" y="851"/>
                    </a:lnTo>
                    <a:lnTo>
                      <a:pt x="1661" y="851"/>
                    </a:lnTo>
                    <a:lnTo>
                      <a:pt x="1663" y="848"/>
                    </a:lnTo>
                    <a:lnTo>
                      <a:pt x="1666" y="842"/>
                    </a:lnTo>
                    <a:lnTo>
                      <a:pt x="1671" y="837"/>
                    </a:lnTo>
                    <a:lnTo>
                      <a:pt x="1678" y="834"/>
                    </a:lnTo>
                    <a:lnTo>
                      <a:pt x="1682" y="834"/>
                    </a:lnTo>
                    <a:lnTo>
                      <a:pt x="1685" y="834"/>
                    </a:lnTo>
                    <a:lnTo>
                      <a:pt x="1691" y="829"/>
                    </a:lnTo>
                    <a:lnTo>
                      <a:pt x="1696" y="825"/>
                    </a:lnTo>
                    <a:lnTo>
                      <a:pt x="1697" y="825"/>
                    </a:lnTo>
                    <a:lnTo>
                      <a:pt x="1699" y="827"/>
                    </a:lnTo>
                    <a:lnTo>
                      <a:pt x="1701" y="827"/>
                    </a:lnTo>
                    <a:lnTo>
                      <a:pt x="1703" y="825"/>
                    </a:lnTo>
                    <a:lnTo>
                      <a:pt x="1704" y="825"/>
                    </a:lnTo>
                    <a:lnTo>
                      <a:pt x="1704" y="829"/>
                    </a:lnTo>
                    <a:lnTo>
                      <a:pt x="1704" y="830"/>
                    </a:lnTo>
                    <a:lnTo>
                      <a:pt x="1706" y="830"/>
                    </a:lnTo>
                    <a:lnTo>
                      <a:pt x="1708" y="830"/>
                    </a:lnTo>
                    <a:lnTo>
                      <a:pt x="1711" y="830"/>
                    </a:lnTo>
                    <a:lnTo>
                      <a:pt x="1717" y="829"/>
                    </a:lnTo>
                    <a:lnTo>
                      <a:pt x="1717" y="827"/>
                    </a:lnTo>
                    <a:lnTo>
                      <a:pt x="1717" y="823"/>
                    </a:lnTo>
                    <a:lnTo>
                      <a:pt x="1715" y="822"/>
                    </a:lnTo>
                    <a:lnTo>
                      <a:pt x="1715" y="818"/>
                    </a:lnTo>
                    <a:lnTo>
                      <a:pt x="1717" y="815"/>
                    </a:lnTo>
                    <a:lnTo>
                      <a:pt x="1720" y="811"/>
                    </a:lnTo>
                    <a:lnTo>
                      <a:pt x="1722" y="808"/>
                    </a:lnTo>
                    <a:lnTo>
                      <a:pt x="1722" y="806"/>
                    </a:lnTo>
                    <a:lnTo>
                      <a:pt x="1717" y="804"/>
                    </a:lnTo>
                    <a:lnTo>
                      <a:pt x="1710" y="801"/>
                    </a:lnTo>
                    <a:lnTo>
                      <a:pt x="1704" y="799"/>
                    </a:lnTo>
                    <a:lnTo>
                      <a:pt x="1701" y="795"/>
                    </a:lnTo>
                    <a:lnTo>
                      <a:pt x="1699" y="797"/>
                    </a:lnTo>
                    <a:lnTo>
                      <a:pt x="1697" y="799"/>
                    </a:lnTo>
                    <a:lnTo>
                      <a:pt x="1694" y="801"/>
                    </a:lnTo>
                    <a:lnTo>
                      <a:pt x="1689" y="801"/>
                    </a:lnTo>
                    <a:lnTo>
                      <a:pt x="1682" y="799"/>
                    </a:lnTo>
                    <a:lnTo>
                      <a:pt x="1678" y="797"/>
                    </a:lnTo>
                    <a:lnTo>
                      <a:pt x="1677" y="795"/>
                    </a:lnTo>
                    <a:lnTo>
                      <a:pt x="1673" y="795"/>
                    </a:lnTo>
                    <a:lnTo>
                      <a:pt x="1670" y="795"/>
                    </a:lnTo>
                    <a:lnTo>
                      <a:pt x="1668" y="794"/>
                    </a:lnTo>
                    <a:lnTo>
                      <a:pt x="1666" y="792"/>
                    </a:lnTo>
                    <a:lnTo>
                      <a:pt x="1663" y="787"/>
                    </a:lnTo>
                    <a:lnTo>
                      <a:pt x="1661" y="785"/>
                    </a:lnTo>
                    <a:lnTo>
                      <a:pt x="1657" y="785"/>
                    </a:lnTo>
                    <a:lnTo>
                      <a:pt x="1649" y="785"/>
                    </a:lnTo>
                    <a:lnTo>
                      <a:pt x="1642" y="788"/>
                    </a:lnTo>
                    <a:lnTo>
                      <a:pt x="1638" y="794"/>
                    </a:lnTo>
                    <a:lnTo>
                      <a:pt x="1633" y="799"/>
                    </a:lnTo>
                    <a:lnTo>
                      <a:pt x="1628" y="802"/>
                    </a:lnTo>
                    <a:lnTo>
                      <a:pt x="1624" y="804"/>
                    </a:lnTo>
                    <a:lnTo>
                      <a:pt x="1623" y="806"/>
                    </a:lnTo>
                    <a:lnTo>
                      <a:pt x="1623" y="808"/>
                    </a:lnTo>
                    <a:lnTo>
                      <a:pt x="1624" y="813"/>
                    </a:lnTo>
                    <a:lnTo>
                      <a:pt x="1623" y="815"/>
                    </a:lnTo>
                    <a:lnTo>
                      <a:pt x="1617" y="816"/>
                    </a:lnTo>
                    <a:lnTo>
                      <a:pt x="1607" y="818"/>
                    </a:lnTo>
                    <a:lnTo>
                      <a:pt x="1602" y="816"/>
                    </a:lnTo>
                    <a:lnTo>
                      <a:pt x="1598" y="815"/>
                    </a:lnTo>
                    <a:lnTo>
                      <a:pt x="1595" y="811"/>
                    </a:lnTo>
                    <a:lnTo>
                      <a:pt x="1593" y="808"/>
                    </a:lnTo>
                    <a:lnTo>
                      <a:pt x="1591" y="797"/>
                    </a:lnTo>
                    <a:lnTo>
                      <a:pt x="1591" y="794"/>
                    </a:lnTo>
                    <a:lnTo>
                      <a:pt x="1595" y="792"/>
                    </a:lnTo>
                    <a:lnTo>
                      <a:pt x="1595" y="788"/>
                    </a:lnTo>
                    <a:lnTo>
                      <a:pt x="1595" y="785"/>
                    </a:lnTo>
                    <a:lnTo>
                      <a:pt x="1593" y="776"/>
                    </a:lnTo>
                    <a:lnTo>
                      <a:pt x="1586" y="769"/>
                    </a:lnTo>
                    <a:lnTo>
                      <a:pt x="1584" y="769"/>
                    </a:lnTo>
                    <a:lnTo>
                      <a:pt x="1581" y="769"/>
                    </a:lnTo>
                    <a:lnTo>
                      <a:pt x="1576" y="771"/>
                    </a:lnTo>
                    <a:lnTo>
                      <a:pt x="1569" y="771"/>
                    </a:lnTo>
                    <a:lnTo>
                      <a:pt x="1562" y="769"/>
                    </a:lnTo>
                    <a:lnTo>
                      <a:pt x="1558" y="769"/>
                    </a:lnTo>
                    <a:lnTo>
                      <a:pt x="1558" y="766"/>
                    </a:lnTo>
                    <a:lnTo>
                      <a:pt x="1555" y="764"/>
                    </a:lnTo>
                    <a:lnTo>
                      <a:pt x="1549" y="761"/>
                    </a:lnTo>
                    <a:lnTo>
                      <a:pt x="1546" y="757"/>
                    </a:lnTo>
                    <a:lnTo>
                      <a:pt x="1543" y="750"/>
                    </a:lnTo>
                    <a:lnTo>
                      <a:pt x="1543" y="741"/>
                    </a:lnTo>
                    <a:lnTo>
                      <a:pt x="1544" y="734"/>
                    </a:lnTo>
                    <a:lnTo>
                      <a:pt x="1546" y="729"/>
                    </a:lnTo>
                    <a:lnTo>
                      <a:pt x="1548" y="726"/>
                    </a:lnTo>
                    <a:lnTo>
                      <a:pt x="1549" y="721"/>
                    </a:lnTo>
                    <a:lnTo>
                      <a:pt x="1553" y="719"/>
                    </a:lnTo>
                    <a:lnTo>
                      <a:pt x="1558" y="719"/>
                    </a:lnTo>
                    <a:lnTo>
                      <a:pt x="1565" y="724"/>
                    </a:lnTo>
                    <a:lnTo>
                      <a:pt x="1567" y="728"/>
                    </a:lnTo>
                    <a:lnTo>
                      <a:pt x="1569" y="728"/>
                    </a:lnTo>
                    <a:lnTo>
                      <a:pt x="1572" y="724"/>
                    </a:lnTo>
                    <a:lnTo>
                      <a:pt x="1577" y="721"/>
                    </a:lnTo>
                    <a:lnTo>
                      <a:pt x="1579" y="721"/>
                    </a:lnTo>
                    <a:lnTo>
                      <a:pt x="1583" y="721"/>
                    </a:lnTo>
                    <a:lnTo>
                      <a:pt x="1590" y="721"/>
                    </a:lnTo>
                    <a:lnTo>
                      <a:pt x="1595" y="717"/>
                    </a:lnTo>
                    <a:lnTo>
                      <a:pt x="1600" y="712"/>
                    </a:lnTo>
                    <a:lnTo>
                      <a:pt x="1602" y="703"/>
                    </a:lnTo>
                    <a:lnTo>
                      <a:pt x="1603" y="698"/>
                    </a:lnTo>
                    <a:lnTo>
                      <a:pt x="1607" y="693"/>
                    </a:lnTo>
                    <a:lnTo>
                      <a:pt x="1617" y="684"/>
                    </a:lnTo>
                    <a:lnTo>
                      <a:pt x="1631" y="677"/>
                    </a:lnTo>
                    <a:lnTo>
                      <a:pt x="1640" y="672"/>
                    </a:lnTo>
                    <a:lnTo>
                      <a:pt x="1645" y="670"/>
                    </a:lnTo>
                    <a:lnTo>
                      <a:pt x="1647" y="665"/>
                    </a:lnTo>
                    <a:lnTo>
                      <a:pt x="1650" y="660"/>
                    </a:lnTo>
                    <a:lnTo>
                      <a:pt x="1656" y="653"/>
                    </a:lnTo>
                    <a:lnTo>
                      <a:pt x="1661" y="646"/>
                    </a:lnTo>
                    <a:lnTo>
                      <a:pt x="1663" y="642"/>
                    </a:lnTo>
                    <a:lnTo>
                      <a:pt x="1663" y="640"/>
                    </a:lnTo>
                    <a:lnTo>
                      <a:pt x="1666" y="637"/>
                    </a:lnTo>
                    <a:lnTo>
                      <a:pt x="1670" y="637"/>
                    </a:lnTo>
                    <a:lnTo>
                      <a:pt x="1673" y="635"/>
                    </a:lnTo>
                    <a:lnTo>
                      <a:pt x="1678" y="637"/>
                    </a:lnTo>
                    <a:lnTo>
                      <a:pt x="1684" y="639"/>
                    </a:lnTo>
                    <a:lnTo>
                      <a:pt x="1685" y="639"/>
                    </a:lnTo>
                    <a:lnTo>
                      <a:pt x="1687" y="637"/>
                    </a:lnTo>
                    <a:lnTo>
                      <a:pt x="1691" y="635"/>
                    </a:lnTo>
                    <a:lnTo>
                      <a:pt x="1692" y="637"/>
                    </a:lnTo>
                    <a:lnTo>
                      <a:pt x="1694" y="640"/>
                    </a:lnTo>
                    <a:lnTo>
                      <a:pt x="1699" y="646"/>
                    </a:lnTo>
                    <a:lnTo>
                      <a:pt x="1704" y="651"/>
                    </a:lnTo>
                    <a:lnTo>
                      <a:pt x="1706" y="656"/>
                    </a:lnTo>
                    <a:lnTo>
                      <a:pt x="1704" y="663"/>
                    </a:lnTo>
                    <a:lnTo>
                      <a:pt x="1699" y="672"/>
                    </a:lnTo>
                    <a:lnTo>
                      <a:pt x="1696" y="677"/>
                    </a:lnTo>
                    <a:lnTo>
                      <a:pt x="1691" y="681"/>
                    </a:lnTo>
                    <a:lnTo>
                      <a:pt x="1684" y="686"/>
                    </a:lnTo>
                    <a:lnTo>
                      <a:pt x="1678" y="689"/>
                    </a:lnTo>
                    <a:lnTo>
                      <a:pt x="1678" y="691"/>
                    </a:lnTo>
                    <a:lnTo>
                      <a:pt x="1680" y="693"/>
                    </a:lnTo>
                    <a:lnTo>
                      <a:pt x="1680" y="694"/>
                    </a:lnTo>
                    <a:lnTo>
                      <a:pt x="1678" y="696"/>
                    </a:lnTo>
                    <a:lnTo>
                      <a:pt x="1675" y="700"/>
                    </a:lnTo>
                    <a:lnTo>
                      <a:pt x="1671" y="701"/>
                    </a:lnTo>
                    <a:lnTo>
                      <a:pt x="1670" y="703"/>
                    </a:lnTo>
                    <a:lnTo>
                      <a:pt x="1671" y="703"/>
                    </a:lnTo>
                    <a:lnTo>
                      <a:pt x="1677" y="705"/>
                    </a:lnTo>
                    <a:lnTo>
                      <a:pt x="1680" y="710"/>
                    </a:lnTo>
                    <a:lnTo>
                      <a:pt x="1685" y="715"/>
                    </a:lnTo>
                    <a:lnTo>
                      <a:pt x="1685" y="719"/>
                    </a:lnTo>
                    <a:lnTo>
                      <a:pt x="1685" y="722"/>
                    </a:lnTo>
                    <a:lnTo>
                      <a:pt x="1684" y="726"/>
                    </a:lnTo>
                    <a:lnTo>
                      <a:pt x="1680" y="726"/>
                    </a:lnTo>
                    <a:lnTo>
                      <a:pt x="1677" y="724"/>
                    </a:lnTo>
                    <a:lnTo>
                      <a:pt x="1675" y="726"/>
                    </a:lnTo>
                    <a:lnTo>
                      <a:pt x="1673" y="728"/>
                    </a:lnTo>
                    <a:lnTo>
                      <a:pt x="1671" y="731"/>
                    </a:lnTo>
                    <a:lnTo>
                      <a:pt x="1670" y="731"/>
                    </a:lnTo>
                    <a:lnTo>
                      <a:pt x="1668" y="731"/>
                    </a:lnTo>
                    <a:lnTo>
                      <a:pt x="1666" y="736"/>
                    </a:lnTo>
                    <a:lnTo>
                      <a:pt x="1666" y="740"/>
                    </a:lnTo>
                    <a:lnTo>
                      <a:pt x="1668" y="741"/>
                    </a:lnTo>
                    <a:lnTo>
                      <a:pt x="1670" y="743"/>
                    </a:lnTo>
                    <a:lnTo>
                      <a:pt x="1671" y="741"/>
                    </a:lnTo>
                    <a:lnTo>
                      <a:pt x="1677" y="738"/>
                    </a:lnTo>
                    <a:lnTo>
                      <a:pt x="1684" y="736"/>
                    </a:lnTo>
                    <a:lnTo>
                      <a:pt x="1689" y="736"/>
                    </a:lnTo>
                    <a:lnTo>
                      <a:pt x="1689" y="733"/>
                    </a:lnTo>
                    <a:lnTo>
                      <a:pt x="1687" y="731"/>
                    </a:lnTo>
                    <a:lnTo>
                      <a:pt x="1687" y="729"/>
                    </a:lnTo>
                    <a:lnTo>
                      <a:pt x="1691" y="729"/>
                    </a:lnTo>
                    <a:lnTo>
                      <a:pt x="1694" y="729"/>
                    </a:lnTo>
                    <a:lnTo>
                      <a:pt x="1699" y="728"/>
                    </a:lnTo>
                    <a:lnTo>
                      <a:pt x="1703" y="721"/>
                    </a:lnTo>
                    <a:lnTo>
                      <a:pt x="1708" y="714"/>
                    </a:lnTo>
                    <a:lnTo>
                      <a:pt x="1711" y="710"/>
                    </a:lnTo>
                    <a:lnTo>
                      <a:pt x="1715" y="707"/>
                    </a:lnTo>
                    <a:lnTo>
                      <a:pt x="1720" y="703"/>
                    </a:lnTo>
                    <a:lnTo>
                      <a:pt x="1724" y="700"/>
                    </a:lnTo>
                    <a:lnTo>
                      <a:pt x="1725" y="700"/>
                    </a:lnTo>
                    <a:lnTo>
                      <a:pt x="1732" y="698"/>
                    </a:lnTo>
                    <a:lnTo>
                      <a:pt x="1739" y="696"/>
                    </a:lnTo>
                    <a:lnTo>
                      <a:pt x="1741" y="696"/>
                    </a:lnTo>
                    <a:lnTo>
                      <a:pt x="1743" y="693"/>
                    </a:lnTo>
                    <a:lnTo>
                      <a:pt x="1744" y="689"/>
                    </a:lnTo>
                    <a:lnTo>
                      <a:pt x="1748" y="691"/>
                    </a:lnTo>
                    <a:lnTo>
                      <a:pt x="1751" y="691"/>
                    </a:lnTo>
                    <a:lnTo>
                      <a:pt x="1753" y="689"/>
                    </a:lnTo>
                    <a:lnTo>
                      <a:pt x="1755" y="689"/>
                    </a:lnTo>
                    <a:lnTo>
                      <a:pt x="1758" y="687"/>
                    </a:lnTo>
                    <a:lnTo>
                      <a:pt x="1764" y="687"/>
                    </a:lnTo>
                    <a:lnTo>
                      <a:pt x="1772" y="687"/>
                    </a:lnTo>
                    <a:lnTo>
                      <a:pt x="1776" y="686"/>
                    </a:lnTo>
                    <a:lnTo>
                      <a:pt x="1781" y="681"/>
                    </a:lnTo>
                    <a:lnTo>
                      <a:pt x="1781" y="679"/>
                    </a:lnTo>
                    <a:lnTo>
                      <a:pt x="1786" y="670"/>
                    </a:lnTo>
                    <a:lnTo>
                      <a:pt x="1791" y="663"/>
                    </a:lnTo>
                    <a:lnTo>
                      <a:pt x="1797" y="660"/>
                    </a:lnTo>
                    <a:lnTo>
                      <a:pt x="1802" y="658"/>
                    </a:lnTo>
                    <a:lnTo>
                      <a:pt x="1804" y="656"/>
                    </a:lnTo>
                    <a:lnTo>
                      <a:pt x="1805" y="654"/>
                    </a:lnTo>
                    <a:lnTo>
                      <a:pt x="1807" y="653"/>
                    </a:lnTo>
                    <a:lnTo>
                      <a:pt x="1812" y="651"/>
                    </a:lnTo>
                    <a:lnTo>
                      <a:pt x="1818" y="649"/>
                    </a:lnTo>
                    <a:lnTo>
                      <a:pt x="1819" y="647"/>
                    </a:lnTo>
                    <a:lnTo>
                      <a:pt x="1821" y="646"/>
                    </a:lnTo>
                    <a:lnTo>
                      <a:pt x="1825" y="644"/>
                    </a:lnTo>
                    <a:lnTo>
                      <a:pt x="1826" y="642"/>
                    </a:lnTo>
                    <a:lnTo>
                      <a:pt x="1826" y="640"/>
                    </a:lnTo>
                    <a:lnTo>
                      <a:pt x="1828" y="639"/>
                    </a:lnTo>
                    <a:lnTo>
                      <a:pt x="1833" y="637"/>
                    </a:lnTo>
                    <a:lnTo>
                      <a:pt x="1837" y="637"/>
                    </a:lnTo>
                    <a:lnTo>
                      <a:pt x="1840" y="635"/>
                    </a:lnTo>
                    <a:lnTo>
                      <a:pt x="1845" y="630"/>
                    </a:lnTo>
                    <a:lnTo>
                      <a:pt x="1854" y="616"/>
                    </a:lnTo>
                    <a:lnTo>
                      <a:pt x="1858" y="613"/>
                    </a:lnTo>
                    <a:lnTo>
                      <a:pt x="1858" y="609"/>
                    </a:lnTo>
                    <a:lnTo>
                      <a:pt x="1858" y="606"/>
                    </a:lnTo>
                    <a:lnTo>
                      <a:pt x="1861" y="600"/>
                    </a:lnTo>
                    <a:lnTo>
                      <a:pt x="1863" y="597"/>
                    </a:lnTo>
                    <a:lnTo>
                      <a:pt x="1865" y="599"/>
                    </a:lnTo>
                    <a:lnTo>
                      <a:pt x="1866" y="599"/>
                    </a:lnTo>
                    <a:lnTo>
                      <a:pt x="1868" y="595"/>
                    </a:lnTo>
                    <a:lnTo>
                      <a:pt x="1870" y="595"/>
                    </a:lnTo>
                    <a:lnTo>
                      <a:pt x="1872" y="595"/>
                    </a:lnTo>
                    <a:lnTo>
                      <a:pt x="1875" y="600"/>
                    </a:lnTo>
                    <a:lnTo>
                      <a:pt x="1879" y="606"/>
                    </a:lnTo>
                    <a:lnTo>
                      <a:pt x="1884" y="609"/>
                    </a:lnTo>
                    <a:lnTo>
                      <a:pt x="1892" y="613"/>
                    </a:lnTo>
                    <a:lnTo>
                      <a:pt x="1898" y="613"/>
                    </a:lnTo>
                    <a:lnTo>
                      <a:pt x="1901" y="611"/>
                    </a:lnTo>
                    <a:lnTo>
                      <a:pt x="1906" y="611"/>
                    </a:lnTo>
                    <a:lnTo>
                      <a:pt x="1910" y="613"/>
                    </a:lnTo>
                    <a:lnTo>
                      <a:pt x="1913" y="613"/>
                    </a:lnTo>
                    <a:lnTo>
                      <a:pt x="1915" y="613"/>
                    </a:lnTo>
                    <a:lnTo>
                      <a:pt x="1917" y="611"/>
                    </a:lnTo>
                    <a:lnTo>
                      <a:pt x="1919" y="607"/>
                    </a:lnTo>
                    <a:lnTo>
                      <a:pt x="1919" y="606"/>
                    </a:lnTo>
                    <a:lnTo>
                      <a:pt x="1917" y="600"/>
                    </a:lnTo>
                    <a:lnTo>
                      <a:pt x="1913" y="595"/>
                    </a:lnTo>
                    <a:lnTo>
                      <a:pt x="1910" y="590"/>
                    </a:lnTo>
                    <a:lnTo>
                      <a:pt x="1912" y="585"/>
                    </a:lnTo>
                    <a:lnTo>
                      <a:pt x="1912" y="583"/>
                    </a:lnTo>
                    <a:lnTo>
                      <a:pt x="1915" y="583"/>
                    </a:lnTo>
                    <a:lnTo>
                      <a:pt x="1917" y="583"/>
                    </a:lnTo>
                    <a:lnTo>
                      <a:pt x="1924" y="583"/>
                    </a:lnTo>
                    <a:lnTo>
                      <a:pt x="1931" y="583"/>
                    </a:lnTo>
                    <a:lnTo>
                      <a:pt x="1936" y="583"/>
                    </a:lnTo>
                    <a:lnTo>
                      <a:pt x="1940" y="583"/>
                    </a:lnTo>
                    <a:lnTo>
                      <a:pt x="1941" y="583"/>
                    </a:lnTo>
                    <a:lnTo>
                      <a:pt x="1946" y="580"/>
                    </a:lnTo>
                    <a:lnTo>
                      <a:pt x="1950" y="574"/>
                    </a:lnTo>
                    <a:lnTo>
                      <a:pt x="1953" y="567"/>
                    </a:lnTo>
                    <a:lnTo>
                      <a:pt x="1955" y="564"/>
                    </a:lnTo>
                    <a:lnTo>
                      <a:pt x="1957" y="562"/>
                    </a:lnTo>
                    <a:lnTo>
                      <a:pt x="1960" y="564"/>
                    </a:lnTo>
                    <a:lnTo>
                      <a:pt x="1966" y="564"/>
                    </a:lnTo>
                    <a:lnTo>
                      <a:pt x="1967" y="562"/>
                    </a:lnTo>
                    <a:lnTo>
                      <a:pt x="1969" y="559"/>
                    </a:lnTo>
                    <a:lnTo>
                      <a:pt x="1969" y="552"/>
                    </a:lnTo>
                    <a:lnTo>
                      <a:pt x="1971" y="541"/>
                    </a:lnTo>
                    <a:lnTo>
                      <a:pt x="1974" y="538"/>
                    </a:lnTo>
                    <a:lnTo>
                      <a:pt x="1978" y="536"/>
                    </a:lnTo>
                    <a:lnTo>
                      <a:pt x="1981" y="538"/>
                    </a:lnTo>
                    <a:lnTo>
                      <a:pt x="1985" y="539"/>
                    </a:lnTo>
                    <a:lnTo>
                      <a:pt x="1987" y="543"/>
                    </a:lnTo>
                    <a:lnTo>
                      <a:pt x="1988" y="548"/>
                    </a:lnTo>
                    <a:lnTo>
                      <a:pt x="1990" y="553"/>
                    </a:lnTo>
                    <a:lnTo>
                      <a:pt x="1993" y="555"/>
                    </a:lnTo>
                    <a:lnTo>
                      <a:pt x="1995" y="555"/>
                    </a:lnTo>
                    <a:lnTo>
                      <a:pt x="1999" y="546"/>
                    </a:lnTo>
                    <a:lnTo>
                      <a:pt x="2000" y="543"/>
                    </a:lnTo>
                    <a:lnTo>
                      <a:pt x="2002" y="541"/>
                    </a:lnTo>
                    <a:lnTo>
                      <a:pt x="2006" y="541"/>
                    </a:lnTo>
                    <a:lnTo>
                      <a:pt x="2009" y="541"/>
                    </a:lnTo>
                    <a:lnTo>
                      <a:pt x="2013" y="539"/>
                    </a:lnTo>
                    <a:lnTo>
                      <a:pt x="2016" y="536"/>
                    </a:lnTo>
                    <a:lnTo>
                      <a:pt x="2020" y="531"/>
                    </a:lnTo>
                    <a:lnTo>
                      <a:pt x="2023" y="522"/>
                    </a:lnTo>
                    <a:lnTo>
                      <a:pt x="2025" y="513"/>
                    </a:lnTo>
                    <a:lnTo>
                      <a:pt x="2025" y="503"/>
                    </a:lnTo>
                    <a:lnTo>
                      <a:pt x="2023" y="494"/>
                    </a:lnTo>
                    <a:lnTo>
                      <a:pt x="2020" y="473"/>
                    </a:lnTo>
                    <a:lnTo>
                      <a:pt x="2014" y="454"/>
                    </a:lnTo>
                    <a:lnTo>
                      <a:pt x="2013" y="447"/>
                    </a:lnTo>
                    <a:lnTo>
                      <a:pt x="2013" y="442"/>
                    </a:lnTo>
                    <a:lnTo>
                      <a:pt x="2014" y="440"/>
                    </a:lnTo>
                    <a:lnTo>
                      <a:pt x="2020" y="439"/>
                    </a:lnTo>
                    <a:lnTo>
                      <a:pt x="2028" y="437"/>
                    </a:lnTo>
                    <a:lnTo>
                      <a:pt x="2034" y="435"/>
                    </a:lnTo>
                    <a:lnTo>
                      <a:pt x="2037" y="430"/>
                    </a:lnTo>
                    <a:lnTo>
                      <a:pt x="2039" y="425"/>
                    </a:lnTo>
                    <a:lnTo>
                      <a:pt x="2042" y="421"/>
                    </a:lnTo>
                    <a:lnTo>
                      <a:pt x="2046" y="421"/>
                    </a:lnTo>
                    <a:lnTo>
                      <a:pt x="2049" y="421"/>
                    </a:lnTo>
                    <a:lnTo>
                      <a:pt x="2061" y="426"/>
                    </a:lnTo>
                    <a:lnTo>
                      <a:pt x="2077" y="433"/>
                    </a:lnTo>
                    <a:lnTo>
                      <a:pt x="2081" y="435"/>
                    </a:lnTo>
                    <a:lnTo>
                      <a:pt x="2086" y="433"/>
                    </a:lnTo>
                    <a:lnTo>
                      <a:pt x="2089" y="430"/>
                    </a:lnTo>
                    <a:lnTo>
                      <a:pt x="2093" y="423"/>
                    </a:lnTo>
                    <a:lnTo>
                      <a:pt x="2101" y="409"/>
                    </a:lnTo>
                    <a:lnTo>
                      <a:pt x="2108" y="388"/>
                    </a:lnTo>
                    <a:lnTo>
                      <a:pt x="2122" y="346"/>
                    </a:lnTo>
                    <a:lnTo>
                      <a:pt x="2129" y="327"/>
                    </a:lnTo>
                    <a:lnTo>
                      <a:pt x="2138" y="313"/>
                    </a:lnTo>
                    <a:lnTo>
                      <a:pt x="2143" y="301"/>
                    </a:lnTo>
                    <a:lnTo>
                      <a:pt x="2147" y="291"/>
                    </a:lnTo>
                    <a:lnTo>
                      <a:pt x="2147" y="282"/>
                    </a:lnTo>
                    <a:lnTo>
                      <a:pt x="2143" y="273"/>
                    </a:lnTo>
                    <a:lnTo>
                      <a:pt x="2140" y="268"/>
                    </a:lnTo>
                    <a:lnTo>
                      <a:pt x="2133" y="264"/>
                    </a:lnTo>
                    <a:lnTo>
                      <a:pt x="2126" y="266"/>
                    </a:lnTo>
                    <a:lnTo>
                      <a:pt x="2117" y="271"/>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cxnSp>
            <p:nvCxnSpPr>
              <p:cNvPr id="1019" name="Google Shape;1019;p58"/>
              <p:cNvCxnSpPr/>
              <p:nvPr/>
            </p:nvCxnSpPr>
            <p:spPr>
              <a:xfrm>
                <a:off x="2708" y="2815"/>
                <a:ext cx="300" cy="0"/>
              </a:xfrm>
              <a:prstGeom prst="straightConnector1">
                <a:avLst/>
              </a:prstGeom>
              <a:solidFill>
                <a:srgbClr val="C4C4C4"/>
              </a:solidFill>
              <a:ln>
                <a:noFill/>
              </a:ln>
            </p:spPr>
          </p:cxnSp>
          <p:cxnSp>
            <p:nvCxnSpPr>
              <p:cNvPr id="1020" name="Google Shape;1020;p58"/>
              <p:cNvCxnSpPr/>
              <p:nvPr/>
            </p:nvCxnSpPr>
            <p:spPr>
              <a:xfrm>
                <a:off x="2703" y="2843"/>
                <a:ext cx="300" cy="0"/>
              </a:xfrm>
              <a:prstGeom prst="straightConnector1">
                <a:avLst/>
              </a:prstGeom>
              <a:solidFill>
                <a:srgbClr val="C4C4C4"/>
              </a:solidFill>
              <a:ln>
                <a:noFill/>
              </a:ln>
            </p:spPr>
          </p:cxnSp>
          <p:sp>
            <p:nvSpPr>
              <p:cNvPr id="1021" name="Google Shape;1021;p58"/>
              <p:cNvSpPr/>
              <p:nvPr/>
            </p:nvSpPr>
            <p:spPr>
              <a:xfrm>
                <a:off x="2186" y="1529"/>
                <a:ext cx="151" cy="74"/>
              </a:xfrm>
              <a:custGeom>
                <a:rect b="b" l="l" r="r" t="t"/>
                <a:pathLst>
                  <a:path extrusionOk="0" h="194" w="388">
                    <a:moveTo>
                      <a:pt x="348" y="49"/>
                    </a:moveTo>
                    <a:lnTo>
                      <a:pt x="348" y="49"/>
                    </a:lnTo>
                    <a:lnTo>
                      <a:pt x="353" y="49"/>
                    </a:lnTo>
                    <a:lnTo>
                      <a:pt x="357" y="49"/>
                    </a:lnTo>
                    <a:lnTo>
                      <a:pt x="360" y="52"/>
                    </a:lnTo>
                    <a:lnTo>
                      <a:pt x="364" y="58"/>
                    </a:lnTo>
                    <a:lnTo>
                      <a:pt x="369" y="59"/>
                    </a:lnTo>
                    <a:lnTo>
                      <a:pt x="374" y="59"/>
                    </a:lnTo>
                    <a:lnTo>
                      <a:pt x="381" y="61"/>
                    </a:lnTo>
                    <a:lnTo>
                      <a:pt x="385" y="65"/>
                    </a:lnTo>
                    <a:lnTo>
                      <a:pt x="388" y="70"/>
                    </a:lnTo>
                    <a:lnTo>
                      <a:pt x="388" y="77"/>
                    </a:lnTo>
                    <a:lnTo>
                      <a:pt x="388" y="82"/>
                    </a:lnTo>
                    <a:lnTo>
                      <a:pt x="387" y="89"/>
                    </a:lnTo>
                    <a:lnTo>
                      <a:pt x="381" y="101"/>
                    </a:lnTo>
                    <a:lnTo>
                      <a:pt x="376" y="106"/>
                    </a:lnTo>
                    <a:lnTo>
                      <a:pt x="371" y="110"/>
                    </a:lnTo>
                    <a:lnTo>
                      <a:pt x="364" y="115"/>
                    </a:lnTo>
                    <a:lnTo>
                      <a:pt x="355" y="124"/>
                    </a:lnTo>
                    <a:lnTo>
                      <a:pt x="352" y="131"/>
                    </a:lnTo>
                    <a:lnTo>
                      <a:pt x="347" y="134"/>
                    </a:lnTo>
                    <a:lnTo>
                      <a:pt x="343" y="136"/>
                    </a:lnTo>
                    <a:lnTo>
                      <a:pt x="338" y="136"/>
                    </a:lnTo>
                    <a:lnTo>
                      <a:pt x="326" y="138"/>
                    </a:lnTo>
                    <a:lnTo>
                      <a:pt x="319" y="141"/>
                    </a:lnTo>
                    <a:lnTo>
                      <a:pt x="310" y="145"/>
                    </a:lnTo>
                    <a:lnTo>
                      <a:pt x="282" y="162"/>
                    </a:lnTo>
                    <a:lnTo>
                      <a:pt x="268" y="167"/>
                    </a:lnTo>
                    <a:lnTo>
                      <a:pt x="261" y="169"/>
                    </a:lnTo>
                    <a:lnTo>
                      <a:pt x="254" y="169"/>
                    </a:lnTo>
                    <a:lnTo>
                      <a:pt x="247" y="169"/>
                    </a:lnTo>
                    <a:lnTo>
                      <a:pt x="242" y="171"/>
                    </a:lnTo>
                    <a:lnTo>
                      <a:pt x="240" y="174"/>
                    </a:lnTo>
                    <a:lnTo>
                      <a:pt x="237" y="176"/>
                    </a:lnTo>
                    <a:lnTo>
                      <a:pt x="232" y="185"/>
                    </a:lnTo>
                    <a:lnTo>
                      <a:pt x="226" y="188"/>
                    </a:lnTo>
                    <a:lnTo>
                      <a:pt x="218" y="190"/>
                    </a:lnTo>
                    <a:lnTo>
                      <a:pt x="209" y="194"/>
                    </a:lnTo>
                    <a:lnTo>
                      <a:pt x="202" y="194"/>
                    </a:lnTo>
                    <a:lnTo>
                      <a:pt x="199" y="192"/>
                    </a:lnTo>
                    <a:lnTo>
                      <a:pt x="193" y="190"/>
                    </a:lnTo>
                    <a:lnTo>
                      <a:pt x="185" y="185"/>
                    </a:lnTo>
                    <a:lnTo>
                      <a:pt x="179" y="183"/>
                    </a:lnTo>
                    <a:lnTo>
                      <a:pt x="171" y="183"/>
                    </a:lnTo>
                    <a:lnTo>
                      <a:pt x="162" y="181"/>
                    </a:lnTo>
                    <a:lnTo>
                      <a:pt x="155" y="180"/>
                    </a:lnTo>
                    <a:lnTo>
                      <a:pt x="143" y="173"/>
                    </a:lnTo>
                    <a:lnTo>
                      <a:pt x="136" y="169"/>
                    </a:lnTo>
                    <a:lnTo>
                      <a:pt x="129" y="167"/>
                    </a:lnTo>
                    <a:lnTo>
                      <a:pt x="118" y="166"/>
                    </a:lnTo>
                    <a:lnTo>
                      <a:pt x="108" y="164"/>
                    </a:lnTo>
                    <a:lnTo>
                      <a:pt x="87" y="166"/>
                    </a:lnTo>
                    <a:lnTo>
                      <a:pt x="75" y="167"/>
                    </a:lnTo>
                    <a:lnTo>
                      <a:pt x="71" y="166"/>
                    </a:lnTo>
                    <a:lnTo>
                      <a:pt x="68" y="164"/>
                    </a:lnTo>
                    <a:lnTo>
                      <a:pt x="66" y="160"/>
                    </a:lnTo>
                    <a:lnTo>
                      <a:pt x="64" y="157"/>
                    </a:lnTo>
                    <a:lnTo>
                      <a:pt x="66" y="152"/>
                    </a:lnTo>
                    <a:lnTo>
                      <a:pt x="68" y="150"/>
                    </a:lnTo>
                    <a:lnTo>
                      <a:pt x="75" y="152"/>
                    </a:lnTo>
                    <a:lnTo>
                      <a:pt x="82" y="153"/>
                    </a:lnTo>
                    <a:lnTo>
                      <a:pt x="87" y="153"/>
                    </a:lnTo>
                    <a:lnTo>
                      <a:pt x="91" y="150"/>
                    </a:lnTo>
                    <a:lnTo>
                      <a:pt x="94" y="143"/>
                    </a:lnTo>
                    <a:lnTo>
                      <a:pt x="92" y="136"/>
                    </a:lnTo>
                    <a:lnTo>
                      <a:pt x="89" y="129"/>
                    </a:lnTo>
                    <a:lnTo>
                      <a:pt x="82" y="126"/>
                    </a:lnTo>
                    <a:lnTo>
                      <a:pt x="80" y="126"/>
                    </a:lnTo>
                    <a:lnTo>
                      <a:pt x="78" y="122"/>
                    </a:lnTo>
                    <a:lnTo>
                      <a:pt x="78" y="117"/>
                    </a:lnTo>
                    <a:lnTo>
                      <a:pt x="78" y="115"/>
                    </a:lnTo>
                    <a:lnTo>
                      <a:pt x="77" y="112"/>
                    </a:lnTo>
                    <a:lnTo>
                      <a:pt x="73" y="110"/>
                    </a:lnTo>
                    <a:lnTo>
                      <a:pt x="68" y="110"/>
                    </a:lnTo>
                    <a:lnTo>
                      <a:pt x="57" y="108"/>
                    </a:lnTo>
                    <a:lnTo>
                      <a:pt x="49" y="108"/>
                    </a:lnTo>
                    <a:lnTo>
                      <a:pt x="35" y="110"/>
                    </a:lnTo>
                    <a:lnTo>
                      <a:pt x="24" y="110"/>
                    </a:lnTo>
                    <a:lnTo>
                      <a:pt x="23" y="110"/>
                    </a:lnTo>
                    <a:lnTo>
                      <a:pt x="21" y="106"/>
                    </a:lnTo>
                    <a:lnTo>
                      <a:pt x="21" y="103"/>
                    </a:lnTo>
                    <a:lnTo>
                      <a:pt x="23" y="101"/>
                    </a:lnTo>
                    <a:lnTo>
                      <a:pt x="31" y="99"/>
                    </a:lnTo>
                    <a:lnTo>
                      <a:pt x="42" y="98"/>
                    </a:lnTo>
                    <a:lnTo>
                      <a:pt x="49" y="98"/>
                    </a:lnTo>
                    <a:lnTo>
                      <a:pt x="52" y="94"/>
                    </a:lnTo>
                    <a:lnTo>
                      <a:pt x="57" y="93"/>
                    </a:lnTo>
                    <a:lnTo>
                      <a:pt x="61" y="93"/>
                    </a:lnTo>
                    <a:lnTo>
                      <a:pt x="68" y="94"/>
                    </a:lnTo>
                    <a:lnTo>
                      <a:pt x="77" y="96"/>
                    </a:lnTo>
                    <a:lnTo>
                      <a:pt x="82" y="96"/>
                    </a:lnTo>
                    <a:lnTo>
                      <a:pt x="89" y="94"/>
                    </a:lnTo>
                    <a:lnTo>
                      <a:pt x="94" y="91"/>
                    </a:lnTo>
                    <a:lnTo>
                      <a:pt x="94" y="89"/>
                    </a:lnTo>
                    <a:lnTo>
                      <a:pt x="89" y="89"/>
                    </a:lnTo>
                    <a:lnTo>
                      <a:pt x="78" y="89"/>
                    </a:lnTo>
                    <a:lnTo>
                      <a:pt x="75" y="87"/>
                    </a:lnTo>
                    <a:lnTo>
                      <a:pt x="73" y="84"/>
                    </a:lnTo>
                    <a:lnTo>
                      <a:pt x="75" y="82"/>
                    </a:lnTo>
                    <a:lnTo>
                      <a:pt x="78" y="79"/>
                    </a:lnTo>
                    <a:lnTo>
                      <a:pt x="89" y="73"/>
                    </a:lnTo>
                    <a:lnTo>
                      <a:pt x="92" y="72"/>
                    </a:lnTo>
                    <a:lnTo>
                      <a:pt x="94" y="70"/>
                    </a:lnTo>
                    <a:lnTo>
                      <a:pt x="91" y="68"/>
                    </a:lnTo>
                    <a:lnTo>
                      <a:pt x="82" y="66"/>
                    </a:lnTo>
                    <a:lnTo>
                      <a:pt x="54" y="65"/>
                    </a:lnTo>
                    <a:lnTo>
                      <a:pt x="45" y="66"/>
                    </a:lnTo>
                    <a:lnTo>
                      <a:pt x="33" y="70"/>
                    </a:lnTo>
                    <a:lnTo>
                      <a:pt x="26" y="72"/>
                    </a:lnTo>
                    <a:lnTo>
                      <a:pt x="19" y="72"/>
                    </a:lnTo>
                    <a:lnTo>
                      <a:pt x="7" y="68"/>
                    </a:lnTo>
                    <a:lnTo>
                      <a:pt x="4" y="66"/>
                    </a:lnTo>
                    <a:lnTo>
                      <a:pt x="2" y="65"/>
                    </a:lnTo>
                    <a:lnTo>
                      <a:pt x="0" y="61"/>
                    </a:lnTo>
                    <a:lnTo>
                      <a:pt x="2" y="59"/>
                    </a:lnTo>
                    <a:lnTo>
                      <a:pt x="5" y="59"/>
                    </a:lnTo>
                    <a:lnTo>
                      <a:pt x="9" y="59"/>
                    </a:lnTo>
                    <a:lnTo>
                      <a:pt x="14" y="59"/>
                    </a:lnTo>
                    <a:lnTo>
                      <a:pt x="17" y="59"/>
                    </a:lnTo>
                    <a:lnTo>
                      <a:pt x="17" y="56"/>
                    </a:lnTo>
                    <a:lnTo>
                      <a:pt x="17" y="52"/>
                    </a:lnTo>
                    <a:lnTo>
                      <a:pt x="19" y="51"/>
                    </a:lnTo>
                    <a:lnTo>
                      <a:pt x="23" y="51"/>
                    </a:lnTo>
                    <a:lnTo>
                      <a:pt x="26" y="49"/>
                    </a:lnTo>
                    <a:lnTo>
                      <a:pt x="28" y="46"/>
                    </a:lnTo>
                    <a:lnTo>
                      <a:pt x="28" y="42"/>
                    </a:lnTo>
                    <a:lnTo>
                      <a:pt x="30" y="32"/>
                    </a:lnTo>
                    <a:lnTo>
                      <a:pt x="35" y="25"/>
                    </a:lnTo>
                    <a:lnTo>
                      <a:pt x="38" y="23"/>
                    </a:lnTo>
                    <a:lnTo>
                      <a:pt x="42" y="23"/>
                    </a:lnTo>
                    <a:lnTo>
                      <a:pt x="45" y="23"/>
                    </a:lnTo>
                    <a:lnTo>
                      <a:pt x="51" y="26"/>
                    </a:lnTo>
                    <a:lnTo>
                      <a:pt x="61" y="33"/>
                    </a:lnTo>
                    <a:lnTo>
                      <a:pt x="71" y="40"/>
                    </a:lnTo>
                    <a:lnTo>
                      <a:pt x="78" y="42"/>
                    </a:lnTo>
                    <a:lnTo>
                      <a:pt x="80" y="40"/>
                    </a:lnTo>
                    <a:lnTo>
                      <a:pt x="80" y="39"/>
                    </a:lnTo>
                    <a:lnTo>
                      <a:pt x="73" y="32"/>
                    </a:lnTo>
                    <a:lnTo>
                      <a:pt x="66" y="28"/>
                    </a:lnTo>
                    <a:lnTo>
                      <a:pt x="57" y="25"/>
                    </a:lnTo>
                    <a:lnTo>
                      <a:pt x="51" y="19"/>
                    </a:lnTo>
                    <a:lnTo>
                      <a:pt x="49" y="16"/>
                    </a:lnTo>
                    <a:lnTo>
                      <a:pt x="49" y="14"/>
                    </a:lnTo>
                    <a:lnTo>
                      <a:pt x="51" y="11"/>
                    </a:lnTo>
                    <a:lnTo>
                      <a:pt x="54" y="9"/>
                    </a:lnTo>
                    <a:lnTo>
                      <a:pt x="57" y="7"/>
                    </a:lnTo>
                    <a:lnTo>
                      <a:pt x="63" y="7"/>
                    </a:lnTo>
                    <a:lnTo>
                      <a:pt x="70" y="7"/>
                    </a:lnTo>
                    <a:lnTo>
                      <a:pt x="77" y="9"/>
                    </a:lnTo>
                    <a:lnTo>
                      <a:pt x="87" y="14"/>
                    </a:lnTo>
                    <a:lnTo>
                      <a:pt x="91" y="18"/>
                    </a:lnTo>
                    <a:lnTo>
                      <a:pt x="96" y="23"/>
                    </a:lnTo>
                    <a:lnTo>
                      <a:pt x="106" y="30"/>
                    </a:lnTo>
                    <a:lnTo>
                      <a:pt x="111" y="35"/>
                    </a:lnTo>
                    <a:lnTo>
                      <a:pt x="115" y="39"/>
                    </a:lnTo>
                    <a:lnTo>
                      <a:pt x="115" y="40"/>
                    </a:lnTo>
                    <a:lnTo>
                      <a:pt x="115" y="44"/>
                    </a:lnTo>
                    <a:lnTo>
                      <a:pt x="113" y="52"/>
                    </a:lnTo>
                    <a:lnTo>
                      <a:pt x="113" y="58"/>
                    </a:lnTo>
                    <a:lnTo>
                      <a:pt x="117" y="65"/>
                    </a:lnTo>
                    <a:lnTo>
                      <a:pt x="120" y="70"/>
                    </a:lnTo>
                    <a:lnTo>
                      <a:pt x="122" y="70"/>
                    </a:lnTo>
                    <a:lnTo>
                      <a:pt x="125" y="68"/>
                    </a:lnTo>
                    <a:lnTo>
                      <a:pt x="127" y="63"/>
                    </a:lnTo>
                    <a:lnTo>
                      <a:pt x="131" y="58"/>
                    </a:lnTo>
                    <a:lnTo>
                      <a:pt x="132" y="54"/>
                    </a:lnTo>
                    <a:lnTo>
                      <a:pt x="136" y="52"/>
                    </a:lnTo>
                    <a:lnTo>
                      <a:pt x="139" y="56"/>
                    </a:lnTo>
                    <a:lnTo>
                      <a:pt x="143" y="59"/>
                    </a:lnTo>
                    <a:lnTo>
                      <a:pt x="146" y="63"/>
                    </a:lnTo>
                    <a:lnTo>
                      <a:pt x="150" y="63"/>
                    </a:lnTo>
                    <a:lnTo>
                      <a:pt x="152" y="61"/>
                    </a:lnTo>
                    <a:lnTo>
                      <a:pt x="152" y="58"/>
                    </a:lnTo>
                    <a:lnTo>
                      <a:pt x="153" y="54"/>
                    </a:lnTo>
                    <a:lnTo>
                      <a:pt x="150" y="46"/>
                    </a:lnTo>
                    <a:lnTo>
                      <a:pt x="148" y="40"/>
                    </a:lnTo>
                    <a:lnTo>
                      <a:pt x="148" y="35"/>
                    </a:lnTo>
                    <a:lnTo>
                      <a:pt x="148" y="32"/>
                    </a:lnTo>
                    <a:lnTo>
                      <a:pt x="152" y="28"/>
                    </a:lnTo>
                    <a:lnTo>
                      <a:pt x="153" y="26"/>
                    </a:lnTo>
                    <a:lnTo>
                      <a:pt x="157" y="26"/>
                    </a:lnTo>
                    <a:lnTo>
                      <a:pt x="160" y="30"/>
                    </a:lnTo>
                    <a:lnTo>
                      <a:pt x="165" y="37"/>
                    </a:lnTo>
                    <a:lnTo>
                      <a:pt x="172" y="47"/>
                    </a:lnTo>
                    <a:lnTo>
                      <a:pt x="179" y="52"/>
                    </a:lnTo>
                    <a:lnTo>
                      <a:pt x="181" y="54"/>
                    </a:lnTo>
                    <a:lnTo>
                      <a:pt x="183" y="52"/>
                    </a:lnTo>
                    <a:lnTo>
                      <a:pt x="183" y="44"/>
                    </a:lnTo>
                    <a:lnTo>
                      <a:pt x="183" y="39"/>
                    </a:lnTo>
                    <a:lnTo>
                      <a:pt x="186" y="33"/>
                    </a:lnTo>
                    <a:lnTo>
                      <a:pt x="190" y="28"/>
                    </a:lnTo>
                    <a:lnTo>
                      <a:pt x="195" y="25"/>
                    </a:lnTo>
                    <a:lnTo>
                      <a:pt x="200" y="23"/>
                    </a:lnTo>
                    <a:lnTo>
                      <a:pt x="205" y="23"/>
                    </a:lnTo>
                    <a:lnTo>
                      <a:pt x="209" y="23"/>
                    </a:lnTo>
                    <a:lnTo>
                      <a:pt x="211" y="28"/>
                    </a:lnTo>
                    <a:lnTo>
                      <a:pt x="214" y="37"/>
                    </a:lnTo>
                    <a:lnTo>
                      <a:pt x="219" y="42"/>
                    </a:lnTo>
                    <a:lnTo>
                      <a:pt x="221" y="44"/>
                    </a:lnTo>
                    <a:lnTo>
                      <a:pt x="223" y="42"/>
                    </a:lnTo>
                    <a:lnTo>
                      <a:pt x="223" y="40"/>
                    </a:lnTo>
                    <a:lnTo>
                      <a:pt x="223" y="35"/>
                    </a:lnTo>
                    <a:lnTo>
                      <a:pt x="223" y="28"/>
                    </a:lnTo>
                    <a:lnTo>
                      <a:pt x="225" y="25"/>
                    </a:lnTo>
                    <a:lnTo>
                      <a:pt x="226" y="23"/>
                    </a:lnTo>
                    <a:lnTo>
                      <a:pt x="230" y="23"/>
                    </a:lnTo>
                    <a:lnTo>
                      <a:pt x="233" y="25"/>
                    </a:lnTo>
                    <a:lnTo>
                      <a:pt x="242" y="32"/>
                    </a:lnTo>
                    <a:lnTo>
                      <a:pt x="246" y="35"/>
                    </a:lnTo>
                    <a:lnTo>
                      <a:pt x="251" y="37"/>
                    </a:lnTo>
                    <a:lnTo>
                      <a:pt x="252" y="33"/>
                    </a:lnTo>
                    <a:lnTo>
                      <a:pt x="256" y="30"/>
                    </a:lnTo>
                    <a:lnTo>
                      <a:pt x="263" y="25"/>
                    </a:lnTo>
                    <a:lnTo>
                      <a:pt x="266" y="23"/>
                    </a:lnTo>
                    <a:lnTo>
                      <a:pt x="272" y="25"/>
                    </a:lnTo>
                    <a:lnTo>
                      <a:pt x="280" y="26"/>
                    </a:lnTo>
                    <a:lnTo>
                      <a:pt x="284" y="26"/>
                    </a:lnTo>
                    <a:lnTo>
                      <a:pt x="286" y="26"/>
                    </a:lnTo>
                    <a:lnTo>
                      <a:pt x="286" y="23"/>
                    </a:lnTo>
                    <a:lnTo>
                      <a:pt x="286" y="21"/>
                    </a:lnTo>
                    <a:lnTo>
                      <a:pt x="282" y="14"/>
                    </a:lnTo>
                    <a:lnTo>
                      <a:pt x="282" y="9"/>
                    </a:lnTo>
                    <a:lnTo>
                      <a:pt x="282" y="5"/>
                    </a:lnTo>
                    <a:lnTo>
                      <a:pt x="286" y="4"/>
                    </a:lnTo>
                    <a:lnTo>
                      <a:pt x="291" y="2"/>
                    </a:lnTo>
                    <a:lnTo>
                      <a:pt x="296" y="0"/>
                    </a:lnTo>
                    <a:lnTo>
                      <a:pt x="301" y="2"/>
                    </a:lnTo>
                    <a:lnTo>
                      <a:pt x="306" y="4"/>
                    </a:lnTo>
                    <a:lnTo>
                      <a:pt x="310" y="9"/>
                    </a:lnTo>
                    <a:lnTo>
                      <a:pt x="313" y="16"/>
                    </a:lnTo>
                    <a:lnTo>
                      <a:pt x="317" y="21"/>
                    </a:lnTo>
                    <a:lnTo>
                      <a:pt x="320" y="23"/>
                    </a:lnTo>
                    <a:lnTo>
                      <a:pt x="322" y="23"/>
                    </a:lnTo>
                    <a:lnTo>
                      <a:pt x="329" y="18"/>
                    </a:lnTo>
                    <a:lnTo>
                      <a:pt x="338" y="12"/>
                    </a:lnTo>
                    <a:lnTo>
                      <a:pt x="347" y="11"/>
                    </a:lnTo>
                    <a:lnTo>
                      <a:pt x="352" y="11"/>
                    </a:lnTo>
                    <a:lnTo>
                      <a:pt x="353" y="12"/>
                    </a:lnTo>
                    <a:lnTo>
                      <a:pt x="352" y="14"/>
                    </a:lnTo>
                    <a:lnTo>
                      <a:pt x="343" y="23"/>
                    </a:lnTo>
                    <a:lnTo>
                      <a:pt x="338" y="26"/>
                    </a:lnTo>
                    <a:lnTo>
                      <a:pt x="338" y="28"/>
                    </a:lnTo>
                    <a:lnTo>
                      <a:pt x="340" y="30"/>
                    </a:lnTo>
                    <a:lnTo>
                      <a:pt x="345" y="32"/>
                    </a:lnTo>
                    <a:lnTo>
                      <a:pt x="348" y="32"/>
                    </a:lnTo>
                    <a:lnTo>
                      <a:pt x="352" y="33"/>
                    </a:lnTo>
                    <a:lnTo>
                      <a:pt x="352" y="37"/>
                    </a:lnTo>
                    <a:lnTo>
                      <a:pt x="350" y="42"/>
                    </a:lnTo>
                    <a:lnTo>
                      <a:pt x="347" y="47"/>
                    </a:lnTo>
                    <a:lnTo>
                      <a:pt x="347" y="49"/>
                    </a:lnTo>
                    <a:lnTo>
                      <a:pt x="348" y="49"/>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22" name="Google Shape;1022;p58"/>
              <p:cNvSpPr/>
              <p:nvPr/>
            </p:nvSpPr>
            <p:spPr>
              <a:xfrm>
                <a:off x="1724" y="3274"/>
                <a:ext cx="72" cy="85"/>
              </a:xfrm>
              <a:custGeom>
                <a:rect b="b" l="l" r="r" t="t"/>
                <a:pathLst>
                  <a:path extrusionOk="0" h="219" w="186">
                    <a:moveTo>
                      <a:pt x="177" y="169"/>
                    </a:moveTo>
                    <a:lnTo>
                      <a:pt x="177" y="169"/>
                    </a:lnTo>
                    <a:lnTo>
                      <a:pt x="169" y="186"/>
                    </a:lnTo>
                    <a:lnTo>
                      <a:pt x="158" y="198"/>
                    </a:lnTo>
                    <a:lnTo>
                      <a:pt x="150" y="207"/>
                    </a:lnTo>
                    <a:lnTo>
                      <a:pt x="137" y="216"/>
                    </a:lnTo>
                    <a:lnTo>
                      <a:pt x="130" y="218"/>
                    </a:lnTo>
                    <a:lnTo>
                      <a:pt x="125" y="219"/>
                    </a:lnTo>
                    <a:lnTo>
                      <a:pt x="120" y="219"/>
                    </a:lnTo>
                    <a:lnTo>
                      <a:pt x="115" y="218"/>
                    </a:lnTo>
                    <a:lnTo>
                      <a:pt x="104" y="214"/>
                    </a:lnTo>
                    <a:lnTo>
                      <a:pt x="99" y="214"/>
                    </a:lnTo>
                    <a:lnTo>
                      <a:pt x="94" y="216"/>
                    </a:lnTo>
                    <a:lnTo>
                      <a:pt x="87" y="218"/>
                    </a:lnTo>
                    <a:lnTo>
                      <a:pt x="80" y="218"/>
                    </a:lnTo>
                    <a:lnTo>
                      <a:pt x="73" y="214"/>
                    </a:lnTo>
                    <a:lnTo>
                      <a:pt x="66" y="211"/>
                    </a:lnTo>
                    <a:lnTo>
                      <a:pt x="50" y="202"/>
                    </a:lnTo>
                    <a:lnTo>
                      <a:pt x="43" y="198"/>
                    </a:lnTo>
                    <a:lnTo>
                      <a:pt x="36" y="198"/>
                    </a:lnTo>
                    <a:lnTo>
                      <a:pt x="29" y="198"/>
                    </a:lnTo>
                    <a:lnTo>
                      <a:pt x="24" y="197"/>
                    </a:lnTo>
                    <a:lnTo>
                      <a:pt x="15" y="192"/>
                    </a:lnTo>
                    <a:lnTo>
                      <a:pt x="10" y="185"/>
                    </a:lnTo>
                    <a:lnTo>
                      <a:pt x="7" y="183"/>
                    </a:lnTo>
                    <a:lnTo>
                      <a:pt x="3" y="176"/>
                    </a:lnTo>
                    <a:lnTo>
                      <a:pt x="0" y="169"/>
                    </a:lnTo>
                    <a:lnTo>
                      <a:pt x="0" y="162"/>
                    </a:lnTo>
                    <a:lnTo>
                      <a:pt x="0" y="155"/>
                    </a:lnTo>
                    <a:lnTo>
                      <a:pt x="0" y="148"/>
                    </a:lnTo>
                    <a:lnTo>
                      <a:pt x="3" y="143"/>
                    </a:lnTo>
                    <a:lnTo>
                      <a:pt x="7" y="138"/>
                    </a:lnTo>
                    <a:lnTo>
                      <a:pt x="10" y="134"/>
                    </a:lnTo>
                    <a:lnTo>
                      <a:pt x="14" y="131"/>
                    </a:lnTo>
                    <a:lnTo>
                      <a:pt x="15" y="125"/>
                    </a:lnTo>
                    <a:lnTo>
                      <a:pt x="15" y="117"/>
                    </a:lnTo>
                    <a:lnTo>
                      <a:pt x="14" y="108"/>
                    </a:lnTo>
                    <a:lnTo>
                      <a:pt x="12" y="91"/>
                    </a:lnTo>
                    <a:lnTo>
                      <a:pt x="12" y="82"/>
                    </a:lnTo>
                    <a:lnTo>
                      <a:pt x="14" y="77"/>
                    </a:lnTo>
                    <a:lnTo>
                      <a:pt x="15" y="73"/>
                    </a:lnTo>
                    <a:lnTo>
                      <a:pt x="15" y="70"/>
                    </a:lnTo>
                    <a:lnTo>
                      <a:pt x="15" y="64"/>
                    </a:lnTo>
                    <a:lnTo>
                      <a:pt x="14" y="59"/>
                    </a:lnTo>
                    <a:lnTo>
                      <a:pt x="15" y="54"/>
                    </a:lnTo>
                    <a:lnTo>
                      <a:pt x="19" y="47"/>
                    </a:lnTo>
                    <a:lnTo>
                      <a:pt x="22" y="42"/>
                    </a:lnTo>
                    <a:lnTo>
                      <a:pt x="24" y="35"/>
                    </a:lnTo>
                    <a:lnTo>
                      <a:pt x="24" y="26"/>
                    </a:lnTo>
                    <a:lnTo>
                      <a:pt x="24" y="21"/>
                    </a:lnTo>
                    <a:lnTo>
                      <a:pt x="24" y="14"/>
                    </a:lnTo>
                    <a:lnTo>
                      <a:pt x="26" y="9"/>
                    </a:lnTo>
                    <a:lnTo>
                      <a:pt x="31" y="0"/>
                    </a:lnTo>
                    <a:lnTo>
                      <a:pt x="35" y="5"/>
                    </a:lnTo>
                    <a:lnTo>
                      <a:pt x="38" y="7"/>
                    </a:lnTo>
                    <a:lnTo>
                      <a:pt x="43" y="5"/>
                    </a:lnTo>
                    <a:lnTo>
                      <a:pt x="47" y="3"/>
                    </a:lnTo>
                    <a:lnTo>
                      <a:pt x="52" y="2"/>
                    </a:lnTo>
                    <a:lnTo>
                      <a:pt x="57" y="0"/>
                    </a:lnTo>
                    <a:lnTo>
                      <a:pt x="62" y="2"/>
                    </a:lnTo>
                    <a:lnTo>
                      <a:pt x="71" y="7"/>
                    </a:lnTo>
                    <a:lnTo>
                      <a:pt x="78" y="16"/>
                    </a:lnTo>
                    <a:lnTo>
                      <a:pt x="82" y="23"/>
                    </a:lnTo>
                    <a:lnTo>
                      <a:pt x="83" y="30"/>
                    </a:lnTo>
                    <a:lnTo>
                      <a:pt x="85" y="35"/>
                    </a:lnTo>
                    <a:lnTo>
                      <a:pt x="85" y="40"/>
                    </a:lnTo>
                    <a:lnTo>
                      <a:pt x="87" y="42"/>
                    </a:lnTo>
                    <a:lnTo>
                      <a:pt x="90" y="42"/>
                    </a:lnTo>
                    <a:lnTo>
                      <a:pt x="96" y="38"/>
                    </a:lnTo>
                    <a:lnTo>
                      <a:pt x="101" y="35"/>
                    </a:lnTo>
                    <a:lnTo>
                      <a:pt x="104" y="35"/>
                    </a:lnTo>
                    <a:lnTo>
                      <a:pt x="108" y="37"/>
                    </a:lnTo>
                    <a:lnTo>
                      <a:pt x="111" y="40"/>
                    </a:lnTo>
                    <a:lnTo>
                      <a:pt x="116" y="49"/>
                    </a:lnTo>
                    <a:lnTo>
                      <a:pt x="122" y="52"/>
                    </a:lnTo>
                    <a:lnTo>
                      <a:pt x="127" y="57"/>
                    </a:lnTo>
                    <a:lnTo>
                      <a:pt x="137" y="63"/>
                    </a:lnTo>
                    <a:lnTo>
                      <a:pt x="143" y="68"/>
                    </a:lnTo>
                    <a:lnTo>
                      <a:pt x="148" y="73"/>
                    </a:lnTo>
                    <a:lnTo>
                      <a:pt x="155" y="80"/>
                    </a:lnTo>
                    <a:lnTo>
                      <a:pt x="163" y="85"/>
                    </a:lnTo>
                    <a:lnTo>
                      <a:pt x="169" y="91"/>
                    </a:lnTo>
                    <a:lnTo>
                      <a:pt x="183" y="111"/>
                    </a:lnTo>
                    <a:lnTo>
                      <a:pt x="186" y="118"/>
                    </a:lnTo>
                    <a:lnTo>
                      <a:pt x="186" y="125"/>
                    </a:lnTo>
                    <a:lnTo>
                      <a:pt x="184" y="131"/>
                    </a:lnTo>
                    <a:lnTo>
                      <a:pt x="181" y="136"/>
                    </a:lnTo>
                    <a:lnTo>
                      <a:pt x="177" y="141"/>
                    </a:lnTo>
                    <a:lnTo>
                      <a:pt x="176" y="148"/>
                    </a:lnTo>
                    <a:lnTo>
                      <a:pt x="176" y="157"/>
                    </a:lnTo>
                    <a:lnTo>
                      <a:pt x="177" y="169"/>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23" name="Google Shape;1023;p58"/>
              <p:cNvSpPr/>
              <p:nvPr/>
            </p:nvSpPr>
            <p:spPr>
              <a:xfrm>
                <a:off x="2580" y="1250"/>
                <a:ext cx="53" cy="27"/>
              </a:xfrm>
              <a:custGeom>
                <a:rect b="b" l="l" r="r" t="t"/>
                <a:pathLst>
                  <a:path extrusionOk="0" h="70" w="138">
                    <a:moveTo>
                      <a:pt x="21" y="21"/>
                    </a:moveTo>
                    <a:lnTo>
                      <a:pt x="21" y="21"/>
                    </a:lnTo>
                    <a:lnTo>
                      <a:pt x="12" y="19"/>
                    </a:lnTo>
                    <a:lnTo>
                      <a:pt x="9" y="16"/>
                    </a:lnTo>
                    <a:lnTo>
                      <a:pt x="7" y="12"/>
                    </a:lnTo>
                    <a:lnTo>
                      <a:pt x="7" y="10"/>
                    </a:lnTo>
                    <a:lnTo>
                      <a:pt x="11" y="9"/>
                    </a:lnTo>
                    <a:lnTo>
                      <a:pt x="16" y="7"/>
                    </a:lnTo>
                    <a:lnTo>
                      <a:pt x="30" y="3"/>
                    </a:lnTo>
                    <a:lnTo>
                      <a:pt x="47" y="2"/>
                    </a:lnTo>
                    <a:lnTo>
                      <a:pt x="65" y="0"/>
                    </a:lnTo>
                    <a:lnTo>
                      <a:pt x="80" y="2"/>
                    </a:lnTo>
                    <a:lnTo>
                      <a:pt x="91" y="2"/>
                    </a:lnTo>
                    <a:lnTo>
                      <a:pt x="94" y="5"/>
                    </a:lnTo>
                    <a:lnTo>
                      <a:pt x="94" y="7"/>
                    </a:lnTo>
                    <a:lnTo>
                      <a:pt x="87" y="10"/>
                    </a:lnTo>
                    <a:lnTo>
                      <a:pt x="82" y="12"/>
                    </a:lnTo>
                    <a:lnTo>
                      <a:pt x="80" y="14"/>
                    </a:lnTo>
                    <a:lnTo>
                      <a:pt x="82" y="19"/>
                    </a:lnTo>
                    <a:lnTo>
                      <a:pt x="89" y="23"/>
                    </a:lnTo>
                    <a:lnTo>
                      <a:pt x="98" y="28"/>
                    </a:lnTo>
                    <a:lnTo>
                      <a:pt x="105" y="30"/>
                    </a:lnTo>
                    <a:lnTo>
                      <a:pt x="110" y="30"/>
                    </a:lnTo>
                    <a:lnTo>
                      <a:pt x="115" y="28"/>
                    </a:lnTo>
                    <a:lnTo>
                      <a:pt x="122" y="26"/>
                    </a:lnTo>
                    <a:lnTo>
                      <a:pt x="127" y="26"/>
                    </a:lnTo>
                    <a:lnTo>
                      <a:pt x="134" y="28"/>
                    </a:lnTo>
                    <a:lnTo>
                      <a:pt x="136" y="30"/>
                    </a:lnTo>
                    <a:lnTo>
                      <a:pt x="138" y="33"/>
                    </a:lnTo>
                    <a:lnTo>
                      <a:pt x="138" y="35"/>
                    </a:lnTo>
                    <a:lnTo>
                      <a:pt x="136" y="36"/>
                    </a:lnTo>
                    <a:lnTo>
                      <a:pt x="131" y="40"/>
                    </a:lnTo>
                    <a:lnTo>
                      <a:pt x="124" y="45"/>
                    </a:lnTo>
                    <a:lnTo>
                      <a:pt x="101" y="54"/>
                    </a:lnTo>
                    <a:lnTo>
                      <a:pt x="77" y="64"/>
                    </a:lnTo>
                    <a:lnTo>
                      <a:pt x="65" y="70"/>
                    </a:lnTo>
                    <a:lnTo>
                      <a:pt x="58" y="70"/>
                    </a:lnTo>
                    <a:lnTo>
                      <a:pt x="56" y="70"/>
                    </a:lnTo>
                    <a:lnTo>
                      <a:pt x="56" y="68"/>
                    </a:lnTo>
                    <a:lnTo>
                      <a:pt x="58" y="64"/>
                    </a:lnTo>
                    <a:lnTo>
                      <a:pt x="59" y="59"/>
                    </a:lnTo>
                    <a:lnTo>
                      <a:pt x="59" y="56"/>
                    </a:lnTo>
                    <a:lnTo>
                      <a:pt x="58" y="54"/>
                    </a:lnTo>
                    <a:lnTo>
                      <a:pt x="56" y="52"/>
                    </a:lnTo>
                    <a:lnTo>
                      <a:pt x="45" y="52"/>
                    </a:lnTo>
                    <a:lnTo>
                      <a:pt x="23" y="54"/>
                    </a:lnTo>
                    <a:lnTo>
                      <a:pt x="7" y="56"/>
                    </a:lnTo>
                    <a:lnTo>
                      <a:pt x="2" y="54"/>
                    </a:lnTo>
                    <a:lnTo>
                      <a:pt x="0" y="52"/>
                    </a:lnTo>
                    <a:lnTo>
                      <a:pt x="4" y="49"/>
                    </a:lnTo>
                    <a:lnTo>
                      <a:pt x="9" y="43"/>
                    </a:lnTo>
                    <a:lnTo>
                      <a:pt x="21" y="33"/>
                    </a:lnTo>
                    <a:lnTo>
                      <a:pt x="26" y="28"/>
                    </a:lnTo>
                    <a:lnTo>
                      <a:pt x="26" y="26"/>
                    </a:lnTo>
                    <a:lnTo>
                      <a:pt x="26" y="24"/>
                    </a:lnTo>
                    <a:lnTo>
                      <a:pt x="21" y="21"/>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24" name="Google Shape;1024;p58"/>
              <p:cNvSpPr/>
              <p:nvPr/>
            </p:nvSpPr>
            <p:spPr>
              <a:xfrm>
                <a:off x="4038" y="2191"/>
                <a:ext cx="3" cy="2"/>
              </a:xfrm>
              <a:custGeom>
                <a:rect b="b" l="l" r="r" t="t"/>
                <a:pathLst>
                  <a:path extrusionOk="0" h="8" w="9">
                    <a:moveTo>
                      <a:pt x="5" y="8"/>
                    </a:moveTo>
                    <a:lnTo>
                      <a:pt x="5" y="8"/>
                    </a:lnTo>
                    <a:lnTo>
                      <a:pt x="2" y="3"/>
                    </a:lnTo>
                    <a:lnTo>
                      <a:pt x="0" y="2"/>
                    </a:lnTo>
                    <a:lnTo>
                      <a:pt x="2" y="0"/>
                    </a:lnTo>
                    <a:lnTo>
                      <a:pt x="5" y="0"/>
                    </a:lnTo>
                    <a:lnTo>
                      <a:pt x="7" y="2"/>
                    </a:lnTo>
                    <a:lnTo>
                      <a:pt x="9" y="3"/>
                    </a:lnTo>
                    <a:lnTo>
                      <a:pt x="9" y="7"/>
                    </a:lnTo>
                    <a:lnTo>
                      <a:pt x="7" y="8"/>
                    </a:lnTo>
                    <a:lnTo>
                      <a:pt x="5" y="8"/>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25" name="Google Shape;1025;p58"/>
              <p:cNvSpPr/>
              <p:nvPr/>
            </p:nvSpPr>
            <p:spPr>
              <a:xfrm>
                <a:off x="3382" y="2621"/>
                <a:ext cx="29" cy="65"/>
              </a:xfrm>
              <a:custGeom>
                <a:rect b="b" l="l" r="r" t="t"/>
                <a:pathLst>
                  <a:path extrusionOk="0" h="165" w="77">
                    <a:moveTo>
                      <a:pt x="18" y="158"/>
                    </a:moveTo>
                    <a:lnTo>
                      <a:pt x="18" y="158"/>
                    </a:lnTo>
                    <a:lnTo>
                      <a:pt x="12" y="151"/>
                    </a:lnTo>
                    <a:lnTo>
                      <a:pt x="7" y="141"/>
                    </a:lnTo>
                    <a:lnTo>
                      <a:pt x="5" y="132"/>
                    </a:lnTo>
                    <a:lnTo>
                      <a:pt x="4" y="122"/>
                    </a:lnTo>
                    <a:lnTo>
                      <a:pt x="4" y="101"/>
                    </a:lnTo>
                    <a:lnTo>
                      <a:pt x="2" y="82"/>
                    </a:lnTo>
                    <a:lnTo>
                      <a:pt x="0" y="69"/>
                    </a:lnTo>
                    <a:lnTo>
                      <a:pt x="2" y="63"/>
                    </a:lnTo>
                    <a:lnTo>
                      <a:pt x="2" y="61"/>
                    </a:lnTo>
                    <a:lnTo>
                      <a:pt x="4" y="61"/>
                    </a:lnTo>
                    <a:lnTo>
                      <a:pt x="5" y="66"/>
                    </a:lnTo>
                    <a:lnTo>
                      <a:pt x="5" y="68"/>
                    </a:lnTo>
                    <a:lnTo>
                      <a:pt x="5" y="66"/>
                    </a:lnTo>
                    <a:lnTo>
                      <a:pt x="7" y="61"/>
                    </a:lnTo>
                    <a:lnTo>
                      <a:pt x="9" y="50"/>
                    </a:lnTo>
                    <a:lnTo>
                      <a:pt x="9" y="43"/>
                    </a:lnTo>
                    <a:lnTo>
                      <a:pt x="9" y="38"/>
                    </a:lnTo>
                    <a:lnTo>
                      <a:pt x="12" y="33"/>
                    </a:lnTo>
                    <a:lnTo>
                      <a:pt x="14" y="26"/>
                    </a:lnTo>
                    <a:lnTo>
                      <a:pt x="14" y="17"/>
                    </a:lnTo>
                    <a:lnTo>
                      <a:pt x="12" y="10"/>
                    </a:lnTo>
                    <a:lnTo>
                      <a:pt x="11" y="5"/>
                    </a:lnTo>
                    <a:lnTo>
                      <a:pt x="7" y="3"/>
                    </a:lnTo>
                    <a:lnTo>
                      <a:pt x="7" y="2"/>
                    </a:lnTo>
                    <a:lnTo>
                      <a:pt x="11" y="0"/>
                    </a:lnTo>
                    <a:lnTo>
                      <a:pt x="16" y="0"/>
                    </a:lnTo>
                    <a:lnTo>
                      <a:pt x="23" y="2"/>
                    </a:lnTo>
                    <a:lnTo>
                      <a:pt x="30" y="9"/>
                    </a:lnTo>
                    <a:lnTo>
                      <a:pt x="37" y="17"/>
                    </a:lnTo>
                    <a:lnTo>
                      <a:pt x="40" y="24"/>
                    </a:lnTo>
                    <a:lnTo>
                      <a:pt x="42" y="31"/>
                    </a:lnTo>
                    <a:lnTo>
                      <a:pt x="47" y="38"/>
                    </a:lnTo>
                    <a:lnTo>
                      <a:pt x="54" y="49"/>
                    </a:lnTo>
                    <a:lnTo>
                      <a:pt x="59" y="61"/>
                    </a:lnTo>
                    <a:lnTo>
                      <a:pt x="65" y="73"/>
                    </a:lnTo>
                    <a:lnTo>
                      <a:pt x="68" y="82"/>
                    </a:lnTo>
                    <a:lnTo>
                      <a:pt x="72" y="85"/>
                    </a:lnTo>
                    <a:lnTo>
                      <a:pt x="72" y="89"/>
                    </a:lnTo>
                    <a:lnTo>
                      <a:pt x="72" y="92"/>
                    </a:lnTo>
                    <a:lnTo>
                      <a:pt x="75" y="97"/>
                    </a:lnTo>
                    <a:lnTo>
                      <a:pt x="77" y="101"/>
                    </a:lnTo>
                    <a:lnTo>
                      <a:pt x="77" y="106"/>
                    </a:lnTo>
                    <a:lnTo>
                      <a:pt x="77" y="122"/>
                    </a:lnTo>
                    <a:lnTo>
                      <a:pt x="75" y="130"/>
                    </a:lnTo>
                    <a:lnTo>
                      <a:pt x="73" y="137"/>
                    </a:lnTo>
                    <a:lnTo>
                      <a:pt x="68" y="144"/>
                    </a:lnTo>
                    <a:lnTo>
                      <a:pt x="63" y="150"/>
                    </a:lnTo>
                    <a:lnTo>
                      <a:pt x="51" y="157"/>
                    </a:lnTo>
                    <a:lnTo>
                      <a:pt x="40" y="164"/>
                    </a:lnTo>
                    <a:lnTo>
                      <a:pt x="35" y="165"/>
                    </a:lnTo>
                    <a:lnTo>
                      <a:pt x="30" y="165"/>
                    </a:lnTo>
                    <a:lnTo>
                      <a:pt x="25" y="164"/>
                    </a:lnTo>
                    <a:lnTo>
                      <a:pt x="18" y="158"/>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26" name="Google Shape;1026;p58"/>
              <p:cNvSpPr/>
              <p:nvPr/>
            </p:nvSpPr>
            <p:spPr>
              <a:xfrm>
                <a:off x="2877" y="2467"/>
                <a:ext cx="143" cy="109"/>
              </a:xfrm>
              <a:custGeom>
                <a:rect b="b" l="l" r="r" t="t"/>
                <a:pathLst>
                  <a:path extrusionOk="0" h="280" w="367">
                    <a:moveTo>
                      <a:pt x="329" y="0"/>
                    </a:moveTo>
                    <a:lnTo>
                      <a:pt x="329" y="0"/>
                    </a:lnTo>
                    <a:lnTo>
                      <a:pt x="327" y="10"/>
                    </a:lnTo>
                    <a:lnTo>
                      <a:pt x="325" y="16"/>
                    </a:lnTo>
                    <a:lnTo>
                      <a:pt x="325" y="21"/>
                    </a:lnTo>
                    <a:lnTo>
                      <a:pt x="330" y="31"/>
                    </a:lnTo>
                    <a:lnTo>
                      <a:pt x="337" y="43"/>
                    </a:lnTo>
                    <a:lnTo>
                      <a:pt x="351" y="66"/>
                    </a:lnTo>
                    <a:lnTo>
                      <a:pt x="353" y="71"/>
                    </a:lnTo>
                    <a:lnTo>
                      <a:pt x="353" y="75"/>
                    </a:lnTo>
                    <a:lnTo>
                      <a:pt x="353" y="80"/>
                    </a:lnTo>
                    <a:lnTo>
                      <a:pt x="355" y="85"/>
                    </a:lnTo>
                    <a:lnTo>
                      <a:pt x="356" y="89"/>
                    </a:lnTo>
                    <a:lnTo>
                      <a:pt x="360" y="94"/>
                    </a:lnTo>
                    <a:lnTo>
                      <a:pt x="367" y="103"/>
                    </a:lnTo>
                    <a:lnTo>
                      <a:pt x="351" y="113"/>
                    </a:lnTo>
                    <a:lnTo>
                      <a:pt x="341" y="122"/>
                    </a:lnTo>
                    <a:lnTo>
                      <a:pt x="337" y="129"/>
                    </a:lnTo>
                    <a:lnTo>
                      <a:pt x="337" y="136"/>
                    </a:lnTo>
                    <a:lnTo>
                      <a:pt x="337" y="146"/>
                    </a:lnTo>
                    <a:lnTo>
                      <a:pt x="336" y="150"/>
                    </a:lnTo>
                    <a:lnTo>
                      <a:pt x="330" y="153"/>
                    </a:lnTo>
                    <a:lnTo>
                      <a:pt x="322" y="155"/>
                    </a:lnTo>
                    <a:lnTo>
                      <a:pt x="320" y="158"/>
                    </a:lnTo>
                    <a:lnTo>
                      <a:pt x="313" y="162"/>
                    </a:lnTo>
                    <a:lnTo>
                      <a:pt x="296" y="167"/>
                    </a:lnTo>
                    <a:lnTo>
                      <a:pt x="287" y="171"/>
                    </a:lnTo>
                    <a:lnTo>
                      <a:pt x="280" y="172"/>
                    </a:lnTo>
                    <a:lnTo>
                      <a:pt x="271" y="179"/>
                    </a:lnTo>
                    <a:lnTo>
                      <a:pt x="266" y="183"/>
                    </a:lnTo>
                    <a:lnTo>
                      <a:pt x="264" y="183"/>
                    </a:lnTo>
                    <a:lnTo>
                      <a:pt x="261" y="183"/>
                    </a:lnTo>
                    <a:lnTo>
                      <a:pt x="254" y="183"/>
                    </a:lnTo>
                    <a:lnTo>
                      <a:pt x="249" y="184"/>
                    </a:lnTo>
                    <a:lnTo>
                      <a:pt x="240" y="188"/>
                    </a:lnTo>
                    <a:lnTo>
                      <a:pt x="231" y="195"/>
                    </a:lnTo>
                    <a:lnTo>
                      <a:pt x="224" y="202"/>
                    </a:lnTo>
                    <a:lnTo>
                      <a:pt x="217" y="211"/>
                    </a:lnTo>
                    <a:lnTo>
                      <a:pt x="210" y="216"/>
                    </a:lnTo>
                    <a:lnTo>
                      <a:pt x="203" y="219"/>
                    </a:lnTo>
                    <a:lnTo>
                      <a:pt x="200" y="219"/>
                    </a:lnTo>
                    <a:lnTo>
                      <a:pt x="195" y="218"/>
                    </a:lnTo>
                    <a:lnTo>
                      <a:pt x="188" y="218"/>
                    </a:lnTo>
                    <a:lnTo>
                      <a:pt x="182" y="219"/>
                    </a:lnTo>
                    <a:lnTo>
                      <a:pt x="168" y="230"/>
                    </a:lnTo>
                    <a:lnTo>
                      <a:pt x="160" y="235"/>
                    </a:lnTo>
                    <a:lnTo>
                      <a:pt x="151" y="240"/>
                    </a:lnTo>
                    <a:lnTo>
                      <a:pt x="139" y="244"/>
                    </a:lnTo>
                    <a:lnTo>
                      <a:pt x="125" y="244"/>
                    </a:lnTo>
                    <a:lnTo>
                      <a:pt x="116" y="242"/>
                    </a:lnTo>
                    <a:lnTo>
                      <a:pt x="109" y="244"/>
                    </a:lnTo>
                    <a:lnTo>
                      <a:pt x="106" y="247"/>
                    </a:lnTo>
                    <a:lnTo>
                      <a:pt x="102" y="251"/>
                    </a:lnTo>
                    <a:lnTo>
                      <a:pt x="99" y="258"/>
                    </a:lnTo>
                    <a:lnTo>
                      <a:pt x="97" y="261"/>
                    </a:lnTo>
                    <a:lnTo>
                      <a:pt x="94" y="261"/>
                    </a:lnTo>
                    <a:lnTo>
                      <a:pt x="90" y="263"/>
                    </a:lnTo>
                    <a:lnTo>
                      <a:pt x="88" y="265"/>
                    </a:lnTo>
                    <a:lnTo>
                      <a:pt x="87" y="268"/>
                    </a:lnTo>
                    <a:lnTo>
                      <a:pt x="85" y="270"/>
                    </a:lnTo>
                    <a:lnTo>
                      <a:pt x="83" y="271"/>
                    </a:lnTo>
                    <a:lnTo>
                      <a:pt x="80" y="271"/>
                    </a:lnTo>
                    <a:lnTo>
                      <a:pt x="74" y="271"/>
                    </a:lnTo>
                    <a:lnTo>
                      <a:pt x="67" y="271"/>
                    </a:lnTo>
                    <a:lnTo>
                      <a:pt x="66" y="273"/>
                    </a:lnTo>
                    <a:lnTo>
                      <a:pt x="62" y="275"/>
                    </a:lnTo>
                    <a:lnTo>
                      <a:pt x="59" y="277"/>
                    </a:lnTo>
                    <a:lnTo>
                      <a:pt x="55" y="277"/>
                    </a:lnTo>
                    <a:lnTo>
                      <a:pt x="52" y="278"/>
                    </a:lnTo>
                    <a:lnTo>
                      <a:pt x="48" y="280"/>
                    </a:lnTo>
                    <a:lnTo>
                      <a:pt x="43" y="277"/>
                    </a:lnTo>
                    <a:lnTo>
                      <a:pt x="41" y="275"/>
                    </a:lnTo>
                    <a:lnTo>
                      <a:pt x="38" y="273"/>
                    </a:lnTo>
                    <a:lnTo>
                      <a:pt x="34" y="275"/>
                    </a:lnTo>
                    <a:lnTo>
                      <a:pt x="33" y="275"/>
                    </a:lnTo>
                    <a:lnTo>
                      <a:pt x="31" y="273"/>
                    </a:lnTo>
                    <a:lnTo>
                      <a:pt x="27" y="266"/>
                    </a:lnTo>
                    <a:lnTo>
                      <a:pt x="24" y="258"/>
                    </a:lnTo>
                    <a:lnTo>
                      <a:pt x="22" y="252"/>
                    </a:lnTo>
                    <a:lnTo>
                      <a:pt x="22" y="247"/>
                    </a:lnTo>
                    <a:lnTo>
                      <a:pt x="22" y="240"/>
                    </a:lnTo>
                    <a:lnTo>
                      <a:pt x="22" y="237"/>
                    </a:lnTo>
                    <a:lnTo>
                      <a:pt x="22" y="231"/>
                    </a:lnTo>
                    <a:lnTo>
                      <a:pt x="19" y="224"/>
                    </a:lnTo>
                    <a:lnTo>
                      <a:pt x="15" y="214"/>
                    </a:lnTo>
                    <a:lnTo>
                      <a:pt x="13" y="204"/>
                    </a:lnTo>
                    <a:lnTo>
                      <a:pt x="13" y="193"/>
                    </a:lnTo>
                    <a:lnTo>
                      <a:pt x="10" y="186"/>
                    </a:lnTo>
                    <a:lnTo>
                      <a:pt x="8" y="181"/>
                    </a:lnTo>
                    <a:lnTo>
                      <a:pt x="8" y="176"/>
                    </a:lnTo>
                    <a:lnTo>
                      <a:pt x="7" y="172"/>
                    </a:lnTo>
                    <a:lnTo>
                      <a:pt x="7" y="171"/>
                    </a:lnTo>
                    <a:lnTo>
                      <a:pt x="1" y="167"/>
                    </a:lnTo>
                    <a:lnTo>
                      <a:pt x="0" y="165"/>
                    </a:lnTo>
                    <a:lnTo>
                      <a:pt x="3" y="164"/>
                    </a:lnTo>
                    <a:lnTo>
                      <a:pt x="5" y="160"/>
                    </a:lnTo>
                    <a:lnTo>
                      <a:pt x="5" y="158"/>
                    </a:lnTo>
                    <a:lnTo>
                      <a:pt x="3" y="155"/>
                    </a:lnTo>
                    <a:lnTo>
                      <a:pt x="1" y="150"/>
                    </a:lnTo>
                    <a:lnTo>
                      <a:pt x="1" y="146"/>
                    </a:lnTo>
                    <a:lnTo>
                      <a:pt x="1" y="143"/>
                    </a:lnTo>
                    <a:lnTo>
                      <a:pt x="5" y="137"/>
                    </a:lnTo>
                    <a:lnTo>
                      <a:pt x="7" y="130"/>
                    </a:lnTo>
                    <a:lnTo>
                      <a:pt x="7" y="115"/>
                    </a:lnTo>
                    <a:lnTo>
                      <a:pt x="15" y="106"/>
                    </a:lnTo>
                    <a:lnTo>
                      <a:pt x="22" y="97"/>
                    </a:lnTo>
                    <a:lnTo>
                      <a:pt x="20" y="96"/>
                    </a:lnTo>
                    <a:lnTo>
                      <a:pt x="19" y="90"/>
                    </a:lnTo>
                    <a:lnTo>
                      <a:pt x="19" y="83"/>
                    </a:lnTo>
                    <a:lnTo>
                      <a:pt x="22" y="76"/>
                    </a:lnTo>
                    <a:lnTo>
                      <a:pt x="22" y="75"/>
                    </a:lnTo>
                    <a:lnTo>
                      <a:pt x="20" y="73"/>
                    </a:lnTo>
                    <a:lnTo>
                      <a:pt x="22" y="70"/>
                    </a:lnTo>
                    <a:lnTo>
                      <a:pt x="26" y="66"/>
                    </a:lnTo>
                    <a:lnTo>
                      <a:pt x="29" y="66"/>
                    </a:lnTo>
                    <a:lnTo>
                      <a:pt x="33" y="66"/>
                    </a:lnTo>
                    <a:lnTo>
                      <a:pt x="36" y="68"/>
                    </a:lnTo>
                    <a:lnTo>
                      <a:pt x="38" y="71"/>
                    </a:lnTo>
                    <a:lnTo>
                      <a:pt x="41" y="73"/>
                    </a:lnTo>
                    <a:lnTo>
                      <a:pt x="45" y="73"/>
                    </a:lnTo>
                    <a:lnTo>
                      <a:pt x="45" y="75"/>
                    </a:lnTo>
                    <a:lnTo>
                      <a:pt x="47" y="75"/>
                    </a:lnTo>
                    <a:lnTo>
                      <a:pt x="54" y="70"/>
                    </a:lnTo>
                    <a:lnTo>
                      <a:pt x="59" y="71"/>
                    </a:lnTo>
                    <a:lnTo>
                      <a:pt x="67" y="73"/>
                    </a:lnTo>
                    <a:lnTo>
                      <a:pt x="94" y="83"/>
                    </a:lnTo>
                    <a:lnTo>
                      <a:pt x="118" y="96"/>
                    </a:lnTo>
                    <a:lnTo>
                      <a:pt x="130" y="103"/>
                    </a:lnTo>
                    <a:lnTo>
                      <a:pt x="130" y="111"/>
                    </a:lnTo>
                    <a:lnTo>
                      <a:pt x="130" y="148"/>
                    </a:lnTo>
                    <a:lnTo>
                      <a:pt x="191" y="66"/>
                    </a:lnTo>
                    <a:lnTo>
                      <a:pt x="203" y="49"/>
                    </a:lnTo>
                    <a:lnTo>
                      <a:pt x="210" y="38"/>
                    </a:lnTo>
                    <a:lnTo>
                      <a:pt x="215" y="33"/>
                    </a:lnTo>
                    <a:lnTo>
                      <a:pt x="229" y="28"/>
                    </a:lnTo>
                    <a:lnTo>
                      <a:pt x="245" y="24"/>
                    </a:lnTo>
                    <a:lnTo>
                      <a:pt x="276" y="17"/>
                    </a:lnTo>
                    <a:lnTo>
                      <a:pt x="329" y="0"/>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27" name="Google Shape;1027;p58"/>
              <p:cNvSpPr/>
              <p:nvPr/>
            </p:nvSpPr>
            <p:spPr>
              <a:xfrm>
                <a:off x="2855" y="2585"/>
                <a:ext cx="143" cy="225"/>
              </a:xfrm>
              <a:custGeom>
                <a:rect b="b" l="l" r="r" t="t"/>
                <a:pathLst>
                  <a:path extrusionOk="0" h="576" w="367">
                    <a:moveTo>
                      <a:pt x="22" y="576"/>
                    </a:moveTo>
                    <a:lnTo>
                      <a:pt x="22" y="576"/>
                    </a:lnTo>
                    <a:lnTo>
                      <a:pt x="19" y="569"/>
                    </a:lnTo>
                    <a:lnTo>
                      <a:pt x="15" y="565"/>
                    </a:lnTo>
                    <a:lnTo>
                      <a:pt x="9" y="557"/>
                    </a:lnTo>
                    <a:lnTo>
                      <a:pt x="5" y="553"/>
                    </a:lnTo>
                    <a:lnTo>
                      <a:pt x="2" y="548"/>
                    </a:lnTo>
                    <a:lnTo>
                      <a:pt x="0" y="543"/>
                    </a:lnTo>
                    <a:lnTo>
                      <a:pt x="0" y="534"/>
                    </a:lnTo>
                    <a:lnTo>
                      <a:pt x="0" y="388"/>
                    </a:lnTo>
                    <a:lnTo>
                      <a:pt x="14" y="369"/>
                    </a:lnTo>
                    <a:lnTo>
                      <a:pt x="33" y="339"/>
                    </a:lnTo>
                    <a:lnTo>
                      <a:pt x="36" y="332"/>
                    </a:lnTo>
                    <a:lnTo>
                      <a:pt x="40" y="329"/>
                    </a:lnTo>
                    <a:lnTo>
                      <a:pt x="45" y="327"/>
                    </a:lnTo>
                    <a:lnTo>
                      <a:pt x="52" y="327"/>
                    </a:lnTo>
                    <a:lnTo>
                      <a:pt x="61" y="327"/>
                    </a:lnTo>
                    <a:lnTo>
                      <a:pt x="66" y="325"/>
                    </a:lnTo>
                    <a:lnTo>
                      <a:pt x="68" y="323"/>
                    </a:lnTo>
                    <a:lnTo>
                      <a:pt x="66" y="322"/>
                    </a:lnTo>
                    <a:lnTo>
                      <a:pt x="68" y="318"/>
                    </a:lnTo>
                    <a:lnTo>
                      <a:pt x="69" y="315"/>
                    </a:lnTo>
                    <a:lnTo>
                      <a:pt x="75" y="309"/>
                    </a:lnTo>
                    <a:lnTo>
                      <a:pt x="83" y="304"/>
                    </a:lnTo>
                    <a:lnTo>
                      <a:pt x="97" y="301"/>
                    </a:lnTo>
                    <a:lnTo>
                      <a:pt x="108" y="299"/>
                    </a:lnTo>
                    <a:lnTo>
                      <a:pt x="116" y="299"/>
                    </a:lnTo>
                    <a:lnTo>
                      <a:pt x="123" y="301"/>
                    </a:lnTo>
                    <a:lnTo>
                      <a:pt x="129" y="301"/>
                    </a:lnTo>
                    <a:lnTo>
                      <a:pt x="136" y="299"/>
                    </a:lnTo>
                    <a:lnTo>
                      <a:pt x="143" y="296"/>
                    </a:lnTo>
                    <a:lnTo>
                      <a:pt x="151" y="285"/>
                    </a:lnTo>
                    <a:lnTo>
                      <a:pt x="183" y="243"/>
                    </a:lnTo>
                    <a:lnTo>
                      <a:pt x="217" y="202"/>
                    </a:lnTo>
                    <a:lnTo>
                      <a:pt x="244" y="170"/>
                    </a:lnTo>
                    <a:lnTo>
                      <a:pt x="245" y="168"/>
                    </a:lnTo>
                    <a:lnTo>
                      <a:pt x="245" y="167"/>
                    </a:lnTo>
                    <a:lnTo>
                      <a:pt x="240" y="167"/>
                    </a:lnTo>
                    <a:lnTo>
                      <a:pt x="231" y="168"/>
                    </a:lnTo>
                    <a:lnTo>
                      <a:pt x="219" y="167"/>
                    </a:lnTo>
                    <a:lnTo>
                      <a:pt x="200" y="163"/>
                    </a:lnTo>
                    <a:lnTo>
                      <a:pt x="170" y="151"/>
                    </a:lnTo>
                    <a:lnTo>
                      <a:pt x="143" y="141"/>
                    </a:lnTo>
                    <a:lnTo>
                      <a:pt x="123" y="135"/>
                    </a:lnTo>
                    <a:lnTo>
                      <a:pt x="111" y="130"/>
                    </a:lnTo>
                    <a:lnTo>
                      <a:pt x="106" y="125"/>
                    </a:lnTo>
                    <a:lnTo>
                      <a:pt x="101" y="120"/>
                    </a:lnTo>
                    <a:lnTo>
                      <a:pt x="94" y="111"/>
                    </a:lnTo>
                    <a:lnTo>
                      <a:pt x="87" y="108"/>
                    </a:lnTo>
                    <a:lnTo>
                      <a:pt x="83" y="104"/>
                    </a:lnTo>
                    <a:lnTo>
                      <a:pt x="80" y="97"/>
                    </a:lnTo>
                    <a:lnTo>
                      <a:pt x="78" y="90"/>
                    </a:lnTo>
                    <a:lnTo>
                      <a:pt x="76" y="87"/>
                    </a:lnTo>
                    <a:lnTo>
                      <a:pt x="73" y="85"/>
                    </a:lnTo>
                    <a:lnTo>
                      <a:pt x="68" y="76"/>
                    </a:lnTo>
                    <a:lnTo>
                      <a:pt x="64" y="67"/>
                    </a:lnTo>
                    <a:lnTo>
                      <a:pt x="61" y="61"/>
                    </a:lnTo>
                    <a:lnTo>
                      <a:pt x="63" y="52"/>
                    </a:lnTo>
                    <a:lnTo>
                      <a:pt x="68" y="41"/>
                    </a:lnTo>
                    <a:lnTo>
                      <a:pt x="80" y="19"/>
                    </a:lnTo>
                    <a:lnTo>
                      <a:pt x="85" y="26"/>
                    </a:lnTo>
                    <a:lnTo>
                      <a:pt x="89" y="31"/>
                    </a:lnTo>
                    <a:lnTo>
                      <a:pt x="96" y="43"/>
                    </a:lnTo>
                    <a:lnTo>
                      <a:pt x="99" y="50"/>
                    </a:lnTo>
                    <a:lnTo>
                      <a:pt x="104" y="55"/>
                    </a:lnTo>
                    <a:lnTo>
                      <a:pt x="111" y="61"/>
                    </a:lnTo>
                    <a:lnTo>
                      <a:pt x="120" y="66"/>
                    </a:lnTo>
                    <a:lnTo>
                      <a:pt x="129" y="67"/>
                    </a:lnTo>
                    <a:lnTo>
                      <a:pt x="137" y="66"/>
                    </a:lnTo>
                    <a:lnTo>
                      <a:pt x="143" y="62"/>
                    </a:lnTo>
                    <a:lnTo>
                      <a:pt x="150" y="59"/>
                    </a:lnTo>
                    <a:lnTo>
                      <a:pt x="157" y="54"/>
                    </a:lnTo>
                    <a:lnTo>
                      <a:pt x="163" y="50"/>
                    </a:lnTo>
                    <a:lnTo>
                      <a:pt x="170" y="50"/>
                    </a:lnTo>
                    <a:lnTo>
                      <a:pt x="181" y="52"/>
                    </a:lnTo>
                    <a:lnTo>
                      <a:pt x="191" y="54"/>
                    </a:lnTo>
                    <a:lnTo>
                      <a:pt x="198" y="54"/>
                    </a:lnTo>
                    <a:lnTo>
                      <a:pt x="204" y="50"/>
                    </a:lnTo>
                    <a:lnTo>
                      <a:pt x="209" y="47"/>
                    </a:lnTo>
                    <a:lnTo>
                      <a:pt x="214" y="41"/>
                    </a:lnTo>
                    <a:lnTo>
                      <a:pt x="219" y="38"/>
                    </a:lnTo>
                    <a:lnTo>
                      <a:pt x="228" y="36"/>
                    </a:lnTo>
                    <a:lnTo>
                      <a:pt x="238" y="36"/>
                    </a:lnTo>
                    <a:lnTo>
                      <a:pt x="247" y="36"/>
                    </a:lnTo>
                    <a:lnTo>
                      <a:pt x="251" y="36"/>
                    </a:lnTo>
                    <a:lnTo>
                      <a:pt x="252" y="34"/>
                    </a:lnTo>
                    <a:lnTo>
                      <a:pt x="252" y="33"/>
                    </a:lnTo>
                    <a:lnTo>
                      <a:pt x="254" y="31"/>
                    </a:lnTo>
                    <a:lnTo>
                      <a:pt x="258" y="29"/>
                    </a:lnTo>
                    <a:lnTo>
                      <a:pt x="264" y="27"/>
                    </a:lnTo>
                    <a:lnTo>
                      <a:pt x="278" y="27"/>
                    </a:lnTo>
                    <a:lnTo>
                      <a:pt x="294" y="26"/>
                    </a:lnTo>
                    <a:lnTo>
                      <a:pt x="306" y="22"/>
                    </a:lnTo>
                    <a:lnTo>
                      <a:pt x="317" y="19"/>
                    </a:lnTo>
                    <a:lnTo>
                      <a:pt x="325" y="12"/>
                    </a:lnTo>
                    <a:lnTo>
                      <a:pt x="339" y="3"/>
                    </a:lnTo>
                    <a:lnTo>
                      <a:pt x="346" y="0"/>
                    </a:lnTo>
                    <a:lnTo>
                      <a:pt x="353" y="1"/>
                    </a:lnTo>
                    <a:lnTo>
                      <a:pt x="359" y="5"/>
                    </a:lnTo>
                    <a:lnTo>
                      <a:pt x="360" y="8"/>
                    </a:lnTo>
                    <a:lnTo>
                      <a:pt x="360" y="14"/>
                    </a:lnTo>
                    <a:lnTo>
                      <a:pt x="359" y="20"/>
                    </a:lnTo>
                    <a:lnTo>
                      <a:pt x="355" y="27"/>
                    </a:lnTo>
                    <a:lnTo>
                      <a:pt x="355" y="36"/>
                    </a:lnTo>
                    <a:lnTo>
                      <a:pt x="355" y="47"/>
                    </a:lnTo>
                    <a:lnTo>
                      <a:pt x="360" y="57"/>
                    </a:lnTo>
                    <a:lnTo>
                      <a:pt x="367" y="67"/>
                    </a:lnTo>
                    <a:lnTo>
                      <a:pt x="365" y="67"/>
                    </a:lnTo>
                    <a:lnTo>
                      <a:pt x="362" y="66"/>
                    </a:lnTo>
                    <a:lnTo>
                      <a:pt x="359" y="66"/>
                    </a:lnTo>
                    <a:lnTo>
                      <a:pt x="353" y="69"/>
                    </a:lnTo>
                    <a:lnTo>
                      <a:pt x="350" y="76"/>
                    </a:lnTo>
                    <a:lnTo>
                      <a:pt x="348" y="90"/>
                    </a:lnTo>
                    <a:lnTo>
                      <a:pt x="346" y="101"/>
                    </a:lnTo>
                    <a:lnTo>
                      <a:pt x="343" y="111"/>
                    </a:lnTo>
                    <a:lnTo>
                      <a:pt x="332" y="132"/>
                    </a:lnTo>
                    <a:lnTo>
                      <a:pt x="318" y="160"/>
                    </a:lnTo>
                    <a:lnTo>
                      <a:pt x="310" y="177"/>
                    </a:lnTo>
                    <a:lnTo>
                      <a:pt x="303" y="198"/>
                    </a:lnTo>
                    <a:lnTo>
                      <a:pt x="287" y="236"/>
                    </a:lnTo>
                    <a:lnTo>
                      <a:pt x="270" y="271"/>
                    </a:lnTo>
                    <a:lnTo>
                      <a:pt x="252" y="303"/>
                    </a:lnTo>
                    <a:lnTo>
                      <a:pt x="235" y="332"/>
                    </a:lnTo>
                    <a:lnTo>
                      <a:pt x="216" y="357"/>
                    </a:lnTo>
                    <a:lnTo>
                      <a:pt x="195" y="381"/>
                    </a:lnTo>
                    <a:lnTo>
                      <a:pt x="174" y="400"/>
                    </a:lnTo>
                    <a:lnTo>
                      <a:pt x="153" y="419"/>
                    </a:lnTo>
                    <a:lnTo>
                      <a:pt x="120" y="445"/>
                    </a:lnTo>
                    <a:lnTo>
                      <a:pt x="99" y="466"/>
                    </a:lnTo>
                    <a:lnTo>
                      <a:pt x="82" y="489"/>
                    </a:lnTo>
                    <a:lnTo>
                      <a:pt x="57" y="515"/>
                    </a:lnTo>
                    <a:lnTo>
                      <a:pt x="47" y="529"/>
                    </a:lnTo>
                    <a:lnTo>
                      <a:pt x="38" y="539"/>
                    </a:lnTo>
                    <a:lnTo>
                      <a:pt x="35" y="546"/>
                    </a:lnTo>
                    <a:lnTo>
                      <a:pt x="33" y="552"/>
                    </a:lnTo>
                    <a:lnTo>
                      <a:pt x="31" y="560"/>
                    </a:lnTo>
                    <a:lnTo>
                      <a:pt x="28" y="567"/>
                    </a:lnTo>
                    <a:lnTo>
                      <a:pt x="22" y="576"/>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28" name="Google Shape;1028;p58"/>
              <p:cNvSpPr/>
              <p:nvPr/>
            </p:nvSpPr>
            <p:spPr>
              <a:xfrm>
                <a:off x="2464" y="2694"/>
                <a:ext cx="258" cy="311"/>
              </a:xfrm>
              <a:custGeom>
                <a:rect b="b" l="l" r="r" t="t"/>
                <a:pathLst>
                  <a:path extrusionOk="0" h="797" w="667">
                    <a:moveTo>
                      <a:pt x="602" y="417"/>
                    </a:moveTo>
                    <a:lnTo>
                      <a:pt x="602" y="417"/>
                    </a:lnTo>
                    <a:lnTo>
                      <a:pt x="600" y="428"/>
                    </a:lnTo>
                    <a:lnTo>
                      <a:pt x="600" y="435"/>
                    </a:lnTo>
                    <a:lnTo>
                      <a:pt x="606" y="449"/>
                    </a:lnTo>
                    <a:lnTo>
                      <a:pt x="609" y="461"/>
                    </a:lnTo>
                    <a:lnTo>
                      <a:pt x="609" y="468"/>
                    </a:lnTo>
                    <a:lnTo>
                      <a:pt x="607" y="475"/>
                    </a:lnTo>
                    <a:lnTo>
                      <a:pt x="606" y="482"/>
                    </a:lnTo>
                    <a:lnTo>
                      <a:pt x="607" y="491"/>
                    </a:lnTo>
                    <a:lnTo>
                      <a:pt x="611" y="499"/>
                    </a:lnTo>
                    <a:lnTo>
                      <a:pt x="618" y="508"/>
                    </a:lnTo>
                    <a:lnTo>
                      <a:pt x="628" y="525"/>
                    </a:lnTo>
                    <a:lnTo>
                      <a:pt x="633" y="532"/>
                    </a:lnTo>
                    <a:lnTo>
                      <a:pt x="637" y="538"/>
                    </a:lnTo>
                    <a:lnTo>
                      <a:pt x="642" y="559"/>
                    </a:lnTo>
                    <a:lnTo>
                      <a:pt x="649" y="572"/>
                    </a:lnTo>
                    <a:lnTo>
                      <a:pt x="640" y="574"/>
                    </a:lnTo>
                    <a:lnTo>
                      <a:pt x="630" y="576"/>
                    </a:lnTo>
                    <a:lnTo>
                      <a:pt x="609" y="578"/>
                    </a:lnTo>
                    <a:lnTo>
                      <a:pt x="600" y="579"/>
                    </a:lnTo>
                    <a:lnTo>
                      <a:pt x="593" y="583"/>
                    </a:lnTo>
                    <a:lnTo>
                      <a:pt x="588" y="586"/>
                    </a:lnTo>
                    <a:lnTo>
                      <a:pt x="586" y="593"/>
                    </a:lnTo>
                    <a:lnTo>
                      <a:pt x="585" y="600"/>
                    </a:lnTo>
                    <a:lnTo>
                      <a:pt x="581" y="606"/>
                    </a:lnTo>
                    <a:lnTo>
                      <a:pt x="573" y="612"/>
                    </a:lnTo>
                    <a:lnTo>
                      <a:pt x="571" y="614"/>
                    </a:lnTo>
                    <a:lnTo>
                      <a:pt x="567" y="618"/>
                    </a:lnTo>
                    <a:lnTo>
                      <a:pt x="569" y="621"/>
                    </a:lnTo>
                    <a:lnTo>
                      <a:pt x="573" y="626"/>
                    </a:lnTo>
                    <a:lnTo>
                      <a:pt x="576" y="635"/>
                    </a:lnTo>
                    <a:lnTo>
                      <a:pt x="578" y="640"/>
                    </a:lnTo>
                    <a:lnTo>
                      <a:pt x="578" y="644"/>
                    </a:lnTo>
                    <a:lnTo>
                      <a:pt x="576" y="647"/>
                    </a:lnTo>
                    <a:lnTo>
                      <a:pt x="573" y="654"/>
                    </a:lnTo>
                    <a:lnTo>
                      <a:pt x="573" y="658"/>
                    </a:lnTo>
                    <a:lnTo>
                      <a:pt x="574" y="665"/>
                    </a:lnTo>
                    <a:lnTo>
                      <a:pt x="576" y="672"/>
                    </a:lnTo>
                    <a:lnTo>
                      <a:pt x="574" y="679"/>
                    </a:lnTo>
                    <a:lnTo>
                      <a:pt x="573" y="686"/>
                    </a:lnTo>
                    <a:lnTo>
                      <a:pt x="569" y="693"/>
                    </a:lnTo>
                    <a:lnTo>
                      <a:pt x="564" y="707"/>
                    </a:lnTo>
                    <a:lnTo>
                      <a:pt x="564" y="712"/>
                    </a:lnTo>
                    <a:lnTo>
                      <a:pt x="566" y="717"/>
                    </a:lnTo>
                    <a:lnTo>
                      <a:pt x="578" y="738"/>
                    </a:lnTo>
                    <a:lnTo>
                      <a:pt x="585" y="747"/>
                    </a:lnTo>
                    <a:lnTo>
                      <a:pt x="590" y="750"/>
                    </a:lnTo>
                    <a:lnTo>
                      <a:pt x="595" y="752"/>
                    </a:lnTo>
                    <a:lnTo>
                      <a:pt x="600" y="752"/>
                    </a:lnTo>
                    <a:lnTo>
                      <a:pt x="606" y="748"/>
                    </a:lnTo>
                    <a:lnTo>
                      <a:pt x="613" y="741"/>
                    </a:lnTo>
                    <a:lnTo>
                      <a:pt x="614" y="741"/>
                    </a:lnTo>
                    <a:lnTo>
                      <a:pt x="616" y="743"/>
                    </a:lnTo>
                    <a:lnTo>
                      <a:pt x="616" y="767"/>
                    </a:lnTo>
                    <a:lnTo>
                      <a:pt x="614" y="794"/>
                    </a:lnTo>
                    <a:lnTo>
                      <a:pt x="613" y="797"/>
                    </a:lnTo>
                    <a:lnTo>
                      <a:pt x="613" y="795"/>
                    </a:lnTo>
                    <a:lnTo>
                      <a:pt x="607" y="790"/>
                    </a:lnTo>
                    <a:lnTo>
                      <a:pt x="606" y="788"/>
                    </a:lnTo>
                    <a:lnTo>
                      <a:pt x="602" y="790"/>
                    </a:lnTo>
                    <a:lnTo>
                      <a:pt x="597" y="794"/>
                    </a:lnTo>
                    <a:lnTo>
                      <a:pt x="595" y="795"/>
                    </a:lnTo>
                    <a:lnTo>
                      <a:pt x="592" y="794"/>
                    </a:lnTo>
                    <a:lnTo>
                      <a:pt x="586" y="788"/>
                    </a:lnTo>
                    <a:lnTo>
                      <a:pt x="579" y="774"/>
                    </a:lnTo>
                    <a:lnTo>
                      <a:pt x="571" y="760"/>
                    </a:lnTo>
                    <a:lnTo>
                      <a:pt x="564" y="752"/>
                    </a:lnTo>
                    <a:lnTo>
                      <a:pt x="555" y="748"/>
                    </a:lnTo>
                    <a:lnTo>
                      <a:pt x="546" y="747"/>
                    </a:lnTo>
                    <a:lnTo>
                      <a:pt x="539" y="743"/>
                    </a:lnTo>
                    <a:lnTo>
                      <a:pt x="534" y="738"/>
                    </a:lnTo>
                    <a:lnTo>
                      <a:pt x="531" y="731"/>
                    </a:lnTo>
                    <a:lnTo>
                      <a:pt x="527" y="724"/>
                    </a:lnTo>
                    <a:lnTo>
                      <a:pt x="526" y="719"/>
                    </a:lnTo>
                    <a:lnTo>
                      <a:pt x="522" y="715"/>
                    </a:lnTo>
                    <a:lnTo>
                      <a:pt x="520" y="715"/>
                    </a:lnTo>
                    <a:lnTo>
                      <a:pt x="519" y="717"/>
                    </a:lnTo>
                    <a:lnTo>
                      <a:pt x="517" y="726"/>
                    </a:lnTo>
                    <a:lnTo>
                      <a:pt x="515" y="731"/>
                    </a:lnTo>
                    <a:lnTo>
                      <a:pt x="513" y="734"/>
                    </a:lnTo>
                    <a:lnTo>
                      <a:pt x="510" y="736"/>
                    </a:lnTo>
                    <a:lnTo>
                      <a:pt x="505" y="736"/>
                    </a:lnTo>
                    <a:lnTo>
                      <a:pt x="492" y="733"/>
                    </a:lnTo>
                    <a:lnTo>
                      <a:pt x="473" y="726"/>
                    </a:lnTo>
                    <a:lnTo>
                      <a:pt x="463" y="722"/>
                    </a:lnTo>
                    <a:lnTo>
                      <a:pt x="459" y="717"/>
                    </a:lnTo>
                    <a:lnTo>
                      <a:pt x="459" y="712"/>
                    </a:lnTo>
                    <a:lnTo>
                      <a:pt x="459" y="707"/>
                    </a:lnTo>
                    <a:lnTo>
                      <a:pt x="459" y="703"/>
                    </a:lnTo>
                    <a:lnTo>
                      <a:pt x="458" y="701"/>
                    </a:lnTo>
                    <a:lnTo>
                      <a:pt x="452" y="701"/>
                    </a:lnTo>
                    <a:lnTo>
                      <a:pt x="442" y="707"/>
                    </a:lnTo>
                    <a:lnTo>
                      <a:pt x="433" y="710"/>
                    </a:lnTo>
                    <a:lnTo>
                      <a:pt x="430" y="708"/>
                    </a:lnTo>
                    <a:lnTo>
                      <a:pt x="428" y="707"/>
                    </a:lnTo>
                    <a:lnTo>
                      <a:pt x="428" y="701"/>
                    </a:lnTo>
                    <a:lnTo>
                      <a:pt x="426" y="696"/>
                    </a:lnTo>
                    <a:lnTo>
                      <a:pt x="425" y="691"/>
                    </a:lnTo>
                    <a:lnTo>
                      <a:pt x="421" y="687"/>
                    </a:lnTo>
                    <a:lnTo>
                      <a:pt x="412" y="686"/>
                    </a:lnTo>
                    <a:lnTo>
                      <a:pt x="411" y="691"/>
                    </a:lnTo>
                    <a:lnTo>
                      <a:pt x="407" y="693"/>
                    </a:lnTo>
                    <a:lnTo>
                      <a:pt x="404" y="693"/>
                    </a:lnTo>
                    <a:lnTo>
                      <a:pt x="398" y="691"/>
                    </a:lnTo>
                    <a:lnTo>
                      <a:pt x="395" y="689"/>
                    </a:lnTo>
                    <a:lnTo>
                      <a:pt x="391" y="689"/>
                    </a:lnTo>
                    <a:lnTo>
                      <a:pt x="386" y="693"/>
                    </a:lnTo>
                    <a:lnTo>
                      <a:pt x="379" y="694"/>
                    </a:lnTo>
                    <a:lnTo>
                      <a:pt x="374" y="694"/>
                    </a:lnTo>
                    <a:lnTo>
                      <a:pt x="369" y="693"/>
                    </a:lnTo>
                    <a:lnTo>
                      <a:pt x="364" y="693"/>
                    </a:lnTo>
                    <a:lnTo>
                      <a:pt x="362" y="694"/>
                    </a:lnTo>
                    <a:lnTo>
                      <a:pt x="360" y="694"/>
                    </a:lnTo>
                    <a:lnTo>
                      <a:pt x="360" y="698"/>
                    </a:lnTo>
                    <a:lnTo>
                      <a:pt x="358" y="701"/>
                    </a:lnTo>
                    <a:lnTo>
                      <a:pt x="355" y="703"/>
                    </a:lnTo>
                    <a:lnTo>
                      <a:pt x="351" y="703"/>
                    </a:lnTo>
                    <a:lnTo>
                      <a:pt x="348" y="701"/>
                    </a:lnTo>
                    <a:lnTo>
                      <a:pt x="348" y="696"/>
                    </a:lnTo>
                    <a:lnTo>
                      <a:pt x="351" y="684"/>
                    </a:lnTo>
                    <a:lnTo>
                      <a:pt x="353" y="675"/>
                    </a:lnTo>
                    <a:lnTo>
                      <a:pt x="353" y="665"/>
                    </a:lnTo>
                    <a:lnTo>
                      <a:pt x="350" y="656"/>
                    </a:lnTo>
                    <a:lnTo>
                      <a:pt x="344" y="646"/>
                    </a:lnTo>
                    <a:lnTo>
                      <a:pt x="339" y="635"/>
                    </a:lnTo>
                    <a:lnTo>
                      <a:pt x="336" y="625"/>
                    </a:lnTo>
                    <a:lnTo>
                      <a:pt x="336" y="614"/>
                    </a:lnTo>
                    <a:lnTo>
                      <a:pt x="336" y="606"/>
                    </a:lnTo>
                    <a:lnTo>
                      <a:pt x="339" y="586"/>
                    </a:lnTo>
                    <a:lnTo>
                      <a:pt x="339" y="579"/>
                    </a:lnTo>
                    <a:lnTo>
                      <a:pt x="337" y="571"/>
                    </a:lnTo>
                    <a:lnTo>
                      <a:pt x="334" y="560"/>
                    </a:lnTo>
                    <a:lnTo>
                      <a:pt x="334" y="553"/>
                    </a:lnTo>
                    <a:lnTo>
                      <a:pt x="336" y="546"/>
                    </a:lnTo>
                    <a:lnTo>
                      <a:pt x="337" y="539"/>
                    </a:lnTo>
                    <a:lnTo>
                      <a:pt x="336" y="538"/>
                    </a:lnTo>
                    <a:lnTo>
                      <a:pt x="334" y="536"/>
                    </a:lnTo>
                    <a:lnTo>
                      <a:pt x="329" y="534"/>
                    </a:lnTo>
                    <a:lnTo>
                      <a:pt x="311" y="534"/>
                    </a:lnTo>
                    <a:lnTo>
                      <a:pt x="303" y="534"/>
                    </a:lnTo>
                    <a:lnTo>
                      <a:pt x="296" y="534"/>
                    </a:lnTo>
                    <a:lnTo>
                      <a:pt x="292" y="531"/>
                    </a:lnTo>
                    <a:lnTo>
                      <a:pt x="292" y="529"/>
                    </a:lnTo>
                    <a:lnTo>
                      <a:pt x="292" y="527"/>
                    </a:lnTo>
                    <a:lnTo>
                      <a:pt x="294" y="520"/>
                    </a:lnTo>
                    <a:lnTo>
                      <a:pt x="294" y="518"/>
                    </a:lnTo>
                    <a:lnTo>
                      <a:pt x="292" y="517"/>
                    </a:lnTo>
                    <a:lnTo>
                      <a:pt x="289" y="517"/>
                    </a:lnTo>
                    <a:lnTo>
                      <a:pt x="283" y="520"/>
                    </a:lnTo>
                    <a:lnTo>
                      <a:pt x="280" y="520"/>
                    </a:lnTo>
                    <a:lnTo>
                      <a:pt x="277" y="522"/>
                    </a:lnTo>
                    <a:lnTo>
                      <a:pt x="266" y="520"/>
                    </a:lnTo>
                    <a:lnTo>
                      <a:pt x="263" y="522"/>
                    </a:lnTo>
                    <a:lnTo>
                      <a:pt x="259" y="524"/>
                    </a:lnTo>
                    <a:lnTo>
                      <a:pt x="256" y="527"/>
                    </a:lnTo>
                    <a:lnTo>
                      <a:pt x="256" y="532"/>
                    </a:lnTo>
                    <a:lnTo>
                      <a:pt x="254" y="541"/>
                    </a:lnTo>
                    <a:lnTo>
                      <a:pt x="252" y="545"/>
                    </a:lnTo>
                    <a:lnTo>
                      <a:pt x="250" y="548"/>
                    </a:lnTo>
                    <a:lnTo>
                      <a:pt x="250" y="555"/>
                    </a:lnTo>
                    <a:lnTo>
                      <a:pt x="250" y="560"/>
                    </a:lnTo>
                    <a:lnTo>
                      <a:pt x="250" y="564"/>
                    </a:lnTo>
                    <a:lnTo>
                      <a:pt x="247" y="565"/>
                    </a:lnTo>
                    <a:lnTo>
                      <a:pt x="243" y="565"/>
                    </a:lnTo>
                    <a:lnTo>
                      <a:pt x="236" y="565"/>
                    </a:lnTo>
                    <a:lnTo>
                      <a:pt x="228" y="562"/>
                    </a:lnTo>
                    <a:lnTo>
                      <a:pt x="224" y="560"/>
                    </a:lnTo>
                    <a:lnTo>
                      <a:pt x="219" y="560"/>
                    </a:lnTo>
                    <a:lnTo>
                      <a:pt x="205" y="565"/>
                    </a:lnTo>
                    <a:lnTo>
                      <a:pt x="196" y="567"/>
                    </a:lnTo>
                    <a:lnTo>
                      <a:pt x="191" y="567"/>
                    </a:lnTo>
                    <a:lnTo>
                      <a:pt x="186" y="564"/>
                    </a:lnTo>
                    <a:lnTo>
                      <a:pt x="182" y="559"/>
                    </a:lnTo>
                    <a:lnTo>
                      <a:pt x="176" y="548"/>
                    </a:lnTo>
                    <a:lnTo>
                      <a:pt x="170" y="541"/>
                    </a:lnTo>
                    <a:lnTo>
                      <a:pt x="167" y="534"/>
                    </a:lnTo>
                    <a:lnTo>
                      <a:pt x="165" y="531"/>
                    </a:lnTo>
                    <a:lnTo>
                      <a:pt x="165" y="525"/>
                    </a:lnTo>
                    <a:lnTo>
                      <a:pt x="165" y="517"/>
                    </a:lnTo>
                    <a:lnTo>
                      <a:pt x="162" y="512"/>
                    </a:lnTo>
                    <a:lnTo>
                      <a:pt x="158" y="505"/>
                    </a:lnTo>
                    <a:lnTo>
                      <a:pt x="156" y="492"/>
                    </a:lnTo>
                    <a:lnTo>
                      <a:pt x="155" y="480"/>
                    </a:lnTo>
                    <a:lnTo>
                      <a:pt x="153" y="475"/>
                    </a:lnTo>
                    <a:lnTo>
                      <a:pt x="148" y="473"/>
                    </a:lnTo>
                    <a:lnTo>
                      <a:pt x="142" y="471"/>
                    </a:lnTo>
                    <a:lnTo>
                      <a:pt x="134" y="471"/>
                    </a:lnTo>
                    <a:lnTo>
                      <a:pt x="104" y="473"/>
                    </a:lnTo>
                    <a:lnTo>
                      <a:pt x="87" y="475"/>
                    </a:lnTo>
                    <a:lnTo>
                      <a:pt x="75" y="475"/>
                    </a:lnTo>
                    <a:lnTo>
                      <a:pt x="59" y="473"/>
                    </a:lnTo>
                    <a:lnTo>
                      <a:pt x="47" y="470"/>
                    </a:lnTo>
                    <a:lnTo>
                      <a:pt x="40" y="470"/>
                    </a:lnTo>
                    <a:lnTo>
                      <a:pt x="31" y="470"/>
                    </a:lnTo>
                    <a:lnTo>
                      <a:pt x="24" y="468"/>
                    </a:lnTo>
                    <a:lnTo>
                      <a:pt x="21" y="470"/>
                    </a:lnTo>
                    <a:lnTo>
                      <a:pt x="15" y="471"/>
                    </a:lnTo>
                    <a:lnTo>
                      <a:pt x="10" y="475"/>
                    </a:lnTo>
                    <a:lnTo>
                      <a:pt x="5" y="475"/>
                    </a:lnTo>
                    <a:lnTo>
                      <a:pt x="3" y="475"/>
                    </a:lnTo>
                    <a:lnTo>
                      <a:pt x="0" y="470"/>
                    </a:lnTo>
                    <a:lnTo>
                      <a:pt x="7" y="468"/>
                    </a:lnTo>
                    <a:lnTo>
                      <a:pt x="8" y="465"/>
                    </a:lnTo>
                    <a:lnTo>
                      <a:pt x="10" y="461"/>
                    </a:lnTo>
                    <a:lnTo>
                      <a:pt x="10" y="454"/>
                    </a:lnTo>
                    <a:lnTo>
                      <a:pt x="12" y="444"/>
                    </a:lnTo>
                    <a:lnTo>
                      <a:pt x="12" y="437"/>
                    </a:lnTo>
                    <a:lnTo>
                      <a:pt x="15" y="433"/>
                    </a:lnTo>
                    <a:lnTo>
                      <a:pt x="21" y="426"/>
                    </a:lnTo>
                    <a:lnTo>
                      <a:pt x="26" y="423"/>
                    </a:lnTo>
                    <a:lnTo>
                      <a:pt x="29" y="423"/>
                    </a:lnTo>
                    <a:lnTo>
                      <a:pt x="33" y="423"/>
                    </a:lnTo>
                    <a:lnTo>
                      <a:pt x="38" y="428"/>
                    </a:lnTo>
                    <a:lnTo>
                      <a:pt x="45" y="428"/>
                    </a:lnTo>
                    <a:lnTo>
                      <a:pt x="50" y="424"/>
                    </a:lnTo>
                    <a:lnTo>
                      <a:pt x="55" y="421"/>
                    </a:lnTo>
                    <a:lnTo>
                      <a:pt x="64" y="411"/>
                    </a:lnTo>
                    <a:lnTo>
                      <a:pt x="69" y="409"/>
                    </a:lnTo>
                    <a:lnTo>
                      <a:pt x="73" y="409"/>
                    </a:lnTo>
                    <a:lnTo>
                      <a:pt x="75" y="411"/>
                    </a:lnTo>
                    <a:lnTo>
                      <a:pt x="78" y="412"/>
                    </a:lnTo>
                    <a:lnTo>
                      <a:pt x="78" y="416"/>
                    </a:lnTo>
                    <a:lnTo>
                      <a:pt x="76" y="423"/>
                    </a:lnTo>
                    <a:lnTo>
                      <a:pt x="75" y="424"/>
                    </a:lnTo>
                    <a:lnTo>
                      <a:pt x="75" y="428"/>
                    </a:lnTo>
                    <a:lnTo>
                      <a:pt x="76" y="430"/>
                    </a:lnTo>
                    <a:lnTo>
                      <a:pt x="80" y="433"/>
                    </a:lnTo>
                    <a:lnTo>
                      <a:pt x="83" y="433"/>
                    </a:lnTo>
                    <a:lnTo>
                      <a:pt x="87" y="433"/>
                    </a:lnTo>
                    <a:lnTo>
                      <a:pt x="94" y="430"/>
                    </a:lnTo>
                    <a:lnTo>
                      <a:pt x="99" y="424"/>
                    </a:lnTo>
                    <a:lnTo>
                      <a:pt x="104" y="417"/>
                    </a:lnTo>
                    <a:lnTo>
                      <a:pt x="113" y="404"/>
                    </a:lnTo>
                    <a:lnTo>
                      <a:pt x="116" y="398"/>
                    </a:lnTo>
                    <a:lnTo>
                      <a:pt x="122" y="395"/>
                    </a:lnTo>
                    <a:lnTo>
                      <a:pt x="125" y="393"/>
                    </a:lnTo>
                    <a:lnTo>
                      <a:pt x="130" y="390"/>
                    </a:lnTo>
                    <a:lnTo>
                      <a:pt x="134" y="386"/>
                    </a:lnTo>
                    <a:lnTo>
                      <a:pt x="137" y="379"/>
                    </a:lnTo>
                    <a:lnTo>
                      <a:pt x="139" y="372"/>
                    </a:lnTo>
                    <a:lnTo>
                      <a:pt x="141" y="365"/>
                    </a:lnTo>
                    <a:lnTo>
                      <a:pt x="141" y="358"/>
                    </a:lnTo>
                    <a:lnTo>
                      <a:pt x="139" y="353"/>
                    </a:lnTo>
                    <a:lnTo>
                      <a:pt x="137" y="348"/>
                    </a:lnTo>
                    <a:lnTo>
                      <a:pt x="137" y="341"/>
                    </a:lnTo>
                    <a:lnTo>
                      <a:pt x="137" y="329"/>
                    </a:lnTo>
                    <a:lnTo>
                      <a:pt x="141" y="317"/>
                    </a:lnTo>
                    <a:lnTo>
                      <a:pt x="148" y="303"/>
                    </a:lnTo>
                    <a:lnTo>
                      <a:pt x="155" y="290"/>
                    </a:lnTo>
                    <a:lnTo>
                      <a:pt x="163" y="280"/>
                    </a:lnTo>
                    <a:lnTo>
                      <a:pt x="170" y="271"/>
                    </a:lnTo>
                    <a:lnTo>
                      <a:pt x="179" y="266"/>
                    </a:lnTo>
                    <a:lnTo>
                      <a:pt x="184" y="261"/>
                    </a:lnTo>
                    <a:lnTo>
                      <a:pt x="188" y="257"/>
                    </a:lnTo>
                    <a:lnTo>
                      <a:pt x="189" y="252"/>
                    </a:lnTo>
                    <a:lnTo>
                      <a:pt x="191" y="247"/>
                    </a:lnTo>
                    <a:lnTo>
                      <a:pt x="193" y="233"/>
                    </a:lnTo>
                    <a:lnTo>
                      <a:pt x="195" y="224"/>
                    </a:lnTo>
                    <a:lnTo>
                      <a:pt x="198" y="216"/>
                    </a:lnTo>
                    <a:lnTo>
                      <a:pt x="202" y="209"/>
                    </a:lnTo>
                    <a:lnTo>
                      <a:pt x="202" y="203"/>
                    </a:lnTo>
                    <a:lnTo>
                      <a:pt x="202" y="200"/>
                    </a:lnTo>
                    <a:lnTo>
                      <a:pt x="200" y="196"/>
                    </a:lnTo>
                    <a:lnTo>
                      <a:pt x="198" y="191"/>
                    </a:lnTo>
                    <a:lnTo>
                      <a:pt x="198" y="186"/>
                    </a:lnTo>
                    <a:lnTo>
                      <a:pt x="198" y="179"/>
                    </a:lnTo>
                    <a:lnTo>
                      <a:pt x="200" y="169"/>
                    </a:lnTo>
                    <a:lnTo>
                      <a:pt x="203" y="156"/>
                    </a:lnTo>
                    <a:lnTo>
                      <a:pt x="203" y="149"/>
                    </a:lnTo>
                    <a:lnTo>
                      <a:pt x="203" y="137"/>
                    </a:lnTo>
                    <a:lnTo>
                      <a:pt x="205" y="128"/>
                    </a:lnTo>
                    <a:lnTo>
                      <a:pt x="207" y="123"/>
                    </a:lnTo>
                    <a:lnTo>
                      <a:pt x="210" y="116"/>
                    </a:lnTo>
                    <a:lnTo>
                      <a:pt x="219" y="101"/>
                    </a:lnTo>
                    <a:lnTo>
                      <a:pt x="224" y="92"/>
                    </a:lnTo>
                    <a:lnTo>
                      <a:pt x="226" y="85"/>
                    </a:lnTo>
                    <a:lnTo>
                      <a:pt x="224" y="78"/>
                    </a:lnTo>
                    <a:lnTo>
                      <a:pt x="221" y="52"/>
                    </a:lnTo>
                    <a:lnTo>
                      <a:pt x="221" y="43"/>
                    </a:lnTo>
                    <a:lnTo>
                      <a:pt x="224" y="41"/>
                    </a:lnTo>
                    <a:lnTo>
                      <a:pt x="226" y="38"/>
                    </a:lnTo>
                    <a:lnTo>
                      <a:pt x="229" y="34"/>
                    </a:lnTo>
                    <a:lnTo>
                      <a:pt x="233" y="29"/>
                    </a:lnTo>
                    <a:lnTo>
                      <a:pt x="238" y="17"/>
                    </a:lnTo>
                    <a:lnTo>
                      <a:pt x="242" y="12"/>
                    </a:lnTo>
                    <a:lnTo>
                      <a:pt x="247" y="8"/>
                    </a:lnTo>
                    <a:lnTo>
                      <a:pt x="256" y="7"/>
                    </a:lnTo>
                    <a:lnTo>
                      <a:pt x="264" y="10"/>
                    </a:lnTo>
                    <a:lnTo>
                      <a:pt x="275" y="15"/>
                    </a:lnTo>
                    <a:lnTo>
                      <a:pt x="280" y="21"/>
                    </a:lnTo>
                    <a:lnTo>
                      <a:pt x="283" y="26"/>
                    </a:lnTo>
                    <a:lnTo>
                      <a:pt x="287" y="29"/>
                    </a:lnTo>
                    <a:lnTo>
                      <a:pt x="289" y="34"/>
                    </a:lnTo>
                    <a:lnTo>
                      <a:pt x="292" y="36"/>
                    </a:lnTo>
                    <a:lnTo>
                      <a:pt x="297" y="38"/>
                    </a:lnTo>
                    <a:lnTo>
                      <a:pt x="311" y="40"/>
                    </a:lnTo>
                    <a:lnTo>
                      <a:pt x="324" y="43"/>
                    </a:lnTo>
                    <a:lnTo>
                      <a:pt x="343" y="50"/>
                    </a:lnTo>
                    <a:lnTo>
                      <a:pt x="350" y="50"/>
                    </a:lnTo>
                    <a:lnTo>
                      <a:pt x="357" y="48"/>
                    </a:lnTo>
                    <a:lnTo>
                      <a:pt x="362" y="43"/>
                    </a:lnTo>
                    <a:lnTo>
                      <a:pt x="367" y="34"/>
                    </a:lnTo>
                    <a:lnTo>
                      <a:pt x="371" y="24"/>
                    </a:lnTo>
                    <a:lnTo>
                      <a:pt x="374" y="21"/>
                    </a:lnTo>
                    <a:lnTo>
                      <a:pt x="376" y="21"/>
                    </a:lnTo>
                    <a:lnTo>
                      <a:pt x="379" y="24"/>
                    </a:lnTo>
                    <a:lnTo>
                      <a:pt x="384" y="26"/>
                    </a:lnTo>
                    <a:lnTo>
                      <a:pt x="390" y="27"/>
                    </a:lnTo>
                    <a:lnTo>
                      <a:pt x="400" y="26"/>
                    </a:lnTo>
                    <a:lnTo>
                      <a:pt x="412" y="19"/>
                    </a:lnTo>
                    <a:lnTo>
                      <a:pt x="423" y="15"/>
                    </a:lnTo>
                    <a:lnTo>
                      <a:pt x="431" y="14"/>
                    </a:lnTo>
                    <a:lnTo>
                      <a:pt x="437" y="14"/>
                    </a:lnTo>
                    <a:lnTo>
                      <a:pt x="442" y="15"/>
                    </a:lnTo>
                    <a:lnTo>
                      <a:pt x="445" y="15"/>
                    </a:lnTo>
                    <a:lnTo>
                      <a:pt x="449" y="15"/>
                    </a:lnTo>
                    <a:lnTo>
                      <a:pt x="452" y="14"/>
                    </a:lnTo>
                    <a:lnTo>
                      <a:pt x="458" y="7"/>
                    </a:lnTo>
                    <a:lnTo>
                      <a:pt x="461" y="3"/>
                    </a:lnTo>
                    <a:lnTo>
                      <a:pt x="465" y="1"/>
                    </a:lnTo>
                    <a:lnTo>
                      <a:pt x="472" y="0"/>
                    </a:lnTo>
                    <a:lnTo>
                      <a:pt x="480" y="1"/>
                    </a:lnTo>
                    <a:lnTo>
                      <a:pt x="489" y="5"/>
                    </a:lnTo>
                    <a:lnTo>
                      <a:pt x="503" y="12"/>
                    </a:lnTo>
                    <a:lnTo>
                      <a:pt x="510" y="14"/>
                    </a:lnTo>
                    <a:lnTo>
                      <a:pt x="512" y="12"/>
                    </a:lnTo>
                    <a:lnTo>
                      <a:pt x="513" y="10"/>
                    </a:lnTo>
                    <a:lnTo>
                      <a:pt x="517" y="8"/>
                    </a:lnTo>
                    <a:lnTo>
                      <a:pt x="519" y="7"/>
                    </a:lnTo>
                    <a:lnTo>
                      <a:pt x="524" y="8"/>
                    </a:lnTo>
                    <a:lnTo>
                      <a:pt x="529" y="12"/>
                    </a:lnTo>
                    <a:lnTo>
                      <a:pt x="536" y="15"/>
                    </a:lnTo>
                    <a:lnTo>
                      <a:pt x="546" y="27"/>
                    </a:lnTo>
                    <a:lnTo>
                      <a:pt x="557" y="38"/>
                    </a:lnTo>
                    <a:lnTo>
                      <a:pt x="560" y="41"/>
                    </a:lnTo>
                    <a:lnTo>
                      <a:pt x="566" y="41"/>
                    </a:lnTo>
                    <a:lnTo>
                      <a:pt x="569" y="41"/>
                    </a:lnTo>
                    <a:lnTo>
                      <a:pt x="574" y="38"/>
                    </a:lnTo>
                    <a:lnTo>
                      <a:pt x="579" y="34"/>
                    </a:lnTo>
                    <a:lnTo>
                      <a:pt x="583" y="33"/>
                    </a:lnTo>
                    <a:lnTo>
                      <a:pt x="586" y="34"/>
                    </a:lnTo>
                    <a:lnTo>
                      <a:pt x="588" y="36"/>
                    </a:lnTo>
                    <a:lnTo>
                      <a:pt x="592" y="38"/>
                    </a:lnTo>
                    <a:lnTo>
                      <a:pt x="595" y="40"/>
                    </a:lnTo>
                    <a:lnTo>
                      <a:pt x="597" y="38"/>
                    </a:lnTo>
                    <a:lnTo>
                      <a:pt x="600" y="34"/>
                    </a:lnTo>
                    <a:lnTo>
                      <a:pt x="604" y="29"/>
                    </a:lnTo>
                    <a:lnTo>
                      <a:pt x="607" y="27"/>
                    </a:lnTo>
                    <a:lnTo>
                      <a:pt x="611" y="27"/>
                    </a:lnTo>
                    <a:lnTo>
                      <a:pt x="613" y="27"/>
                    </a:lnTo>
                    <a:lnTo>
                      <a:pt x="620" y="36"/>
                    </a:lnTo>
                    <a:lnTo>
                      <a:pt x="626" y="48"/>
                    </a:lnTo>
                    <a:lnTo>
                      <a:pt x="630" y="54"/>
                    </a:lnTo>
                    <a:lnTo>
                      <a:pt x="633" y="57"/>
                    </a:lnTo>
                    <a:lnTo>
                      <a:pt x="639" y="61"/>
                    </a:lnTo>
                    <a:lnTo>
                      <a:pt x="646" y="66"/>
                    </a:lnTo>
                    <a:lnTo>
                      <a:pt x="649" y="71"/>
                    </a:lnTo>
                    <a:lnTo>
                      <a:pt x="653" y="78"/>
                    </a:lnTo>
                    <a:lnTo>
                      <a:pt x="649" y="97"/>
                    </a:lnTo>
                    <a:lnTo>
                      <a:pt x="647" y="113"/>
                    </a:lnTo>
                    <a:lnTo>
                      <a:pt x="647" y="118"/>
                    </a:lnTo>
                    <a:lnTo>
                      <a:pt x="649" y="122"/>
                    </a:lnTo>
                    <a:lnTo>
                      <a:pt x="653" y="125"/>
                    </a:lnTo>
                    <a:lnTo>
                      <a:pt x="660" y="128"/>
                    </a:lnTo>
                    <a:lnTo>
                      <a:pt x="665" y="132"/>
                    </a:lnTo>
                    <a:lnTo>
                      <a:pt x="667" y="137"/>
                    </a:lnTo>
                    <a:lnTo>
                      <a:pt x="665" y="142"/>
                    </a:lnTo>
                    <a:lnTo>
                      <a:pt x="661" y="148"/>
                    </a:lnTo>
                    <a:lnTo>
                      <a:pt x="647" y="162"/>
                    </a:lnTo>
                    <a:lnTo>
                      <a:pt x="633" y="175"/>
                    </a:lnTo>
                    <a:lnTo>
                      <a:pt x="626" y="184"/>
                    </a:lnTo>
                    <a:lnTo>
                      <a:pt x="623" y="195"/>
                    </a:lnTo>
                    <a:lnTo>
                      <a:pt x="618" y="207"/>
                    </a:lnTo>
                    <a:lnTo>
                      <a:pt x="616" y="221"/>
                    </a:lnTo>
                    <a:lnTo>
                      <a:pt x="613" y="252"/>
                    </a:lnTo>
                    <a:lnTo>
                      <a:pt x="609" y="283"/>
                    </a:lnTo>
                    <a:lnTo>
                      <a:pt x="599" y="292"/>
                    </a:lnTo>
                    <a:lnTo>
                      <a:pt x="593" y="299"/>
                    </a:lnTo>
                    <a:lnTo>
                      <a:pt x="592" y="304"/>
                    </a:lnTo>
                    <a:lnTo>
                      <a:pt x="592" y="310"/>
                    </a:lnTo>
                    <a:lnTo>
                      <a:pt x="593" y="315"/>
                    </a:lnTo>
                    <a:lnTo>
                      <a:pt x="593" y="318"/>
                    </a:lnTo>
                    <a:lnTo>
                      <a:pt x="588" y="322"/>
                    </a:lnTo>
                    <a:lnTo>
                      <a:pt x="583" y="327"/>
                    </a:lnTo>
                    <a:lnTo>
                      <a:pt x="581" y="330"/>
                    </a:lnTo>
                    <a:lnTo>
                      <a:pt x="581" y="332"/>
                    </a:lnTo>
                    <a:lnTo>
                      <a:pt x="588" y="341"/>
                    </a:lnTo>
                    <a:lnTo>
                      <a:pt x="590" y="348"/>
                    </a:lnTo>
                    <a:lnTo>
                      <a:pt x="593" y="353"/>
                    </a:lnTo>
                    <a:lnTo>
                      <a:pt x="595" y="362"/>
                    </a:lnTo>
                    <a:lnTo>
                      <a:pt x="595" y="374"/>
                    </a:lnTo>
                    <a:lnTo>
                      <a:pt x="595" y="386"/>
                    </a:lnTo>
                    <a:lnTo>
                      <a:pt x="597" y="397"/>
                    </a:lnTo>
                    <a:lnTo>
                      <a:pt x="600" y="407"/>
                    </a:lnTo>
                    <a:lnTo>
                      <a:pt x="602" y="417"/>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29" name="Google Shape;1029;p58"/>
              <p:cNvSpPr/>
              <p:nvPr/>
            </p:nvSpPr>
            <p:spPr>
              <a:xfrm>
                <a:off x="2697" y="2798"/>
                <a:ext cx="151" cy="178"/>
              </a:xfrm>
              <a:custGeom>
                <a:rect b="b" l="l" r="r" t="t"/>
                <a:pathLst>
                  <a:path extrusionOk="0" h="454" w="389">
                    <a:moveTo>
                      <a:pt x="2" y="146"/>
                    </a:moveTo>
                    <a:lnTo>
                      <a:pt x="2" y="146"/>
                    </a:lnTo>
                    <a:lnTo>
                      <a:pt x="13" y="144"/>
                    </a:lnTo>
                    <a:lnTo>
                      <a:pt x="20" y="141"/>
                    </a:lnTo>
                    <a:lnTo>
                      <a:pt x="25" y="136"/>
                    </a:lnTo>
                    <a:lnTo>
                      <a:pt x="28" y="129"/>
                    </a:lnTo>
                    <a:lnTo>
                      <a:pt x="35" y="115"/>
                    </a:lnTo>
                    <a:lnTo>
                      <a:pt x="39" y="108"/>
                    </a:lnTo>
                    <a:lnTo>
                      <a:pt x="46" y="101"/>
                    </a:lnTo>
                    <a:lnTo>
                      <a:pt x="51" y="94"/>
                    </a:lnTo>
                    <a:lnTo>
                      <a:pt x="53" y="89"/>
                    </a:lnTo>
                    <a:lnTo>
                      <a:pt x="53" y="85"/>
                    </a:lnTo>
                    <a:lnTo>
                      <a:pt x="49" y="83"/>
                    </a:lnTo>
                    <a:lnTo>
                      <a:pt x="42" y="80"/>
                    </a:lnTo>
                    <a:lnTo>
                      <a:pt x="39" y="78"/>
                    </a:lnTo>
                    <a:lnTo>
                      <a:pt x="39" y="76"/>
                    </a:lnTo>
                    <a:lnTo>
                      <a:pt x="39" y="71"/>
                    </a:lnTo>
                    <a:lnTo>
                      <a:pt x="40" y="68"/>
                    </a:lnTo>
                    <a:lnTo>
                      <a:pt x="42" y="62"/>
                    </a:lnTo>
                    <a:lnTo>
                      <a:pt x="42" y="57"/>
                    </a:lnTo>
                    <a:lnTo>
                      <a:pt x="49" y="57"/>
                    </a:lnTo>
                    <a:lnTo>
                      <a:pt x="51" y="57"/>
                    </a:lnTo>
                    <a:lnTo>
                      <a:pt x="51" y="54"/>
                    </a:lnTo>
                    <a:lnTo>
                      <a:pt x="53" y="45"/>
                    </a:lnTo>
                    <a:lnTo>
                      <a:pt x="51" y="33"/>
                    </a:lnTo>
                    <a:lnTo>
                      <a:pt x="49" y="21"/>
                    </a:lnTo>
                    <a:lnTo>
                      <a:pt x="46" y="14"/>
                    </a:lnTo>
                    <a:lnTo>
                      <a:pt x="42" y="8"/>
                    </a:lnTo>
                    <a:lnTo>
                      <a:pt x="39" y="2"/>
                    </a:lnTo>
                    <a:lnTo>
                      <a:pt x="60" y="0"/>
                    </a:lnTo>
                    <a:lnTo>
                      <a:pt x="96" y="0"/>
                    </a:lnTo>
                    <a:lnTo>
                      <a:pt x="161" y="0"/>
                    </a:lnTo>
                    <a:lnTo>
                      <a:pt x="241" y="52"/>
                    </a:lnTo>
                    <a:lnTo>
                      <a:pt x="284" y="80"/>
                    </a:lnTo>
                    <a:lnTo>
                      <a:pt x="291" y="85"/>
                    </a:lnTo>
                    <a:lnTo>
                      <a:pt x="293" y="89"/>
                    </a:lnTo>
                    <a:lnTo>
                      <a:pt x="293" y="92"/>
                    </a:lnTo>
                    <a:lnTo>
                      <a:pt x="293" y="94"/>
                    </a:lnTo>
                    <a:lnTo>
                      <a:pt x="291" y="97"/>
                    </a:lnTo>
                    <a:lnTo>
                      <a:pt x="291" y="101"/>
                    </a:lnTo>
                    <a:lnTo>
                      <a:pt x="293" y="106"/>
                    </a:lnTo>
                    <a:lnTo>
                      <a:pt x="296" y="111"/>
                    </a:lnTo>
                    <a:lnTo>
                      <a:pt x="326" y="137"/>
                    </a:lnTo>
                    <a:lnTo>
                      <a:pt x="340" y="149"/>
                    </a:lnTo>
                    <a:lnTo>
                      <a:pt x="349" y="155"/>
                    </a:lnTo>
                    <a:lnTo>
                      <a:pt x="343" y="167"/>
                    </a:lnTo>
                    <a:lnTo>
                      <a:pt x="340" y="174"/>
                    </a:lnTo>
                    <a:lnTo>
                      <a:pt x="338" y="181"/>
                    </a:lnTo>
                    <a:lnTo>
                      <a:pt x="335" y="190"/>
                    </a:lnTo>
                    <a:lnTo>
                      <a:pt x="331" y="202"/>
                    </a:lnTo>
                    <a:lnTo>
                      <a:pt x="329" y="212"/>
                    </a:lnTo>
                    <a:lnTo>
                      <a:pt x="331" y="221"/>
                    </a:lnTo>
                    <a:lnTo>
                      <a:pt x="335" y="228"/>
                    </a:lnTo>
                    <a:lnTo>
                      <a:pt x="343" y="238"/>
                    </a:lnTo>
                    <a:lnTo>
                      <a:pt x="354" y="250"/>
                    </a:lnTo>
                    <a:lnTo>
                      <a:pt x="356" y="256"/>
                    </a:lnTo>
                    <a:lnTo>
                      <a:pt x="356" y="259"/>
                    </a:lnTo>
                    <a:lnTo>
                      <a:pt x="356" y="261"/>
                    </a:lnTo>
                    <a:lnTo>
                      <a:pt x="352" y="263"/>
                    </a:lnTo>
                    <a:lnTo>
                      <a:pt x="350" y="264"/>
                    </a:lnTo>
                    <a:lnTo>
                      <a:pt x="349" y="270"/>
                    </a:lnTo>
                    <a:lnTo>
                      <a:pt x="350" y="275"/>
                    </a:lnTo>
                    <a:lnTo>
                      <a:pt x="352" y="285"/>
                    </a:lnTo>
                    <a:lnTo>
                      <a:pt x="356" y="292"/>
                    </a:lnTo>
                    <a:lnTo>
                      <a:pt x="356" y="297"/>
                    </a:lnTo>
                    <a:lnTo>
                      <a:pt x="354" y="301"/>
                    </a:lnTo>
                    <a:lnTo>
                      <a:pt x="350" y="304"/>
                    </a:lnTo>
                    <a:lnTo>
                      <a:pt x="349" y="308"/>
                    </a:lnTo>
                    <a:lnTo>
                      <a:pt x="349" y="313"/>
                    </a:lnTo>
                    <a:lnTo>
                      <a:pt x="349" y="320"/>
                    </a:lnTo>
                    <a:lnTo>
                      <a:pt x="352" y="331"/>
                    </a:lnTo>
                    <a:lnTo>
                      <a:pt x="359" y="350"/>
                    </a:lnTo>
                    <a:lnTo>
                      <a:pt x="363" y="362"/>
                    </a:lnTo>
                    <a:lnTo>
                      <a:pt x="363" y="371"/>
                    </a:lnTo>
                    <a:lnTo>
                      <a:pt x="366" y="381"/>
                    </a:lnTo>
                    <a:lnTo>
                      <a:pt x="370" y="388"/>
                    </a:lnTo>
                    <a:lnTo>
                      <a:pt x="375" y="392"/>
                    </a:lnTo>
                    <a:lnTo>
                      <a:pt x="380" y="395"/>
                    </a:lnTo>
                    <a:lnTo>
                      <a:pt x="389" y="404"/>
                    </a:lnTo>
                    <a:lnTo>
                      <a:pt x="378" y="412"/>
                    </a:lnTo>
                    <a:lnTo>
                      <a:pt x="366" y="421"/>
                    </a:lnTo>
                    <a:lnTo>
                      <a:pt x="352" y="430"/>
                    </a:lnTo>
                    <a:lnTo>
                      <a:pt x="335" y="439"/>
                    </a:lnTo>
                    <a:lnTo>
                      <a:pt x="326" y="440"/>
                    </a:lnTo>
                    <a:lnTo>
                      <a:pt x="319" y="440"/>
                    </a:lnTo>
                    <a:lnTo>
                      <a:pt x="314" y="439"/>
                    </a:lnTo>
                    <a:lnTo>
                      <a:pt x="309" y="437"/>
                    </a:lnTo>
                    <a:lnTo>
                      <a:pt x="305" y="433"/>
                    </a:lnTo>
                    <a:lnTo>
                      <a:pt x="303" y="433"/>
                    </a:lnTo>
                    <a:lnTo>
                      <a:pt x="302" y="435"/>
                    </a:lnTo>
                    <a:lnTo>
                      <a:pt x="300" y="439"/>
                    </a:lnTo>
                    <a:lnTo>
                      <a:pt x="296" y="445"/>
                    </a:lnTo>
                    <a:lnTo>
                      <a:pt x="293" y="449"/>
                    </a:lnTo>
                    <a:lnTo>
                      <a:pt x="289" y="452"/>
                    </a:lnTo>
                    <a:lnTo>
                      <a:pt x="284" y="454"/>
                    </a:lnTo>
                    <a:lnTo>
                      <a:pt x="281" y="454"/>
                    </a:lnTo>
                    <a:lnTo>
                      <a:pt x="275" y="454"/>
                    </a:lnTo>
                    <a:lnTo>
                      <a:pt x="269" y="449"/>
                    </a:lnTo>
                    <a:lnTo>
                      <a:pt x="265" y="449"/>
                    </a:lnTo>
                    <a:lnTo>
                      <a:pt x="262" y="449"/>
                    </a:lnTo>
                    <a:lnTo>
                      <a:pt x="255" y="452"/>
                    </a:lnTo>
                    <a:lnTo>
                      <a:pt x="249" y="454"/>
                    </a:lnTo>
                    <a:lnTo>
                      <a:pt x="246" y="454"/>
                    </a:lnTo>
                    <a:lnTo>
                      <a:pt x="241" y="452"/>
                    </a:lnTo>
                    <a:lnTo>
                      <a:pt x="235" y="447"/>
                    </a:lnTo>
                    <a:lnTo>
                      <a:pt x="230" y="444"/>
                    </a:lnTo>
                    <a:lnTo>
                      <a:pt x="227" y="442"/>
                    </a:lnTo>
                    <a:lnTo>
                      <a:pt x="223" y="444"/>
                    </a:lnTo>
                    <a:lnTo>
                      <a:pt x="220" y="445"/>
                    </a:lnTo>
                    <a:lnTo>
                      <a:pt x="215" y="447"/>
                    </a:lnTo>
                    <a:lnTo>
                      <a:pt x="208" y="449"/>
                    </a:lnTo>
                    <a:lnTo>
                      <a:pt x="199" y="449"/>
                    </a:lnTo>
                    <a:lnTo>
                      <a:pt x="187" y="447"/>
                    </a:lnTo>
                    <a:lnTo>
                      <a:pt x="183" y="440"/>
                    </a:lnTo>
                    <a:lnTo>
                      <a:pt x="181" y="433"/>
                    </a:lnTo>
                    <a:lnTo>
                      <a:pt x="180" y="425"/>
                    </a:lnTo>
                    <a:lnTo>
                      <a:pt x="181" y="414"/>
                    </a:lnTo>
                    <a:lnTo>
                      <a:pt x="181" y="409"/>
                    </a:lnTo>
                    <a:lnTo>
                      <a:pt x="180" y="402"/>
                    </a:lnTo>
                    <a:lnTo>
                      <a:pt x="174" y="388"/>
                    </a:lnTo>
                    <a:lnTo>
                      <a:pt x="171" y="378"/>
                    </a:lnTo>
                    <a:lnTo>
                      <a:pt x="166" y="371"/>
                    </a:lnTo>
                    <a:lnTo>
                      <a:pt x="157" y="365"/>
                    </a:lnTo>
                    <a:lnTo>
                      <a:pt x="140" y="360"/>
                    </a:lnTo>
                    <a:lnTo>
                      <a:pt x="126" y="357"/>
                    </a:lnTo>
                    <a:lnTo>
                      <a:pt x="107" y="346"/>
                    </a:lnTo>
                    <a:lnTo>
                      <a:pt x="98" y="344"/>
                    </a:lnTo>
                    <a:lnTo>
                      <a:pt x="94" y="343"/>
                    </a:lnTo>
                    <a:lnTo>
                      <a:pt x="91" y="338"/>
                    </a:lnTo>
                    <a:lnTo>
                      <a:pt x="89" y="336"/>
                    </a:lnTo>
                    <a:lnTo>
                      <a:pt x="87" y="334"/>
                    </a:lnTo>
                    <a:lnTo>
                      <a:pt x="84" y="334"/>
                    </a:lnTo>
                    <a:lnTo>
                      <a:pt x="82" y="336"/>
                    </a:lnTo>
                    <a:lnTo>
                      <a:pt x="79" y="329"/>
                    </a:lnTo>
                    <a:lnTo>
                      <a:pt x="77" y="325"/>
                    </a:lnTo>
                    <a:lnTo>
                      <a:pt x="74" y="322"/>
                    </a:lnTo>
                    <a:lnTo>
                      <a:pt x="67" y="318"/>
                    </a:lnTo>
                    <a:lnTo>
                      <a:pt x="58" y="315"/>
                    </a:lnTo>
                    <a:lnTo>
                      <a:pt x="54" y="311"/>
                    </a:lnTo>
                    <a:lnTo>
                      <a:pt x="49" y="304"/>
                    </a:lnTo>
                    <a:lnTo>
                      <a:pt x="42" y="291"/>
                    </a:lnTo>
                    <a:lnTo>
                      <a:pt x="37" y="270"/>
                    </a:lnTo>
                    <a:lnTo>
                      <a:pt x="33" y="264"/>
                    </a:lnTo>
                    <a:lnTo>
                      <a:pt x="28" y="257"/>
                    </a:lnTo>
                    <a:lnTo>
                      <a:pt x="18" y="240"/>
                    </a:lnTo>
                    <a:lnTo>
                      <a:pt x="11" y="231"/>
                    </a:lnTo>
                    <a:lnTo>
                      <a:pt x="7" y="223"/>
                    </a:lnTo>
                    <a:lnTo>
                      <a:pt x="6" y="214"/>
                    </a:lnTo>
                    <a:lnTo>
                      <a:pt x="7" y="207"/>
                    </a:lnTo>
                    <a:lnTo>
                      <a:pt x="9" y="200"/>
                    </a:lnTo>
                    <a:lnTo>
                      <a:pt x="9" y="193"/>
                    </a:lnTo>
                    <a:lnTo>
                      <a:pt x="6" y="179"/>
                    </a:lnTo>
                    <a:lnTo>
                      <a:pt x="2" y="163"/>
                    </a:lnTo>
                    <a:lnTo>
                      <a:pt x="0" y="155"/>
                    </a:lnTo>
                    <a:lnTo>
                      <a:pt x="2" y="146"/>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30" name="Google Shape;1030;p58"/>
              <p:cNvSpPr/>
              <p:nvPr/>
            </p:nvSpPr>
            <p:spPr>
              <a:xfrm>
                <a:off x="2640" y="3041"/>
                <a:ext cx="108" cy="114"/>
              </a:xfrm>
              <a:custGeom>
                <a:rect b="b" l="l" r="r" t="t"/>
                <a:pathLst>
                  <a:path extrusionOk="0" h="294" w="275">
                    <a:moveTo>
                      <a:pt x="0" y="94"/>
                    </a:moveTo>
                    <a:lnTo>
                      <a:pt x="0" y="94"/>
                    </a:lnTo>
                    <a:lnTo>
                      <a:pt x="3" y="105"/>
                    </a:lnTo>
                    <a:lnTo>
                      <a:pt x="7" y="115"/>
                    </a:lnTo>
                    <a:lnTo>
                      <a:pt x="16" y="131"/>
                    </a:lnTo>
                    <a:lnTo>
                      <a:pt x="22" y="143"/>
                    </a:lnTo>
                    <a:lnTo>
                      <a:pt x="26" y="148"/>
                    </a:lnTo>
                    <a:lnTo>
                      <a:pt x="28" y="155"/>
                    </a:lnTo>
                    <a:lnTo>
                      <a:pt x="31" y="165"/>
                    </a:lnTo>
                    <a:lnTo>
                      <a:pt x="36" y="174"/>
                    </a:lnTo>
                    <a:lnTo>
                      <a:pt x="45" y="179"/>
                    </a:lnTo>
                    <a:lnTo>
                      <a:pt x="52" y="185"/>
                    </a:lnTo>
                    <a:lnTo>
                      <a:pt x="66" y="193"/>
                    </a:lnTo>
                    <a:lnTo>
                      <a:pt x="71" y="197"/>
                    </a:lnTo>
                    <a:lnTo>
                      <a:pt x="71" y="202"/>
                    </a:lnTo>
                    <a:lnTo>
                      <a:pt x="73" y="206"/>
                    </a:lnTo>
                    <a:lnTo>
                      <a:pt x="75" y="207"/>
                    </a:lnTo>
                    <a:lnTo>
                      <a:pt x="80" y="209"/>
                    </a:lnTo>
                    <a:lnTo>
                      <a:pt x="83" y="209"/>
                    </a:lnTo>
                    <a:lnTo>
                      <a:pt x="85" y="211"/>
                    </a:lnTo>
                    <a:lnTo>
                      <a:pt x="87" y="214"/>
                    </a:lnTo>
                    <a:lnTo>
                      <a:pt x="87" y="219"/>
                    </a:lnTo>
                    <a:lnTo>
                      <a:pt x="87" y="226"/>
                    </a:lnTo>
                    <a:lnTo>
                      <a:pt x="87" y="233"/>
                    </a:lnTo>
                    <a:lnTo>
                      <a:pt x="89" y="240"/>
                    </a:lnTo>
                    <a:lnTo>
                      <a:pt x="90" y="246"/>
                    </a:lnTo>
                    <a:lnTo>
                      <a:pt x="96" y="251"/>
                    </a:lnTo>
                    <a:lnTo>
                      <a:pt x="99" y="254"/>
                    </a:lnTo>
                    <a:lnTo>
                      <a:pt x="104" y="259"/>
                    </a:lnTo>
                    <a:lnTo>
                      <a:pt x="111" y="261"/>
                    </a:lnTo>
                    <a:lnTo>
                      <a:pt x="123" y="265"/>
                    </a:lnTo>
                    <a:lnTo>
                      <a:pt x="130" y="268"/>
                    </a:lnTo>
                    <a:lnTo>
                      <a:pt x="137" y="273"/>
                    </a:lnTo>
                    <a:lnTo>
                      <a:pt x="143" y="284"/>
                    </a:lnTo>
                    <a:lnTo>
                      <a:pt x="150" y="284"/>
                    </a:lnTo>
                    <a:lnTo>
                      <a:pt x="157" y="286"/>
                    </a:lnTo>
                    <a:lnTo>
                      <a:pt x="169" y="287"/>
                    </a:lnTo>
                    <a:lnTo>
                      <a:pt x="177" y="291"/>
                    </a:lnTo>
                    <a:lnTo>
                      <a:pt x="183" y="291"/>
                    </a:lnTo>
                    <a:lnTo>
                      <a:pt x="188" y="291"/>
                    </a:lnTo>
                    <a:lnTo>
                      <a:pt x="195" y="291"/>
                    </a:lnTo>
                    <a:lnTo>
                      <a:pt x="202" y="291"/>
                    </a:lnTo>
                    <a:lnTo>
                      <a:pt x="207" y="293"/>
                    </a:lnTo>
                    <a:lnTo>
                      <a:pt x="212" y="294"/>
                    </a:lnTo>
                    <a:lnTo>
                      <a:pt x="245" y="253"/>
                    </a:lnTo>
                    <a:lnTo>
                      <a:pt x="251" y="249"/>
                    </a:lnTo>
                    <a:lnTo>
                      <a:pt x="252" y="244"/>
                    </a:lnTo>
                    <a:lnTo>
                      <a:pt x="254" y="233"/>
                    </a:lnTo>
                    <a:lnTo>
                      <a:pt x="258" y="218"/>
                    </a:lnTo>
                    <a:lnTo>
                      <a:pt x="261" y="209"/>
                    </a:lnTo>
                    <a:lnTo>
                      <a:pt x="268" y="197"/>
                    </a:lnTo>
                    <a:lnTo>
                      <a:pt x="271" y="188"/>
                    </a:lnTo>
                    <a:lnTo>
                      <a:pt x="273" y="183"/>
                    </a:lnTo>
                    <a:lnTo>
                      <a:pt x="271" y="178"/>
                    </a:lnTo>
                    <a:lnTo>
                      <a:pt x="270" y="174"/>
                    </a:lnTo>
                    <a:lnTo>
                      <a:pt x="266" y="169"/>
                    </a:lnTo>
                    <a:lnTo>
                      <a:pt x="266" y="165"/>
                    </a:lnTo>
                    <a:lnTo>
                      <a:pt x="266" y="159"/>
                    </a:lnTo>
                    <a:lnTo>
                      <a:pt x="268" y="155"/>
                    </a:lnTo>
                    <a:lnTo>
                      <a:pt x="268" y="150"/>
                    </a:lnTo>
                    <a:lnTo>
                      <a:pt x="265" y="143"/>
                    </a:lnTo>
                    <a:lnTo>
                      <a:pt x="261" y="139"/>
                    </a:lnTo>
                    <a:lnTo>
                      <a:pt x="261" y="138"/>
                    </a:lnTo>
                    <a:lnTo>
                      <a:pt x="265" y="136"/>
                    </a:lnTo>
                    <a:lnTo>
                      <a:pt x="266" y="134"/>
                    </a:lnTo>
                    <a:lnTo>
                      <a:pt x="270" y="127"/>
                    </a:lnTo>
                    <a:lnTo>
                      <a:pt x="273" y="108"/>
                    </a:lnTo>
                    <a:lnTo>
                      <a:pt x="275" y="87"/>
                    </a:lnTo>
                    <a:lnTo>
                      <a:pt x="273" y="77"/>
                    </a:lnTo>
                    <a:lnTo>
                      <a:pt x="271" y="70"/>
                    </a:lnTo>
                    <a:lnTo>
                      <a:pt x="270" y="63"/>
                    </a:lnTo>
                    <a:lnTo>
                      <a:pt x="270" y="59"/>
                    </a:lnTo>
                    <a:lnTo>
                      <a:pt x="270" y="52"/>
                    </a:lnTo>
                    <a:lnTo>
                      <a:pt x="271" y="51"/>
                    </a:lnTo>
                    <a:lnTo>
                      <a:pt x="270" y="49"/>
                    </a:lnTo>
                    <a:lnTo>
                      <a:pt x="263" y="42"/>
                    </a:lnTo>
                    <a:lnTo>
                      <a:pt x="252" y="38"/>
                    </a:lnTo>
                    <a:lnTo>
                      <a:pt x="244" y="35"/>
                    </a:lnTo>
                    <a:lnTo>
                      <a:pt x="235" y="31"/>
                    </a:lnTo>
                    <a:lnTo>
                      <a:pt x="221" y="23"/>
                    </a:lnTo>
                    <a:lnTo>
                      <a:pt x="214" y="17"/>
                    </a:lnTo>
                    <a:lnTo>
                      <a:pt x="205" y="16"/>
                    </a:lnTo>
                    <a:lnTo>
                      <a:pt x="191" y="17"/>
                    </a:lnTo>
                    <a:lnTo>
                      <a:pt x="186" y="16"/>
                    </a:lnTo>
                    <a:lnTo>
                      <a:pt x="183" y="14"/>
                    </a:lnTo>
                    <a:lnTo>
                      <a:pt x="181" y="9"/>
                    </a:lnTo>
                    <a:lnTo>
                      <a:pt x="181" y="0"/>
                    </a:lnTo>
                    <a:lnTo>
                      <a:pt x="162" y="0"/>
                    </a:lnTo>
                    <a:lnTo>
                      <a:pt x="150" y="2"/>
                    </a:lnTo>
                    <a:lnTo>
                      <a:pt x="144" y="4"/>
                    </a:lnTo>
                    <a:lnTo>
                      <a:pt x="137" y="9"/>
                    </a:lnTo>
                    <a:lnTo>
                      <a:pt x="132" y="14"/>
                    </a:lnTo>
                    <a:lnTo>
                      <a:pt x="129" y="19"/>
                    </a:lnTo>
                    <a:lnTo>
                      <a:pt x="127" y="28"/>
                    </a:lnTo>
                    <a:lnTo>
                      <a:pt x="125" y="33"/>
                    </a:lnTo>
                    <a:lnTo>
                      <a:pt x="123" y="37"/>
                    </a:lnTo>
                    <a:lnTo>
                      <a:pt x="120" y="42"/>
                    </a:lnTo>
                    <a:lnTo>
                      <a:pt x="113" y="45"/>
                    </a:lnTo>
                    <a:lnTo>
                      <a:pt x="104" y="49"/>
                    </a:lnTo>
                    <a:lnTo>
                      <a:pt x="97" y="54"/>
                    </a:lnTo>
                    <a:lnTo>
                      <a:pt x="85" y="68"/>
                    </a:lnTo>
                    <a:lnTo>
                      <a:pt x="63" y="98"/>
                    </a:lnTo>
                    <a:lnTo>
                      <a:pt x="57" y="103"/>
                    </a:lnTo>
                    <a:lnTo>
                      <a:pt x="54" y="105"/>
                    </a:lnTo>
                    <a:lnTo>
                      <a:pt x="49" y="105"/>
                    </a:lnTo>
                    <a:lnTo>
                      <a:pt x="45" y="103"/>
                    </a:lnTo>
                    <a:lnTo>
                      <a:pt x="38" y="98"/>
                    </a:lnTo>
                    <a:lnTo>
                      <a:pt x="35" y="98"/>
                    </a:lnTo>
                    <a:lnTo>
                      <a:pt x="31" y="99"/>
                    </a:lnTo>
                    <a:lnTo>
                      <a:pt x="28" y="101"/>
                    </a:lnTo>
                    <a:lnTo>
                      <a:pt x="24" y="101"/>
                    </a:lnTo>
                    <a:lnTo>
                      <a:pt x="19" y="98"/>
                    </a:lnTo>
                    <a:lnTo>
                      <a:pt x="14" y="94"/>
                    </a:lnTo>
                    <a:lnTo>
                      <a:pt x="9" y="94"/>
                    </a:lnTo>
                    <a:lnTo>
                      <a:pt x="0" y="94"/>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31" name="Google Shape;1031;p58"/>
              <p:cNvSpPr/>
              <p:nvPr/>
            </p:nvSpPr>
            <p:spPr>
              <a:xfrm>
                <a:off x="2482" y="2390"/>
                <a:ext cx="143" cy="269"/>
              </a:xfrm>
              <a:custGeom>
                <a:rect b="b" l="l" r="r" t="t"/>
                <a:pathLst>
                  <a:path extrusionOk="0" h="691" w="369">
                    <a:moveTo>
                      <a:pt x="70" y="686"/>
                    </a:moveTo>
                    <a:lnTo>
                      <a:pt x="70" y="686"/>
                    </a:lnTo>
                    <a:lnTo>
                      <a:pt x="75" y="689"/>
                    </a:lnTo>
                    <a:lnTo>
                      <a:pt x="80" y="689"/>
                    </a:lnTo>
                    <a:lnTo>
                      <a:pt x="84" y="691"/>
                    </a:lnTo>
                    <a:lnTo>
                      <a:pt x="87" y="689"/>
                    </a:lnTo>
                    <a:lnTo>
                      <a:pt x="94" y="686"/>
                    </a:lnTo>
                    <a:lnTo>
                      <a:pt x="101" y="679"/>
                    </a:lnTo>
                    <a:lnTo>
                      <a:pt x="103" y="675"/>
                    </a:lnTo>
                    <a:lnTo>
                      <a:pt x="106" y="677"/>
                    </a:lnTo>
                    <a:lnTo>
                      <a:pt x="110" y="682"/>
                    </a:lnTo>
                    <a:lnTo>
                      <a:pt x="113" y="684"/>
                    </a:lnTo>
                    <a:lnTo>
                      <a:pt x="115" y="686"/>
                    </a:lnTo>
                    <a:lnTo>
                      <a:pt x="120" y="686"/>
                    </a:lnTo>
                    <a:lnTo>
                      <a:pt x="124" y="682"/>
                    </a:lnTo>
                    <a:lnTo>
                      <a:pt x="134" y="675"/>
                    </a:lnTo>
                    <a:lnTo>
                      <a:pt x="143" y="672"/>
                    </a:lnTo>
                    <a:lnTo>
                      <a:pt x="151" y="668"/>
                    </a:lnTo>
                    <a:lnTo>
                      <a:pt x="160" y="668"/>
                    </a:lnTo>
                    <a:lnTo>
                      <a:pt x="167" y="667"/>
                    </a:lnTo>
                    <a:lnTo>
                      <a:pt x="176" y="665"/>
                    </a:lnTo>
                    <a:lnTo>
                      <a:pt x="183" y="661"/>
                    </a:lnTo>
                    <a:lnTo>
                      <a:pt x="188" y="656"/>
                    </a:lnTo>
                    <a:lnTo>
                      <a:pt x="191" y="648"/>
                    </a:lnTo>
                    <a:lnTo>
                      <a:pt x="193" y="642"/>
                    </a:lnTo>
                    <a:lnTo>
                      <a:pt x="193" y="639"/>
                    </a:lnTo>
                    <a:lnTo>
                      <a:pt x="191" y="637"/>
                    </a:lnTo>
                    <a:lnTo>
                      <a:pt x="188" y="632"/>
                    </a:lnTo>
                    <a:lnTo>
                      <a:pt x="188" y="630"/>
                    </a:lnTo>
                    <a:lnTo>
                      <a:pt x="190" y="628"/>
                    </a:lnTo>
                    <a:lnTo>
                      <a:pt x="195" y="627"/>
                    </a:lnTo>
                    <a:lnTo>
                      <a:pt x="202" y="625"/>
                    </a:lnTo>
                    <a:lnTo>
                      <a:pt x="221" y="623"/>
                    </a:lnTo>
                    <a:lnTo>
                      <a:pt x="232" y="620"/>
                    </a:lnTo>
                    <a:lnTo>
                      <a:pt x="242" y="616"/>
                    </a:lnTo>
                    <a:lnTo>
                      <a:pt x="252" y="609"/>
                    </a:lnTo>
                    <a:lnTo>
                      <a:pt x="261" y="599"/>
                    </a:lnTo>
                    <a:lnTo>
                      <a:pt x="275" y="581"/>
                    </a:lnTo>
                    <a:lnTo>
                      <a:pt x="284" y="574"/>
                    </a:lnTo>
                    <a:lnTo>
                      <a:pt x="287" y="569"/>
                    </a:lnTo>
                    <a:lnTo>
                      <a:pt x="287" y="562"/>
                    </a:lnTo>
                    <a:lnTo>
                      <a:pt x="287" y="557"/>
                    </a:lnTo>
                    <a:lnTo>
                      <a:pt x="292" y="554"/>
                    </a:lnTo>
                    <a:lnTo>
                      <a:pt x="298" y="548"/>
                    </a:lnTo>
                    <a:lnTo>
                      <a:pt x="305" y="545"/>
                    </a:lnTo>
                    <a:lnTo>
                      <a:pt x="312" y="543"/>
                    </a:lnTo>
                    <a:lnTo>
                      <a:pt x="319" y="541"/>
                    </a:lnTo>
                    <a:lnTo>
                      <a:pt x="326" y="541"/>
                    </a:lnTo>
                    <a:lnTo>
                      <a:pt x="329" y="543"/>
                    </a:lnTo>
                    <a:lnTo>
                      <a:pt x="331" y="534"/>
                    </a:lnTo>
                    <a:lnTo>
                      <a:pt x="331" y="529"/>
                    </a:lnTo>
                    <a:lnTo>
                      <a:pt x="327" y="526"/>
                    </a:lnTo>
                    <a:lnTo>
                      <a:pt x="326" y="522"/>
                    </a:lnTo>
                    <a:lnTo>
                      <a:pt x="319" y="519"/>
                    </a:lnTo>
                    <a:lnTo>
                      <a:pt x="317" y="514"/>
                    </a:lnTo>
                    <a:lnTo>
                      <a:pt x="317" y="508"/>
                    </a:lnTo>
                    <a:lnTo>
                      <a:pt x="319" y="500"/>
                    </a:lnTo>
                    <a:lnTo>
                      <a:pt x="317" y="494"/>
                    </a:lnTo>
                    <a:lnTo>
                      <a:pt x="315" y="489"/>
                    </a:lnTo>
                    <a:lnTo>
                      <a:pt x="313" y="477"/>
                    </a:lnTo>
                    <a:lnTo>
                      <a:pt x="313" y="472"/>
                    </a:lnTo>
                    <a:lnTo>
                      <a:pt x="312" y="468"/>
                    </a:lnTo>
                    <a:lnTo>
                      <a:pt x="308" y="468"/>
                    </a:lnTo>
                    <a:lnTo>
                      <a:pt x="305" y="468"/>
                    </a:lnTo>
                    <a:lnTo>
                      <a:pt x="298" y="470"/>
                    </a:lnTo>
                    <a:lnTo>
                      <a:pt x="296" y="470"/>
                    </a:lnTo>
                    <a:lnTo>
                      <a:pt x="292" y="468"/>
                    </a:lnTo>
                    <a:lnTo>
                      <a:pt x="291" y="463"/>
                    </a:lnTo>
                    <a:lnTo>
                      <a:pt x="292" y="458"/>
                    </a:lnTo>
                    <a:lnTo>
                      <a:pt x="296" y="454"/>
                    </a:lnTo>
                    <a:lnTo>
                      <a:pt x="299" y="451"/>
                    </a:lnTo>
                    <a:lnTo>
                      <a:pt x="303" y="447"/>
                    </a:lnTo>
                    <a:lnTo>
                      <a:pt x="306" y="444"/>
                    </a:lnTo>
                    <a:lnTo>
                      <a:pt x="306" y="437"/>
                    </a:lnTo>
                    <a:lnTo>
                      <a:pt x="305" y="430"/>
                    </a:lnTo>
                    <a:lnTo>
                      <a:pt x="301" y="423"/>
                    </a:lnTo>
                    <a:lnTo>
                      <a:pt x="301" y="418"/>
                    </a:lnTo>
                    <a:lnTo>
                      <a:pt x="305" y="416"/>
                    </a:lnTo>
                    <a:lnTo>
                      <a:pt x="308" y="413"/>
                    </a:lnTo>
                    <a:lnTo>
                      <a:pt x="312" y="411"/>
                    </a:lnTo>
                    <a:lnTo>
                      <a:pt x="313" y="409"/>
                    </a:lnTo>
                    <a:lnTo>
                      <a:pt x="315" y="404"/>
                    </a:lnTo>
                    <a:lnTo>
                      <a:pt x="313" y="399"/>
                    </a:lnTo>
                    <a:lnTo>
                      <a:pt x="312" y="392"/>
                    </a:lnTo>
                    <a:lnTo>
                      <a:pt x="312" y="388"/>
                    </a:lnTo>
                    <a:lnTo>
                      <a:pt x="313" y="386"/>
                    </a:lnTo>
                    <a:lnTo>
                      <a:pt x="315" y="386"/>
                    </a:lnTo>
                    <a:lnTo>
                      <a:pt x="319" y="386"/>
                    </a:lnTo>
                    <a:lnTo>
                      <a:pt x="320" y="385"/>
                    </a:lnTo>
                    <a:lnTo>
                      <a:pt x="322" y="379"/>
                    </a:lnTo>
                    <a:lnTo>
                      <a:pt x="322" y="374"/>
                    </a:lnTo>
                    <a:lnTo>
                      <a:pt x="322" y="372"/>
                    </a:lnTo>
                    <a:lnTo>
                      <a:pt x="326" y="369"/>
                    </a:lnTo>
                    <a:lnTo>
                      <a:pt x="329" y="364"/>
                    </a:lnTo>
                    <a:lnTo>
                      <a:pt x="331" y="360"/>
                    </a:lnTo>
                    <a:lnTo>
                      <a:pt x="331" y="353"/>
                    </a:lnTo>
                    <a:lnTo>
                      <a:pt x="331" y="346"/>
                    </a:lnTo>
                    <a:lnTo>
                      <a:pt x="332" y="343"/>
                    </a:lnTo>
                    <a:lnTo>
                      <a:pt x="334" y="339"/>
                    </a:lnTo>
                    <a:lnTo>
                      <a:pt x="338" y="339"/>
                    </a:lnTo>
                    <a:lnTo>
                      <a:pt x="348" y="338"/>
                    </a:lnTo>
                    <a:lnTo>
                      <a:pt x="359" y="339"/>
                    </a:lnTo>
                    <a:lnTo>
                      <a:pt x="367" y="338"/>
                    </a:lnTo>
                    <a:lnTo>
                      <a:pt x="369" y="338"/>
                    </a:lnTo>
                    <a:lnTo>
                      <a:pt x="369" y="336"/>
                    </a:lnTo>
                    <a:lnTo>
                      <a:pt x="366" y="327"/>
                    </a:lnTo>
                    <a:lnTo>
                      <a:pt x="366" y="174"/>
                    </a:lnTo>
                    <a:lnTo>
                      <a:pt x="265" y="108"/>
                    </a:lnTo>
                    <a:lnTo>
                      <a:pt x="174" y="50"/>
                    </a:lnTo>
                    <a:lnTo>
                      <a:pt x="90" y="0"/>
                    </a:lnTo>
                    <a:lnTo>
                      <a:pt x="89" y="0"/>
                    </a:lnTo>
                    <a:lnTo>
                      <a:pt x="84" y="0"/>
                    </a:lnTo>
                    <a:lnTo>
                      <a:pt x="73" y="5"/>
                    </a:lnTo>
                    <a:lnTo>
                      <a:pt x="50" y="23"/>
                    </a:lnTo>
                    <a:lnTo>
                      <a:pt x="56" y="36"/>
                    </a:lnTo>
                    <a:lnTo>
                      <a:pt x="57" y="47"/>
                    </a:lnTo>
                    <a:lnTo>
                      <a:pt x="59" y="68"/>
                    </a:lnTo>
                    <a:lnTo>
                      <a:pt x="59" y="76"/>
                    </a:lnTo>
                    <a:lnTo>
                      <a:pt x="61" y="89"/>
                    </a:lnTo>
                    <a:lnTo>
                      <a:pt x="64" y="101"/>
                    </a:lnTo>
                    <a:lnTo>
                      <a:pt x="71" y="115"/>
                    </a:lnTo>
                    <a:lnTo>
                      <a:pt x="78" y="129"/>
                    </a:lnTo>
                    <a:lnTo>
                      <a:pt x="84" y="137"/>
                    </a:lnTo>
                    <a:lnTo>
                      <a:pt x="84" y="144"/>
                    </a:lnTo>
                    <a:lnTo>
                      <a:pt x="82" y="150"/>
                    </a:lnTo>
                    <a:lnTo>
                      <a:pt x="78" y="160"/>
                    </a:lnTo>
                    <a:lnTo>
                      <a:pt x="77" y="171"/>
                    </a:lnTo>
                    <a:lnTo>
                      <a:pt x="75" y="186"/>
                    </a:lnTo>
                    <a:lnTo>
                      <a:pt x="75" y="221"/>
                    </a:lnTo>
                    <a:lnTo>
                      <a:pt x="73" y="256"/>
                    </a:lnTo>
                    <a:lnTo>
                      <a:pt x="70" y="284"/>
                    </a:lnTo>
                    <a:lnTo>
                      <a:pt x="68" y="292"/>
                    </a:lnTo>
                    <a:lnTo>
                      <a:pt x="64" y="296"/>
                    </a:lnTo>
                    <a:lnTo>
                      <a:pt x="59" y="303"/>
                    </a:lnTo>
                    <a:lnTo>
                      <a:pt x="49" y="313"/>
                    </a:lnTo>
                    <a:lnTo>
                      <a:pt x="36" y="329"/>
                    </a:lnTo>
                    <a:lnTo>
                      <a:pt x="24" y="348"/>
                    </a:lnTo>
                    <a:lnTo>
                      <a:pt x="12" y="367"/>
                    </a:lnTo>
                    <a:lnTo>
                      <a:pt x="5" y="388"/>
                    </a:lnTo>
                    <a:lnTo>
                      <a:pt x="2" y="397"/>
                    </a:lnTo>
                    <a:lnTo>
                      <a:pt x="0" y="407"/>
                    </a:lnTo>
                    <a:lnTo>
                      <a:pt x="2" y="416"/>
                    </a:lnTo>
                    <a:lnTo>
                      <a:pt x="3" y="425"/>
                    </a:lnTo>
                    <a:lnTo>
                      <a:pt x="19" y="451"/>
                    </a:lnTo>
                    <a:lnTo>
                      <a:pt x="36" y="453"/>
                    </a:lnTo>
                    <a:lnTo>
                      <a:pt x="38" y="454"/>
                    </a:lnTo>
                    <a:lnTo>
                      <a:pt x="38" y="456"/>
                    </a:lnTo>
                    <a:lnTo>
                      <a:pt x="36" y="461"/>
                    </a:lnTo>
                    <a:lnTo>
                      <a:pt x="36" y="463"/>
                    </a:lnTo>
                    <a:lnTo>
                      <a:pt x="42" y="466"/>
                    </a:lnTo>
                    <a:lnTo>
                      <a:pt x="45" y="468"/>
                    </a:lnTo>
                    <a:lnTo>
                      <a:pt x="47" y="472"/>
                    </a:lnTo>
                    <a:lnTo>
                      <a:pt x="47" y="480"/>
                    </a:lnTo>
                    <a:lnTo>
                      <a:pt x="49" y="489"/>
                    </a:lnTo>
                    <a:lnTo>
                      <a:pt x="49" y="491"/>
                    </a:lnTo>
                    <a:lnTo>
                      <a:pt x="52" y="494"/>
                    </a:lnTo>
                    <a:lnTo>
                      <a:pt x="54" y="496"/>
                    </a:lnTo>
                    <a:lnTo>
                      <a:pt x="54" y="498"/>
                    </a:lnTo>
                    <a:lnTo>
                      <a:pt x="56" y="507"/>
                    </a:lnTo>
                    <a:lnTo>
                      <a:pt x="54" y="533"/>
                    </a:lnTo>
                    <a:lnTo>
                      <a:pt x="54" y="547"/>
                    </a:lnTo>
                    <a:lnTo>
                      <a:pt x="57" y="561"/>
                    </a:lnTo>
                    <a:lnTo>
                      <a:pt x="59" y="566"/>
                    </a:lnTo>
                    <a:lnTo>
                      <a:pt x="64" y="573"/>
                    </a:lnTo>
                    <a:lnTo>
                      <a:pt x="68" y="578"/>
                    </a:lnTo>
                    <a:lnTo>
                      <a:pt x="75" y="581"/>
                    </a:lnTo>
                    <a:lnTo>
                      <a:pt x="61" y="587"/>
                    </a:lnTo>
                    <a:lnTo>
                      <a:pt x="50" y="587"/>
                    </a:lnTo>
                    <a:lnTo>
                      <a:pt x="42" y="587"/>
                    </a:lnTo>
                    <a:lnTo>
                      <a:pt x="33" y="583"/>
                    </a:lnTo>
                    <a:lnTo>
                      <a:pt x="28" y="583"/>
                    </a:lnTo>
                    <a:lnTo>
                      <a:pt x="24" y="585"/>
                    </a:lnTo>
                    <a:lnTo>
                      <a:pt x="21" y="587"/>
                    </a:lnTo>
                    <a:lnTo>
                      <a:pt x="19" y="590"/>
                    </a:lnTo>
                    <a:lnTo>
                      <a:pt x="17" y="599"/>
                    </a:lnTo>
                    <a:lnTo>
                      <a:pt x="17" y="602"/>
                    </a:lnTo>
                    <a:lnTo>
                      <a:pt x="19" y="606"/>
                    </a:lnTo>
                    <a:lnTo>
                      <a:pt x="30" y="618"/>
                    </a:lnTo>
                    <a:lnTo>
                      <a:pt x="38" y="627"/>
                    </a:lnTo>
                    <a:lnTo>
                      <a:pt x="50" y="637"/>
                    </a:lnTo>
                    <a:lnTo>
                      <a:pt x="56" y="642"/>
                    </a:lnTo>
                    <a:lnTo>
                      <a:pt x="59" y="648"/>
                    </a:lnTo>
                    <a:lnTo>
                      <a:pt x="63" y="653"/>
                    </a:lnTo>
                    <a:lnTo>
                      <a:pt x="64" y="660"/>
                    </a:lnTo>
                    <a:lnTo>
                      <a:pt x="68" y="672"/>
                    </a:lnTo>
                    <a:lnTo>
                      <a:pt x="71" y="677"/>
                    </a:lnTo>
                    <a:lnTo>
                      <a:pt x="71" y="681"/>
                    </a:lnTo>
                    <a:lnTo>
                      <a:pt x="70" y="686"/>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32" name="Google Shape;1032;p58"/>
              <p:cNvSpPr/>
              <p:nvPr/>
            </p:nvSpPr>
            <p:spPr>
              <a:xfrm>
                <a:off x="2222" y="2532"/>
                <a:ext cx="108" cy="95"/>
              </a:xfrm>
              <a:custGeom>
                <a:rect b="b" l="l" r="r" t="t"/>
                <a:pathLst>
                  <a:path extrusionOk="0" h="244" w="277">
                    <a:moveTo>
                      <a:pt x="99" y="244"/>
                    </a:moveTo>
                    <a:lnTo>
                      <a:pt x="99" y="244"/>
                    </a:lnTo>
                    <a:lnTo>
                      <a:pt x="96" y="233"/>
                    </a:lnTo>
                    <a:lnTo>
                      <a:pt x="94" y="221"/>
                    </a:lnTo>
                    <a:lnTo>
                      <a:pt x="94" y="210"/>
                    </a:lnTo>
                    <a:lnTo>
                      <a:pt x="96" y="202"/>
                    </a:lnTo>
                    <a:lnTo>
                      <a:pt x="91" y="188"/>
                    </a:lnTo>
                    <a:lnTo>
                      <a:pt x="91" y="183"/>
                    </a:lnTo>
                    <a:lnTo>
                      <a:pt x="91" y="179"/>
                    </a:lnTo>
                    <a:lnTo>
                      <a:pt x="92" y="176"/>
                    </a:lnTo>
                    <a:lnTo>
                      <a:pt x="98" y="176"/>
                    </a:lnTo>
                    <a:lnTo>
                      <a:pt x="132" y="176"/>
                    </a:lnTo>
                    <a:lnTo>
                      <a:pt x="162" y="176"/>
                    </a:lnTo>
                    <a:lnTo>
                      <a:pt x="167" y="177"/>
                    </a:lnTo>
                    <a:lnTo>
                      <a:pt x="169" y="179"/>
                    </a:lnTo>
                    <a:lnTo>
                      <a:pt x="172" y="179"/>
                    </a:lnTo>
                    <a:lnTo>
                      <a:pt x="176" y="176"/>
                    </a:lnTo>
                    <a:lnTo>
                      <a:pt x="183" y="170"/>
                    </a:lnTo>
                    <a:lnTo>
                      <a:pt x="188" y="170"/>
                    </a:lnTo>
                    <a:lnTo>
                      <a:pt x="200" y="172"/>
                    </a:lnTo>
                    <a:lnTo>
                      <a:pt x="207" y="176"/>
                    </a:lnTo>
                    <a:lnTo>
                      <a:pt x="209" y="177"/>
                    </a:lnTo>
                    <a:lnTo>
                      <a:pt x="211" y="179"/>
                    </a:lnTo>
                    <a:lnTo>
                      <a:pt x="218" y="177"/>
                    </a:lnTo>
                    <a:lnTo>
                      <a:pt x="221" y="177"/>
                    </a:lnTo>
                    <a:lnTo>
                      <a:pt x="225" y="177"/>
                    </a:lnTo>
                    <a:lnTo>
                      <a:pt x="233" y="167"/>
                    </a:lnTo>
                    <a:lnTo>
                      <a:pt x="240" y="162"/>
                    </a:lnTo>
                    <a:lnTo>
                      <a:pt x="247" y="160"/>
                    </a:lnTo>
                    <a:lnTo>
                      <a:pt x="253" y="158"/>
                    </a:lnTo>
                    <a:lnTo>
                      <a:pt x="258" y="156"/>
                    </a:lnTo>
                    <a:lnTo>
                      <a:pt x="265" y="155"/>
                    </a:lnTo>
                    <a:lnTo>
                      <a:pt x="270" y="148"/>
                    </a:lnTo>
                    <a:lnTo>
                      <a:pt x="277" y="139"/>
                    </a:lnTo>
                    <a:lnTo>
                      <a:pt x="268" y="125"/>
                    </a:lnTo>
                    <a:lnTo>
                      <a:pt x="266" y="120"/>
                    </a:lnTo>
                    <a:lnTo>
                      <a:pt x="266" y="118"/>
                    </a:lnTo>
                    <a:lnTo>
                      <a:pt x="268" y="118"/>
                    </a:lnTo>
                    <a:lnTo>
                      <a:pt x="270" y="116"/>
                    </a:lnTo>
                    <a:lnTo>
                      <a:pt x="272" y="113"/>
                    </a:lnTo>
                    <a:lnTo>
                      <a:pt x="272" y="109"/>
                    </a:lnTo>
                    <a:lnTo>
                      <a:pt x="270" y="106"/>
                    </a:lnTo>
                    <a:lnTo>
                      <a:pt x="268" y="104"/>
                    </a:lnTo>
                    <a:lnTo>
                      <a:pt x="265" y="102"/>
                    </a:lnTo>
                    <a:lnTo>
                      <a:pt x="263" y="102"/>
                    </a:lnTo>
                    <a:lnTo>
                      <a:pt x="259" y="106"/>
                    </a:lnTo>
                    <a:lnTo>
                      <a:pt x="256" y="108"/>
                    </a:lnTo>
                    <a:lnTo>
                      <a:pt x="253" y="108"/>
                    </a:lnTo>
                    <a:lnTo>
                      <a:pt x="249" y="106"/>
                    </a:lnTo>
                    <a:lnTo>
                      <a:pt x="246" y="102"/>
                    </a:lnTo>
                    <a:lnTo>
                      <a:pt x="237" y="94"/>
                    </a:lnTo>
                    <a:lnTo>
                      <a:pt x="230" y="89"/>
                    </a:lnTo>
                    <a:lnTo>
                      <a:pt x="228" y="87"/>
                    </a:lnTo>
                    <a:lnTo>
                      <a:pt x="226" y="82"/>
                    </a:lnTo>
                    <a:lnTo>
                      <a:pt x="228" y="76"/>
                    </a:lnTo>
                    <a:lnTo>
                      <a:pt x="230" y="76"/>
                    </a:lnTo>
                    <a:lnTo>
                      <a:pt x="232" y="76"/>
                    </a:lnTo>
                    <a:lnTo>
                      <a:pt x="235" y="75"/>
                    </a:lnTo>
                    <a:lnTo>
                      <a:pt x="235" y="73"/>
                    </a:lnTo>
                    <a:lnTo>
                      <a:pt x="225" y="64"/>
                    </a:lnTo>
                    <a:lnTo>
                      <a:pt x="218" y="61"/>
                    </a:lnTo>
                    <a:lnTo>
                      <a:pt x="214" y="59"/>
                    </a:lnTo>
                    <a:lnTo>
                      <a:pt x="211" y="57"/>
                    </a:lnTo>
                    <a:lnTo>
                      <a:pt x="207" y="49"/>
                    </a:lnTo>
                    <a:lnTo>
                      <a:pt x="206" y="40"/>
                    </a:lnTo>
                    <a:lnTo>
                      <a:pt x="204" y="35"/>
                    </a:lnTo>
                    <a:lnTo>
                      <a:pt x="200" y="28"/>
                    </a:lnTo>
                    <a:lnTo>
                      <a:pt x="199" y="26"/>
                    </a:lnTo>
                    <a:lnTo>
                      <a:pt x="199" y="22"/>
                    </a:lnTo>
                    <a:lnTo>
                      <a:pt x="200" y="7"/>
                    </a:lnTo>
                    <a:lnTo>
                      <a:pt x="197" y="7"/>
                    </a:lnTo>
                    <a:lnTo>
                      <a:pt x="190" y="3"/>
                    </a:lnTo>
                    <a:lnTo>
                      <a:pt x="185" y="2"/>
                    </a:lnTo>
                    <a:lnTo>
                      <a:pt x="183" y="2"/>
                    </a:lnTo>
                    <a:lnTo>
                      <a:pt x="181" y="3"/>
                    </a:lnTo>
                    <a:lnTo>
                      <a:pt x="176" y="2"/>
                    </a:lnTo>
                    <a:lnTo>
                      <a:pt x="172" y="0"/>
                    </a:lnTo>
                    <a:lnTo>
                      <a:pt x="171" y="0"/>
                    </a:lnTo>
                    <a:lnTo>
                      <a:pt x="165" y="3"/>
                    </a:lnTo>
                    <a:lnTo>
                      <a:pt x="155" y="10"/>
                    </a:lnTo>
                    <a:lnTo>
                      <a:pt x="146" y="15"/>
                    </a:lnTo>
                    <a:lnTo>
                      <a:pt x="134" y="19"/>
                    </a:lnTo>
                    <a:lnTo>
                      <a:pt x="129" y="21"/>
                    </a:lnTo>
                    <a:lnTo>
                      <a:pt x="125" y="24"/>
                    </a:lnTo>
                    <a:lnTo>
                      <a:pt x="122" y="33"/>
                    </a:lnTo>
                    <a:lnTo>
                      <a:pt x="120" y="40"/>
                    </a:lnTo>
                    <a:lnTo>
                      <a:pt x="118" y="42"/>
                    </a:lnTo>
                    <a:lnTo>
                      <a:pt x="115" y="40"/>
                    </a:lnTo>
                    <a:lnTo>
                      <a:pt x="111" y="38"/>
                    </a:lnTo>
                    <a:lnTo>
                      <a:pt x="108" y="38"/>
                    </a:lnTo>
                    <a:lnTo>
                      <a:pt x="103" y="38"/>
                    </a:lnTo>
                    <a:lnTo>
                      <a:pt x="101" y="42"/>
                    </a:lnTo>
                    <a:lnTo>
                      <a:pt x="96" y="49"/>
                    </a:lnTo>
                    <a:lnTo>
                      <a:pt x="94" y="59"/>
                    </a:lnTo>
                    <a:lnTo>
                      <a:pt x="92" y="62"/>
                    </a:lnTo>
                    <a:lnTo>
                      <a:pt x="91" y="64"/>
                    </a:lnTo>
                    <a:lnTo>
                      <a:pt x="89" y="64"/>
                    </a:lnTo>
                    <a:lnTo>
                      <a:pt x="85" y="62"/>
                    </a:lnTo>
                    <a:lnTo>
                      <a:pt x="80" y="61"/>
                    </a:lnTo>
                    <a:lnTo>
                      <a:pt x="78" y="62"/>
                    </a:lnTo>
                    <a:lnTo>
                      <a:pt x="78" y="66"/>
                    </a:lnTo>
                    <a:lnTo>
                      <a:pt x="78" y="73"/>
                    </a:lnTo>
                    <a:lnTo>
                      <a:pt x="77" y="78"/>
                    </a:lnTo>
                    <a:lnTo>
                      <a:pt x="75" y="80"/>
                    </a:lnTo>
                    <a:lnTo>
                      <a:pt x="73" y="82"/>
                    </a:lnTo>
                    <a:lnTo>
                      <a:pt x="70" y="82"/>
                    </a:lnTo>
                    <a:lnTo>
                      <a:pt x="64" y="82"/>
                    </a:lnTo>
                    <a:lnTo>
                      <a:pt x="61" y="80"/>
                    </a:lnTo>
                    <a:lnTo>
                      <a:pt x="58" y="76"/>
                    </a:lnTo>
                    <a:lnTo>
                      <a:pt x="56" y="71"/>
                    </a:lnTo>
                    <a:lnTo>
                      <a:pt x="54" y="69"/>
                    </a:lnTo>
                    <a:lnTo>
                      <a:pt x="52" y="71"/>
                    </a:lnTo>
                    <a:lnTo>
                      <a:pt x="47" y="76"/>
                    </a:lnTo>
                    <a:lnTo>
                      <a:pt x="45" y="82"/>
                    </a:lnTo>
                    <a:lnTo>
                      <a:pt x="45" y="87"/>
                    </a:lnTo>
                    <a:lnTo>
                      <a:pt x="47" y="92"/>
                    </a:lnTo>
                    <a:lnTo>
                      <a:pt x="49" y="96"/>
                    </a:lnTo>
                    <a:lnTo>
                      <a:pt x="49" y="99"/>
                    </a:lnTo>
                    <a:lnTo>
                      <a:pt x="47" y="101"/>
                    </a:lnTo>
                    <a:lnTo>
                      <a:pt x="44" y="101"/>
                    </a:lnTo>
                    <a:lnTo>
                      <a:pt x="38" y="102"/>
                    </a:lnTo>
                    <a:lnTo>
                      <a:pt x="37" y="104"/>
                    </a:lnTo>
                    <a:lnTo>
                      <a:pt x="38" y="106"/>
                    </a:lnTo>
                    <a:lnTo>
                      <a:pt x="40" y="109"/>
                    </a:lnTo>
                    <a:lnTo>
                      <a:pt x="40" y="113"/>
                    </a:lnTo>
                    <a:lnTo>
                      <a:pt x="35" y="125"/>
                    </a:lnTo>
                    <a:lnTo>
                      <a:pt x="31" y="130"/>
                    </a:lnTo>
                    <a:lnTo>
                      <a:pt x="26" y="132"/>
                    </a:lnTo>
                    <a:lnTo>
                      <a:pt x="16" y="136"/>
                    </a:lnTo>
                    <a:lnTo>
                      <a:pt x="7" y="137"/>
                    </a:lnTo>
                    <a:lnTo>
                      <a:pt x="5" y="139"/>
                    </a:lnTo>
                    <a:lnTo>
                      <a:pt x="5" y="143"/>
                    </a:lnTo>
                    <a:lnTo>
                      <a:pt x="7" y="150"/>
                    </a:lnTo>
                    <a:lnTo>
                      <a:pt x="9" y="158"/>
                    </a:lnTo>
                    <a:lnTo>
                      <a:pt x="7" y="167"/>
                    </a:lnTo>
                    <a:lnTo>
                      <a:pt x="7" y="170"/>
                    </a:lnTo>
                    <a:lnTo>
                      <a:pt x="4" y="172"/>
                    </a:lnTo>
                    <a:lnTo>
                      <a:pt x="2" y="172"/>
                    </a:lnTo>
                    <a:lnTo>
                      <a:pt x="0" y="174"/>
                    </a:lnTo>
                    <a:lnTo>
                      <a:pt x="0" y="179"/>
                    </a:lnTo>
                    <a:lnTo>
                      <a:pt x="2" y="188"/>
                    </a:lnTo>
                    <a:lnTo>
                      <a:pt x="2" y="193"/>
                    </a:lnTo>
                    <a:lnTo>
                      <a:pt x="0" y="200"/>
                    </a:lnTo>
                    <a:lnTo>
                      <a:pt x="7" y="203"/>
                    </a:lnTo>
                    <a:lnTo>
                      <a:pt x="12" y="205"/>
                    </a:lnTo>
                    <a:lnTo>
                      <a:pt x="14" y="207"/>
                    </a:lnTo>
                    <a:lnTo>
                      <a:pt x="14" y="210"/>
                    </a:lnTo>
                    <a:lnTo>
                      <a:pt x="16" y="214"/>
                    </a:lnTo>
                    <a:lnTo>
                      <a:pt x="17" y="217"/>
                    </a:lnTo>
                    <a:lnTo>
                      <a:pt x="21" y="223"/>
                    </a:lnTo>
                    <a:lnTo>
                      <a:pt x="28" y="228"/>
                    </a:lnTo>
                    <a:lnTo>
                      <a:pt x="37" y="233"/>
                    </a:lnTo>
                    <a:lnTo>
                      <a:pt x="42" y="235"/>
                    </a:lnTo>
                    <a:lnTo>
                      <a:pt x="44" y="235"/>
                    </a:lnTo>
                    <a:lnTo>
                      <a:pt x="45" y="233"/>
                    </a:lnTo>
                    <a:lnTo>
                      <a:pt x="49" y="230"/>
                    </a:lnTo>
                    <a:lnTo>
                      <a:pt x="51" y="226"/>
                    </a:lnTo>
                    <a:lnTo>
                      <a:pt x="56" y="224"/>
                    </a:lnTo>
                    <a:lnTo>
                      <a:pt x="64" y="223"/>
                    </a:lnTo>
                    <a:lnTo>
                      <a:pt x="73" y="224"/>
                    </a:lnTo>
                    <a:lnTo>
                      <a:pt x="80" y="226"/>
                    </a:lnTo>
                    <a:lnTo>
                      <a:pt x="84" y="230"/>
                    </a:lnTo>
                    <a:lnTo>
                      <a:pt x="87" y="233"/>
                    </a:lnTo>
                    <a:lnTo>
                      <a:pt x="92" y="240"/>
                    </a:lnTo>
                    <a:lnTo>
                      <a:pt x="94" y="242"/>
                    </a:lnTo>
                    <a:lnTo>
                      <a:pt x="99" y="244"/>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33" name="Google Shape;1033;p58"/>
              <p:cNvSpPr/>
              <p:nvPr/>
            </p:nvSpPr>
            <p:spPr>
              <a:xfrm>
                <a:off x="2117" y="2173"/>
                <a:ext cx="165" cy="146"/>
              </a:xfrm>
              <a:custGeom>
                <a:rect b="b" l="l" r="r" t="t"/>
                <a:pathLst>
                  <a:path extrusionOk="0" h="376" w="423">
                    <a:moveTo>
                      <a:pt x="157" y="376"/>
                    </a:moveTo>
                    <a:lnTo>
                      <a:pt x="0" y="376"/>
                    </a:lnTo>
                    <a:lnTo>
                      <a:pt x="3" y="367"/>
                    </a:lnTo>
                    <a:lnTo>
                      <a:pt x="10" y="362"/>
                    </a:lnTo>
                    <a:lnTo>
                      <a:pt x="17" y="360"/>
                    </a:lnTo>
                    <a:lnTo>
                      <a:pt x="26" y="358"/>
                    </a:lnTo>
                    <a:lnTo>
                      <a:pt x="36" y="356"/>
                    </a:lnTo>
                    <a:lnTo>
                      <a:pt x="47" y="353"/>
                    </a:lnTo>
                    <a:lnTo>
                      <a:pt x="56" y="346"/>
                    </a:lnTo>
                    <a:lnTo>
                      <a:pt x="64" y="337"/>
                    </a:lnTo>
                    <a:lnTo>
                      <a:pt x="71" y="329"/>
                    </a:lnTo>
                    <a:lnTo>
                      <a:pt x="77" y="323"/>
                    </a:lnTo>
                    <a:lnTo>
                      <a:pt x="87" y="320"/>
                    </a:lnTo>
                    <a:lnTo>
                      <a:pt x="92" y="316"/>
                    </a:lnTo>
                    <a:lnTo>
                      <a:pt x="97" y="309"/>
                    </a:lnTo>
                    <a:lnTo>
                      <a:pt x="106" y="297"/>
                    </a:lnTo>
                    <a:lnTo>
                      <a:pt x="117" y="278"/>
                    </a:lnTo>
                    <a:lnTo>
                      <a:pt x="120" y="268"/>
                    </a:lnTo>
                    <a:lnTo>
                      <a:pt x="120" y="257"/>
                    </a:lnTo>
                    <a:lnTo>
                      <a:pt x="117" y="235"/>
                    </a:lnTo>
                    <a:lnTo>
                      <a:pt x="115" y="222"/>
                    </a:lnTo>
                    <a:lnTo>
                      <a:pt x="115" y="210"/>
                    </a:lnTo>
                    <a:lnTo>
                      <a:pt x="118" y="198"/>
                    </a:lnTo>
                    <a:lnTo>
                      <a:pt x="125" y="186"/>
                    </a:lnTo>
                    <a:lnTo>
                      <a:pt x="132" y="177"/>
                    </a:lnTo>
                    <a:lnTo>
                      <a:pt x="134" y="170"/>
                    </a:lnTo>
                    <a:lnTo>
                      <a:pt x="136" y="165"/>
                    </a:lnTo>
                    <a:lnTo>
                      <a:pt x="136" y="161"/>
                    </a:lnTo>
                    <a:lnTo>
                      <a:pt x="134" y="158"/>
                    </a:lnTo>
                    <a:lnTo>
                      <a:pt x="136" y="154"/>
                    </a:lnTo>
                    <a:lnTo>
                      <a:pt x="137" y="149"/>
                    </a:lnTo>
                    <a:lnTo>
                      <a:pt x="144" y="144"/>
                    </a:lnTo>
                    <a:lnTo>
                      <a:pt x="150" y="137"/>
                    </a:lnTo>
                    <a:lnTo>
                      <a:pt x="153" y="132"/>
                    </a:lnTo>
                    <a:lnTo>
                      <a:pt x="158" y="125"/>
                    </a:lnTo>
                    <a:lnTo>
                      <a:pt x="162" y="121"/>
                    </a:lnTo>
                    <a:lnTo>
                      <a:pt x="167" y="116"/>
                    </a:lnTo>
                    <a:lnTo>
                      <a:pt x="179" y="111"/>
                    </a:lnTo>
                    <a:lnTo>
                      <a:pt x="195" y="104"/>
                    </a:lnTo>
                    <a:lnTo>
                      <a:pt x="204" y="100"/>
                    </a:lnTo>
                    <a:lnTo>
                      <a:pt x="211" y="95"/>
                    </a:lnTo>
                    <a:lnTo>
                      <a:pt x="218" y="88"/>
                    </a:lnTo>
                    <a:lnTo>
                      <a:pt x="225" y="81"/>
                    </a:lnTo>
                    <a:lnTo>
                      <a:pt x="233" y="66"/>
                    </a:lnTo>
                    <a:lnTo>
                      <a:pt x="238" y="48"/>
                    </a:lnTo>
                    <a:lnTo>
                      <a:pt x="251" y="17"/>
                    </a:lnTo>
                    <a:lnTo>
                      <a:pt x="256" y="6"/>
                    </a:lnTo>
                    <a:lnTo>
                      <a:pt x="261" y="3"/>
                    </a:lnTo>
                    <a:lnTo>
                      <a:pt x="265" y="0"/>
                    </a:lnTo>
                    <a:lnTo>
                      <a:pt x="270" y="0"/>
                    </a:lnTo>
                    <a:lnTo>
                      <a:pt x="273" y="0"/>
                    </a:lnTo>
                    <a:lnTo>
                      <a:pt x="275" y="1"/>
                    </a:lnTo>
                    <a:lnTo>
                      <a:pt x="275" y="6"/>
                    </a:lnTo>
                    <a:lnTo>
                      <a:pt x="275" y="12"/>
                    </a:lnTo>
                    <a:lnTo>
                      <a:pt x="277" y="17"/>
                    </a:lnTo>
                    <a:lnTo>
                      <a:pt x="282" y="22"/>
                    </a:lnTo>
                    <a:lnTo>
                      <a:pt x="291" y="29"/>
                    </a:lnTo>
                    <a:lnTo>
                      <a:pt x="301" y="33"/>
                    </a:lnTo>
                    <a:lnTo>
                      <a:pt x="308" y="33"/>
                    </a:lnTo>
                    <a:lnTo>
                      <a:pt x="315" y="33"/>
                    </a:lnTo>
                    <a:lnTo>
                      <a:pt x="320" y="31"/>
                    </a:lnTo>
                    <a:lnTo>
                      <a:pt x="329" y="27"/>
                    </a:lnTo>
                    <a:lnTo>
                      <a:pt x="332" y="27"/>
                    </a:lnTo>
                    <a:lnTo>
                      <a:pt x="338" y="29"/>
                    </a:lnTo>
                    <a:lnTo>
                      <a:pt x="343" y="29"/>
                    </a:lnTo>
                    <a:lnTo>
                      <a:pt x="346" y="29"/>
                    </a:lnTo>
                    <a:lnTo>
                      <a:pt x="350" y="27"/>
                    </a:lnTo>
                    <a:lnTo>
                      <a:pt x="353" y="24"/>
                    </a:lnTo>
                    <a:lnTo>
                      <a:pt x="355" y="20"/>
                    </a:lnTo>
                    <a:lnTo>
                      <a:pt x="357" y="22"/>
                    </a:lnTo>
                    <a:lnTo>
                      <a:pt x="357" y="24"/>
                    </a:lnTo>
                    <a:lnTo>
                      <a:pt x="359" y="29"/>
                    </a:lnTo>
                    <a:lnTo>
                      <a:pt x="362" y="33"/>
                    </a:lnTo>
                    <a:lnTo>
                      <a:pt x="366" y="34"/>
                    </a:lnTo>
                    <a:lnTo>
                      <a:pt x="371" y="34"/>
                    </a:lnTo>
                    <a:lnTo>
                      <a:pt x="383" y="36"/>
                    </a:lnTo>
                    <a:lnTo>
                      <a:pt x="388" y="40"/>
                    </a:lnTo>
                    <a:lnTo>
                      <a:pt x="392" y="45"/>
                    </a:lnTo>
                    <a:lnTo>
                      <a:pt x="395" y="50"/>
                    </a:lnTo>
                    <a:lnTo>
                      <a:pt x="397" y="59"/>
                    </a:lnTo>
                    <a:lnTo>
                      <a:pt x="400" y="76"/>
                    </a:lnTo>
                    <a:lnTo>
                      <a:pt x="402" y="94"/>
                    </a:lnTo>
                    <a:lnTo>
                      <a:pt x="404" y="113"/>
                    </a:lnTo>
                    <a:lnTo>
                      <a:pt x="406" y="130"/>
                    </a:lnTo>
                    <a:lnTo>
                      <a:pt x="407" y="137"/>
                    </a:lnTo>
                    <a:lnTo>
                      <a:pt x="411" y="142"/>
                    </a:lnTo>
                    <a:lnTo>
                      <a:pt x="413" y="146"/>
                    </a:lnTo>
                    <a:lnTo>
                      <a:pt x="418" y="149"/>
                    </a:lnTo>
                    <a:lnTo>
                      <a:pt x="421" y="151"/>
                    </a:lnTo>
                    <a:lnTo>
                      <a:pt x="423" y="153"/>
                    </a:lnTo>
                    <a:lnTo>
                      <a:pt x="423" y="154"/>
                    </a:lnTo>
                    <a:lnTo>
                      <a:pt x="423" y="156"/>
                    </a:lnTo>
                    <a:lnTo>
                      <a:pt x="420" y="163"/>
                    </a:lnTo>
                    <a:lnTo>
                      <a:pt x="418" y="170"/>
                    </a:lnTo>
                    <a:lnTo>
                      <a:pt x="416" y="172"/>
                    </a:lnTo>
                    <a:lnTo>
                      <a:pt x="414" y="172"/>
                    </a:lnTo>
                    <a:lnTo>
                      <a:pt x="409" y="174"/>
                    </a:lnTo>
                    <a:lnTo>
                      <a:pt x="392" y="174"/>
                    </a:lnTo>
                    <a:lnTo>
                      <a:pt x="381" y="174"/>
                    </a:lnTo>
                    <a:lnTo>
                      <a:pt x="371" y="175"/>
                    </a:lnTo>
                    <a:lnTo>
                      <a:pt x="362" y="177"/>
                    </a:lnTo>
                    <a:lnTo>
                      <a:pt x="355" y="182"/>
                    </a:lnTo>
                    <a:lnTo>
                      <a:pt x="350" y="188"/>
                    </a:lnTo>
                    <a:lnTo>
                      <a:pt x="345" y="191"/>
                    </a:lnTo>
                    <a:lnTo>
                      <a:pt x="331" y="193"/>
                    </a:lnTo>
                    <a:lnTo>
                      <a:pt x="326" y="193"/>
                    </a:lnTo>
                    <a:lnTo>
                      <a:pt x="324" y="195"/>
                    </a:lnTo>
                    <a:lnTo>
                      <a:pt x="322" y="198"/>
                    </a:lnTo>
                    <a:lnTo>
                      <a:pt x="324" y="205"/>
                    </a:lnTo>
                    <a:lnTo>
                      <a:pt x="331" y="215"/>
                    </a:lnTo>
                    <a:lnTo>
                      <a:pt x="334" y="221"/>
                    </a:lnTo>
                    <a:lnTo>
                      <a:pt x="334" y="224"/>
                    </a:lnTo>
                    <a:lnTo>
                      <a:pt x="332" y="228"/>
                    </a:lnTo>
                    <a:lnTo>
                      <a:pt x="331" y="229"/>
                    </a:lnTo>
                    <a:lnTo>
                      <a:pt x="315" y="236"/>
                    </a:lnTo>
                    <a:lnTo>
                      <a:pt x="299" y="243"/>
                    </a:lnTo>
                    <a:lnTo>
                      <a:pt x="289" y="248"/>
                    </a:lnTo>
                    <a:lnTo>
                      <a:pt x="284" y="254"/>
                    </a:lnTo>
                    <a:lnTo>
                      <a:pt x="277" y="264"/>
                    </a:lnTo>
                    <a:lnTo>
                      <a:pt x="273" y="268"/>
                    </a:lnTo>
                    <a:lnTo>
                      <a:pt x="263" y="273"/>
                    </a:lnTo>
                    <a:lnTo>
                      <a:pt x="235" y="283"/>
                    </a:lnTo>
                    <a:lnTo>
                      <a:pt x="204" y="294"/>
                    </a:lnTo>
                    <a:lnTo>
                      <a:pt x="193" y="299"/>
                    </a:lnTo>
                    <a:lnTo>
                      <a:pt x="186" y="304"/>
                    </a:lnTo>
                    <a:lnTo>
                      <a:pt x="157" y="329"/>
                    </a:lnTo>
                    <a:lnTo>
                      <a:pt x="157" y="376"/>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34" name="Google Shape;1034;p58"/>
              <p:cNvSpPr/>
              <p:nvPr/>
            </p:nvSpPr>
            <p:spPr>
              <a:xfrm>
                <a:off x="2064" y="2319"/>
                <a:ext cx="115" cy="118"/>
              </a:xfrm>
              <a:custGeom>
                <a:rect b="b" l="l" r="r" t="t"/>
                <a:pathLst>
                  <a:path extrusionOk="0" h="304" w="296">
                    <a:moveTo>
                      <a:pt x="296" y="17"/>
                    </a:moveTo>
                    <a:lnTo>
                      <a:pt x="296" y="74"/>
                    </a:lnTo>
                    <a:lnTo>
                      <a:pt x="179" y="74"/>
                    </a:lnTo>
                    <a:lnTo>
                      <a:pt x="179" y="188"/>
                    </a:lnTo>
                    <a:lnTo>
                      <a:pt x="155" y="198"/>
                    </a:lnTo>
                    <a:lnTo>
                      <a:pt x="148" y="203"/>
                    </a:lnTo>
                    <a:lnTo>
                      <a:pt x="142" y="209"/>
                    </a:lnTo>
                    <a:lnTo>
                      <a:pt x="141" y="219"/>
                    </a:lnTo>
                    <a:lnTo>
                      <a:pt x="139" y="233"/>
                    </a:lnTo>
                    <a:lnTo>
                      <a:pt x="144" y="278"/>
                    </a:lnTo>
                    <a:lnTo>
                      <a:pt x="10" y="278"/>
                    </a:lnTo>
                    <a:lnTo>
                      <a:pt x="8" y="280"/>
                    </a:lnTo>
                    <a:lnTo>
                      <a:pt x="7" y="282"/>
                    </a:lnTo>
                    <a:lnTo>
                      <a:pt x="3" y="289"/>
                    </a:lnTo>
                    <a:lnTo>
                      <a:pt x="1" y="297"/>
                    </a:lnTo>
                    <a:lnTo>
                      <a:pt x="3" y="304"/>
                    </a:lnTo>
                    <a:lnTo>
                      <a:pt x="1" y="304"/>
                    </a:lnTo>
                    <a:lnTo>
                      <a:pt x="0" y="303"/>
                    </a:lnTo>
                    <a:lnTo>
                      <a:pt x="0" y="296"/>
                    </a:lnTo>
                    <a:lnTo>
                      <a:pt x="0" y="282"/>
                    </a:lnTo>
                    <a:lnTo>
                      <a:pt x="3" y="262"/>
                    </a:lnTo>
                    <a:lnTo>
                      <a:pt x="7" y="252"/>
                    </a:lnTo>
                    <a:lnTo>
                      <a:pt x="10" y="245"/>
                    </a:lnTo>
                    <a:lnTo>
                      <a:pt x="14" y="242"/>
                    </a:lnTo>
                    <a:lnTo>
                      <a:pt x="17" y="240"/>
                    </a:lnTo>
                    <a:lnTo>
                      <a:pt x="22" y="236"/>
                    </a:lnTo>
                    <a:lnTo>
                      <a:pt x="26" y="233"/>
                    </a:lnTo>
                    <a:lnTo>
                      <a:pt x="27" y="228"/>
                    </a:lnTo>
                    <a:lnTo>
                      <a:pt x="29" y="219"/>
                    </a:lnTo>
                    <a:lnTo>
                      <a:pt x="31" y="209"/>
                    </a:lnTo>
                    <a:lnTo>
                      <a:pt x="33" y="200"/>
                    </a:lnTo>
                    <a:lnTo>
                      <a:pt x="40" y="186"/>
                    </a:lnTo>
                    <a:lnTo>
                      <a:pt x="43" y="179"/>
                    </a:lnTo>
                    <a:lnTo>
                      <a:pt x="43" y="177"/>
                    </a:lnTo>
                    <a:lnTo>
                      <a:pt x="38" y="177"/>
                    </a:lnTo>
                    <a:lnTo>
                      <a:pt x="36" y="177"/>
                    </a:lnTo>
                    <a:lnTo>
                      <a:pt x="36" y="175"/>
                    </a:lnTo>
                    <a:lnTo>
                      <a:pt x="41" y="170"/>
                    </a:lnTo>
                    <a:lnTo>
                      <a:pt x="54" y="158"/>
                    </a:lnTo>
                    <a:lnTo>
                      <a:pt x="64" y="146"/>
                    </a:lnTo>
                    <a:lnTo>
                      <a:pt x="71" y="139"/>
                    </a:lnTo>
                    <a:lnTo>
                      <a:pt x="74" y="135"/>
                    </a:lnTo>
                    <a:lnTo>
                      <a:pt x="76" y="130"/>
                    </a:lnTo>
                    <a:lnTo>
                      <a:pt x="80" y="111"/>
                    </a:lnTo>
                    <a:lnTo>
                      <a:pt x="83" y="95"/>
                    </a:lnTo>
                    <a:lnTo>
                      <a:pt x="85" y="90"/>
                    </a:lnTo>
                    <a:lnTo>
                      <a:pt x="87" y="87"/>
                    </a:lnTo>
                    <a:lnTo>
                      <a:pt x="90" y="74"/>
                    </a:lnTo>
                    <a:lnTo>
                      <a:pt x="94" y="64"/>
                    </a:lnTo>
                    <a:lnTo>
                      <a:pt x="99" y="57"/>
                    </a:lnTo>
                    <a:lnTo>
                      <a:pt x="102" y="55"/>
                    </a:lnTo>
                    <a:lnTo>
                      <a:pt x="108" y="52"/>
                    </a:lnTo>
                    <a:lnTo>
                      <a:pt x="115" y="48"/>
                    </a:lnTo>
                    <a:lnTo>
                      <a:pt x="121" y="40"/>
                    </a:lnTo>
                    <a:lnTo>
                      <a:pt x="130" y="24"/>
                    </a:lnTo>
                    <a:lnTo>
                      <a:pt x="139" y="0"/>
                    </a:lnTo>
                    <a:lnTo>
                      <a:pt x="296" y="0"/>
                    </a:lnTo>
                    <a:lnTo>
                      <a:pt x="296" y="17"/>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35" name="Google Shape;1035;p58"/>
              <p:cNvSpPr/>
              <p:nvPr/>
            </p:nvSpPr>
            <p:spPr>
              <a:xfrm>
                <a:off x="2058" y="2507"/>
                <a:ext cx="85" cy="73"/>
              </a:xfrm>
              <a:custGeom>
                <a:rect b="b" l="l" r="r" t="t"/>
                <a:pathLst>
                  <a:path extrusionOk="0" h="187" w="216">
                    <a:moveTo>
                      <a:pt x="33" y="131"/>
                    </a:moveTo>
                    <a:lnTo>
                      <a:pt x="33" y="131"/>
                    </a:lnTo>
                    <a:lnTo>
                      <a:pt x="29" y="124"/>
                    </a:lnTo>
                    <a:lnTo>
                      <a:pt x="26" y="117"/>
                    </a:lnTo>
                    <a:lnTo>
                      <a:pt x="21" y="100"/>
                    </a:lnTo>
                    <a:lnTo>
                      <a:pt x="15" y="87"/>
                    </a:lnTo>
                    <a:lnTo>
                      <a:pt x="12" y="84"/>
                    </a:lnTo>
                    <a:lnTo>
                      <a:pt x="8" y="82"/>
                    </a:lnTo>
                    <a:lnTo>
                      <a:pt x="3" y="84"/>
                    </a:lnTo>
                    <a:lnTo>
                      <a:pt x="0" y="82"/>
                    </a:lnTo>
                    <a:lnTo>
                      <a:pt x="1" y="79"/>
                    </a:lnTo>
                    <a:lnTo>
                      <a:pt x="7" y="75"/>
                    </a:lnTo>
                    <a:lnTo>
                      <a:pt x="14" y="70"/>
                    </a:lnTo>
                    <a:lnTo>
                      <a:pt x="21" y="65"/>
                    </a:lnTo>
                    <a:lnTo>
                      <a:pt x="24" y="56"/>
                    </a:lnTo>
                    <a:lnTo>
                      <a:pt x="29" y="47"/>
                    </a:lnTo>
                    <a:lnTo>
                      <a:pt x="34" y="30"/>
                    </a:lnTo>
                    <a:lnTo>
                      <a:pt x="34" y="16"/>
                    </a:lnTo>
                    <a:lnTo>
                      <a:pt x="38" y="11"/>
                    </a:lnTo>
                    <a:lnTo>
                      <a:pt x="45" y="7"/>
                    </a:lnTo>
                    <a:lnTo>
                      <a:pt x="54" y="4"/>
                    </a:lnTo>
                    <a:lnTo>
                      <a:pt x="64" y="2"/>
                    </a:lnTo>
                    <a:lnTo>
                      <a:pt x="85" y="0"/>
                    </a:lnTo>
                    <a:lnTo>
                      <a:pt x="102" y="0"/>
                    </a:lnTo>
                    <a:lnTo>
                      <a:pt x="108" y="0"/>
                    </a:lnTo>
                    <a:lnTo>
                      <a:pt x="115" y="2"/>
                    </a:lnTo>
                    <a:lnTo>
                      <a:pt x="123" y="9"/>
                    </a:lnTo>
                    <a:lnTo>
                      <a:pt x="132" y="18"/>
                    </a:lnTo>
                    <a:lnTo>
                      <a:pt x="139" y="25"/>
                    </a:lnTo>
                    <a:lnTo>
                      <a:pt x="144" y="28"/>
                    </a:lnTo>
                    <a:lnTo>
                      <a:pt x="149" y="33"/>
                    </a:lnTo>
                    <a:lnTo>
                      <a:pt x="162" y="53"/>
                    </a:lnTo>
                    <a:lnTo>
                      <a:pt x="174" y="70"/>
                    </a:lnTo>
                    <a:lnTo>
                      <a:pt x="181" y="77"/>
                    </a:lnTo>
                    <a:lnTo>
                      <a:pt x="186" y="82"/>
                    </a:lnTo>
                    <a:lnTo>
                      <a:pt x="186" y="93"/>
                    </a:lnTo>
                    <a:lnTo>
                      <a:pt x="186" y="94"/>
                    </a:lnTo>
                    <a:lnTo>
                      <a:pt x="188" y="96"/>
                    </a:lnTo>
                    <a:lnTo>
                      <a:pt x="191" y="101"/>
                    </a:lnTo>
                    <a:lnTo>
                      <a:pt x="193" y="105"/>
                    </a:lnTo>
                    <a:lnTo>
                      <a:pt x="195" y="112"/>
                    </a:lnTo>
                    <a:lnTo>
                      <a:pt x="195" y="120"/>
                    </a:lnTo>
                    <a:lnTo>
                      <a:pt x="191" y="124"/>
                    </a:lnTo>
                    <a:lnTo>
                      <a:pt x="191" y="126"/>
                    </a:lnTo>
                    <a:lnTo>
                      <a:pt x="195" y="134"/>
                    </a:lnTo>
                    <a:lnTo>
                      <a:pt x="196" y="138"/>
                    </a:lnTo>
                    <a:lnTo>
                      <a:pt x="200" y="140"/>
                    </a:lnTo>
                    <a:lnTo>
                      <a:pt x="203" y="140"/>
                    </a:lnTo>
                    <a:lnTo>
                      <a:pt x="205" y="140"/>
                    </a:lnTo>
                    <a:lnTo>
                      <a:pt x="207" y="141"/>
                    </a:lnTo>
                    <a:lnTo>
                      <a:pt x="214" y="152"/>
                    </a:lnTo>
                    <a:lnTo>
                      <a:pt x="216" y="159"/>
                    </a:lnTo>
                    <a:lnTo>
                      <a:pt x="216" y="166"/>
                    </a:lnTo>
                    <a:lnTo>
                      <a:pt x="214" y="173"/>
                    </a:lnTo>
                    <a:lnTo>
                      <a:pt x="214" y="181"/>
                    </a:lnTo>
                    <a:lnTo>
                      <a:pt x="207" y="180"/>
                    </a:lnTo>
                    <a:lnTo>
                      <a:pt x="200" y="180"/>
                    </a:lnTo>
                    <a:lnTo>
                      <a:pt x="191" y="178"/>
                    </a:lnTo>
                    <a:lnTo>
                      <a:pt x="184" y="181"/>
                    </a:lnTo>
                    <a:lnTo>
                      <a:pt x="179" y="183"/>
                    </a:lnTo>
                    <a:lnTo>
                      <a:pt x="176" y="181"/>
                    </a:lnTo>
                    <a:lnTo>
                      <a:pt x="163" y="178"/>
                    </a:lnTo>
                    <a:lnTo>
                      <a:pt x="149" y="173"/>
                    </a:lnTo>
                    <a:lnTo>
                      <a:pt x="142" y="171"/>
                    </a:lnTo>
                    <a:lnTo>
                      <a:pt x="134" y="169"/>
                    </a:lnTo>
                    <a:lnTo>
                      <a:pt x="106" y="169"/>
                    </a:lnTo>
                    <a:lnTo>
                      <a:pt x="92" y="169"/>
                    </a:lnTo>
                    <a:lnTo>
                      <a:pt x="80" y="169"/>
                    </a:lnTo>
                    <a:lnTo>
                      <a:pt x="71" y="173"/>
                    </a:lnTo>
                    <a:lnTo>
                      <a:pt x="73" y="173"/>
                    </a:lnTo>
                    <a:lnTo>
                      <a:pt x="73" y="174"/>
                    </a:lnTo>
                    <a:lnTo>
                      <a:pt x="76" y="174"/>
                    </a:lnTo>
                    <a:lnTo>
                      <a:pt x="76" y="176"/>
                    </a:lnTo>
                    <a:lnTo>
                      <a:pt x="73" y="178"/>
                    </a:lnTo>
                    <a:lnTo>
                      <a:pt x="62" y="180"/>
                    </a:lnTo>
                    <a:lnTo>
                      <a:pt x="52" y="181"/>
                    </a:lnTo>
                    <a:lnTo>
                      <a:pt x="41" y="181"/>
                    </a:lnTo>
                    <a:lnTo>
                      <a:pt x="36" y="185"/>
                    </a:lnTo>
                    <a:lnTo>
                      <a:pt x="33" y="187"/>
                    </a:lnTo>
                    <a:lnTo>
                      <a:pt x="29" y="183"/>
                    </a:lnTo>
                    <a:lnTo>
                      <a:pt x="26" y="181"/>
                    </a:lnTo>
                    <a:lnTo>
                      <a:pt x="26" y="180"/>
                    </a:lnTo>
                    <a:lnTo>
                      <a:pt x="28" y="176"/>
                    </a:lnTo>
                    <a:lnTo>
                      <a:pt x="31" y="173"/>
                    </a:lnTo>
                    <a:lnTo>
                      <a:pt x="33" y="173"/>
                    </a:lnTo>
                    <a:lnTo>
                      <a:pt x="38" y="174"/>
                    </a:lnTo>
                    <a:lnTo>
                      <a:pt x="48" y="176"/>
                    </a:lnTo>
                    <a:lnTo>
                      <a:pt x="55" y="176"/>
                    </a:lnTo>
                    <a:lnTo>
                      <a:pt x="66" y="174"/>
                    </a:lnTo>
                    <a:lnTo>
                      <a:pt x="61" y="173"/>
                    </a:lnTo>
                    <a:lnTo>
                      <a:pt x="55" y="171"/>
                    </a:lnTo>
                    <a:lnTo>
                      <a:pt x="52" y="171"/>
                    </a:lnTo>
                    <a:lnTo>
                      <a:pt x="47" y="171"/>
                    </a:lnTo>
                    <a:lnTo>
                      <a:pt x="41" y="171"/>
                    </a:lnTo>
                    <a:lnTo>
                      <a:pt x="38" y="169"/>
                    </a:lnTo>
                    <a:lnTo>
                      <a:pt x="34" y="169"/>
                    </a:lnTo>
                    <a:lnTo>
                      <a:pt x="31" y="171"/>
                    </a:lnTo>
                    <a:lnTo>
                      <a:pt x="28" y="171"/>
                    </a:lnTo>
                    <a:lnTo>
                      <a:pt x="26" y="167"/>
                    </a:lnTo>
                    <a:lnTo>
                      <a:pt x="26" y="161"/>
                    </a:lnTo>
                    <a:lnTo>
                      <a:pt x="24" y="152"/>
                    </a:lnTo>
                    <a:lnTo>
                      <a:pt x="29" y="150"/>
                    </a:lnTo>
                    <a:lnTo>
                      <a:pt x="36" y="150"/>
                    </a:lnTo>
                    <a:lnTo>
                      <a:pt x="48" y="150"/>
                    </a:lnTo>
                    <a:lnTo>
                      <a:pt x="57" y="152"/>
                    </a:lnTo>
                    <a:lnTo>
                      <a:pt x="61" y="150"/>
                    </a:lnTo>
                    <a:lnTo>
                      <a:pt x="61" y="147"/>
                    </a:lnTo>
                    <a:lnTo>
                      <a:pt x="61" y="143"/>
                    </a:lnTo>
                    <a:lnTo>
                      <a:pt x="62" y="141"/>
                    </a:lnTo>
                    <a:lnTo>
                      <a:pt x="68" y="141"/>
                    </a:lnTo>
                    <a:lnTo>
                      <a:pt x="75" y="140"/>
                    </a:lnTo>
                    <a:lnTo>
                      <a:pt x="78" y="140"/>
                    </a:lnTo>
                    <a:lnTo>
                      <a:pt x="80" y="136"/>
                    </a:lnTo>
                    <a:lnTo>
                      <a:pt x="83" y="133"/>
                    </a:lnTo>
                    <a:lnTo>
                      <a:pt x="85" y="131"/>
                    </a:lnTo>
                    <a:lnTo>
                      <a:pt x="90" y="134"/>
                    </a:lnTo>
                    <a:lnTo>
                      <a:pt x="102" y="140"/>
                    </a:lnTo>
                    <a:lnTo>
                      <a:pt x="116" y="143"/>
                    </a:lnTo>
                    <a:lnTo>
                      <a:pt x="125" y="143"/>
                    </a:lnTo>
                    <a:lnTo>
                      <a:pt x="129" y="141"/>
                    </a:lnTo>
                    <a:lnTo>
                      <a:pt x="130" y="140"/>
                    </a:lnTo>
                    <a:lnTo>
                      <a:pt x="130" y="138"/>
                    </a:lnTo>
                    <a:lnTo>
                      <a:pt x="130" y="134"/>
                    </a:lnTo>
                    <a:lnTo>
                      <a:pt x="127" y="133"/>
                    </a:lnTo>
                    <a:lnTo>
                      <a:pt x="123" y="133"/>
                    </a:lnTo>
                    <a:lnTo>
                      <a:pt x="118" y="134"/>
                    </a:lnTo>
                    <a:lnTo>
                      <a:pt x="113" y="136"/>
                    </a:lnTo>
                    <a:lnTo>
                      <a:pt x="109" y="136"/>
                    </a:lnTo>
                    <a:lnTo>
                      <a:pt x="108" y="133"/>
                    </a:lnTo>
                    <a:lnTo>
                      <a:pt x="106" y="129"/>
                    </a:lnTo>
                    <a:lnTo>
                      <a:pt x="102" y="127"/>
                    </a:lnTo>
                    <a:lnTo>
                      <a:pt x="99" y="127"/>
                    </a:lnTo>
                    <a:lnTo>
                      <a:pt x="97" y="129"/>
                    </a:lnTo>
                    <a:lnTo>
                      <a:pt x="95" y="127"/>
                    </a:lnTo>
                    <a:lnTo>
                      <a:pt x="94" y="126"/>
                    </a:lnTo>
                    <a:lnTo>
                      <a:pt x="92" y="122"/>
                    </a:lnTo>
                    <a:lnTo>
                      <a:pt x="88" y="120"/>
                    </a:lnTo>
                    <a:lnTo>
                      <a:pt x="83" y="120"/>
                    </a:lnTo>
                    <a:lnTo>
                      <a:pt x="76" y="124"/>
                    </a:lnTo>
                    <a:lnTo>
                      <a:pt x="73" y="127"/>
                    </a:lnTo>
                    <a:lnTo>
                      <a:pt x="71" y="129"/>
                    </a:lnTo>
                    <a:lnTo>
                      <a:pt x="69" y="131"/>
                    </a:lnTo>
                    <a:lnTo>
                      <a:pt x="62" y="131"/>
                    </a:lnTo>
                    <a:lnTo>
                      <a:pt x="52" y="129"/>
                    </a:lnTo>
                    <a:lnTo>
                      <a:pt x="33" y="131"/>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36" name="Google Shape;1036;p58"/>
              <p:cNvSpPr/>
              <p:nvPr/>
            </p:nvSpPr>
            <p:spPr>
              <a:xfrm>
                <a:off x="2582" y="1771"/>
                <a:ext cx="79" cy="53"/>
              </a:xfrm>
              <a:custGeom>
                <a:rect b="b" l="l" r="r" t="t"/>
                <a:pathLst>
                  <a:path extrusionOk="0" h="136" w="202">
                    <a:moveTo>
                      <a:pt x="199" y="44"/>
                    </a:moveTo>
                    <a:lnTo>
                      <a:pt x="199" y="44"/>
                    </a:lnTo>
                    <a:lnTo>
                      <a:pt x="195" y="53"/>
                    </a:lnTo>
                    <a:lnTo>
                      <a:pt x="195" y="58"/>
                    </a:lnTo>
                    <a:lnTo>
                      <a:pt x="195" y="60"/>
                    </a:lnTo>
                    <a:lnTo>
                      <a:pt x="197" y="61"/>
                    </a:lnTo>
                    <a:lnTo>
                      <a:pt x="202" y="61"/>
                    </a:lnTo>
                    <a:lnTo>
                      <a:pt x="202" y="65"/>
                    </a:lnTo>
                    <a:lnTo>
                      <a:pt x="201" y="68"/>
                    </a:lnTo>
                    <a:lnTo>
                      <a:pt x="199" y="72"/>
                    </a:lnTo>
                    <a:lnTo>
                      <a:pt x="195" y="73"/>
                    </a:lnTo>
                    <a:lnTo>
                      <a:pt x="188" y="77"/>
                    </a:lnTo>
                    <a:lnTo>
                      <a:pt x="185" y="77"/>
                    </a:lnTo>
                    <a:lnTo>
                      <a:pt x="180" y="80"/>
                    </a:lnTo>
                    <a:lnTo>
                      <a:pt x="174" y="86"/>
                    </a:lnTo>
                    <a:lnTo>
                      <a:pt x="168" y="94"/>
                    </a:lnTo>
                    <a:lnTo>
                      <a:pt x="164" y="101"/>
                    </a:lnTo>
                    <a:lnTo>
                      <a:pt x="164" y="107"/>
                    </a:lnTo>
                    <a:lnTo>
                      <a:pt x="166" y="110"/>
                    </a:lnTo>
                    <a:lnTo>
                      <a:pt x="168" y="113"/>
                    </a:lnTo>
                    <a:lnTo>
                      <a:pt x="171" y="119"/>
                    </a:lnTo>
                    <a:lnTo>
                      <a:pt x="171" y="120"/>
                    </a:lnTo>
                    <a:lnTo>
                      <a:pt x="168" y="124"/>
                    </a:lnTo>
                    <a:lnTo>
                      <a:pt x="164" y="126"/>
                    </a:lnTo>
                    <a:lnTo>
                      <a:pt x="162" y="124"/>
                    </a:lnTo>
                    <a:lnTo>
                      <a:pt x="159" y="119"/>
                    </a:lnTo>
                    <a:lnTo>
                      <a:pt x="157" y="117"/>
                    </a:lnTo>
                    <a:lnTo>
                      <a:pt x="154" y="117"/>
                    </a:lnTo>
                    <a:lnTo>
                      <a:pt x="148" y="119"/>
                    </a:lnTo>
                    <a:lnTo>
                      <a:pt x="141" y="124"/>
                    </a:lnTo>
                    <a:lnTo>
                      <a:pt x="133" y="131"/>
                    </a:lnTo>
                    <a:lnTo>
                      <a:pt x="126" y="134"/>
                    </a:lnTo>
                    <a:lnTo>
                      <a:pt x="121" y="136"/>
                    </a:lnTo>
                    <a:lnTo>
                      <a:pt x="115" y="136"/>
                    </a:lnTo>
                    <a:lnTo>
                      <a:pt x="105" y="134"/>
                    </a:lnTo>
                    <a:lnTo>
                      <a:pt x="98" y="134"/>
                    </a:lnTo>
                    <a:lnTo>
                      <a:pt x="89" y="134"/>
                    </a:lnTo>
                    <a:lnTo>
                      <a:pt x="89" y="131"/>
                    </a:lnTo>
                    <a:lnTo>
                      <a:pt x="89" y="126"/>
                    </a:lnTo>
                    <a:lnTo>
                      <a:pt x="86" y="122"/>
                    </a:lnTo>
                    <a:lnTo>
                      <a:pt x="82" y="119"/>
                    </a:lnTo>
                    <a:lnTo>
                      <a:pt x="72" y="113"/>
                    </a:lnTo>
                    <a:lnTo>
                      <a:pt x="67" y="112"/>
                    </a:lnTo>
                    <a:lnTo>
                      <a:pt x="63" y="112"/>
                    </a:lnTo>
                    <a:lnTo>
                      <a:pt x="63" y="105"/>
                    </a:lnTo>
                    <a:lnTo>
                      <a:pt x="63" y="100"/>
                    </a:lnTo>
                    <a:lnTo>
                      <a:pt x="65" y="91"/>
                    </a:lnTo>
                    <a:lnTo>
                      <a:pt x="65" y="86"/>
                    </a:lnTo>
                    <a:lnTo>
                      <a:pt x="65" y="84"/>
                    </a:lnTo>
                    <a:lnTo>
                      <a:pt x="61" y="80"/>
                    </a:lnTo>
                    <a:lnTo>
                      <a:pt x="56" y="77"/>
                    </a:lnTo>
                    <a:lnTo>
                      <a:pt x="53" y="75"/>
                    </a:lnTo>
                    <a:lnTo>
                      <a:pt x="47" y="75"/>
                    </a:lnTo>
                    <a:lnTo>
                      <a:pt x="42" y="75"/>
                    </a:lnTo>
                    <a:lnTo>
                      <a:pt x="37" y="75"/>
                    </a:lnTo>
                    <a:lnTo>
                      <a:pt x="26" y="72"/>
                    </a:lnTo>
                    <a:lnTo>
                      <a:pt x="11" y="65"/>
                    </a:lnTo>
                    <a:lnTo>
                      <a:pt x="11" y="54"/>
                    </a:lnTo>
                    <a:lnTo>
                      <a:pt x="9" y="47"/>
                    </a:lnTo>
                    <a:lnTo>
                      <a:pt x="6" y="42"/>
                    </a:lnTo>
                    <a:lnTo>
                      <a:pt x="2" y="37"/>
                    </a:lnTo>
                    <a:lnTo>
                      <a:pt x="2" y="33"/>
                    </a:lnTo>
                    <a:lnTo>
                      <a:pt x="0" y="21"/>
                    </a:lnTo>
                    <a:lnTo>
                      <a:pt x="21" y="9"/>
                    </a:lnTo>
                    <a:lnTo>
                      <a:pt x="37" y="4"/>
                    </a:lnTo>
                    <a:lnTo>
                      <a:pt x="51" y="2"/>
                    </a:lnTo>
                    <a:lnTo>
                      <a:pt x="68" y="4"/>
                    </a:lnTo>
                    <a:lnTo>
                      <a:pt x="94" y="6"/>
                    </a:lnTo>
                    <a:lnTo>
                      <a:pt x="103" y="6"/>
                    </a:lnTo>
                    <a:lnTo>
                      <a:pt x="115" y="9"/>
                    </a:lnTo>
                    <a:lnTo>
                      <a:pt x="121" y="11"/>
                    </a:lnTo>
                    <a:lnTo>
                      <a:pt x="126" y="9"/>
                    </a:lnTo>
                    <a:lnTo>
                      <a:pt x="129" y="9"/>
                    </a:lnTo>
                    <a:lnTo>
                      <a:pt x="131" y="6"/>
                    </a:lnTo>
                    <a:lnTo>
                      <a:pt x="134" y="2"/>
                    </a:lnTo>
                    <a:lnTo>
                      <a:pt x="136" y="0"/>
                    </a:lnTo>
                    <a:lnTo>
                      <a:pt x="140" y="0"/>
                    </a:lnTo>
                    <a:lnTo>
                      <a:pt x="141" y="2"/>
                    </a:lnTo>
                    <a:lnTo>
                      <a:pt x="143" y="4"/>
                    </a:lnTo>
                    <a:lnTo>
                      <a:pt x="143" y="9"/>
                    </a:lnTo>
                    <a:lnTo>
                      <a:pt x="145" y="11"/>
                    </a:lnTo>
                    <a:lnTo>
                      <a:pt x="147" y="14"/>
                    </a:lnTo>
                    <a:lnTo>
                      <a:pt x="150" y="14"/>
                    </a:lnTo>
                    <a:lnTo>
                      <a:pt x="155" y="16"/>
                    </a:lnTo>
                    <a:lnTo>
                      <a:pt x="162" y="16"/>
                    </a:lnTo>
                    <a:lnTo>
                      <a:pt x="168" y="18"/>
                    </a:lnTo>
                    <a:lnTo>
                      <a:pt x="176" y="26"/>
                    </a:lnTo>
                    <a:lnTo>
                      <a:pt x="187" y="35"/>
                    </a:lnTo>
                    <a:lnTo>
                      <a:pt x="192" y="39"/>
                    </a:lnTo>
                    <a:lnTo>
                      <a:pt x="199" y="44"/>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37" name="Google Shape;1037;p58"/>
              <p:cNvSpPr/>
              <p:nvPr/>
            </p:nvSpPr>
            <p:spPr>
              <a:xfrm>
                <a:off x="2377" y="1803"/>
                <a:ext cx="123" cy="154"/>
              </a:xfrm>
              <a:custGeom>
                <a:rect b="b" l="l" r="r" t="t"/>
                <a:pathLst>
                  <a:path extrusionOk="0" h="395" w="320">
                    <a:moveTo>
                      <a:pt x="279" y="322"/>
                    </a:moveTo>
                    <a:lnTo>
                      <a:pt x="279" y="322"/>
                    </a:lnTo>
                    <a:lnTo>
                      <a:pt x="266" y="310"/>
                    </a:lnTo>
                    <a:lnTo>
                      <a:pt x="258" y="301"/>
                    </a:lnTo>
                    <a:lnTo>
                      <a:pt x="251" y="294"/>
                    </a:lnTo>
                    <a:lnTo>
                      <a:pt x="242" y="289"/>
                    </a:lnTo>
                    <a:lnTo>
                      <a:pt x="235" y="284"/>
                    </a:lnTo>
                    <a:lnTo>
                      <a:pt x="230" y="280"/>
                    </a:lnTo>
                    <a:lnTo>
                      <a:pt x="230" y="277"/>
                    </a:lnTo>
                    <a:lnTo>
                      <a:pt x="230" y="273"/>
                    </a:lnTo>
                    <a:lnTo>
                      <a:pt x="232" y="266"/>
                    </a:lnTo>
                    <a:lnTo>
                      <a:pt x="230" y="261"/>
                    </a:lnTo>
                    <a:lnTo>
                      <a:pt x="226" y="258"/>
                    </a:lnTo>
                    <a:lnTo>
                      <a:pt x="221" y="249"/>
                    </a:lnTo>
                    <a:lnTo>
                      <a:pt x="221" y="247"/>
                    </a:lnTo>
                    <a:lnTo>
                      <a:pt x="223" y="245"/>
                    </a:lnTo>
                    <a:lnTo>
                      <a:pt x="230" y="242"/>
                    </a:lnTo>
                    <a:lnTo>
                      <a:pt x="240" y="238"/>
                    </a:lnTo>
                    <a:lnTo>
                      <a:pt x="253" y="233"/>
                    </a:lnTo>
                    <a:lnTo>
                      <a:pt x="261" y="228"/>
                    </a:lnTo>
                    <a:lnTo>
                      <a:pt x="270" y="221"/>
                    </a:lnTo>
                    <a:lnTo>
                      <a:pt x="282" y="218"/>
                    </a:lnTo>
                    <a:lnTo>
                      <a:pt x="293" y="214"/>
                    </a:lnTo>
                    <a:lnTo>
                      <a:pt x="294" y="212"/>
                    </a:lnTo>
                    <a:lnTo>
                      <a:pt x="294" y="211"/>
                    </a:lnTo>
                    <a:lnTo>
                      <a:pt x="294" y="207"/>
                    </a:lnTo>
                    <a:lnTo>
                      <a:pt x="296" y="205"/>
                    </a:lnTo>
                    <a:lnTo>
                      <a:pt x="298" y="205"/>
                    </a:lnTo>
                    <a:lnTo>
                      <a:pt x="300" y="205"/>
                    </a:lnTo>
                    <a:lnTo>
                      <a:pt x="303" y="209"/>
                    </a:lnTo>
                    <a:lnTo>
                      <a:pt x="308" y="212"/>
                    </a:lnTo>
                    <a:lnTo>
                      <a:pt x="312" y="212"/>
                    </a:lnTo>
                    <a:lnTo>
                      <a:pt x="315" y="211"/>
                    </a:lnTo>
                    <a:lnTo>
                      <a:pt x="319" y="200"/>
                    </a:lnTo>
                    <a:lnTo>
                      <a:pt x="320" y="191"/>
                    </a:lnTo>
                    <a:lnTo>
                      <a:pt x="320" y="186"/>
                    </a:lnTo>
                    <a:lnTo>
                      <a:pt x="319" y="184"/>
                    </a:lnTo>
                    <a:lnTo>
                      <a:pt x="312" y="181"/>
                    </a:lnTo>
                    <a:lnTo>
                      <a:pt x="310" y="177"/>
                    </a:lnTo>
                    <a:lnTo>
                      <a:pt x="308" y="172"/>
                    </a:lnTo>
                    <a:lnTo>
                      <a:pt x="306" y="167"/>
                    </a:lnTo>
                    <a:lnTo>
                      <a:pt x="308" y="164"/>
                    </a:lnTo>
                    <a:lnTo>
                      <a:pt x="310" y="157"/>
                    </a:lnTo>
                    <a:lnTo>
                      <a:pt x="312" y="155"/>
                    </a:lnTo>
                    <a:lnTo>
                      <a:pt x="312" y="151"/>
                    </a:lnTo>
                    <a:lnTo>
                      <a:pt x="310" y="146"/>
                    </a:lnTo>
                    <a:lnTo>
                      <a:pt x="306" y="141"/>
                    </a:lnTo>
                    <a:lnTo>
                      <a:pt x="305" y="137"/>
                    </a:lnTo>
                    <a:lnTo>
                      <a:pt x="305" y="134"/>
                    </a:lnTo>
                    <a:lnTo>
                      <a:pt x="306" y="130"/>
                    </a:lnTo>
                    <a:lnTo>
                      <a:pt x="306" y="127"/>
                    </a:lnTo>
                    <a:lnTo>
                      <a:pt x="306" y="125"/>
                    </a:lnTo>
                    <a:lnTo>
                      <a:pt x="303" y="122"/>
                    </a:lnTo>
                    <a:lnTo>
                      <a:pt x="298" y="117"/>
                    </a:lnTo>
                    <a:lnTo>
                      <a:pt x="293" y="111"/>
                    </a:lnTo>
                    <a:lnTo>
                      <a:pt x="291" y="108"/>
                    </a:lnTo>
                    <a:lnTo>
                      <a:pt x="291" y="103"/>
                    </a:lnTo>
                    <a:lnTo>
                      <a:pt x="293" y="97"/>
                    </a:lnTo>
                    <a:lnTo>
                      <a:pt x="296" y="92"/>
                    </a:lnTo>
                    <a:lnTo>
                      <a:pt x="296" y="83"/>
                    </a:lnTo>
                    <a:lnTo>
                      <a:pt x="296" y="75"/>
                    </a:lnTo>
                    <a:lnTo>
                      <a:pt x="294" y="64"/>
                    </a:lnTo>
                    <a:lnTo>
                      <a:pt x="293" y="63"/>
                    </a:lnTo>
                    <a:lnTo>
                      <a:pt x="284" y="61"/>
                    </a:lnTo>
                    <a:lnTo>
                      <a:pt x="279" y="59"/>
                    </a:lnTo>
                    <a:lnTo>
                      <a:pt x="279" y="57"/>
                    </a:lnTo>
                    <a:lnTo>
                      <a:pt x="279" y="54"/>
                    </a:lnTo>
                    <a:lnTo>
                      <a:pt x="279" y="50"/>
                    </a:lnTo>
                    <a:lnTo>
                      <a:pt x="277" y="49"/>
                    </a:lnTo>
                    <a:lnTo>
                      <a:pt x="277" y="45"/>
                    </a:lnTo>
                    <a:lnTo>
                      <a:pt x="275" y="40"/>
                    </a:lnTo>
                    <a:lnTo>
                      <a:pt x="273" y="40"/>
                    </a:lnTo>
                    <a:lnTo>
                      <a:pt x="270" y="42"/>
                    </a:lnTo>
                    <a:lnTo>
                      <a:pt x="263" y="42"/>
                    </a:lnTo>
                    <a:lnTo>
                      <a:pt x="259" y="40"/>
                    </a:lnTo>
                    <a:lnTo>
                      <a:pt x="256" y="38"/>
                    </a:lnTo>
                    <a:lnTo>
                      <a:pt x="253" y="31"/>
                    </a:lnTo>
                    <a:lnTo>
                      <a:pt x="251" y="28"/>
                    </a:lnTo>
                    <a:lnTo>
                      <a:pt x="251" y="26"/>
                    </a:lnTo>
                    <a:lnTo>
                      <a:pt x="247" y="26"/>
                    </a:lnTo>
                    <a:lnTo>
                      <a:pt x="242" y="26"/>
                    </a:lnTo>
                    <a:lnTo>
                      <a:pt x="239" y="24"/>
                    </a:lnTo>
                    <a:lnTo>
                      <a:pt x="235" y="23"/>
                    </a:lnTo>
                    <a:lnTo>
                      <a:pt x="233" y="23"/>
                    </a:lnTo>
                    <a:lnTo>
                      <a:pt x="230" y="26"/>
                    </a:lnTo>
                    <a:lnTo>
                      <a:pt x="226" y="31"/>
                    </a:lnTo>
                    <a:lnTo>
                      <a:pt x="219" y="36"/>
                    </a:lnTo>
                    <a:lnTo>
                      <a:pt x="216" y="38"/>
                    </a:lnTo>
                    <a:lnTo>
                      <a:pt x="211" y="40"/>
                    </a:lnTo>
                    <a:lnTo>
                      <a:pt x="206" y="40"/>
                    </a:lnTo>
                    <a:lnTo>
                      <a:pt x="202" y="42"/>
                    </a:lnTo>
                    <a:lnTo>
                      <a:pt x="199" y="49"/>
                    </a:lnTo>
                    <a:lnTo>
                      <a:pt x="195" y="52"/>
                    </a:lnTo>
                    <a:lnTo>
                      <a:pt x="193" y="52"/>
                    </a:lnTo>
                    <a:lnTo>
                      <a:pt x="190" y="50"/>
                    </a:lnTo>
                    <a:lnTo>
                      <a:pt x="186" y="49"/>
                    </a:lnTo>
                    <a:lnTo>
                      <a:pt x="183" y="49"/>
                    </a:lnTo>
                    <a:lnTo>
                      <a:pt x="179" y="49"/>
                    </a:lnTo>
                    <a:lnTo>
                      <a:pt x="174" y="50"/>
                    </a:lnTo>
                    <a:lnTo>
                      <a:pt x="172" y="50"/>
                    </a:lnTo>
                    <a:lnTo>
                      <a:pt x="171" y="49"/>
                    </a:lnTo>
                    <a:lnTo>
                      <a:pt x="171" y="47"/>
                    </a:lnTo>
                    <a:lnTo>
                      <a:pt x="172" y="45"/>
                    </a:lnTo>
                    <a:lnTo>
                      <a:pt x="178" y="42"/>
                    </a:lnTo>
                    <a:lnTo>
                      <a:pt x="183" y="38"/>
                    </a:lnTo>
                    <a:lnTo>
                      <a:pt x="185" y="36"/>
                    </a:lnTo>
                    <a:lnTo>
                      <a:pt x="183" y="35"/>
                    </a:lnTo>
                    <a:lnTo>
                      <a:pt x="183" y="33"/>
                    </a:lnTo>
                    <a:lnTo>
                      <a:pt x="185" y="29"/>
                    </a:lnTo>
                    <a:lnTo>
                      <a:pt x="183" y="28"/>
                    </a:lnTo>
                    <a:lnTo>
                      <a:pt x="176" y="29"/>
                    </a:lnTo>
                    <a:lnTo>
                      <a:pt x="171" y="31"/>
                    </a:lnTo>
                    <a:lnTo>
                      <a:pt x="167" y="31"/>
                    </a:lnTo>
                    <a:lnTo>
                      <a:pt x="164" y="31"/>
                    </a:lnTo>
                    <a:lnTo>
                      <a:pt x="162" y="29"/>
                    </a:lnTo>
                    <a:lnTo>
                      <a:pt x="160" y="26"/>
                    </a:lnTo>
                    <a:lnTo>
                      <a:pt x="158" y="26"/>
                    </a:lnTo>
                    <a:lnTo>
                      <a:pt x="155" y="26"/>
                    </a:lnTo>
                    <a:lnTo>
                      <a:pt x="153" y="28"/>
                    </a:lnTo>
                    <a:lnTo>
                      <a:pt x="152" y="26"/>
                    </a:lnTo>
                    <a:lnTo>
                      <a:pt x="148" y="24"/>
                    </a:lnTo>
                    <a:lnTo>
                      <a:pt x="145" y="23"/>
                    </a:lnTo>
                    <a:lnTo>
                      <a:pt x="141" y="23"/>
                    </a:lnTo>
                    <a:lnTo>
                      <a:pt x="143" y="21"/>
                    </a:lnTo>
                    <a:lnTo>
                      <a:pt x="146" y="17"/>
                    </a:lnTo>
                    <a:lnTo>
                      <a:pt x="146" y="16"/>
                    </a:lnTo>
                    <a:lnTo>
                      <a:pt x="145" y="12"/>
                    </a:lnTo>
                    <a:lnTo>
                      <a:pt x="143" y="9"/>
                    </a:lnTo>
                    <a:lnTo>
                      <a:pt x="141" y="7"/>
                    </a:lnTo>
                    <a:lnTo>
                      <a:pt x="139" y="7"/>
                    </a:lnTo>
                    <a:lnTo>
                      <a:pt x="136" y="7"/>
                    </a:lnTo>
                    <a:lnTo>
                      <a:pt x="132" y="5"/>
                    </a:lnTo>
                    <a:lnTo>
                      <a:pt x="131" y="5"/>
                    </a:lnTo>
                    <a:lnTo>
                      <a:pt x="127" y="5"/>
                    </a:lnTo>
                    <a:lnTo>
                      <a:pt x="125" y="5"/>
                    </a:lnTo>
                    <a:lnTo>
                      <a:pt x="120" y="3"/>
                    </a:lnTo>
                    <a:lnTo>
                      <a:pt x="110" y="2"/>
                    </a:lnTo>
                    <a:lnTo>
                      <a:pt x="103" y="2"/>
                    </a:lnTo>
                    <a:lnTo>
                      <a:pt x="96" y="0"/>
                    </a:lnTo>
                    <a:lnTo>
                      <a:pt x="98" y="5"/>
                    </a:lnTo>
                    <a:lnTo>
                      <a:pt x="99" y="10"/>
                    </a:lnTo>
                    <a:lnTo>
                      <a:pt x="108" y="21"/>
                    </a:lnTo>
                    <a:lnTo>
                      <a:pt x="110" y="23"/>
                    </a:lnTo>
                    <a:lnTo>
                      <a:pt x="110" y="24"/>
                    </a:lnTo>
                    <a:lnTo>
                      <a:pt x="106" y="26"/>
                    </a:lnTo>
                    <a:lnTo>
                      <a:pt x="99" y="28"/>
                    </a:lnTo>
                    <a:lnTo>
                      <a:pt x="98" y="28"/>
                    </a:lnTo>
                    <a:lnTo>
                      <a:pt x="96" y="31"/>
                    </a:lnTo>
                    <a:lnTo>
                      <a:pt x="96" y="33"/>
                    </a:lnTo>
                    <a:lnTo>
                      <a:pt x="96" y="35"/>
                    </a:lnTo>
                    <a:lnTo>
                      <a:pt x="101" y="33"/>
                    </a:lnTo>
                    <a:lnTo>
                      <a:pt x="105" y="33"/>
                    </a:lnTo>
                    <a:lnTo>
                      <a:pt x="105" y="36"/>
                    </a:lnTo>
                    <a:lnTo>
                      <a:pt x="103" y="38"/>
                    </a:lnTo>
                    <a:lnTo>
                      <a:pt x="103" y="40"/>
                    </a:lnTo>
                    <a:lnTo>
                      <a:pt x="106" y="43"/>
                    </a:lnTo>
                    <a:lnTo>
                      <a:pt x="110" y="45"/>
                    </a:lnTo>
                    <a:lnTo>
                      <a:pt x="108" y="47"/>
                    </a:lnTo>
                    <a:lnTo>
                      <a:pt x="105" y="49"/>
                    </a:lnTo>
                    <a:lnTo>
                      <a:pt x="105" y="50"/>
                    </a:lnTo>
                    <a:lnTo>
                      <a:pt x="106" y="52"/>
                    </a:lnTo>
                    <a:lnTo>
                      <a:pt x="113" y="54"/>
                    </a:lnTo>
                    <a:lnTo>
                      <a:pt x="120" y="56"/>
                    </a:lnTo>
                    <a:lnTo>
                      <a:pt x="125" y="61"/>
                    </a:lnTo>
                    <a:lnTo>
                      <a:pt x="127" y="63"/>
                    </a:lnTo>
                    <a:lnTo>
                      <a:pt x="124" y="61"/>
                    </a:lnTo>
                    <a:lnTo>
                      <a:pt x="117" y="59"/>
                    </a:lnTo>
                    <a:lnTo>
                      <a:pt x="111" y="57"/>
                    </a:lnTo>
                    <a:lnTo>
                      <a:pt x="105" y="57"/>
                    </a:lnTo>
                    <a:lnTo>
                      <a:pt x="98" y="56"/>
                    </a:lnTo>
                    <a:lnTo>
                      <a:pt x="96" y="56"/>
                    </a:lnTo>
                    <a:lnTo>
                      <a:pt x="94" y="57"/>
                    </a:lnTo>
                    <a:lnTo>
                      <a:pt x="94" y="66"/>
                    </a:lnTo>
                    <a:lnTo>
                      <a:pt x="96" y="75"/>
                    </a:lnTo>
                    <a:lnTo>
                      <a:pt x="96" y="78"/>
                    </a:lnTo>
                    <a:lnTo>
                      <a:pt x="92" y="82"/>
                    </a:lnTo>
                    <a:lnTo>
                      <a:pt x="91" y="82"/>
                    </a:lnTo>
                    <a:lnTo>
                      <a:pt x="91" y="78"/>
                    </a:lnTo>
                    <a:lnTo>
                      <a:pt x="91" y="73"/>
                    </a:lnTo>
                    <a:lnTo>
                      <a:pt x="91" y="71"/>
                    </a:lnTo>
                    <a:lnTo>
                      <a:pt x="89" y="70"/>
                    </a:lnTo>
                    <a:lnTo>
                      <a:pt x="85" y="70"/>
                    </a:lnTo>
                    <a:lnTo>
                      <a:pt x="84" y="71"/>
                    </a:lnTo>
                    <a:lnTo>
                      <a:pt x="84" y="75"/>
                    </a:lnTo>
                    <a:lnTo>
                      <a:pt x="82" y="78"/>
                    </a:lnTo>
                    <a:lnTo>
                      <a:pt x="82" y="80"/>
                    </a:lnTo>
                    <a:lnTo>
                      <a:pt x="80" y="78"/>
                    </a:lnTo>
                    <a:lnTo>
                      <a:pt x="78" y="76"/>
                    </a:lnTo>
                    <a:lnTo>
                      <a:pt x="77" y="75"/>
                    </a:lnTo>
                    <a:lnTo>
                      <a:pt x="78" y="70"/>
                    </a:lnTo>
                    <a:lnTo>
                      <a:pt x="77" y="68"/>
                    </a:lnTo>
                    <a:lnTo>
                      <a:pt x="75" y="66"/>
                    </a:lnTo>
                    <a:lnTo>
                      <a:pt x="71" y="64"/>
                    </a:lnTo>
                    <a:lnTo>
                      <a:pt x="64" y="64"/>
                    </a:lnTo>
                    <a:lnTo>
                      <a:pt x="54" y="64"/>
                    </a:lnTo>
                    <a:lnTo>
                      <a:pt x="47" y="66"/>
                    </a:lnTo>
                    <a:lnTo>
                      <a:pt x="44" y="71"/>
                    </a:lnTo>
                    <a:lnTo>
                      <a:pt x="42" y="76"/>
                    </a:lnTo>
                    <a:lnTo>
                      <a:pt x="40" y="80"/>
                    </a:lnTo>
                    <a:lnTo>
                      <a:pt x="42" y="82"/>
                    </a:lnTo>
                    <a:lnTo>
                      <a:pt x="44" y="83"/>
                    </a:lnTo>
                    <a:lnTo>
                      <a:pt x="47" y="85"/>
                    </a:lnTo>
                    <a:lnTo>
                      <a:pt x="47" y="89"/>
                    </a:lnTo>
                    <a:lnTo>
                      <a:pt x="42" y="117"/>
                    </a:lnTo>
                    <a:lnTo>
                      <a:pt x="40" y="120"/>
                    </a:lnTo>
                    <a:lnTo>
                      <a:pt x="37" y="120"/>
                    </a:lnTo>
                    <a:lnTo>
                      <a:pt x="33" y="120"/>
                    </a:lnTo>
                    <a:lnTo>
                      <a:pt x="30" y="120"/>
                    </a:lnTo>
                    <a:lnTo>
                      <a:pt x="30" y="122"/>
                    </a:lnTo>
                    <a:lnTo>
                      <a:pt x="28" y="125"/>
                    </a:lnTo>
                    <a:lnTo>
                      <a:pt x="30" y="129"/>
                    </a:lnTo>
                    <a:lnTo>
                      <a:pt x="30" y="130"/>
                    </a:lnTo>
                    <a:lnTo>
                      <a:pt x="35" y="130"/>
                    </a:lnTo>
                    <a:lnTo>
                      <a:pt x="38" y="130"/>
                    </a:lnTo>
                    <a:lnTo>
                      <a:pt x="40" y="132"/>
                    </a:lnTo>
                    <a:lnTo>
                      <a:pt x="42" y="136"/>
                    </a:lnTo>
                    <a:lnTo>
                      <a:pt x="40" y="139"/>
                    </a:lnTo>
                    <a:lnTo>
                      <a:pt x="40" y="143"/>
                    </a:lnTo>
                    <a:lnTo>
                      <a:pt x="35" y="148"/>
                    </a:lnTo>
                    <a:lnTo>
                      <a:pt x="30" y="151"/>
                    </a:lnTo>
                    <a:lnTo>
                      <a:pt x="30" y="153"/>
                    </a:lnTo>
                    <a:lnTo>
                      <a:pt x="31" y="155"/>
                    </a:lnTo>
                    <a:lnTo>
                      <a:pt x="33" y="157"/>
                    </a:lnTo>
                    <a:lnTo>
                      <a:pt x="31" y="157"/>
                    </a:lnTo>
                    <a:lnTo>
                      <a:pt x="28" y="160"/>
                    </a:lnTo>
                    <a:lnTo>
                      <a:pt x="21" y="162"/>
                    </a:lnTo>
                    <a:lnTo>
                      <a:pt x="12" y="162"/>
                    </a:lnTo>
                    <a:lnTo>
                      <a:pt x="5" y="162"/>
                    </a:lnTo>
                    <a:lnTo>
                      <a:pt x="4" y="164"/>
                    </a:lnTo>
                    <a:lnTo>
                      <a:pt x="4" y="165"/>
                    </a:lnTo>
                    <a:lnTo>
                      <a:pt x="5" y="171"/>
                    </a:lnTo>
                    <a:lnTo>
                      <a:pt x="9" y="177"/>
                    </a:lnTo>
                    <a:lnTo>
                      <a:pt x="12" y="183"/>
                    </a:lnTo>
                    <a:lnTo>
                      <a:pt x="12" y="184"/>
                    </a:lnTo>
                    <a:lnTo>
                      <a:pt x="10" y="190"/>
                    </a:lnTo>
                    <a:lnTo>
                      <a:pt x="9" y="193"/>
                    </a:lnTo>
                    <a:lnTo>
                      <a:pt x="7" y="197"/>
                    </a:lnTo>
                    <a:lnTo>
                      <a:pt x="7" y="200"/>
                    </a:lnTo>
                    <a:lnTo>
                      <a:pt x="2" y="204"/>
                    </a:lnTo>
                    <a:lnTo>
                      <a:pt x="0" y="205"/>
                    </a:lnTo>
                    <a:lnTo>
                      <a:pt x="4" y="207"/>
                    </a:lnTo>
                    <a:lnTo>
                      <a:pt x="5" y="209"/>
                    </a:lnTo>
                    <a:lnTo>
                      <a:pt x="7" y="211"/>
                    </a:lnTo>
                    <a:lnTo>
                      <a:pt x="7" y="214"/>
                    </a:lnTo>
                    <a:lnTo>
                      <a:pt x="5" y="218"/>
                    </a:lnTo>
                    <a:lnTo>
                      <a:pt x="4" y="219"/>
                    </a:lnTo>
                    <a:lnTo>
                      <a:pt x="7" y="223"/>
                    </a:lnTo>
                    <a:lnTo>
                      <a:pt x="10" y="224"/>
                    </a:lnTo>
                    <a:lnTo>
                      <a:pt x="12" y="226"/>
                    </a:lnTo>
                    <a:lnTo>
                      <a:pt x="12" y="230"/>
                    </a:lnTo>
                    <a:lnTo>
                      <a:pt x="12" y="231"/>
                    </a:lnTo>
                    <a:lnTo>
                      <a:pt x="14" y="233"/>
                    </a:lnTo>
                    <a:lnTo>
                      <a:pt x="17" y="235"/>
                    </a:lnTo>
                    <a:lnTo>
                      <a:pt x="17" y="237"/>
                    </a:lnTo>
                    <a:lnTo>
                      <a:pt x="17" y="238"/>
                    </a:lnTo>
                    <a:lnTo>
                      <a:pt x="14" y="244"/>
                    </a:lnTo>
                    <a:lnTo>
                      <a:pt x="9" y="249"/>
                    </a:lnTo>
                    <a:lnTo>
                      <a:pt x="9" y="254"/>
                    </a:lnTo>
                    <a:lnTo>
                      <a:pt x="9" y="259"/>
                    </a:lnTo>
                    <a:lnTo>
                      <a:pt x="10" y="261"/>
                    </a:lnTo>
                    <a:lnTo>
                      <a:pt x="14" y="263"/>
                    </a:lnTo>
                    <a:lnTo>
                      <a:pt x="19" y="266"/>
                    </a:lnTo>
                    <a:lnTo>
                      <a:pt x="23" y="268"/>
                    </a:lnTo>
                    <a:lnTo>
                      <a:pt x="23" y="271"/>
                    </a:lnTo>
                    <a:lnTo>
                      <a:pt x="21" y="275"/>
                    </a:lnTo>
                    <a:lnTo>
                      <a:pt x="17" y="278"/>
                    </a:lnTo>
                    <a:lnTo>
                      <a:pt x="16" y="285"/>
                    </a:lnTo>
                    <a:lnTo>
                      <a:pt x="21" y="287"/>
                    </a:lnTo>
                    <a:lnTo>
                      <a:pt x="24" y="289"/>
                    </a:lnTo>
                    <a:lnTo>
                      <a:pt x="26" y="294"/>
                    </a:lnTo>
                    <a:lnTo>
                      <a:pt x="30" y="298"/>
                    </a:lnTo>
                    <a:lnTo>
                      <a:pt x="30" y="299"/>
                    </a:lnTo>
                    <a:lnTo>
                      <a:pt x="33" y="299"/>
                    </a:lnTo>
                    <a:lnTo>
                      <a:pt x="37" y="299"/>
                    </a:lnTo>
                    <a:lnTo>
                      <a:pt x="38" y="303"/>
                    </a:lnTo>
                    <a:lnTo>
                      <a:pt x="42" y="305"/>
                    </a:lnTo>
                    <a:lnTo>
                      <a:pt x="47" y="303"/>
                    </a:lnTo>
                    <a:lnTo>
                      <a:pt x="56" y="303"/>
                    </a:lnTo>
                    <a:lnTo>
                      <a:pt x="63" y="305"/>
                    </a:lnTo>
                    <a:lnTo>
                      <a:pt x="78" y="312"/>
                    </a:lnTo>
                    <a:lnTo>
                      <a:pt x="80" y="313"/>
                    </a:lnTo>
                    <a:lnTo>
                      <a:pt x="80" y="315"/>
                    </a:lnTo>
                    <a:lnTo>
                      <a:pt x="71" y="325"/>
                    </a:lnTo>
                    <a:lnTo>
                      <a:pt x="66" y="336"/>
                    </a:lnTo>
                    <a:lnTo>
                      <a:pt x="63" y="346"/>
                    </a:lnTo>
                    <a:lnTo>
                      <a:pt x="59" y="362"/>
                    </a:lnTo>
                    <a:lnTo>
                      <a:pt x="59" y="381"/>
                    </a:lnTo>
                    <a:lnTo>
                      <a:pt x="66" y="383"/>
                    </a:lnTo>
                    <a:lnTo>
                      <a:pt x="71" y="383"/>
                    </a:lnTo>
                    <a:lnTo>
                      <a:pt x="75" y="381"/>
                    </a:lnTo>
                    <a:lnTo>
                      <a:pt x="84" y="381"/>
                    </a:lnTo>
                    <a:lnTo>
                      <a:pt x="89" y="381"/>
                    </a:lnTo>
                    <a:lnTo>
                      <a:pt x="89" y="379"/>
                    </a:lnTo>
                    <a:lnTo>
                      <a:pt x="91" y="376"/>
                    </a:lnTo>
                    <a:lnTo>
                      <a:pt x="91" y="374"/>
                    </a:lnTo>
                    <a:lnTo>
                      <a:pt x="94" y="372"/>
                    </a:lnTo>
                    <a:lnTo>
                      <a:pt x="98" y="371"/>
                    </a:lnTo>
                    <a:lnTo>
                      <a:pt x="99" y="371"/>
                    </a:lnTo>
                    <a:lnTo>
                      <a:pt x="103" y="374"/>
                    </a:lnTo>
                    <a:lnTo>
                      <a:pt x="105" y="378"/>
                    </a:lnTo>
                    <a:lnTo>
                      <a:pt x="108" y="378"/>
                    </a:lnTo>
                    <a:lnTo>
                      <a:pt x="110" y="378"/>
                    </a:lnTo>
                    <a:lnTo>
                      <a:pt x="117" y="378"/>
                    </a:lnTo>
                    <a:lnTo>
                      <a:pt x="122" y="379"/>
                    </a:lnTo>
                    <a:lnTo>
                      <a:pt x="129" y="385"/>
                    </a:lnTo>
                    <a:lnTo>
                      <a:pt x="134" y="381"/>
                    </a:lnTo>
                    <a:lnTo>
                      <a:pt x="139" y="381"/>
                    </a:lnTo>
                    <a:lnTo>
                      <a:pt x="143" y="383"/>
                    </a:lnTo>
                    <a:lnTo>
                      <a:pt x="146" y="386"/>
                    </a:lnTo>
                    <a:lnTo>
                      <a:pt x="150" y="393"/>
                    </a:lnTo>
                    <a:lnTo>
                      <a:pt x="153" y="395"/>
                    </a:lnTo>
                    <a:lnTo>
                      <a:pt x="155" y="395"/>
                    </a:lnTo>
                    <a:lnTo>
                      <a:pt x="158" y="393"/>
                    </a:lnTo>
                    <a:lnTo>
                      <a:pt x="158" y="392"/>
                    </a:lnTo>
                    <a:lnTo>
                      <a:pt x="160" y="386"/>
                    </a:lnTo>
                    <a:lnTo>
                      <a:pt x="160" y="383"/>
                    </a:lnTo>
                    <a:lnTo>
                      <a:pt x="162" y="381"/>
                    </a:lnTo>
                    <a:lnTo>
                      <a:pt x="164" y="383"/>
                    </a:lnTo>
                    <a:lnTo>
                      <a:pt x="169" y="383"/>
                    </a:lnTo>
                    <a:lnTo>
                      <a:pt x="172" y="383"/>
                    </a:lnTo>
                    <a:lnTo>
                      <a:pt x="176" y="383"/>
                    </a:lnTo>
                    <a:lnTo>
                      <a:pt x="178" y="388"/>
                    </a:lnTo>
                    <a:lnTo>
                      <a:pt x="179" y="390"/>
                    </a:lnTo>
                    <a:lnTo>
                      <a:pt x="183" y="392"/>
                    </a:lnTo>
                    <a:lnTo>
                      <a:pt x="188" y="390"/>
                    </a:lnTo>
                    <a:lnTo>
                      <a:pt x="193" y="386"/>
                    </a:lnTo>
                    <a:lnTo>
                      <a:pt x="200" y="381"/>
                    </a:lnTo>
                    <a:lnTo>
                      <a:pt x="204" y="379"/>
                    </a:lnTo>
                    <a:lnTo>
                      <a:pt x="207" y="378"/>
                    </a:lnTo>
                    <a:lnTo>
                      <a:pt x="212" y="379"/>
                    </a:lnTo>
                    <a:lnTo>
                      <a:pt x="216" y="379"/>
                    </a:lnTo>
                    <a:lnTo>
                      <a:pt x="219" y="379"/>
                    </a:lnTo>
                    <a:lnTo>
                      <a:pt x="221" y="376"/>
                    </a:lnTo>
                    <a:lnTo>
                      <a:pt x="223" y="374"/>
                    </a:lnTo>
                    <a:lnTo>
                      <a:pt x="225" y="374"/>
                    </a:lnTo>
                    <a:lnTo>
                      <a:pt x="228" y="376"/>
                    </a:lnTo>
                    <a:lnTo>
                      <a:pt x="233" y="378"/>
                    </a:lnTo>
                    <a:lnTo>
                      <a:pt x="235" y="379"/>
                    </a:lnTo>
                    <a:lnTo>
                      <a:pt x="237" y="379"/>
                    </a:lnTo>
                    <a:lnTo>
                      <a:pt x="239" y="378"/>
                    </a:lnTo>
                    <a:lnTo>
                      <a:pt x="240" y="379"/>
                    </a:lnTo>
                    <a:lnTo>
                      <a:pt x="244" y="385"/>
                    </a:lnTo>
                    <a:lnTo>
                      <a:pt x="249" y="388"/>
                    </a:lnTo>
                    <a:lnTo>
                      <a:pt x="251" y="388"/>
                    </a:lnTo>
                    <a:lnTo>
                      <a:pt x="253" y="386"/>
                    </a:lnTo>
                    <a:lnTo>
                      <a:pt x="254" y="383"/>
                    </a:lnTo>
                    <a:lnTo>
                      <a:pt x="253" y="381"/>
                    </a:lnTo>
                    <a:lnTo>
                      <a:pt x="249" y="378"/>
                    </a:lnTo>
                    <a:lnTo>
                      <a:pt x="246" y="374"/>
                    </a:lnTo>
                    <a:lnTo>
                      <a:pt x="246" y="372"/>
                    </a:lnTo>
                    <a:lnTo>
                      <a:pt x="247" y="371"/>
                    </a:lnTo>
                    <a:lnTo>
                      <a:pt x="249" y="369"/>
                    </a:lnTo>
                    <a:lnTo>
                      <a:pt x="249" y="366"/>
                    </a:lnTo>
                    <a:lnTo>
                      <a:pt x="246" y="362"/>
                    </a:lnTo>
                    <a:lnTo>
                      <a:pt x="242" y="357"/>
                    </a:lnTo>
                    <a:lnTo>
                      <a:pt x="242" y="353"/>
                    </a:lnTo>
                    <a:lnTo>
                      <a:pt x="246" y="350"/>
                    </a:lnTo>
                    <a:lnTo>
                      <a:pt x="249" y="348"/>
                    </a:lnTo>
                    <a:lnTo>
                      <a:pt x="253" y="346"/>
                    </a:lnTo>
                    <a:lnTo>
                      <a:pt x="258" y="345"/>
                    </a:lnTo>
                    <a:lnTo>
                      <a:pt x="263" y="343"/>
                    </a:lnTo>
                    <a:lnTo>
                      <a:pt x="265" y="341"/>
                    </a:lnTo>
                    <a:lnTo>
                      <a:pt x="265" y="338"/>
                    </a:lnTo>
                    <a:lnTo>
                      <a:pt x="266" y="334"/>
                    </a:lnTo>
                    <a:lnTo>
                      <a:pt x="266" y="332"/>
                    </a:lnTo>
                    <a:lnTo>
                      <a:pt x="272" y="332"/>
                    </a:lnTo>
                    <a:lnTo>
                      <a:pt x="273" y="332"/>
                    </a:lnTo>
                    <a:lnTo>
                      <a:pt x="275" y="331"/>
                    </a:lnTo>
                    <a:lnTo>
                      <a:pt x="279" y="327"/>
                    </a:lnTo>
                    <a:lnTo>
                      <a:pt x="279" y="322"/>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8" name="Google Shape;1038;p58"/>
              <p:cNvSpPr/>
              <p:nvPr/>
            </p:nvSpPr>
            <p:spPr>
              <a:xfrm>
                <a:off x="2406" y="2074"/>
                <a:ext cx="24" cy="43"/>
              </a:xfrm>
              <a:custGeom>
                <a:rect b="b" l="l" r="r" t="t"/>
                <a:pathLst>
                  <a:path extrusionOk="0" h="112" w="60">
                    <a:moveTo>
                      <a:pt x="0" y="23"/>
                    </a:moveTo>
                    <a:lnTo>
                      <a:pt x="0" y="23"/>
                    </a:lnTo>
                    <a:lnTo>
                      <a:pt x="2" y="14"/>
                    </a:lnTo>
                    <a:lnTo>
                      <a:pt x="4" y="14"/>
                    </a:lnTo>
                    <a:lnTo>
                      <a:pt x="6" y="16"/>
                    </a:lnTo>
                    <a:lnTo>
                      <a:pt x="7" y="18"/>
                    </a:lnTo>
                    <a:lnTo>
                      <a:pt x="13" y="18"/>
                    </a:lnTo>
                    <a:lnTo>
                      <a:pt x="18" y="18"/>
                    </a:lnTo>
                    <a:lnTo>
                      <a:pt x="23" y="13"/>
                    </a:lnTo>
                    <a:lnTo>
                      <a:pt x="35" y="4"/>
                    </a:lnTo>
                    <a:lnTo>
                      <a:pt x="40" y="2"/>
                    </a:lnTo>
                    <a:lnTo>
                      <a:pt x="44" y="0"/>
                    </a:lnTo>
                    <a:lnTo>
                      <a:pt x="46" y="0"/>
                    </a:lnTo>
                    <a:lnTo>
                      <a:pt x="47" y="2"/>
                    </a:lnTo>
                    <a:lnTo>
                      <a:pt x="53" y="7"/>
                    </a:lnTo>
                    <a:lnTo>
                      <a:pt x="56" y="14"/>
                    </a:lnTo>
                    <a:lnTo>
                      <a:pt x="60" y="23"/>
                    </a:lnTo>
                    <a:lnTo>
                      <a:pt x="60" y="33"/>
                    </a:lnTo>
                    <a:lnTo>
                      <a:pt x="60" y="37"/>
                    </a:lnTo>
                    <a:lnTo>
                      <a:pt x="56" y="42"/>
                    </a:lnTo>
                    <a:lnTo>
                      <a:pt x="54" y="47"/>
                    </a:lnTo>
                    <a:lnTo>
                      <a:pt x="54" y="51"/>
                    </a:lnTo>
                    <a:lnTo>
                      <a:pt x="58" y="58"/>
                    </a:lnTo>
                    <a:lnTo>
                      <a:pt x="58" y="65"/>
                    </a:lnTo>
                    <a:lnTo>
                      <a:pt x="56" y="73"/>
                    </a:lnTo>
                    <a:lnTo>
                      <a:pt x="54" y="89"/>
                    </a:lnTo>
                    <a:lnTo>
                      <a:pt x="51" y="98"/>
                    </a:lnTo>
                    <a:lnTo>
                      <a:pt x="49" y="100"/>
                    </a:lnTo>
                    <a:lnTo>
                      <a:pt x="47" y="101"/>
                    </a:lnTo>
                    <a:lnTo>
                      <a:pt x="40" y="100"/>
                    </a:lnTo>
                    <a:lnTo>
                      <a:pt x="37" y="98"/>
                    </a:lnTo>
                    <a:lnTo>
                      <a:pt x="35" y="98"/>
                    </a:lnTo>
                    <a:lnTo>
                      <a:pt x="33" y="103"/>
                    </a:lnTo>
                    <a:lnTo>
                      <a:pt x="30" y="108"/>
                    </a:lnTo>
                    <a:lnTo>
                      <a:pt x="28" y="110"/>
                    </a:lnTo>
                    <a:lnTo>
                      <a:pt x="25" y="112"/>
                    </a:lnTo>
                    <a:lnTo>
                      <a:pt x="21" y="112"/>
                    </a:lnTo>
                    <a:lnTo>
                      <a:pt x="18" y="110"/>
                    </a:lnTo>
                    <a:lnTo>
                      <a:pt x="14" y="107"/>
                    </a:lnTo>
                    <a:lnTo>
                      <a:pt x="13" y="101"/>
                    </a:lnTo>
                    <a:lnTo>
                      <a:pt x="9" y="91"/>
                    </a:lnTo>
                    <a:lnTo>
                      <a:pt x="11" y="79"/>
                    </a:lnTo>
                    <a:lnTo>
                      <a:pt x="13" y="68"/>
                    </a:lnTo>
                    <a:lnTo>
                      <a:pt x="13" y="65"/>
                    </a:lnTo>
                    <a:lnTo>
                      <a:pt x="11" y="61"/>
                    </a:lnTo>
                    <a:lnTo>
                      <a:pt x="11" y="54"/>
                    </a:lnTo>
                    <a:lnTo>
                      <a:pt x="11" y="47"/>
                    </a:lnTo>
                    <a:lnTo>
                      <a:pt x="11" y="42"/>
                    </a:lnTo>
                    <a:lnTo>
                      <a:pt x="7" y="35"/>
                    </a:lnTo>
                    <a:lnTo>
                      <a:pt x="2" y="30"/>
                    </a:lnTo>
                    <a:lnTo>
                      <a:pt x="2" y="26"/>
                    </a:lnTo>
                    <a:lnTo>
                      <a:pt x="0" y="23"/>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39" name="Google Shape;1039;p58"/>
              <p:cNvSpPr/>
              <p:nvPr/>
            </p:nvSpPr>
            <p:spPr>
              <a:xfrm>
                <a:off x="2342" y="1833"/>
                <a:ext cx="53" cy="56"/>
              </a:xfrm>
              <a:custGeom>
                <a:rect b="b" l="l" r="r" t="t"/>
                <a:pathLst>
                  <a:path extrusionOk="0" h="143" w="136">
                    <a:moveTo>
                      <a:pt x="136" y="13"/>
                    </a:moveTo>
                    <a:lnTo>
                      <a:pt x="136" y="13"/>
                    </a:lnTo>
                    <a:lnTo>
                      <a:pt x="133" y="13"/>
                    </a:lnTo>
                    <a:lnTo>
                      <a:pt x="129" y="11"/>
                    </a:lnTo>
                    <a:lnTo>
                      <a:pt x="124" y="6"/>
                    </a:lnTo>
                    <a:lnTo>
                      <a:pt x="120" y="2"/>
                    </a:lnTo>
                    <a:lnTo>
                      <a:pt x="115" y="0"/>
                    </a:lnTo>
                    <a:lnTo>
                      <a:pt x="93" y="4"/>
                    </a:lnTo>
                    <a:lnTo>
                      <a:pt x="84" y="7"/>
                    </a:lnTo>
                    <a:lnTo>
                      <a:pt x="77" y="9"/>
                    </a:lnTo>
                    <a:lnTo>
                      <a:pt x="72" y="13"/>
                    </a:lnTo>
                    <a:lnTo>
                      <a:pt x="70" y="16"/>
                    </a:lnTo>
                    <a:lnTo>
                      <a:pt x="66" y="20"/>
                    </a:lnTo>
                    <a:lnTo>
                      <a:pt x="66" y="23"/>
                    </a:lnTo>
                    <a:lnTo>
                      <a:pt x="66" y="25"/>
                    </a:lnTo>
                    <a:lnTo>
                      <a:pt x="68" y="25"/>
                    </a:lnTo>
                    <a:lnTo>
                      <a:pt x="70" y="25"/>
                    </a:lnTo>
                    <a:lnTo>
                      <a:pt x="72" y="27"/>
                    </a:lnTo>
                    <a:lnTo>
                      <a:pt x="72" y="30"/>
                    </a:lnTo>
                    <a:lnTo>
                      <a:pt x="72" y="32"/>
                    </a:lnTo>
                    <a:lnTo>
                      <a:pt x="73" y="34"/>
                    </a:lnTo>
                    <a:lnTo>
                      <a:pt x="75" y="34"/>
                    </a:lnTo>
                    <a:lnTo>
                      <a:pt x="77" y="35"/>
                    </a:lnTo>
                    <a:lnTo>
                      <a:pt x="77" y="41"/>
                    </a:lnTo>
                    <a:lnTo>
                      <a:pt x="77" y="44"/>
                    </a:lnTo>
                    <a:lnTo>
                      <a:pt x="79" y="46"/>
                    </a:lnTo>
                    <a:lnTo>
                      <a:pt x="80" y="47"/>
                    </a:lnTo>
                    <a:lnTo>
                      <a:pt x="84" y="49"/>
                    </a:lnTo>
                    <a:lnTo>
                      <a:pt x="86" y="53"/>
                    </a:lnTo>
                    <a:lnTo>
                      <a:pt x="84" y="56"/>
                    </a:lnTo>
                    <a:lnTo>
                      <a:pt x="82" y="60"/>
                    </a:lnTo>
                    <a:lnTo>
                      <a:pt x="79" y="61"/>
                    </a:lnTo>
                    <a:lnTo>
                      <a:pt x="75" y="65"/>
                    </a:lnTo>
                    <a:lnTo>
                      <a:pt x="72" y="65"/>
                    </a:lnTo>
                    <a:lnTo>
                      <a:pt x="66" y="65"/>
                    </a:lnTo>
                    <a:lnTo>
                      <a:pt x="61" y="60"/>
                    </a:lnTo>
                    <a:lnTo>
                      <a:pt x="58" y="54"/>
                    </a:lnTo>
                    <a:lnTo>
                      <a:pt x="58" y="51"/>
                    </a:lnTo>
                    <a:lnTo>
                      <a:pt x="58" y="49"/>
                    </a:lnTo>
                    <a:lnTo>
                      <a:pt x="61" y="47"/>
                    </a:lnTo>
                    <a:lnTo>
                      <a:pt x="63" y="46"/>
                    </a:lnTo>
                    <a:lnTo>
                      <a:pt x="66" y="42"/>
                    </a:lnTo>
                    <a:lnTo>
                      <a:pt x="65" y="41"/>
                    </a:lnTo>
                    <a:lnTo>
                      <a:pt x="61" y="37"/>
                    </a:lnTo>
                    <a:lnTo>
                      <a:pt x="59" y="37"/>
                    </a:lnTo>
                    <a:lnTo>
                      <a:pt x="59" y="35"/>
                    </a:lnTo>
                    <a:lnTo>
                      <a:pt x="61" y="30"/>
                    </a:lnTo>
                    <a:lnTo>
                      <a:pt x="63" y="27"/>
                    </a:lnTo>
                    <a:lnTo>
                      <a:pt x="63" y="25"/>
                    </a:lnTo>
                    <a:lnTo>
                      <a:pt x="61" y="25"/>
                    </a:lnTo>
                    <a:lnTo>
                      <a:pt x="52" y="28"/>
                    </a:lnTo>
                    <a:lnTo>
                      <a:pt x="49" y="28"/>
                    </a:lnTo>
                    <a:lnTo>
                      <a:pt x="47" y="30"/>
                    </a:lnTo>
                    <a:lnTo>
                      <a:pt x="46" y="37"/>
                    </a:lnTo>
                    <a:lnTo>
                      <a:pt x="44" y="49"/>
                    </a:lnTo>
                    <a:lnTo>
                      <a:pt x="40" y="56"/>
                    </a:lnTo>
                    <a:lnTo>
                      <a:pt x="39" y="65"/>
                    </a:lnTo>
                    <a:lnTo>
                      <a:pt x="32" y="75"/>
                    </a:lnTo>
                    <a:lnTo>
                      <a:pt x="26" y="79"/>
                    </a:lnTo>
                    <a:lnTo>
                      <a:pt x="25" y="81"/>
                    </a:lnTo>
                    <a:lnTo>
                      <a:pt x="25" y="82"/>
                    </a:lnTo>
                    <a:lnTo>
                      <a:pt x="25" y="86"/>
                    </a:lnTo>
                    <a:lnTo>
                      <a:pt x="25" y="88"/>
                    </a:lnTo>
                    <a:lnTo>
                      <a:pt x="18" y="89"/>
                    </a:lnTo>
                    <a:lnTo>
                      <a:pt x="12" y="91"/>
                    </a:lnTo>
                    <a:lnTo>
                      <a:pt x="12" y="93"/>
                    </a:lnTo>
                    <a:lnTo>
                      <a:pt x="12" y="95"/>
                    </a:lnTo>
                    <a:lnTo>
                      <a:pt x="18" y="96"/>
                    </a:lnTo>
                    <a:lnTo>
                      <a:pt x="26" y="98"/>
                    </a:lnTo>
                    <a:lnTo>
                      <a:pt x="30" y="100"/>
                    </a:lnTo>
                    <a:lnTo>
                      <a:pt x="23" y="103"/>
                    </a:lnTo>
                    <a:lnTo>
                      <a:pt x="11" y="100"/>
                    </a:lnTo>
                    <a:lnTo>
                      <a:pt x="7" y="100"/>
                    </a:lnTo>
                    <a:lnTo>
                      <a:pt x="4" y="101"/>
                    </a:lnTo>
                    <a:lnTo>
                      <a:pt x="4" y="103"/>
                    </a:lnTo>
                    <a:lnTo>
                      <a:pt x="9" y="107"/>
                    </a:lnTo>
                    <a:lnTo>
                      <a:pt x="16" y="108"/>
                    </a:lnTo>
                    <a:lnTo>
                      <a:pt x="19" y="108"/>
                    </a:lnTo>
                    <a:lnTo>
                      <a:pt x="25" y="107"/>
                    </a:lnTo>
                    <a:lnTo>
                      <a:pt x="26" y="108"/>
                    </a:lnTo>
                    <a:lnTo>
                      <a:pt x="28" y="110"/>
                    </a:lnTo>
                    <a:lnTo>
                      <a:pt x="26" y="110"/>
                    </a:lnTo>
                    <a:lnTo>
                      <a:pt x="19" y="112"/>
                    </a:lnTo>
                    <a:lnTo>
                      <a:pt x="16" y="114"/>
                    </a:lnTo>
                    <a:lnTo>
                      <a:pt x="12" y="112"/>
                    </a:lnTo>
                    <a:lnTo>
                      <a:pt x="9" y="110"/>
                    </a:lnTo>
                    <a:lnTo>
                      <a:pt x="5" y="110"/>
                    </a:lnTo>
                    <a:lnTo>
                      <a:pt x="0" y="110"/>
                    </a:lnTo>
                    <a:lnTo>
                      <a:pt x="2" y="115"/>
                    </a:lnTo>
                    <a:lnTo>
                      <a:pt x="4" y="117"/>
                    </a:lnTo>
                    <a:lnTo>
                      <a:pt x="7" y="117"/>
                    </a:lnTo>
                    <a:lnTo>
                      <a:pt x="11" y="117"/>
                    </a:lnTo>
                    <a:lnTo>
                      <a:pt x="14" y="119"/>
                    </a:lnTo>
                    <a:lnTo>
                      <a:pt x="19" y="119"/>
                    </a:lnTo>
                    <a:lnTo>
                      <a:pt x="25" y="117"/>
                    </a:lnTo>
                    <a:lnTo>
                      <a:pt x="30" y="114"/>
                    </a:lnTo>
                    <a:lnTo>
                      <a:pt x="33" y="114"/>
                    </a:lnTo>
                    <a:lnTo>
                      <a:pt x="37" y="112"/>
                    </a:lnTo>
                    <a:lnTo>
                      <a:pt x="39" y="108"/>
                    </a:lnTo>
                    <a:lnTo>
                      <a:pt x="40" y="105"/>
                    </a:lnTo>
                    <a:lnTo>
                      <a:pt x="42" y="107"/>
                    </a:lnTo>
                    <a:lnTo>
                      <a:pt x="46" y="108"/>
                    </a:lnTo>
                    <a:lnTo>
                      <a:pt x="51" y="107"/>
                    </a:lnTo>
                    <a:lnTo>
                      <a:pt x="51" y="108"/>
                    </a:lnTo>
                    <a:lnTo>
                      <a:pt x="52" y="110"/>
                    </a:lnTo>
                    <a:lnTo>
                      <a:pt x="54" y="108"/>
                    </a:lnTo>
                    <a:lnTo>
                      <a:pt x="59" y="108"/>
                    </a:lnTo>
                    <a:lnTo>
                      <a:pt x="61" y="112"/>
                    </a:lnTo>
                    <a:lnTo>
                      <a:pt x="66" y="115"/>
                    </a:lnTo>
                    <a:lnTo>
                      <a:pt x="70" y="117"/>
                    </a:lnTo>
                    <a:lnTo>
                      <a:pt x="77" y="117"/>
                    </a:lnTo>
                    <a:lnTo>
                      <a:pt x="84" y="119"/>
                    </a:lnTo>
                    <a:lnTo>
                      <a:pt x="86" y="122"/>
                    </a:lnTo>
                    <a:lnTo>
                      <a:pt x="86" y="126"/>
                    </a:lnTo>
                    <a:lnTo>
                      <a:pt x="84" y="131"/>
                    </a:lnTo>
                    <a:lnTo>
                      <a:pt x="80" y="135"/>
                    </a:lnTo>
                    <a:lnTo>
                      <a:pt x="80" y="140"/>
                    </a:lnTo>
                    <a:lnTo>
                      <a:pt x="84" y="142"/>
                    </a:lnTo>
                    <a:lnTo>
                      <a:pt x="93" y="143"/>
                    </a:lnTo>
                    <a:lnTo>
                      <a:pt x="94" y="142"/>
                    </a:lnTo>
                    <a:lnTo>
                      <a:pt x="96" y="138"/>
                    </a:lnTo>
                    <a:lnTo>
                      <a:pt x="96" y="135"/>
                    </a:lnTo>
                    <a:lnTo>
                      <a:pt x="94" y="133"/>
                    </a:lnTo>
                    <a:lnTo>
                      <a:pt x="93" y="131"/>
                    </a:lnTo>
                    <a:lnTo>
                      <a:pt x="89" y="129"/>
                    </a:lnTo>
                    <a:lnTo>
                      <a:pt x="91" y="128"/>
                    </a:lnTo>
                    <a:lnTo>
                      <a:pt x="96" y="124"/>
                    </a:lnTo>
                    <a:lnTo>
                      <a:pt x="96" y="121"/>
                    </a:lnTo>
                    <a:lnTo>
                      <a:pt x="98" y="117"/>
                    </a:lnTo>
                    <a:lnTo>
                      <a:pt x="99" y="114"/>
                    </a:lnTo>
                    <a:lnTo>
                      <a:pt x="101" y="108"/>
                    </a:lnTo>
                    <a:lnTo>
                      <a:pt x="101" y="107"/>
                    </a:lnTo>
                    <a:lnTo>
                      <a:pt x="98" y="101"/>
                    </a:lnTo>
                    <a:lnTo>
                      <a:pt x="94" y="95"/>
                    </a:lnTo>
                    <a:lnTo>
                      <a:pt x="93" y="89"/>
                    </a:lnTo>
                    <a:lnTo>
                      <a:pt x="93" y="88"/>
                    </a:lnTo>
                    <a:lnTo>
                      <a:pt x="94" y="86"/>
                    </a:lnTo>
                    <a:lnTo>
                      <a:pt x="101" y="86"/>
                    </a:lnTo>
                    <a:lnTo>
                      <a:pt x="110" y="86"/>
                    </a:lnTo>
                    <a:lnTo>
                      <a:pt x="117" y="84"/>
                    </a:lnTo>
                    <a:lnTo>
                      <a:pt x="120" y="81"/>
                    </a:lnTo>
                    <a:lnTo>
                      <a:pt x="122" y="81"/>
                    </a:lnTo>
                    <a:lnTo>
                      <a:pt x="120" y="79"/>
                    </a:lnTo>
                    <a:lnTo>
                      <a:pt x="119" y="77"/>
                    </a:lnTo>
                    <a:lnTo>
                      <a:pt x="119" y="75"/>
                    </a:lnTo>
                    <a:lnTo>
                      <a:pt x="124" y="72"/>
                    </a:lnTo>
                    <a:lnTo>
                      <a:pt x="129" y="67"/>
                    </a:lnTo>
                    <a:lnTo>
                      <a:pt x="129" y="63"/>
                    </a:lnTo>
                    <a:lnTo>
                      <a:pt x="131" y="60"/>
                    </a:lnTo>
                    <a:lnTo>
                      <a:pt x="129" y="56"/>
                    </a:lnTo>
                    <a:lnTo>
                      <a:pt x="127" y="54"/>
                    </a:lnTo>
                    <a:lnTo>
                      <a:pt x="124" y="54"/>
                    </a:lnTo>
                    <a:lnTo>
                      <a:pt x="119" y="54"/>
                    </a:lnTo>
                    <a:lnTo>
                      <a:pt x="119" y="53"/>
                    </a:lnTo>
                    <a:lnTo>
                      <a:pt x="117" y="49"/>
                    </a:lnTo>
                    <a:lnTo>
                      <a:pt x="119" y="46"/>
                    </a:lnTo>
                    <a:lnTo>
                      <a:pt x="119" y="44"/>
                    </a:lnTo>
                    <a:lnTo>
                      <a:pt x="122" y="44"/>
                    </a:lnTo>
                    <a:lnTo>
                      <a:pt x="126" y="44"/>
                    </a:lnTo>
                    <a:lnTo>
                      <a:pt x="129" y="44"/>
                    </a:lnTo>
                    <a:lnTo>
                      <a:pt x="131" y="41"/>
                    </a:lnTo>
                    <a:lnTo>
                      <a:pt x="136" y="13"/>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40" name="Google Shape;1040;p58"/>
              <p:cNvSpPr/>
              <p:nvPr/>
            </p:nvSpPr>
            <p:spPr>
              <a:xfrm>
                <a:off x="4711" y="3070"/>
                <a:ext cx="21" cy="15"/>
              </a:xfrm>
              <a:custGeom>
                <a:rect b="b" l="l" r="r" t="t"/>
                <a:pathLst>
                  <a:path extrusionOk="0" h="38" w="54">
                    <a:moveTo>
                      <a:pt x="18" y="36"/>
                    </a:moveTo>
                    <a:lnTo>
                      <a:pt x="18" y="36"/>
                    </a:lnTo>
                    <a:lnTo>
                      <a:pt x="6" y="33"/>
                    </a:lnTo>
                    <a:lnTo>
                      <a:pt x="2" y="31"/>
                    </a:lnTo>
                    <a:lnTo>
                      <a:pt x="0" y="28"/>
                    </a:lnTo>
                    <a:lnTo>
                      <a:pt x="0" y="26"/>
                    </a:lnTo>
                    <a:lnTo>
                      <a:pt x="0" y="22"/>
                    </a:lnTo>
                    <a:lnTo>
                      <a:pt x="4" y="17"/>
                    </a:lnTo>
                    <a:lnTo>
                      <a:pt x="7" y="12"/>
                    </a:lnTo>
                    <a:lnTo>
                      <a:pt x="14" y="7"/>
                    </a:lnTo>
                    <a:lnTo>
                      <a:pt x="25" y="1"/>
                    </a:lnTo>
                    <a:lnTo>
                      <a:pt x="32" y="0"/>
                    </a:lnTo>
                    <a:lnTo>
                      <a:pt x="40" y="1"/>
                    </a:lnTo>
                    <a:lnTo>
                      <a:pt x="44" y="5"/>
                    </a:lnTo>
                    <a:lnTo>
                      <a:pt x="47" y="7"/>
                    </a:lnTo>
                    <a:lnTo>
                      <a:pt x="49" y="10"/>
                    </a:lnTo>
                    <a:lnTo>
                      <a:pt x="49" y="15"/>
                    </a:lnTo>
                    <a:lnTo>
                      <a:pt x="49" y="19"/>
                    </a:lnTo>
                    <a:lnTo>
                      <a:pt x="49" y="22"/>
                    </a:lnTo>
                    <a:lnTo>
                      <a:pt x="53" y="26"/>
                    </a:lnTo>
                    <a:lnTo>
                      <a:pt x="54" y="29"/>
                    </a:lnTo>
                    <a:lnTo>
                      <a:pt x="54" y="31"/>
                    </a:lnTo>
                    <a:lnTo>
                      <a:pt x="54" y="33"/>
                    </a:lnTo>
                    <a:lnTo>
                      <a:pt x="51" y="35"/>
                    </a:lnTo>
                    <a:lnTo>
                      <a:pt x="49" y="35"/>
                    </a:lnTo>
                    <a:lnTo>
                      <a:pt x="46" y="33"/>
                    </a:lnTo>
                    <a:lnTo>
                      <a:pt x="40" y="31"/>
                    </a:lnTo>
                    <a:lnTo>
                      <a:pt x="39" y="31"/>
                    </a:lnTo>
                    <a:lnTo>
                      <a:pt x="37" y="35"/>
                    </a:lnTo>
                    <a:lnTo>
                      <a:pt x="32" y="38"/>
                    </a:lnTo>
                    <a:lnTo>
                      <a:pt x="27" y="38"/>
                    </a:lnTo>
                    <a:lnTo>
                      <a:pt x="18" y="36"/>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41" name="Google Shape;1041;p58"/>
              <p:cNvSpPr/>
              <p:nvPr/>
            </p:nvSpPr>
            <p:spPr>
              <a:xfrm>
                <a:off x="4317" y="2850"/>
                <a:ext cx="56" cy="37"/>
              </a:xfrm>
              <a:custGeom>
                <a:rect b="b" l="l" r="r" t="t"/>
                <a:pathLst>
                  <a:path extrusionOk="0" h="92" w="145">
                    <a:moveTo>
                      <a:pt x="0" y="61"/>
                    </a:moveTo>
                    <a:lnTo>
                      <a:pt x="0" y="61"/>
                    </a:lnTo>
                    <a:lnTo>
                      <a:pt x="2" y="59"/>
                    </a:lnTo>
                    <a:lnTo>
                      <a:pt x="4" y="57"/>
                    </a:lnTo>
                    <a:lnTo>
                      <a:pt x="9" y="56"/>
                    </a:lnTo>
                    <a:lnTo>
                      <a:pt x="19" y="56"/>
                    </a:lnTo>
                    <a:lnTo>
                      <a:pt x="30" y="57"/>
                    </a:lnTo>
                    <a:lnTo>
                      <a:pt x="40" y="59"/>
                    </a:lnTo>
                    <a:lnTo>
                      <a:pt x="49" y="59"/>
                    </a:lnTo>
                    <a:lnTo>
                      <a:pt x="56" y="59"/>
                    </a:lnTo>
                    <a:lnTo>
                      <a:pt x="58" y="57"/>
                    </a:lnTo>
                    <a:lnTo>
                      <a:pt x="58" y="54"/>
                    </a:lnTo>
                    <a:lnTo>
                      <a:pt x="58" y="43"/>
                    </a:lnTo>
                    <a:lnTo>
                      <a:pt x="61" y="38"/>
                    </a:lnTo>
                    <a:lnTo>
                      <a:pt x="65" y="36"/>
                    </a:lnTo>
                    <a:lnTo>
                      <a:pt x="66" y="36"/>
                    </a:lnTo>
                    <a:lnTo>
                      <a:pt x="66" y="38"/>
                    </a:lnTo>
                    <a:lnTo>
                      <a:pt x="66" y="42"/>
                    </a:lnTo>
                    <a:lnTo>
                      <a:pt x="65" y="43"/>
                    </a:lnTo>
                    <a:lnTo>
                      <a:pt x="63" y="47"/>
                    </a:lnTo>
                    <a:lnTo>
                      <a:pt x="65" y="54"/>
                    </a:lnTo>
                    <a:lnTo>
                      <a:pt x="68" y="59"/>
                    </a:lnTo>
                    <a:lnTo>
                      <a:pt x="70" y="59"/>
                    </a:lnTo>
                    <a:lnTo>
                      <a:pt x="73" y="56"/>
                    </a:lnTo>
                    <a:lnTo>
                      <a:pt x="75" y="56"/>
                    </a:lnTo>
                    <a:lnTo>
                      <a:pt x="79" y="57"/>
                    </a:lnTo>
                    <a:lnTo>
                      <a:pt x="84" y="59"/>
                    </a:lnTo>
                    <a:lnTo>
                      <a:pt x="89" y="57"/>
                    </a:lnTo>
                    <a:lnTo>
                      <a:pt x="93" y="52"/>
                    </a:lnTo>
                    <a:lnTo>
                      <a:pt x="96" y="47"/>
                    </a:lnTo>
                    <a:lnTo>
                      <a:pt x="98" y="42"/>
                    </a:lnTo>
                    <a:lnTo>
                      <a:pt x="103" y="36"/>
                    </a:lnTo>
                    <a:lnTo>
                      <a:pt x="107" y="33"/>
                    </a:lnTo>
                    <a:lnTo>
                      <a:pt x="113" y="33"/>
                    </a:lnTo>
                    <a:lnTo>
                      <a:pt x="117" y="35"/>
                    </a:lnTo>
                    <a:lnTo>
                      <a:pt x="119" y="31"/>
                    </a:lnTo>
                    <a:lnTo>
                      <a:pt x="115" y="21"/>
                    </a:lnTo>
                    <a:lnTo>
                      <a:pt x="112" y="9"/>
                    </a:lnTo>
                    <a:lnTo>
                      <a:pt x="113" y="3"/>
                    </a:lnTo>
                    <a:lnTo>
                      <a:pt x="115" y="2"/>
                    </a:lnTo>
                    <a:lnTo>
                      <a:pt x="117" y="2"/>
                    </a:lnTo>
                    <a:lnTo>
                      <a:pt x="133" y="0"/>
                    </a:lnTo>
                    <a:lnTo>
                      <a:pt x="138" y="2"/>
                    </a:lnTo>
                    <a:lnTo>
                      <a:pt x="141" y="5"/>
                    </a:lnTo>
                    <a:lnTo>
                      <a:pt x="145" y="9"/>
                    </a:lnTo>
                    <a:lnTo>
                      <a:pt x="145" y="14"/>
                    </a:lnTo>
                    <a:lnTo>
                      <a:pt x="145" y="22"/>
                    </a:lnTo>
                    <a:lnTo>
                      <a:pt x="141" y="31"/>
                    </a:lnTo>
                    <a:lnTo>
                      <a:pt x="138" y="35"/>
                    </a:lnTo>
                    <a:lnTo>
                      <a:pt x="134" y="36"/>
                    </a:lnTo>
                    <a:lnTo>
                      <a:pt x="131" y="36"/>
                    </a:lnTo>
                    <a:lnTo>
                      <a:pt x="131" y="38"/>
                    </a:lnTo>
                    <a:lnTo>
                      <a:pt x="133" y="43"/>
                    </a:lnTo>
                    <a:lnTo>
                      <a:pt x="136" y="50"/>
                    </a:lnTo>
                    <a:lnTo>
                      <a:pt x="134" y="54"/>
                    </a:lnTo>
                    <a:lnTo>
                      <a:pt x="133" y="57"/>
                    </a:lnTo>
                    <a:lnTo>
                      <a:pt x="127" y="61"/>
                    </a:lnTo>
                    <a:lnTo>
                      <a:pt x="126" y="61"/>
                    </a:lnTo>
                    <a:lnTo>
                      <a:pt x="119" y="61"/>
                    </a:lnTo>
                    <a:lnTo>
                      <a:pt x="117" y="61"/>
                    </a:lnTo>
                    <a:lnTo>
                      <a:pt x="113" y="61"/>
                    </a:lnTo>
                    <a:lnTo>
                      <a:pt x="112" y="63"/>
                    </a:lnTo>
                    <a:lnTo>
                      <a:pt x="108" y="68"/>
                    </a:lnTo>
                    <a:lnTo>
                      <a:pt x="105" y="73"/>
                    </a:lnTo>
                    <a:lnTo>
                      <a:pt x="98" y="78"/>
                    </a:lnTo>
                    <a:lnTo>
                      <a:pt x="87" y="83"/>
                    </a:lnTo>
                    <a:lnTo>
                      <a:pt x="77" y="89"/>
                    </a:lnTo>
                    <a:lnTo>
                      <a:pt x="66" y="92"/>
                    </a:lnTo>
                    <a:lnTo>
                      <a:pt x="56" y="92"/>
                    </a:lnTo>
                    <a:lnTo>
                      <a:pt x="49" y="92"/>
                    </a:lnTo>
                    <a:lnTo>
                      <a:pt x="42" y="89"/>
                    </a:lnTo>
                    <a:lnTo>
                      <a:pt x="39" y="83"/>
                    </a:lnTo>
                    <a:lnTo>
                      <a:pt x="37" y="83"/>
                    </a:lnTo>
                    <a:lnTo>
                      <a:pt x="35" y="83"/>
                    </a:lnTo>
                    <a:lnTo>
                      <a:pt x="33" y="83"/>
                    </a:lnTo>
                    <a:lnTo>
                      <a:pt x="32" y="85"/>
                    </a:lnTo>
                    <a:lnTo>
                      <a:pt x="28" y="85"/>
                    </a:lnTo>
                    <a:lnTo>
                      <a:pt x="25" y="83"/>
                    </a:lnTo>
                    <a:lnTo>
                      <a:pt x="19" y="78"/>
                    </a:lnTo>
                    <a:lnTo>
                      <a:pt x="13" y="73"/>
                    </a:lnTo>
                    <a:lnTo>
                      <a:pt x="6" y="69"/>
                    </a:lnTo>
                    <a:lnTo>
                      <a:pt x="2" y="68"/>
                    </a:lnTo>
                    <a:lnTo>
                      <a:pt x="0" y="61"/>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42" name="Google Shape;1042;p58"/>
              <p:cNvSpPr/>
              <p:nvPr/>
            </p:nvSpPr>
            <p:spPr>
              <a:xfrm>
                <a:off x="4401" y="2866"/>
                <a:ext cx="21" cy="29"/>
              </a:xfrm>
              <a:custGeom>
                <a:rect b="b" l="l" r="r" t="t"/>
                <a:pathLst>
                  <a:path extrusionOk="0" h="77" w="50">
                    <a:moveTo>
                      <a:pt x="45" y="77"/>
                    </a:moveTo>
                    <a:lnTo>
                      <a:pt x="45" y="77"/>
                    </a:lnTo>
                    <a:lnTo>
                      <a:pt x="38" y="77"/>
                    </a:lnTo>
                    <a:lnTo>
                      <a:pt x="31" y="75"/>
                    </a:lnTo>
                    <a:lnTo>
                      <a:pt x="26" y="72"/>
                    </a:lnTo>
                    <a:lnTo>
                      <a:pt x="24" y="63"/>
                    </a:lnTo>
                    <a:lnTo>
                      <a:pt x="23" y="60"/>
                    </a:lnTo>
                    <a:lnTo>
                      <a:pt x="21" y="56"/>
                    </a:lnTo>
                    <a:lnTo>
                      <a:pt x="14" y="47"/>
                    </a:lnTo>
                    <a:lnTo>
                      <a:pt x="9" y="40"/>
                    </a:lnTo>
                    <a:lnTo>
                      <a:pt x="7" y="35"/>
                    </a:lnTo>
                    <a:lnTo>
                      <a:pt x="7" y="28"/>
                    </a:lnTo>
                    <a:lnTo>
                      <a:pt x="7" y="23"/>
                    </a:lnTo>
                    <a:lnTo>
                      <a:pt x="5" y="20"/>
                    </a:lnTo>
                    <a:lnTo>
                      <a:pt x="2" y="13"/>
                    </a:lnTo>
                    <a:lnTo>
                      <a:pt x="0" y="7"/>
                    </a:lnTo>
                    <a:lnTo>
                      <a:pt x="0" y="6"/>
                    </a:lnTo>
                    <a:lnTo>
                      <a:pt x="0" y="2"/>
                    </a:lnTo>
                    <a:lnTo>
                      <a:pt x="3" y="0"/>
                    </a:lnTo>
                    <a:lnTo>
                      <a:pt x="5" y="2"/>
                    </a:lnTo>
                    <a:lnTo>
                      <a:pt x="7" y="7"/>
                    </a:lnTo>
                    <a:lnTo>
                      <a:pt x="10" y="18"/>
                    </a:lnTo>
                    <a:lnTo>
                      <a:pt x="12" y="21"/>
                    </a:lnTo>
                    <a:lnTo>
                      <a:pt x="16" y="23"/>
                    </a:lnTo>
                    <a:lnTo>
                      <a:pt x="19" y="25"/>
                    </a:lnTo>
                    <a:lnTo>
                      <a:pt x="23" y="28"/>
                    </a:lnTo>
                    <a:lnTo>
                      <a:pt x="26" y="37"/>
                    </a:lnTo>
                    <a:lnTo>
                      <a:pt x="31" y="46"/>
                    </a:lnTo>
                    <a:lnTo>
                      <a:pt x="35" y="49"/>
                    </a:lnTo>
                    <a:lnTo>
                      <a:pt x="38" y="51"/>
                    </a:lnTo>
                    <a:lnTo>
                      <a:pt x="42" y="53"/>
                    </a:lnTo>
                    <a:lnTo>
                      <a:pt x="45" y="56"/>
                    </a:lnTo>
                    <a:lnTo>
                      <a:pt x="50" y="65"/>
                    </a:lnTo>
                    <a:lnTo>
                      <a:pt x="50" y="68"/>
                    </a:lnTo>
                    <a:lnTo>
                      <a:pt x="50" y="74"/>
                    </a:lnTo>
                    <a:lnTo>
                      <a:pt x="49" y="75"/>
                    </a:lnTo>
                    <a:lnTo>
                      <a:pt x="45" y="77"/>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43" name="Google Shape;1043;p58"/>
              <p:cNvSpPr/>
              <p:nvPr/>
            </p:nvSpPr>
            <p:spPr>
              <a:xfrm>
                <a:off x="4457" y="2908"/>
                <a:ext cx="17" cy="16"/>
              </a:xfrm>
              <a:custGeom>
                <a:rect b="b" l="l" r="r" t="t"/>
                <a:pathLst>
                  <a:path extrusionOk="0" h="44" w="49">
                    <a:moveTo>
                      <a:pt x="5" y="2"/>
                    </a:moveTo>
                    <a:lnTo>
                      <a:pt x="5" y="2"/>
                    </a:lnTo>
                    <a:lnTo>
                      <a:pt x="14" y="6"/>
                    </a:lnTo>
                    <a:lnTo>
                      <a:pt x="17" y="9"/>
                    </a:lnTo>
                    <a:lnTo>
                      <a:pt x="21" y="13"/>
                    </a:lnTo>
                    <a:lnTo>
                      <a:pt x="28" y="18"/>
                    </a:lnTo>
                    <a:lnTo>
                      <a:pt x="33" y="21"/>
                    </a:lnTo>
                    <a:lnTo>
                      <a:pt x="38" y="25"/>
                    </a:lnTo>
                    <a:lnTo>
                      <a:pt x="47" y="35"/>
                    </a:lnTo>
                    <a:lnTo>
                      <a:pt x="49" y="44"/>
                    </a:lnTo>
                    <a:lnTo>
                      <a:pt x="45" y="40"/>
                    </a:lnTo>
                    <a:lnTo>
                      <a:pt x="33" y="33"/>
                    </a:lnTo>
                    <a:lnTo>
                      <a:pt x="19" y="25"/>
                    </a:lnTo>
                    <a:lnTo>
                      <a:pt x="7" y="18"/>
                    </a:lnTo>
                    <a:lnTo>
                      <a:pt x="3" y="14"/>
                    </a:lnTo>
                    <a:lnTo>
                      <a:pt x="2" y="11"/>
                    </a:lnTo>
                    <a:lnTo>
                      <a:pt x="0" y="0"/>
                    </a:lnTo>
                    <a:lnTo>
                      <a:pt x="2" y="0"/>
                    </a:lnTo>
                    <a:lnTo>
                      <a:pt x="5" y="2"/>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44" name="Google Shape;1044;p58"/>
              <p:cNvSpPr/>
              <p:nvPr/>
            </p:nvSpPr>
            <p:spPr>
              <a:xfrm>
                <a:off x="4573" y="3047"/>
                <a:ext cx="10" cy="10"/>
              </a:xfrm>
              <a:custGeom>
                <a:rect b="b" l="l" r="r" t="t"/>
                <a:pathLst>
                  <a:path extrusionOk="0" h="24" w="23">
                    <a:moveTo>
                      <a:pt x="0" y="1"/>
                    </a:moveTo>
                    <a:lnTo>
                      <a:pt x="0" y="1"/>
                    </a:lnTo>
                    <a:lnTo>
                      <a:pt x="2" y="0"/>
                    </a:lnTo>
                    <a:lnTo>
                      <a:pt x="5" y="0"/>
                    </a:lnTo>
                    <a:lnTo>
                      <a:pt x="10" y="1"/>
                    </a:lnTo>
                    <a:lnTo>
                      <a:pt x="16" y="7"/>
                    </a:lnTo>
                    <a:lnTo>
                      <a:pt x="19" y="12"/>
                    </a:lnTo>
                    <a:lnTo>
                      <a:pt x="21" y="17"/>
                    </a:lnTo>
                    <a:lnTo>
                      <a:pt x="23" y="21"/>
                    </a:lnTo>
                    <a:lnTo>
                      <a:pt x="19" y="24"/>
                    </a:lnTo>
                    <a:lnTo>
                      <a:pt x="16" y="24"/>
                    </a:lnTo>
                    <a:lnTo>
                      <a:pt x="12" y="24"/>
                    </a:lnTo>
                    <a:lnTo>
                      <a:pt x="10" y="19"/>
                    </a:lnTo>
                    <a:lnTo>
                      <a:pt x="9" y="14"/>
                    </a:lnTo>
                    <a:lnTo>
                      <a:pt x="7" y="12"/>
                    </a:lnTo>
                    <a:lnTo>
                      <a:pt x="5" y="10"/>
                    </a:lnTo>
                    <a:lnTo>
                      <a:pt x="0" y="7"/>
                    </a:lnTo>
                    <a:lnTo>
                      <a:pt x="0" y="1"/>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45" name="Google Shape;1045;p58"/>
              <p:cNvSpPr/>
              <p:nvPr/>
            </p:nvSpPr>
            <p:spPr>
              <a:xfrm>
                <a:off x="2995" y="1379"/>
                <a:ext cx="86" cy="72"/>
              </a:xfrm>
              <a:custGeom>
                <a:rect b="b" l="l" r="r" t="t"/>
                <a:pathLst>
                  <a:path extrusionOk="0" h="185" w="221">
                    <a:moveTo>
                      <a:pt x="218" y="176"/>
                    </a:moveTo>
                    <a:lnTo>
                      <a:pt x="218" y="176"/>
                    </a:lnTo>
                    <a:lnTo>
                      <a:pt x="205" y="182"/>
                    </a:lnTo>
                    <a:lnTo>
                      <a:pt x="197" y="183"/>
                    </a:lnTo>
                    <a:lnTo>
                      <a:pt x="188" y="185"/>
                    </a:lnTo>
                    <a:lnTo>
                      <a:pt x="181" y="185"/>
                    </a:lnTo>
                    <a:lnTo>
                      <a:pt x="164" y="182"/>
                    </a:lnTo>
                    <a:lnTo>
                      <a:pt x="153" y="180"/>
                    </a:lnTo>
                    <a:lnTo>
                      <a:pt x="141" y="180"/>
                    </a:lnTo>
                    <a:lnTo>
                      <a:pt x="125" y="178"/>
                    </a:lnTo>
                    <a:lnTo>
                      <a:pt x="120" y="178"/>
                    </a:lnTo>
                    <a:lnTo>
                      <a:pt x="118" y="176"/>
                    </a:lnTo>
                    <a:lnTo>
                      <a:pt x="115" y="173"/>
                    </a:lnTo>
                    <a:lnTo>
                      <a:pt x="110" y="171"/>
                    </a:lnTo>
                    <a:lnTo>
                      <a:pt x="101" y="169"/>
                    </a:lnTo>
                    <a:lnTo>
                      <a:pt x="87" y="168"/>
                    </a:lnTo>
                    <a:lnTo>
                      <a:pt x="75" y="166"/>
                    </a:lnTo>
                    <a:lnTo>
                      <a:pt x="70" y="166"/>
                    </a:lnTo>
                    <a:lnTo>
                      <a:pt x="70" y="164"/>
                    </a:lnTo>
                    <a:lnTo>
                      <a:pt x="71" y="164"/>
                    </a:lnTo>
                    <a:lnTo>
                      <a:pt x="75" y="161"/>
                    </a:lnTo>
                    <a:lnTo>
                      <a:pt x="78" y="157"/>
                    </a:lnTo>
                    <a:lnTo>
                      <a:pt x="82" y="152"/>
                    </a:lnTo>
                    <a:lnTo>
                      <a:pt x="84" y="148"/>
                    </a:lnTo>
                    <a:lnTo>
                      <a:pt x="82" y="145"/>
                    </a:lnTo>
                    <a:lnTo>
                      <a:pt x="80" y="140"/>
                    </a:lnTo>
                    <a:lnTo>
                      <a:pt x="77" y="136"/>
                    </a:lnTo>
                    <a:lnTo>
                      <a:pt x="71" y="129"/>
                    </a:lnTo>
                    <a:lnTo>
                      <a:pt x="70" y="128"/>
                    </a:lnTo>
                    <a:lnTo>
                      <a:pt x="68" y="128"/>
                    </a:lnTo>
                    <a:lnTo>
                      <a:pt x="68" y="133"/>
                    </a:lnTo>
                    <a:lnTo>
                      <a:pt x="68" y="138"/>
                    </a:lnTo>
                    <a:lnTo>
                      <a:pt x="68" y="145"/>
                    </a:lnTo>
                    <a:lnTo>
                      <a:pt x="64" y="150"/>
                    </a:lnTo>
                    <a:lnTo>
                      <a:pt x="63" y="150"/>
                    </a:lnTo>
                    <a:lnTo>
                      <a:pt x="59" y="152"/>
                    </a:lnTo>
                    <a:lnTo>
                      <a:pt x="54" y="150"/>
                    </a:lnTo>
                    <a:lnTo>
                      <a:pt x="49" y="147"/>
                    </a:lnTo>
                    <a:lnTo>
                      <a:pt x="38" y="140"/>
                    </a:lnTo>
                    <a:lnTo>
                      <a:pt x="37" y="138"/>
                    </a:lnTo>
                    <a:lnTo>
                      <a:pt x="37" y="135"/>
                    </a:lnTo>
                    <a:lnTo>
                      <a:pt x="38" y="131"/>
                    </a:lnTo>
                    <a:lnTo>
                      <a:pt x="42" y="128"/>
                    </a:lnTo>
                    <a:lnTo>
                      <a:pt x="45" y="126"/>
                    </a:lnTo>
                    <a:lnTo>
                      <a:pt x="45" y="124"/>
                    </a:lnTo>
                    <a:lnTo>
                      <a:pt x="31" y="124"/>
                    </a:lnTo>
                    <a:lnTo>
                      <a:pt x="19" y="122"/>
                    </a:lnTo>
                    <a:lnTo>
                      <a:pt x="10" y="121"/>
                    </a:lnTo>
                    <a:lnTo>
                      <a:pt x="5" y="119"/>
                    </a:lnTo>
                    <a:lnTo>
                      <a:pt x="2" y="115"/>
                    </a:lnTo>
                    <a:lnTo>
                      <a:pt x="0" y="110"/>
                    </a:lnTo>
                    <a:lnTo>
                      <a:pt x="2" y="105"/>
                    </a:lnTo>
                    <a:lnTo>
                      <a:pt x="7" y="88"/>
                    </a:lnTo>
                    <a:lnTo>
                      <a:pt x="12" y="81"/>
                    </a:lnTo>
                    <a:lnTo>
                      <a:pt x="16" y="77"/>
                    </a:lnTo>
                    <a:lnTo>
                      <a:pt x="19" y="77"/>
                    </a:lnTo>
                    <a:lnTo>
                      <a:pt x="24" y="79"/>
                    </a:lnTo>
                    <a:lnTo>
                      <a:pt x="28" y="81"/>
                    </a:lnTo>
                    <a:lnTo>
                      <a:pt x="31" y="79"/>
                    </a:lnTo>
                    <a:lnTo>
                      <a:pt x="37" y="77"/>
                    </a:lnTo>
                    <a:lnTo>
                      <a:pt x="42" y="68"/>
                    </a:lnTo>
                    <a:lnTo>
                      <a:pt x="45" y="60"/>
                    </a:lnTo>
                    <a:lnTo>
                      <a:pt x="45" y="53"/>
                    </a:lnTo>
                    <a:lnTo>
                      <a:pt x="44" y="47"/>
                    </a:lnTo>
                    <a:lnTo>
                      <a:pt x="40" y="44"/>
                    </a:lnTo>
                    <a:lnTo>
                      <a:pt x="38" y="41"/>
                    </a:lnTo>
                    <a:lnTo>
                      <a:pt x="40" y="39"/>
                    </a:lnTo>
                    <a:lnTo>
                      <a:pt x="44" y="35"/>
                    </a:lnTo>
                    <a:lnTo>
                      <a:pt x="52" y="30"/>
                    </a:lnTo>
                    <a:lnTo>
                      <a:pt x="61" y="27"/>
                    </a:lnTo>
                    <a:lnTo>
                      <a:pt x="64" y="23"/>
                    </a:lnTo>
                    <a:lnTo>
                      <a:pt x="64" y="20"/>
                    </a:lnTo>
                    <a:lnTo>
                      <a:pt x="64" y="16"/>
                    </a:lnTo>
                    <a:lnTo>
                      <a:pt x="64" y="14"/>
                    </a:lnTo>
                    <a:lnTo>
                      <a:pt x="70" y="13"/>
                    </a:lnTo>
                    <a:lnTo>
                      <a:pt x="78" y="9"/>
                    </a:lnTo>
                    <a:lnTo>
                      <a:pt x="97" y="7"/>
                    </a:lnTo>
                    <a:lnTo>
                      <a:pt x="129" y="2"/>
                    </a:lnTo>
                    <a:lnTo>
                      <a:pt x="141" y="0"/>
                    </a:lnTo>
                    <a:lnTo>
                      <a:pt x="145" y="0"/>
                    </a:lnTo>
                    <a:lnTo>
                      <a:pt x="148" y="0"/>
                    </a:lnTo>
                    <a:lnTo>
                      <a:pt x="165" y="9"/>
                    </a:lnTo>
                    <a:lnTo>
                      <a:pt x="174" y="13"/>
                    </a:lnTo>
                    <a:lnTo>
                      <a:pt x="178" y="16"/>
                    </a:lnTo>
                    <a:lnTo>
                      <a:pt x="178" y="18"/>
                    </a:lnTo>
                    <a:lnTo>
                      <a:pt x="176" y="23"/>
                    </a:lnTo>
                    <a:lnTo>
                      <a:pt x="171" y="28"/>
                    </a:lnTo>
                    <a:lnTo>
                      <a:pt x="162" y="35"/>
                    </a:lnTo>
                    <a:lnTo>
                      <a:pt x="153" y="44"/>
                    </a:lnTo>
                    <a:lnTo>
                      <a:pt x="146" y="54"/>
                    </a:lnTo>
                    <a:lnTo>
                      <a:pt x="143" y="61"/>
                    </a:lnTo>
                    <a:lnTo>
                      <a:pt x="141" y="68"/>
                    </a:lnTo>
                    <a:lnTo>
                      <a:pt x="139" y="82"/>
                    </a:lnTo>
                    <a:lnTo>
                      <a:pt x="141" y="93"/>
                    </a:lnTo>
                    <a:lnTo>
                      <a:pt x="143" y="100"/>
                    </a:lnTo>
                    <a:lnTo>
                      <a:pt x="146" y="107"/>
                    </a:lnTo>
                    <a:lnTo>
                      <a:pt x="155" y="115"/>
                    </a:lnTo>
                    <a:lnTo>
                      <a:pt x="160" y="122"/>
                    </a:lnTo>
                    <a:lnTo>
                      <a:pt x="164" y="131"/>
                    </a:lnTo>
                    <a:lnTo>
                      <a:pt x="171" y="140"/>
                    </a:lnTo>
                    <a:lnTo>
                      <a:pt x="179" y="147"/>
                    </a:lnTo>
                    <a:lnTo>
                      <a:pt x="190" y="154"/>
                    </a:lnTo>
                    <a:lnTo>
                      <a:pt x="202" y="159"/>
                    </a:lnTo>
                    <a:lnTo>
                      <a:pt x="211" y="164"/>
                    </a:lnTo>
                    <a:lnTo>
                      <a:pt x="218" y="168"/>
                    </a:lnTo>
                    <a:lnTo>
                      <a:pt x="219" y="169"/>
                    </a:lnTo>
                    <a:lnTo>
                      <a:pt x="221" y="171"/>
                    </a:lnTo>
                    <a:lnTo>
                      <a:pt x="219" y="173"/>
                    </a:lnTo>
                    <a:lnTo>
                      <a:pt x="218" y="176"/>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46" name="Google Shape;1046;p58"/>
              <p:cNvSpPr/>
              <p:nvPr/>
            </p:nvSpPr>
            <p:spPr>
              <a:xfrm>
                <a:off x="3028" y="1284"/>
                <a:ext cx="209" cy="98"/>
              </a:xfrm>
              <a:custGeom>
                <a:rect b="b" l="l" r="r" t="t"/>
                <a:pathLst>
                  <a:path extrusionOk="0" h="250" w="543">
                    <a:moveTo>
                      <a:pt x="92" y="249"/>
                    </a:moveTo>
                    <a:lnTo>
                      <a:pt x="92" y="249"/>
                    </a:lnTo>
                    <a:lnTo>
                      <a:pt x="77" y="238"/>
                    </a:lnTo>
                    <a:lnTo>
                      <a:pt x="70" y="237"/>
                    </a:lnTo>
                    <a:lnTo>
                      <a:pt x="65" y="235"/>
                    </a:lnTo>
                    <a:lnTo>
                      <a:pt x="58" y="235"/>
                    </a:lnTo>
                    <a:lnTo>
                      <a:pt x="51" y="235"/>
                    </a:lnTo>
                    <a:lnTo>
                      <a:pt x="31" y="240"/>
                    </a:lnTo>
                    <a:lnTo>
                      <a:pt x="23" y="242"/>
                    </a:lnTo>
                    <a:lnTo>
                      <a:pt x="19" y="240"/>
                    </a:lnTo>
                    <a:lnTo>
                      <a:pt x="19" y="238"/>
                    </a:lnTo>
                    <a:lnTo>
                      <a:pt x="23" y="235"/>
                    </a:lnTo>
                    <a:lnTo>
                      <a:pt x="24" y="231"/>
                    </a:lnTo>
                    <a:lnTo>
                      <a:pt x="26" y="230"/>
                    </a:lnTo>
                    <a:lnTo>
                      <a:pt x="24" y="226"/>
                    </a:lnTo>
                    <a:lnTo>
                      <a:pt x="17" y="226"/>
                    </a:lnTo>
                    <a:lnTo>
                      <a:pt x="9" y="226"/>
                    </a:lnTo>
                    <a:lnTo>
                      <a:pt x="2" y="224"/>
                    </a:lnTo>
                    <a:lnTo>
                      <a:pt x="0" y="223"/>
                    </a:lnTo>
                    <a:lnTo>
                      <a:pt x="0" y="219"/>
                    </a:lnTo>
                    <a:lnTo>
                      <a:pt x="4" y="216"/>
                    </a:lnTo>
                    <a:lnTo>
                      <a:pt x="11" y="210"/>
                    </a:lnTo>
                    <a:lnTo>
                      <a:pt x="30" y="200"/>
                    </a:lnTo>
                    <a:lnTo>
                      <a:pt x="40" y="195"/>
                    </a:lnTo>
                    <a:lnTo>
                      <a:pt x="49" y="188"/>
                    </a:lnTo>
                    <a:lnTo>
                      <a:pt x="54" y="181"/>
                    </a:lnTo>
                    <a:lnTo>
                      <a:pt x="58" y="174"/>
                    </a:lnTo>
                    <a:lnTo>
                      <a:pt x="61" y="167"/>
                    </a:lnTo>
                    <a:lnTo>
                      <a:pt x="65" y="162"/>
                    </a:lnTo>
                    <a:lnTo>
                      <a:pt x="70" y="158"/>
                    </a:lnTo>
                    <a:lnTo>
                      <a:pt x="77" y="156"/>
                    </a:lnTo>
                    <a:lnTo>
                      <a:pt x="84" y="156"/>
                    </a:lnTo>
                    <a:lnTo>
                      <a:pt x="87" y="155"/>
                    </a:lnTo>
                    <a:lnTo>
                      <a:pt x="85" y="153"/>
                    </a:lnTo>
                    <a:lnTo>
                      <a:pt x="84" y="151"/>
                    </a:lnTo>
                    <a:lnTo>
                      <a:pt x="80" y="149"/>
                    </a:lnTo>
                    <a:lnTo>
                      <a:pt x="78" y="146"/>
                    </a:lnTo>
                    <a:lnTo>
                      <a:pt x="80" y="144"/>
                    </a:lnTo>
                    <a:lnTo>
                      <a:pt x="84" y="142"/>
                    </a:lnTo>
                    <a:lnTo>
                      <a:pt x="87" y="139"/>
                    </a:lnTo>
                    <a:lnTo>
                      <a:pt x="89" y="137"/>
                    </a:lnTo>
                    <a:lnTo>
                      <a:pt x="82" y="134"/>
                    </a:lnTo>
                    <a:lnTo>
                      <a:pt x="80" y="130"/>
                    </a:lnTo>
                    <a:lnTo>
                      <a:pt x="77" y="129"/>
                    </a:lnTo>
                    <a:lnTo>
                      <a:pt x="78" y="125"/>
                    </a:lnTo>
                    <a:lnTo>
                      <a:pt x="82" y="122"/>
                    </a:lnTo>
                    <a:lnTo>
                      <a:pt x="87" y="118"/>
                    </a:lnTo>
                    <a:lnTo>
                      <a:pt x="92" y="118"/>
                    </a:lnTo>
                    <a:lnTo>
                      <a:pt x="94" y="120"/>
                    </a:lnTo>
                    <a:lnTo>
                      <a:pt x="96" y="122"/>
                    </a:lnTo>
                    <a:lnTo>
                      <a:pt x="98" y="123"/>
                    </a:lnTo>
                    <a:lnTo>
                      <a:pt x="99" y="123"/>
                    </a:lnTo>
                    <a:lnTo>
                      <a:pt x="105" y="122"/>
                    </a:lnTo>
                    <a:lnTo>
                      <a:pt x="110" y="118"/>
                    </a:lnTo>
                    <a:lnTo>
                      <a:pt x="117" y="113"/>
                    </a:lnTo>
                    <a:lnTo>
                      <a:pt x="122" y="111"/>
                    </a:lnTo>
                    <a:lnTo>
                      <a:pt x="125" y="111"/>
                    </a:lnTo>
                    <a:lnTo>
                      <a:pt x="127" y="113"/>
                    </a:lnTo>
                    <a:lnTo>
                      <a:pt x="131" y="115"/>
                    </a:lnTo>
                    <a:lnTo>
                      <a:pt x="132" y="115"/>
                    </a:lnTo>
                    <a:lnTo>
                      <a:pt x="138" y="113"/>
                    </a:lnTo>
                    <a:lnTo>
                      <a:pt x="143" y="106"/>
                    </a:lnTo>
                    <a:lnTo>
                      <a:pt x="152" y="97"/>
                    </a:lnTo>
                    <a:lnTo>
                      <a:pt x="164" y="89"/>
                    </a:lnTo>
                    <a:lnTo>
                      <a:pt x="178" y="80"/>
                    </a:lnTo>
                    <a:lnTo>
                      <a:pt x="193" y="73"/>
                    </a:lnTo>
                    <a:lnTo>
                      <a:pt x="209" y="68"/>
                    </a:lnTo>
                    <a:lnTo>
                      <a:pt x="223" y="64"/>
                    </a:lnTo>
                    <a:lnTo>
                      <a:pt x="237" y="61"/>
                    </a:lnTo>
                    <a:lnTo>
                      <a:pt x="247" y="61"/>
                    </a:lnTo>
                    <a:lnTo>
                      <a:pt x="254" y="61"/>
                    </a:lnTo>
                    <a:lnTo>
                      <a:pt x="256" y="61"/>
                    </a:lnTo>
                    <a:lnTo>
                      <a:pt x="256" y="59"/>
                    </a:lnTo>
                    <a:lnTo>
                      <a:pt x="254" y="55"/>
                    </a:lnTo>
                    <a:lnTo>
                      <a:pt x="254" y="54"/>
                    </a:lnTo>
                    <a:lnTo>
                      <a:pt x="256" y="50"/>
                    </a:lnTo>
                    <a:lnTo>
                      <a:pt x="263" y="47"/>
                    </a:lnTo>
                    <a:lnTo>
                      <a:pt x="277" y="45"/>
                    </a:lnTo>
                    <a:lnTo>
                      <a:pt x="291" y="45"/>
                    </a:lnTo>
                    <a:lnTo>
                      <a:pt x="298" y="47"/>
                    </a:lnTo>
                    <a:lnTo>
                      <a:pt x="303" y="48"/>
                    </a:lnTo>
                    <a:lnTo>
                      <a:pt x="307" y="52"/>
                    </a:lnTo>
                    <a:lnTo>
                      <a:pt x="310" y="54"/>
                    </a:lnTo>
                    <a:lnTo>
                      <a:pt x="315" y="54"/>
                    </a:lnTo>
                    <a:lnTo>
                      <a:pt x="324" y="52"/>
                    </a:lnTo>
                    <a:lnTo>
                      <a:pt x="340" y="47"/>
                    </a:lnTo>
                    <a:lnTo>
                      <a:pt x="364" y="40"/>
                    </a:lnTo>
                    <a:lnTo>
                      <a:pt x="374" y="38"/>
                    </a:lnTo>
                    <a:lnTo>
                      <a:pt x="383" y="38"/>
                    </a:lnTo>
                    <a:lnTo>
                      <a:pt x="404" y="31"/>
                    </a:lnTo>
                    <a:lnTo>
                      <a:pt x="416" y="28"/>
                    </a:lnTo>
                    <a:lnTo>
                      <a:pt x="423" y="24"/>
                    </a:lnTo>
                    <a:lnTo>
                      <a:pt x="425" y="21"/>
                    </a:lnTo>
                    <a:lnTo>
                      <a:pt x="427" y="19"/>
                    </a:lnTo>
                    <a:lnTo>
                      <a:pt x="430" y="15"/>
                    </a:lnTo>
                    <a:lnTo>
                      <a:pt x="435" y="14"/>
                    </a:lnTo>
                    <a:lnTo>
                      <a:pt x="460" y="5"/>
                    </a:lnTo>
                    <a:lnTo>
                      <a:pt x="481" y="0"/>
                    </a:lnTo>
                    <a:lnTo>
                      <a:pt x="500" y="0"/>
                    </a:lnTo>
                    <a:lnTo>
                      <a:pt x="517" y="3"/>
                    </a:lnTo>
                    <a:lnTo>
                      <a:pt x="531" y="7"/>
                    </a:lnTo>
                    <a:lnTo>
                      <a:pt x="536" y="10"/>
                    </a:lnTo>
                    <a:lnTo>
                      <a:pt x="540" y="14"/>
                    </a:lnTo>
                    <a:lnTo>
                      <a:pt x="542" y="19"/>
                    </a:lnTo>
                    <a:lnTo>
                      <a:pt x="543" y="22"/>
                    </a:lnTo>
                    <a:lnTo>
                      <a:pt x="542" y="28"/>
                    </a:lnTo>
                    <a:lnTo>
                      <a:pt x="538" y="31"/>
                    </a:lnTo>
                    <a:lnTo>
                      <a:pt x="531" y="36"/>
                    </a:lnTo>
                    <a:lnTo>
                      <a:pt x="524" y="42"/>
                    </a:lnTo>
                    <a:lnTo>
                      <a:pt x="502" y="50"/>
                    </a:lnTo>
                    <a:lnTo>
                      <a:pt x="475" y="59"/>
                    </a:lnTo>
                    <a:lnTo>
                      <a:pt x="413" y="75"/>
                    </a:lnTo>
                    <a:lnTo>
                      <a:pt x="347" y="92"/>
                    </a:lnTo>
                    <a:lnTo>
                      <a:pt x="317" y="101"/>
                    </a:lnTo>
                    <a:lnTo>
                      <a:pt x="289" y="111"/>
                    </a:lnTo>
                    <a:lnTo>
                      <a:pt x="270" y="120"/>
                    </a:lnTo>
                    <a:lnTo>
                      <a:pt x="258" y="127"/>
                    </a:lnTo>
                    <a:lnTo>
                      <a:pt x="251" y="132"/>
                    </a:lnTo>
                    <a:lnTo>
                      <a:pt x="247" y="137"/>
                    </a:lnTo>
                    <a:lnTo>
                      <a:pt x="246" y="141"/>
                    </a:lnTo>
                    <a:lnTo>
                      <a:pt x="242" y="144"/>
                    </a:lnTo>
                    <a:lnTo>
                      <a:pt x="237" y="149"/>
                    </a:lnTo>
                    <a:lnTo>
                      <a:pt x="225" y="155"/>
                    </a:lnTo>
                    <a:lnTo>
                      <a:pt x="200" y="163"/>
                    </a:lnTo>
                    <a:lnTo>
                      <a:pt x="186" y="169"/>
                    </a:lnTo>
                    <a:lnTo>
                      <a:pt x="185" y="170"/>
                    </a:lnTo>
                    <a:lnTo>
                      <a:pt x="181" y="174"/>
                    </a:lnTo>
                    <a:lnTo>
                      <a:pt x="179" y="183"/>
                    </a:lnTo>
                    <a:lnTo>
                      <a:pt x="178" y="186"/>
                    </a:lnTo>
                    <a:lnTo>
                      <a:pt x="176" y="190"/>
                    </a:lnTo>
                    <a:lnTo>
                      <a:pt x="167" y="193"/>
                    </a:lnTo>
                    <a:lnTo>
                      <a:pt x="162" y="195"/>
                    </a:lnTo>
                    <a:lnTo>
                      <a:pt x="159" y="198"/>
                    </a:lnTo>
                    <a:lnTo>
                      <a:pt x="155" y="203"/>
                    </a:lnTo>
                    <a:lnTo>
                      <a:pt x="152" y="212"/>
                    </a:lnTo>
                    <a:lnTo>
                      <a:pt x="150" y="219"/>
                    </a:lnTo>
                    <a:lnTo>
                      <a:pt x="145" y="224"/>
                    </a:lnTo>
                    <a:lnTo>
                      <a:pt x="141" y="228"/>
                    </a:lnTo>
                    <a:lnTo>
                      <a:pt x="138" y="228"/>
                    </a:lnTo>
                    <a:lnTo>
                      <a:pt x="131" y="230"/>
                    </a:lnTo>
                    <a:lnTo>
                      <a:pt x="127" y="233"/>
                    </a:lnTo>
                    <a:lnTo>
                      <a:pt x="125" y="237"/>
                    </a:lnTo>
                    <a:lnTo>
                      <a:pt x="124" y="242"/>
                    </a:lnTo>
                    <a:lnTo>
                      <a:pt x="120" y="247"/>
                    </a:lnTo>
                    <a:lnTo>
                      <a:pt x="117" y="249"/>
                    </a:lnTo>
                    <a:lnTo>
                      <a:pt x="112" y="250"/>
                    </a:lnTo>
                    <a:lnTo>
                      <a:pt x="101" y="250"/>
                    </a:lnTo>
                    <a:lnTo>
                      <a:pt x="92" y="249"/>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47" name="Google Shape;1047;p58"/>
              <p:cNvSpPr/>
              <p:nvPr/>
            </p:nvSpPr>
            <p:spPr>
              <a:xfrm>
                <a:off x="4226" y="1814"/>
                <a:ext cx="42" cy="170"/>
              </a:xfrm>
              <a:custGeom>
                <a:rect b="b" l="l" r="r" t="t"/>
                <a:pathLst>
                  <a:path extrusionOk="0" h="440" w="108">
                    <a:moveTo>
                      <a:pt x="5" y="63"/>
                    </a:moveTo>
                    <a:lnTo>
                      <a:pt x="5" y="63"/>
                    </a:lnTo>
                    <a:lnTo>
                      <a:pt x="5" y="56"/>
                    </a:lnTo>
                    <a:lnTo>
                      <a:pt x="7" y="52"/>
                    </a:lnTo>
                    <a:lnTo>
                      <a:pt x="10" y="52"/>
                    </a:lnTo>
                    <a:lnTo>
                      <a:pt x="16" y="49"/>
                    </a:lnTo>
                    <a:lnTo>
                      <a:pt x="19" y="49"/>
                    </a:lnTo>
                    <a:lnTo>
                      <a:pt x="21" y="49"/>
                    </a:lnTo>
                    <a:lnTo>
                      <a:pt x="21" y="54"/>
                    </a:lnTo>
                    <a:lnTo>
                      <a:pt x="23" y="56"/>
                    </a:lnTo>
                    <a:lnTo>
                      <a:pt x="24" y="56"/>
                    </a:lnTo>
                    <a:lnTo>
                      <a:pt x="26" y="56"/>
                    </a:lnTo>
                    <a:lnTo>
                      <a:pt x="30" y="54"/>
                    </a:lnTo>
                    <a:lnTo>
                      <a:pt x="33" y="49"/>
                    </a:lnTo>
                    <a:lnTo>
                      <a:pt x="33" y="47"/>
                    </a:lnTo>
                    <a:lnTo>
                      <a:pt x="30" y="45"/>
                    </a:lnTo>
                    <a:lnTo>
                      <a:pt x="28" y="44"/>
                    </a:lnTo>
                    <a:lnTo>
                      <a:pt x="30" y="42"/>
                    </a:lnTo>
                    <a:lnTo>
                      <a:pt x="30" y="38"/>
                    </a:lnTo>
                    <a:lnTo>
                      <a:pt x="31" y="38"/>
                    </a:lnTo>
                    <a:lnTo>
                      <a:pt x="35" y="38"/>
                    </a:lnTo>
                    <a:lnTo>
                      <a:pt x="37" y="31"/>
                    </a:lnTo>
                    <a:lnTo>
                      <a:pt x="37" y="26"/>
                    </a:lnTo>
                    <a:lnTo>
                      <a:pt x="33" y="23"/>
                    </a:lnTo>
                    <a:lnTo>
                      <a:pt x="28" y="16"/>
                    </a:lnTo>
                    <a:lnTo>
                      <a:pt x="23" y="10"/>
                    </a:lnTo>
                    <a:lnTo>
                      <a:pt x="24" y="9"/>
                    </a:lnTo>
                    <a:lnTo>
                      <a:pt x="26" y="7"/>
                    </a:lnTo>
                    <a:lnTo>
                      <a:pt x="31" y="7"/>
                    </a:lnTo>
                    <a:lnTo>
                      <a:pt x="33" y="5"/>
                    </a:lnTo>
                    <a:lnTo>
                      <a:pt x="37" y="2"/>
                    </a:lnTo>
                    <a:lnTo>
                      <a:pt x="38" y="0"/>
                    </a:lnTo>
                    <a:lnTo>
                      <a:pt x="40" y="3"/>
                    </a:lnTo>
                    <a:lnTo>
                      <a:pt x="44" y="9"/>
                    </a:lnTo>
                    <a:lnTo>
                      <a:pt x="47" y="14"/>
                    </a:lnTo>
                    <a:lnTo>
                      <a:pt x="49" y="17"/>
                    </a:lnTo>
                    <a:lnTo>
                      <a:pt x="45" y="24"/>
                    </a:lnTo>
                    <a:lnTo>
                      <a:pt x="44" y="28"/>
                    </a:lnTo>
                    <a:lnTo>
                      <a:pt x="45" y="31"/>
                    </a:lnTo>
                    <a:lnTo>
                      <a:pt x="47" y="37"/>
                    </a:lnTo>
                    <a:lnTo>
                      <a:pt x="49" y="44"/>
                    </a:lnTo>
                    <a:lnTo>
                      <a:pt x="49" y="47"/>
                    </a:lnTo>
                    <a:lnTo>
                      <a:pt x="50" y="47"/>
                    </a:lnTo>
                    <a:lnTo>
                      <a:pt x="52" y="49"/>
                    </a:lnTo>
                    <a:lnTo>
                      <a:pt x="52" y="50"/>
                    </a:lnTo>
                    <a:lnTo>
                      <a:pt x="52" y="54"/>
                    </a:lnTo>
                    <a:lnTo>
                      <a:pt x="52" y="56"/>
                    </a:lnTo>
                    <a:lnTo>
                      <a:pt x="54" y="59"/>
                    </a:lnTo>
                    <a:lnTo>
                      <a:pt x="57" y="73"/>
                    </a:lnTo>
                    <a:lnTo>
                      <a:pt x="59" y="85"/>
                    </a:lnTo>
                    <a:lnTo>
                      <a:pt x="59" y="96"/>
                    </a:lnTo>
                    <a:lnTo>
                      <a:pt x="59" y="103"/>
                    </a:lnTo>
                    <a:lnTo>
                      <a:pt x="56" y="108"/>
                    </a:lnTo>
                    <a:lnTo>
                      <a:pt x="52" y="118"/>
                    </a:lnTo>
                    <a:lnTo>
                      <a:pt x="52" y="124"/>
                    </a:lnTo>
                    <a:lnTo>
                      <a:pt x="52" y="131"/>
                    </a:lnTo>
                    <a:lnTo>
                      <a:pt x="56" y="136"/>
                    </a:lnTo>
                    <a:lnTo>
                      <a:pt x="57" y="136"/>
                    </a:lnTo>
                    <a:lnTo>
                      <a:pt x="57" y="134"/>
                    </a:lnTo>
                    <a:lnTo>
                      <a:pt x="57" y="136"/>
                    </a:lnTo>
                    <a:lnTo>
                      <a:pt x="57" y="143"/>
                    </a:lnTo>
                    <a:lnTo>
                      <a:pt x="56" y="151"/>
                    </a:lnTo>
                    <a:lnTo>
                      <a:pt x="57" y="151"/>
                    </a:lnTo>
                    <a:lnTo>
                      <a:pt x="57" y="150"/>
                    </a:lnTo>
                    <a:lnTo>
                      <a:pt x="61" y="148"/>
                    </a:lnTo>
                    <a:lnTo>
                      <a:pt x="61" y="150"/>
                    </a:lnTo>
                    <a:lnTo>
                      <a:pt x="63" y="151"/>
                    </a:lnTo>
                    <a:lnTo>
                      <a:pt x="64" y="160"/>
                    </a:lnTo>
                    <a:lnTo>
                      <a:pt x="66" y="171"/>
                    </a:lnTo>
                    <a:lnTo>
                      <a:pt x="70" y="181"/>
                    </a:lnTo>
                    <a:lnTo>
                      <a:pt x="71" y="195"/>
                    </a:lnTo>
                    <a:lnTo>
                      <a:pt x="71" y="202"/>
                    </a:lnTo>
                    <a:lnTo>
                      <a:pt x="75" y="211"/>
                    </a:lnTo>
                    <a:lnTo>
                      <a:pt x="80" y="226"/>
                    </a:lnTo>
                    <a:lnTo>
                      <a:pt x="85" y="244"/>
                    </a:lnTo>
                    <a:lnTo>
                      <a:pt x="91" y="258"/>
                    </a:lnTo>
                    <a:lnTo>
                      <a:pt x="91" y="265"/>
                    </a:lnTo>
                    <a:lnTo>
                      <a:pt x="92" y="270"/>
                    </a:lnTo>
                    <a:lnTo>
                      <a:pt x="99" y="280"/>
                    </a:lnTo>
                    <a:lnTo>
                      <a:pt x="104" y="287"/>
                    </a:lnTo>
                    <a:lnTo>
                      <a:pt x="108" y="296"/>
                    </a:lnTo>
                    <a:lnTo>
                      <a:pt x="108" y="299"/>
                    </a:lnTo>
                    <a:lnTo>
                      <a:pt x="106" y="296"/>
                    </a:lnTo>
                    <a:lnTo>
                      <a:pt x="94" y="280"/>
                    </a:lnTo>
                    <a:lnTo>
                      <a:pt x="85" y="272"/>
                    </a:lnTo>
                    <a:lnTo>
                      <a:pt x="75" y="268"/>
                    </a:lnTo>
                    <a:lnTo>
                      <a:pt x="66" y="268"/>
                    </a:lnTo>
                    <a:lnTo>
                      <a:pt x="57" y="270"/>
                    </a:lnTo>
                    <a:lnTo>
                      <a:pt x="52" y="272"/>
                    </a:lnTo>
                    <a:lnTo>
                      <a:pt x="50" y="273"/>
                    </a:lnTo>
                    <a:lnTo>
                      <a:pt x="49" y="277"/>
                    </a:lnTo>
                    <a:lnTo>
                      <a:pt x="47" y="280"/>
                    </a:lnTo>
                    <a:lnTo>
                      <a:pt x="47" y="287"/>
                    </a:lnTo>
                    <a:lnTo>
                      <a:pt x="47" y="292"/>
                    </a:lnTo>
                    <a:lnTo>
                      <a:pt x="44" y="296"/>
                    </a:lnTo>
                    <a:lnTo>
                      <a:pt x="38" y="310"/>
                    </a:lnTo>
                    <a:lnTo>
                      <a:pt x="33" y="329"/>
                    </a:lnTo>
                    <a:lnTo>
                      <a:pt x="31" y="340"/>
                    </a:lnTo>
                    <a:lnTo>
                      <a:pt x="31" y="348"/>
                    </a:lnTo>
                    <a:lnTo>
                      <a:pt x="35" y="357"/>
                    </a:lnTo>
                    <a:lnTo>
                      <a:pt x="38" y="362"/>
                    </a:lnTo>
                    <a:lnTo>
                      <a:pt x="42" y="367"/>
                    </a:lnTo>
                    <a:lnTo>
                      <a:pt x="45" y="371"/>
                    </a:lnTo>
                    <a:lnTo>
                      <a:pt x="49" y="381"/>
                    </a:lnTo>
                    <a:lnTo>
                      <a:pt x="52" y="388"/>
                    </a:lnTo>
                    <a:lnTo>
                      <a:pt x="54" y="392"/>
                    </a:lnTo>
                    <a:lnTo>
                      <a:pt x="57" y="393"/>
                    </a:lnTo>
                    <a:lnTo>
                      <a:pt x="63" y="395"/>
                    </a:lnTo>
                    <a:lnTo>
                      <a:pt x="64" y="393"/>
                    </a:lnTo>
                    <a:lnTo>
                      <a:pt x="66" y="395"/>
                    </a:lnTo>
                    <a:lnTo>
                      <a:pt x="66" y="402"/>
                    </a:lnTo>
                    <a:lnTo>
                      <a:pt x="66" y="411"/>
                    </a:lnTo>
                    <a:lnTo>
                      <a:pt x="68" y="414"/>
                    </a:lnTo>
                    <a:lnTo>
                      <a:pt x="68" y="420"/>
                    </a:lnTo>
                    <a:lnTo>
                      <a:pt x="64" y="428"/>
                    </a:lnTo>
                    <a:lnTo>
                      <a:pt x="63" y="430"/>
                    </a:lnTo>
                    <a:lnTo>
                      <a:pt x="63" y="428"/>
                    </a:lnTo>
                    <a:lnTo>
                      <a:pt x="61" y="421"/>
                    </a:lnTo>
                    <a:lnTo>
                      <a:pt x="59" y="413"/>
                    </a:lnTo>
                    <a:lnTo>
                      <a:pt x="57" y="409"/>
                    </a:lnTo>
                    <a:lnTo>
                      <a:pt x="54" y="406"/>
                    </a:lnTo>
                    <a:lnTo>
                      <a:pt x="50" y="406"/>
                    </a:lnTo>
                    <a:lnTo>
                      <a:pt x="45" y="406"/>
                    </a:lnTo>
                    <a:lnTo>
                      <a:pt x="42" y="406"/>
                    </a:lnTo>
                    <a:lnTo>
                      <a:pt x="38" y="402"/>
                    </a:lnTo>
                    <a:lnTo>
                      <a:pt x="35" y="399"/>
                    </a:lnTo>
                    <a:lnTo>
                      <a:pt x="33" y="400"/>
                    </a:lnTo>
                    <a:lnTo>
                      <a:pt x="31" y="402"/>
                    </a:lnTo>
                    <a:lnTo>
                      <a:pt x="26" y="409"/>
                    </a:lnTo>
                    <a:lnTo>
                      <a:pt x="23" y="420"/>
                    </a:lnTo>
                    <a:lnTo>
                      <a:pt x="19" y="432"/>
                    </a:lnTo>
                    <a:lnTo>
                      <a:pt x="16" y="439"/>
                    </a:lnTo>
                    <a:lnTo>
                      <a:pt x="14" y="440"/>
                    </a:lnTo>
                    <a:lnTo>
                      <a:pt x="12" y="440"/>
                    </a:lnTo>
                    <a:lnTo>
                      <a:pt x="9" y="432"/>
                    </a:lnTo>
                    <a:lnTo>
                      <a:pt x="7" y="420"/>
                    </a:lnTo>
                    <a:lnTo>
                      <a:pt x="5" y="411"/>
                    </a:lnTo>
                    <a:lnTo>
                      <a:pt x="7" y="402"/>
                    </a:lnTo>
                    <a:lnTo>
                      <a:pt x="12" y="393"/>
                    </a:lnTo>
                    <a:lnTo>
                      <a:pt x="14" y="388"/>
                    </a:lnTo>
                    <a:lnTo>
                      <a:pt x="14" y="383"/>
                    </a:lnTo>
                    <a:lnTo>
                      <a:pt x="12" y="373"/>
                    </a:lnTo>
                    <a:lnTo>
                      <a:pt x="10" y="360"/>
                    </a:lnTo>
                    <a:lnTo>
                      <a:pt x="10" y="353"/>
                    </a:lnTo>
                    <a:lnTo>
                      <a:pt x="12" y="345"/>
                    </a:lnTo>
                    <a:lnTo>
                      <a:pt x="17" y="334"/>
                    </a:lnTo>
                    <a:lnTo>
                      <a:pt x="17" y="324"/>
                    </a:lnTo>
                    <a:lnTo>
                      <a:pt x="16" y="317"/>
                    </a:lnTo>
                    <a:lnTo>
                      <a:pt x="14" y="312"/>
                    </a:lnTo>
                    <a:lnTo>
                      <a:pt x="9" y="303"/>
                    </a:lnTo>
                    <a:lnTo>
                      <a:pt x="7" y="299"/>
                    </a:lnTo>
                    <a:lnTo>
                      <a:pt x="9" y="294"/>
                    </a:lnTo>
                    <a:lnTo>
                      <a:pt x="10" y="289"/>
                    </a:lnTo>
                    <a:lnTo>
                      <a:pt x="14" y="280"/>
                    </a:lnTo>
                    <a:lnTo>
                      <a:pt x="17" y="256"/>
                    </a:lnTo>
                    <a:lnTo>
                      <a:pt x="17" y="230"/>
                    </a:lnTo>
                    <a:lnTo>
                      <a:pt x="17" y="219"/>
                    </a:lnTo>
                    <a:lnTo>
                      <a:pt x="16" y="209"/>
                    </a:lnTo>
                    <a:lnTo>
                      <a:pt x="14" y="202"/>
                    </a:lnTo>
                    <a:lnTo>
                      <a:pt x="14" y="197"/>
                    </a:lnTo>
                    <a:lnTo>
                      <a:pt x="19" y="186"/>
                    </a:lnTo>
                    <a:lnTo>
                      <a:pt x="21" y="176"/>
                    </a:lnTo>
                    <a:lnTo>
                      <a:pt x="21" y="171"/>
                    </a:lnTo>
                    <a:lnTo>
                      <a:pt x="19" y="164"/>
                    </a:lnTo>
                    <a:lnTo>
                      <a:pt x="12" y="153"/>
                    </a:lnTo>
                    <a:lnTo>
                      <a:pt x="7" y="148"/>
                    </a:lnTo>
                    <a:lnTo>
                      <a:pt x="3" y="145"/>
                    </a:lnTo>
                    <a:lnTo>
                      <a:pt x="3" y="143"/>
                    </a:lnTo>
                    <a:lnTo>
                      <a:pt x="5" y="141"/>
                    </a:lnTo>
                    <a:lnTo>
                      <a:pt x="2" y="139"/>
                    </a:lnTo>
                    <a:lnTo>
                      <a:pt x="0" y="136"/>
                    </a:lnTo>
                    <a:lnTo>
                      <a:pt x="0" y="131"/>
                    </a:lnTo>
                    <a:lnTo>
                      <a:pt x="0" y="127"/>
                    </a:lnTo>
                    <a:lnTo>
                      <a:pt x="2" y="118"/>
                    </a:lnTo>
                    <a:lnTo>
                      <a:pt x="0" y="113"/>
                    </a:lnTo>
                    <a:lnTo>
                      <a:pt x="0" y="110"/>
                    </a:lnTo>
                    <a:lnTo>
                      <a:pt x="3" y="103"/>
                    </a:lnTo>
                    <a:lnTo>
                      <a:pt x="7" y="92"/>
                    </a:lnTo>
                    <a:lnTo>
                      <a:pt x="9" y="82"/>
                    </a:lnTo>
                    <a:lnTo>
                      <a:pt x="9" y="71"/>
                    </a:lnTo>
                    <a:lnTo>
                      <a:pt x="5" y="63"/>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48" name="Google Shape;1048;p58"/>
              <p:cNvSpPr/>
              <p:nvPr/>
            </p:nvSpPr>
            <p:spPr>
              <a:xfrm>
                <a:off x="4288" y="1321"/>
                <a:ext cx="65" cy="21"/>
              </a:xfrm>
              <a:custGeom>
                <a:rect b="b" l="l" r="r" t="t"/>
                <a:pathLst>
                  <a:path extrusionOk="0" h="55" w="168">
                    <a:moveTo>
                      <a:pt x="54" y="50"/>
                    </a:moveTo>
                    <a:lnTo>
                      <a:pt x="54" y="50"/>
                    </a:lnTo>
                    <a:lnTo>
                      <a:pt x="30" y="43"/>
                    </a:lnTo>
                    <a:lnTo>
                      <a:pt x="14" y="36"/>
                    </a:lnTo>
                    <a:lnTo>
                      <a:pt x="4" y="31"/>
                    </a:lnTo>
                    <a:lnTo>
                      <a:pt x="0" y="24"/>
                    </a:lnTo>
                    <a:lnTo>
                      <a:pt x="0" y="19"/>
                    </a:lnTo>
                    <a:lnTo>
                      <a:pt x="2" y="14"/>
                    </a:lnTo>
                    <a:lnTo>
                      <a:pt x="9" y="3"/>
                    </a:lnTo>
                    <a:lnTo>
                      <a:pt x="11" y="0"/>
                    </a:lnTo>
                    <a:lnTo>
                      <a:pt x="13" y="0"/>
                    </a:lnTo>
                    <a:lnTo>
                      <a:pt x="16" y="5"/>
                    </a:lnTo>
                    <a:lnTo>
                      <a:pt x="20" y="8"/>
                    </a:lnTo>
                    <a:lnTo>
                      <a:pt x="28" y="10"/>
                    </a:lnTo>
                    <a:lnTo>
                      <a:pt x="40" y="12"/>
                    </a:lnTo>
                    <a:lnTo>
                      <a:pt x="56" y="10"/>
                    </a:lnTo>
                    <a:lnTo>
                      <a:pt x="74" y="10"/>
                    </a:lnTo>
                    <a:lnTo>
                      <a:pt x="82" y="12"/>
                    </a:lnTo>
                    <a:lnTo>
                      <a:pt x="88" y="15"/>
                    </a:lnTo>
                    <a:lnTo>
                      <a:pt x="89" y="19"/>
                    </a:lnTo>
                    <a:lnTo>
                      <a:pt x="89" y="22"/>
                    </a:lnTo>
                    <a:lnTo>
                      <a:pt x="91" y="24"/>
                    </a:lnTo>
                    <a:lnTo>
                      <a:pt x="96" y="24"/>
                    </a:lnTo>
                    <a:lnTo>
                      <a:pt x="107" y="21"/>
                    </a:lnTo>
                    <a:lnTo>
                      <a:pt x="117" y="17"/>
                    </a:lnTo>
                    <a:lnTo>
                      <a:pt x="126" y="17"/>
                    </a:lnTo>
                    <a:lnTo>
                      <a:pt x="131" y="19"/>
                    </a:lnTo>
                    <a:lnTo>
                      <a:pt x="136" y="22"/>
                    </a:lnTo>
                    <a:lnTo>
                      <a:pt x="145" y="28"/>
                    </a:lnTo>
                    <a:lnTo>
                      <a:pt x="148" y="29"/>
                    </a:lnTo>
                    <a:lnTo>
                      <a:pt x="155" y="31"/>
                    </a:lnTo>
                    <a:lnTo>
                      <a:pt x="162" y="31"/>
                    </a:lnTo>
                    <a:lnTo>
                      <a:pt x="166" y="33"/>
                    </a:lnTo>
                    <a:lnTo>
                      <a:pt x="168" y="36"/>
                    </a:lnTo>
                    <a:lnTo>
                      <a:pt x="166" y="40"/>
                    </a:lnTo>
                    <a:lnTo>
                      <a:pt x="161" y="45"/>
                    </a:lnTo>
                    <a:lnTo>
                      <a:pt x="155" y="48"/>
                    </a:lnTo>
                    <a:lnTo>
                      <a:pt x="145" y="52"/>
                    </a:lnTo>
                    <a:lnTo>
                      <a:pt x="135" y="54"/>
                    </a:lnTo>
                    <a:lnTo>
                      <a:pt x="94" y="55"/>
                    </a:lnTo>
                    <a:lnTo>
                      <a:pt x="77" y="54"/>
                    </a:lnTo>
                    <a:lnTo>
                      <a:pt x="54" y="50"/>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49" name="Google Shape;1049;p58"/>
              <p:cNvSpPr/>
              <p:nvPr/>
            </p:nvSpPr>
            <p:spPr>
              <a:xfrm>
                <a:off x="4163" y="1304"/>
                <a:ext cx="113" cy="42"/>
              </a:xfrm>
              <a:custGeom>
                <a:rect b="b" l="l" r="r" t="t"/>
                <a:pathLst>
                  <a:path extrusionOk="0" h="106" w="291">
                    <a:moveTo>
                      <a:pt x="266" y="73"/>
                    </a:moveTo>
                    <a:lnTo>
                      <a:pt x="266" y="73"/>
                    </a:lnTo>
                    <a:lnTo>
                      <a:pt x="237" y="84"/>
                    </a:lnTo>
                    <a:lnTo>
                      <a:pt x="212" y="90"/>
                    </a:lnTo>
                    <a:lnTo>
                      <a:pt x="202" y="92"/>
                    </a:lnTo>
                    <a:lnTo>
                      <a:pt x="192" y="92"/>
                    </a:lnTo>
                    <a:lnTo>
                      <a:pt x="183" y="90"/>
                    </a:lnTo>
                    <a:lnTo>
                      <a:pt x="176" y="85"/>
                    </a:lnTo>
                    <a:lnTo>
                      <a:pt x="169" y="82"/>
                    </a:lnTo>
                    <a:lnTo>
                      <a:pt x="162" y="82"/>
                    </a:lnTo>
                    <a:lnTo>
                      <a:pt x="155" y="84"/>
                    </a:lnTo>
                    <a:lnTo>
                      <a:pt x="146" y="87"/>
                    </a:lnTo>
                    <a:lnTo>
                      <a:pt x="138" y="90"/>
                    </a:lnTo>
                    <a:lnTo>
                      <a:pt x="129" y="92"/>
                    </a:lnTo>
                    <a:lnTo>
                      <a:pt x="118" y="92"/>
                    </a:lnTo>
                    <a:lnTo>
                      <a:pt x="106" y="90"/>
                    </a:lnTo>
                    <a:lnTo>
                      <a:pt x="96" y="89"/>
                    </a:lnTo>
                    <a:lnTo>
                      <a:pt x="91" y="90"/>
                    </a:lnTo>
                    <a:lnTo>
                      <a:pt x="89" y="94"/>
                    </a:lnTo>
                    <a:lnTo>
                      <a:pt x="87" y="99"/>
                    </a:lnTo>
                    <a:lnTo>
                      <a:pt x="85" y="103"/>
                    </a:lnTo>
                    <a:lnTo>
                      <a:pt x="82" y="106"/>
                    </a:lnTo>
                    <a:lnTo>
                      <a:pt x="73" y="106"/>
                    </a:lnTo>
                    <a:lnTo>
                      <a:pt x="59" y="101"/>
                    </a:lnTo>
                    <a:lnTo>
                      <a:pt x="30" y="89"/>
                    </a:lnTo>
                    <a:lnTo>
                      <a:pt x="17" y="82"/>
                    </a:lnTo>
                    <a:lnTo>
                      <a:pt x="9" y="77"/>
                    </a:lnTo>
                    <a:lnTo>
                      <a:pt x="2" y="70"/>
                    </a:lnTo>
                    <a:lnTo>
                      <a:pt x="0" y="66"/>
                    </a:lnTo>
                    <a:lnTo>
                      <a:pt x="0" y="61"/>
                    </a:lnTo>
                    <a:lnTo>
                      <a:pt x="4" y="57"/>
                    </a:lnTo>
                    <a:lnTo>
                      <a:pt x="9" y="54"/>
                    </a:lnTo>
                    <a:lnTo>
                      <a:pt x="9" y="50"/>
                    </a:lnTo>
                    <a:lnTo>
                      <a:pt x="5" y="42"/>
                    </a:lnTo>
                    <a:lnTo>
                      <a:pt x="4" y="37"/>
                    </a:lnTo>
                    <a:lnTo>
                      <a:pt x="4" y="31"/>
                    </a:lnTo>
                    <a:lnTo>
                      <a:pt x="7" y="24"/>
                    </a:lnTo>
                    <a:lnTo>
                      <a:pt x="14" y="19"/>
                    </a:lnTo>
                    <a:lnTo>
                      <a:pt x="31" y="9"/>
                    </a:lnTo>
                    <a:lnTo>
                      <a:pt x="45" y="2"/>
                    </a:lnTo>
                    <a:lnTo>
                      <a:pt x="51" y="0"/>
                    </a:lnTo>
                    <a:lnTo>
                      <a:pt x="58" y="0"/>
                    </a:lnTo>
                    <a:lnTo>
                      <a:pt x="63" y="2"/>
                    </a:lnTo>
                    <a:lnTo>
                      <a:pt x="70" y="5"/>
                    </a:lnTo>
                    <a:lnTo>
                      <a:pt x="87" y="16"/>
                    </a:lnTo>
                    <a:lnTo>
                      <a:pt x="106" y="28"/>
                    </a:lnTo>
                    <a:lnTo>
                      <a:pt x="122" y="37"/>
                    </a:lnTo>
                    <a:lnTo>
                      <a:pt x="129" y="40"/>
                    </a:lnTo>
                    <a:lnTo>
                      <a:pt x="136" y="40"/>
                    </a:lnTo>
                    <a:lnTo>
                      <a:pt x="138" y="38"/>
                    </a:lnTo>
                    <a:lnTo>
                      <a:pt x="138" y="35"/>
                    </a:lnTo>
                    <a:lnTo>
                      <a:pt x="134" y="26"/>
                    </a:lnTo>
                    <a:lnTo>
                      <a:pt x="132" y="23"/>
                    </a:lnTo>
                    <a:lnTo>
                      <a:pt x="132" y="17"/>
                    </a:lnTo>
                    <a:lnTo>
                      <a:pt x="136" y="12"/>
                    </a:lnTo>
                    <a:lnTo>
                      <a:pt x="143" y="7"/>
                    </a:lnTo>
                    <a:lnTo>
                      <a:pt x="148" y="5"/>
                    </a:lnTo>
                    <a:lnTo>
                      <a:pt x="153" y="3"/>
                    </a:lnTo>
                    <a:lnTo>
                      <a:pt x="162" y="5"/>
                    </a:lnTo>
                    <a:lnTo>
                      <a:pt x="171" y="9"/>
                    </a:lnTo>
                    <a:lnTo>
                      <a:pt x="179" y="14"/>
                    </a:lnTo>
                    <a:lnTo>
                      <a:pt x="188" y="21"/>
                    </a:lnTo>
                    <a:lnTo>
                      <a:pt x="197" y="24"/>
                    </a:lnTo>
                    <a:lnTo>
                      <a:pt x="207" y="28"/>
                    </a:lnTo>
                    <a:lnTo>
                      <a:pt x="219" y="26"/>
                    </a:lnTo>
                    <a:lnTo>
                      <a:pt x="233" y="26"/>
                    </a:lnTo>
                    <a:lnTo>
                      <a:pt x="247" y="26"/>
                    </a:lnTo>
                    <a:lnTo>
                      <a:pt x="261" y="30"/>
                    </a:lnTo>
                    <a:lnTo>
                      <a:pt x="275" y="35"/>
                    </a:lnTo>
                    <a:lnTo>
                      <a:pt x="284" y="38"/>
                    </a:lnTo>
                    <a:lnTo>
                      <a:pt x="289" y="43"/>
                    </a:lnTo>
                    <a:lnTo>
                      <a:pt x="291" y="45"/>
                    </a:lnTo>
                    <a:lnTo>
                      <a:pt x="289" y="47"/>
                    </a:lnTo>
                    <a:lnTo>
                      <a:pt x="287" y="49"/>
                    </a:lnTo>
                    <a:lnTo>
                      <a:pt x="282" y="49"/>
                    </a:lnTo>
                    <a:lnTo>
                      <a:pt x="273" y="50"/>
                    </a:lnTo>
                    <a:lnTo>
                      <a:pt x="272" y="52"/>
                    </a:lnTo>
                    <a:lnTo>
                      <a:pt x="272" y="56"/>
                    </a:lnTo>
                    <a:lnTo>
                      <a:pt x="273" y="59"/>
                    </a:lnTo>
                    <a:lnTo>
                      <a:pt x="277" y="63"/>
                    </a:lnTo>
                    <a:lnTo>
                      <a:pt x="277" y="66"/>
                    </a:lnTo>
                    <a:lnTo>
                      <a:pt x="273" y="70"/>
                    </a:lnTo>
                    <a:lnTo>
                      <a:pt x="266" y="73"/>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50" name="Google Shape;1050;p58"/>
              <p:cNvSpPr/>
              <p:nvPr/>
            </p:nvSpPr>
            <p:spPr>
              <a:xfrm>
                <a:off x="3972" y="1368"/>
                <a:ext cx="90" cy="43"/>
              </a:xfrm>
              <a:custGeom>
                <a:rect b="b" l="l" r="r" t="t"/>
                <a:pathLst>
                  <a:path extrusionOk="0" h="111" w="230">
                    <a:moveTo>
                      <a:pt x="108" y="90"/>
                    </a:moveTo>
                    <a:lnTo>
                      <a:pt x="108" y="90"/>
                    </a:lnTo>
                    <a:lnTo>
                      <a:pt x="80" y="78"/>
                    </a:lnTo>
                    <a:lnTo>
                      <a:pt x="58" y="69"/>
                    </a:lnTo>
                    <a:lnTo>
                      <a:pt x="39" y="64"/>
                    </a:lnTo>
                    <a:lnTo>
                      <a:pt x="14" y="59"/>
                    </a:lnTo>
                    <a:lnTo>
                      <a:pt x="4" y="57"/>
                    </a:lnTo>
                    <a:lnTo>
                      <a:pt x="0" y="55"/>
                    </a:lnTo>
                    <a:lnTo>
                      <a:pt x="4" y="52"/>
                    </a:lnTo>
                    <a:lnTo>
                      <a:pt x="7" y="48"/>
                    </a:lnTo>
                    <a:lnTo>
                      <a:pt x="12" y="45"/>
                    </a:lnTo>
                    <a:lnTo>
                      <a:pt x="18" y="41"/>
                    </a:lnTo>
                    <a:lnTo>
                      <a:pt x="18" y="38"/>
                    </a:lnTo>
                    <a:lnTo>
                      <a:pt x="18" y="36"/>
                    </a:lnTo>
                    <a:lnTo>
                      <a:pt x="16" y="33"/>
                    </a:lnTo>
                    <a:lnTo>
                      <a:pt x="14" y="29"/>
                    </a:lnTo>
                    <a:lnTo>
                      <a:pt x="11" y="26"/>
                    </a:lnTo>
                    <a:lnTo>
                      <a:pt x="9" y="22"/>
                    </a:lnTo>
                    <a:lnTo>
                      <a:pt x="9" y="19"/>
                    </a:lnTo>
                    <a:lnTo>
                      <a:pt x="9" y="15"/>
                    </a:lnTo>
                    <a:lnTo>
                      <a:pt x="16" y="10"/>
                    </a:lnTo>
                    <a:lnTo>
                      <a:pt x="25" y="5"/>
                    </a:lnTo>
                    <a:lnTo>
                      <a:pt x="35" y="1"/>
                    </a:lnTo>
                    <a:lnTo>
                      <a:pt x="49" y="0"/>
                    </a:lnTo>
                    <a:lnTo>
                      <a:pt x="61" y="0"/>
                    </a:lnTo>
                    <a:lnTo>
                      <a:pt x="72" y="3"/>
                    </a:lnTo>
                    <a:lnTo>
                      <a:pt x="82" y="8"/>
                    </a:lnTo>
                    <a:lnTo>
                      <a:pt x="91" y="10"/>
                    </a:lnTo>
                    <a:lnTo>
                      <a:pt x="105" y="12"/>
                    </a:lnTo>
                    <a:lnTo>
                      <a:pt x="110" y="12"/>
                    </a:lnTo>
                    <a:lnTo>
                      <a:pt x="115" y="14"/>
                    </a:lnTo>
                    <a:lnTo>
                      <a:pt x="119" y="19"/>
                    </a:lnTo>
                    <a:lnTo>
                      <a:pt x="122" y="24"/>
                    </a:lnTo>
                    <a:lnTo>
                      <a:pt x="126" y="29"/>
                    </a:lnTo>
                    <a:lnTo>
                      <a:pt x="127" y="31"/>
                    </a:lnTo>
                    <a:lnTo>
                      <a:pt x="131" y="29"/>
                    </a:lnTo>
                    <a:lnTo>
                      <a:pt x="134" y="26"/>
                    </a:lnTo>
                    <a:lnTo>
                      <a:pt x="140" y="21"/>
                    </a:lnTo>
                    <a:lnTo>
                      <a:pt x="147" y="17"/>
                    </a:lnTo>
                    <a:lnTo>
                      <a:pt x="154" y="17"/>
                    </a:lnTo>
                    <a:lnTo>
                      <a:pt x="164" y="19"/>
                    </a:lnTo>
                    <a:lnTo>
                      <a:pt x="188" y="27"/>
                    </a:lnTo>
                    <a:lnTo>
                      <a:pt x="211" y="36"/>
                    </a:lnTo>
                    <a:lnTo>
                      <a:pt x="220" y="40"/>
                    </a:lnTo>
                    <a:lnTo>
                      <a:pt x="221" y="45"/>
                    </a:lnTo>
                    <a:lnTo>
                      <a:pt x="221" y="47"/>
                    </a:lnTo>
                    <a:lnTo>
                      <a:pt x="220" y="48"/>
                    </a:lnTo>
                    <a:lnTo>
                      <a:pt x="209" y="52"/>
                    </a:lnTo>
                    <a:lnTo>
                      <a:pt x="202" y="54"/>
                    </a:lnTo>
                    <a:lnTo>
                      <a:pt x="201" y="55"/>
                    </a:lnTo>
                    <a:lnTo>
                      <a:pt x="201" y="57"/>
                    </a:lnTo>
                    <a:lnTo>
                      <a:pt x="204" y="59"/>
                    </a:lnTo>
                    <a:lnTo>
                      <a:pt x="211" y="62"/>
                    </a:lnTo>
                    <a:lnTo>
                      <a:pt x="218" y="64"/>
                    </a:lnTo>
                    <a:lnTo>
                      <a:pt x="223" y="68"/>
                    </a:lnTo>
                    <a:lnTo>
                      <a:pt x="223" y="69"/>
                    </a:lnTo>
                    <a:lnTo>
                      <a:pt x="216" y="73"/>
                    </a:lnTo>
                    <a:lnTo>
                      <a:pt x="208" y="74"/>
                    </a:lnTo>
                    <a:lnTo>
                      <a:pt x="206" y="76"/>
                    </a:lnTo>
                    <a:lnTo>
                      <a:pt x="206" y="78"/>
                    </a:lnTo>
                    <a:lnTo>
                      <a:pt x="209" y="80"/>
                    </a:lnTo>
                    <a:lnTo>
                      <a:pt x="214" y="81"/>
                    </a:lnTo>
                    <a:lnTo>
                      <a:pt x="221" y="85"/>
                    </a:lnTo>
                    <a:lnTo>
                      <a:pt x="227" y="88"/>
                    </a:lnTo>
                    <a:lnTo>
                      <a:pt x="230" y="94"/>
                    </a:lnTo>
                    <a:lnTo>
                      <a:pt x="230" y="97"/>
                    </a:lnTo>
                    <a:lnTo>
                      <a:pt x="230" y="101"/>
                    </a:lnTo>
                    <a:lnTo>
                      <a:pt x="225" y="108"/>
                    </a:lnTo>
                    <a:lnTo>
                      <a:pt x="220" y="111"/>
                    </a:lnTo>
                    <a:lnTo>
                      <a:pt x="213" y="111"/>
                    </a:lnTo>
                    <a:lnTo>
                      <a:pt x="206" y="108"/>
                    </a:lnTo>
                    <a:lnTo>
                      <a:pt x="188" y="99"/>
                    </a:lnTo>
                    <a:lnTo>
                      <a:pt x="167" y="90"/>
                    </a:lnTo>
                    <a:lnTo>
                      <a:pt x="141" y="80"/>
                    </a:lnTo>
                    <a:lnTo>
                      <a:pt x="136" y="78"/>
                    </a:lnTo>
                    <a:lnTo>
                      <a:pt x="127" y="80"/>
                    </a:lnTo>
                    <a:lnTo>
                      <a:pt x="122" y="81"/>
                    </a:lnTo>
                    <a:lnTo>
                      <a:pt x="120" y="85"/>
                    </a:lnTo>
                    <a:lnTo>
                      <a:pt x="122" y="90"/>
                    </a:lnTo>
                    <a:lnTo>
                      <a:pt x="122" y="94"/>
                    </a:lnTo>
                    <a:lnTo>
                      <a:pt x="120" y="95"/>
                    </a:lnTo>
                    <a:lnTo>
                      <a:pt x="117" y="94"/>
                    </a:lnTo>
                    <a:lnTo>
                      <a:pt x="108" y="90"/>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51" name="Google Shape;1051;p58"/>
              <p:cNvSpPr/>
              <p:nvPr/>
            </p:nvSpPr>
            <p:spPr>
              <a:xfrm>
                <a:off x="3567" y="1197"/>
                <a:ext cx="93" cy="38"/>
              </a:xfrm>
              <a:custGeom>
                <a:rect b="b" l="l" r="r" t="t"/>
                <a:pathLst>
                  <a:path extrusionOk="0" h="98" w="239">
                    <a:moveTo>
                      <a:pt x="53" y="75"/>
                    </a:moveTo>
                    <a:lnTo>
                      <a:pt x="53" y="75"/>
                    </a:lnTo>
                    <a:lnTo>
                      <a:pt x="46" y="70"/>
                    </a:lnTo>
                    <a:lnTo>
                      <a:pt x="42" y="66"/>
                    </a:lnTo>
                    <a:lnTo>
                      <a:pt x="42" y="61"/>
                    </a:lnTo>
                    <a:lnTo>
                      <a:pt x="42" y="58"/>
                    </a:lnTo>
                    <a:lnTo>
                      <a:pt x="40" y="54"/>
                    </a:lnTo>
                    <a:lnTo>
                      <a:pt x="37" y="51"/>
                    </a:lnTo>
                    <a:lnTo>
                      <a:pt x="30" y="51"/>
                    </a:lnTo>
                    <a:lnTo>
                      <a:pt x="16" y="51"/>
                    </a:lnTo>
                    <a:lnTo>
                      <a:pt x="4" y="49"/>
                    </a:lnTo>
                    <a:lnTo>
                      <a:pt x="2" y="49"/>
                    </a:lnTo>
                    <a:lnTo>
                      <a:pt x="0" y="47"/>
                    </a:lnTo>
                    <a:lnTo>
                      <a:pt x="0" y="45"/>
                    </a:lnTo>
                    <a:lnTo>
                      <a:pt x="2" y="42"/>
                    </a:lnTo>
                    <a:lnTo>
                      <a:pt x="11" y="37"/>
                    </a:lnTo>
                    <a:lnTo>
                      <a:pt x="33" y="24"/>
                    </a:lnTo>
                    <a:lnTo>
                      <a:pt x="56" y="12"/>
                    </a:lnTo>
                    <a:lnTo>
                      <a:pt x="66" y="7"/>
                    </a:lnTo>
                    <a:lnTo>
                      <a:pt x="79" y="4"/>
                    </a:lnTo>
                    <a:lnTo>
                      <a:pt x="93" y="2"/>
                    </a:lnTo>
                    <a:lnTo>
                      <a:pt x="108" y="0"/>
                    </a:lnTo>
                    <a:lnTo>
                      <a:pt x="134" y="0"/>
                    </a:lnTo>
                    <a:lnTo>
                      <a:pt x="157" y="0"/>
                    </a:lnTo>
                    <a:lnTo>
                      <a:pt x="162" y="2"/>
                    </a:lnTo>
                    <a:lnTo>
                      <a:pt x="164" y="4"/>
                    </a:lnTo>
                    <a:lnTo>
                      <a:pt x="162" y="9"/>
                    </a:lnTo>
                    <a:lnTo>
                      <a:pt x="161" y="12"/>
                    </a:lnTo>
                    <a:lnTo>
                      <a:pt x="159" y="16"/>
                    </a:lnTo>
                    <a:lnTo>
                      <a:pt x="161" y="18"/>
                    </a:lnTo>
                    <a:lnTo>
                      <a:pt x="161" y="19"/>
                    </a:lnTo>
                    <a:lnTo>
                      <a:pt x="167" y="18"/>
                    </a:lnTo>
                    <a:lnTo>
                      <a:pt x="181" y="14"/>
                    </a:lnTo>
                    <a:lnTo>
                      <a:pt x="206" y="7"/>
                    </a:lnTo>
                    <a:lnTo>
                      <a:pt x="211" y="7"/>
                    </a:lnTo>
                    <a:lnTo>
                      <a:pt x="216" y="7"/>
                    </a:lnTo>
                    <a:lnTo>
                      <a:pt x="220" y="9"/>
                    </a:lnTo>
                    <a:lnTo>
                      <a:pt x="223" y="12"/>
                    </a:lnTo>
                    <a:lnTo>
                      <a:pt x="227" y="16"/>
                    </a:lnTo>
                    <a:lnTo>
                      <a:pt x="234" y="19"/>
                    </a:lnTo>
                    <a:lnTo>
                      <a:pt x="237" y="21"/>
                    </a:lnTo>
                    <a:lnTo>
                      <a:pt x="239" y="24"/>
                    </a:lnTo>
                    <a:lnTo>
                      <a:pt x="239" y="28"/>
                    </a:lnTo>
                    <a:lnTo>
                      <a:pt x="239" y="31"/>
                    </a:lnTo>
                    <a:lnTo>
                      <a:pt x="237" y="38"/>
                    </a:lnTo>
                    <a:lnTo>
                      <a:pt x="232" y="45"/>
                    </a:lnTo>
                    <a:lnTo>
                      <a:pt x="228" y="54"/>
                    </a:lnTo>
                    <a:lnTo>
                      <a:pt x="225" y="61"/>
                    </a:lnTo>
                    <a:lnTo>
                      <a:pt x="225" y="70"/>
                    </a:lnTo>
                    <a:lnTo>
                      <a:pt x="227" y="72"/>
                    </a:lnTo>
                    <a:lnTo>
                      <a:pt x="228" y="75"/>
                    </a:lnTo>
                    <a:lnTo>
                      <a:pt x="232" y="78"/>
                    </a:lnTo>
                    <a:lnTo>
                      <a:pt x="232" y="80"/>
                    </a:lnTo>
                    <a:lnTo>
                      <a:pt x="232" y="84"/>
                    </a:lnTo>
                    <a:lnTo>
                      <a:pt x="230" y="85"/>
                    </a:lnTo>
                    <a:lnTo>
                      <a:pt x="221" y="91"/>
                    </a:lnTo>
                    <a:lnTo>
                      <a:pt x="209" y="94"/>
                    </a:lnTo>
                    <a:lnTo>
                      <a:pt x="194" y="98"/>
                    </a:lnTo>
                    <a:lnTo>
                      <a:pt x="176" y="98"/>
                    </a:lnTo>
                    <a:lnTo>
                      <a:pt x="159" y="96"/>
                    </a:lnTo>
                    <a:lnTo>
                      <a:pt x="140" y="91"/>
                    </a:lnTo>
                    <a:lnTo>
                      <a:pt x="122" y="85"/>
                    </a:lnTo>
                    <a:lnTo>
                      <a:pt x="107" y="82"/>
                    </a:lnTo>
                    <a:lnTo>
                      <a:pt x="84" y="80"/>
                    </a:lnTo>
                    <a:lnTo>
                      <a:pt x="68" y="78"/>
                    </a:lnTo>
                    <a:lnTo>
                      <a:pt x="60" y="77"/>
                    </a:lnTo>
                    <a:lnTo>
                      <a:pt x="53" y="75"/>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52" name="Google Shape;1052;p58"/>
              <p:cNvSpPr/>
              <p:nvPr/>
            </p:nvSpPr>
            <p:spPr>
              <a:xfrm>
                <a:off x="3523" y="1165"/>
                <a:ext cx="22" cy="5"/>
              </a:xfrm>
              <a:custGeom>
                <a:rect b="b" l="l" r="r" t="t"/>
                <a:pathLst>
                  <a:path extrusionOk="0" h="14" w="54">
                    <a:moveTo>
                      <a:pt x="2" y="4"/>
                    </a:moveTo>
                    <a:lnTo>
                      <a:pt x="2" y="4"/>
                    </a:lnTo>
                    <a:lnTo>
                      <a:pt x="5" y="2"/>
                    </a:lnTo>
                    <a:lnTo>
                      <a:pt x="10" y="0"/>
                    </a:lnTo>
                    <a:lnTo>
                      <a:pt x="29" y="0"/>
                    </a:lnTo>
                    <a:lnTo>
                      <a:pt x="47" y="4"/>
                    </a:lnTo>
                    <a:lnTo>
                      <a:pt x="52" y="6"/>
                    </a:lnTo>
                    <a:lnTo>
                      <a:pt x="54" y="9"/>
                    </a:lnTo>
                    <a:lnTo>
                      <a:pt x="52" y="11"/>
                    </a:lnTo>
                    <a:lnTo>
                      <a:pt x="45" y="12"/>
                    </a:lnTo>
                    <a:lnTo>
                      <a:pt x="26" y="14"/>
                    </a:lnTo>
                    <a:lnTo>
                      <a:pt x="16" y="12"/>
                    </a:lnTo>
                    <a:lnTo>
                      <a:pt x="7" y="11"/>
                    </a:lnTo>
                    <a:lnTo>
                      <a:pt x="2" y="9"/>
                    </a:lnTo>
                    <a:lnTo>
                      <a:pt x="0" y="7"/>
                    </a:lnTo>
                    <a:lnTo>
                      <a:pt x="2" y="4"/>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53" name="Google Shape;1053;p58"/>
              <p:cNvSpPr/>
              <p:nvPr/>
            </p:nvSpPr>
            <p:spPr>
              <a:xfrm>
                <a:off x="1778" y="2671"/>
                <a:ext cx="38" cy="60"/>
              </a:xfrm>
              <a:custGeom>
                <a:rect b="b" l="l" r="r" t="t"/>
                <a:pathLst>
                  <a:path extrusionOk="0" h="155" w="101">
                    <a:moveTo>
                      <a:pt x="23" y="0"/>
                    </a:moveTo>
                    <a:lnTo>
                      <a:pt x="23" y="0"/>
                    </a:lnTo>
                    <a:lnTo>
                      <a:pt x="33" y="5"/>
                    </a:lnTo>
                    <a:lnTo>
                      <a:pt x="44" y="8"/>
                    </a:lnTo>
                    <a:lnTo>
                      <a:pt x="53" y="12"/>
                    </a:lnTo>
                    <a:lnTo>
                      <a:pt x="60" y="15"/>
                    </a:lnTo>
                    <a:lnTo>
                      <a:pt x="63" y="19"/>
                    </a:lnTo>
                    <a:lnTo>
                      <a:pt x="66" y="22"/>
                    </a:lnTo>
                    <a:lnTo>
                      <a:pt x="68" y="28"/>
                    </a:lnTo>
                    <a:lnTo>
                      <a:pt x="72" y="31"/>
                    </a:lnTo>
                    <a:lnTo>
                      <a:pt x="79" y="35"/>
                    </a:lnTo>
                    <a:lnTo>
                      <a:pt x="84" y="38"/>
                    </a:lnTo>
                    <a:lnTo>
                      <a:pt x="87" y="40"/>
                    </a:lnTo>
                    <a:lnTo>
                      <a:pt x="89" y="43"/>
                    </a:lnTo>
                    <a:lnTo>
                      <a:pt x="91" y="48"/>
                    </a:lnTo>
                    <a:lnTo>
                      <a:pt x="94" y="50"/>
                    </a:lnTo>
                    <a:lnTo>
                      <a:pt x="96" y="48"/>
                    </a:lnTo>
                    <a:lnTo>
                      <a:pt x="98" y="47"/>
                    </a:lnTo>
                    <a:lnTo>
                      <a:pt x="98" y="48"/>
                    </a:lnTo>
                    <a:lnTo>
                      <a:pt x="101" y="61"/>
                    </a:lnTo>
                    <a:lnTo>
                      <a:pt x="101" y="64"/>
                    </a:lnTo>
                    <a:lnTo>
                      <a:pt x="101" y="68"/>
                    </a:lnTo>
                    <a:lnTo>
                      <a:pt x="101" y="71"/>
                    </a:lnTo>
                    <a:lnTo>
                      <a:pt x="101" y="73"/>
                    </a:lnTo>
                    <a:lnTo>
                      <a:pt x="84" y="102"/>
                    </a:lnTo>
                    <a:lnTo>
                      <a:pt x="79" y="116"/>
                    </a:lnTo>
                    <a:lnTo>
                      <a:pt x="72" y="132"/>
                    </a:lnTo>
                    <a:lnTo>
                      <a:pt x="66" y="146"/>
                    </a:lnTo>
                    <a:lnTo>
                      <a:pt x="63" y="149"/>
                    </a:lnTo>
                    <a:lnTo>
                      <a:pt x="58" y="151"/>
                    </a:lnTo>
                    <a:lnTo>
                      <a:pt x="53" y="151"/>
                    </a:lnTo>
                    <a:lnTo>
                      <a:pt x="49" y="151"/>
                    </a:lnTo>
                    <a:lnTo>
                      <a:pt x="46" y="148"/>
                    </a:lnTo>
                    <a:lnTo>
                      <a:pt x="44" y="144"/>
                    </a:lnTo>
                    <a:lnTo>
                      <a:pt x="42" y="146"/>
                    </a:lnTo>
                    <a:lnTo>
                      <a:pt x="40" y="148"/>
                    </a:lnTo>
                    <a:lnTo>
                      <a:pt x="37" y="149"/>
                    </a:lnTo>
                    <a:lnTo>
                      <a:pt x="35" y="149"/>
                    </a:lnTo>
                    <a:lnTo>
                      <a:pt x="32" y="146"/>
                    </a:lnTo>
                    <a:lnTo>
                      <a:pt x="30" y="146"/>
                    </a:lnTo>
                    <a:lnTo>
                      <a:pt x="28" y="144"/>
                    </a:lnTo>
                    <a:lnTo>
                      <a:pt x="25" y="146"/>
                    </a:lnTo>
                    <a:lnTo>
                      <a:pt x="23" y="149"/>
                    </a:lnTo>
                    <a:lnTo>
                      <a:pt x="18" y="153"/>
                    </a:lnTo>
                    <a:lnTo>
                      <a:pt x="13" y="155"/>
                    </a:lnTo>
                    <a:lnTo>
                      <a:pt x="7" y="151"/>
                    </a:lnTo>
                    <a:lnTo>
                      <a:pt x="0" y="146"/>
                    </a:lnTo>
                    <a:lnTo>
                      <a:pt x="7" y="139"/>
                    </a:lnTo>
                    <a:lnTo>
                      <a:pt x="11" y="134"/>
                    </a:lnTo>
                    <a:lnTo>
                      <a:pt x="13" y="127"/>
                    </a:lnTo>
                    <a:lnTo>
                      <a:pt x="14" y="122"/>
                    </a:lnTo>
                    <a:lnTo>
                      <a:pt x="14" y="111"/>
                    </a:lnTo>
                    <a:lnTo>
                      <a:pt x="16" y="106"/>
                    </a:lnTo>
                    <a:lnTo>
                      <a:pt x="18" y="104"/>
                    </a:lnTo>
                    <a:lnTo>
                      <a:pt x="21" y="97"/>
                    </a:lnTo>
                    <a:lnTo>
                      <a:pt x="21" y="94"/>
                    </a:lnTo>
                    <a:lnTo>
                      <a:pt x="19" y="88"/>
                    </a:lnTo>
                    <a:lnTo>
                      <a:pt x="14" y="83"/>
                    </a:lnTo>
                    <a:lnTo>
                      <a:pt x="11" y="76"/>
                    </a:lnTo>
                    <a:lnTo>
                      <a:pt x="7" y="71"/>
                    </a:lnTo>
                    <a:lnTo>
                      <a:pt x="6" y="48"/>
                    </a:lnTo>
                    <a:lnTo>
                      <a:pt x="6" y="36"/>
                    </a:lnTo>
                    <a:lnTo>
                      <a:pt x="9" y="28"/>
                    </a:lnTo>
                    <a:lnTo>
                      <a:pt x="14" y="19"/>
                    </a:lnTo>
                    <a:lnTo>
                      <a:pt x="19" y="10"/>
                    </a:lnTo>
                    <a:lnTo>
                      <a:pt x="23" y="0"/>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54" name="Google Shape;1054;p58"/>
              <p:cNvSpPr/>
              <p:nvPr/>
            </p:nvSpPr>
            <p:spPr>
              <a:xfrm>
                <a:off x="1350" y="2581"/>
                <a:ext cx="46" cy="52"/>
              </a:xfrm>
              <a:custGeom>
                <a:rect b="b" l="l" r="r" t="t"/>
                <a:pathLst>
                  <a:path extrusionOk="0" h="134" w="116">
                    <a:moveTo>
                      <a:pt x="116" y="72"/>
                    </a:moveTo>
                    <a:lnTo>
                      <a:pt x="116" y="72"/>
                    </a:lnTo>
                    <a:lnTo>
                      <a:pt x="115" y="73"/>
                    </a:lnTo>
                    <a:lnTo>
                      <a:pt x="111" y="72"/>
                    </a:lnTo>
                    <a:lnTo>
                      <a:pt x="109" y="70"/>
                    </a:lnTo>
                    <a:lnTo>
                      <a:pt x="108" y="68"/>
                    </a:lnTo>
                    <a:lnTo>
                      <a:pt x="106" y="72"/>
                    </a:lnTo>
                    <a:lnTo>
                      <a:pt x="104" y="77"/>
                    </a:lnTo>
                    <a:lnTo>
                      <a:pt x="104" y="91"/>
                    </a:lnTo>
                    <a:lnTo>
                      <a:pt x="104" y="92"/>
                    </a:lnTo>
                    <a:lnTo>
                      <a:pt x="106" y="92"/>
                    </a:lnTo>
                    <a:lnTo>
                      <a:pt x="109" y="96"/>
                    </a:lnTo>
                    <a:lnTo>
                      <a:pt x="111" y="98"/>
                    </a:lnTo>
                    <a:lnTo>
                      <a:pt x="111" y="99"/>
                    </a:lnTo>
                    <a:lnTo>
                      <a:pt x="109" y="101"/>
                    </a:lnTo>
                    <a:lnTo>
                      <a:pt x="104" y="105"/>
                    </a:lnTo>
                    <a:lnTo>
                      <a:pt x="104" y="108"/>
                    </a:lnTo>
                    <a:lnTo>
                      <a:pt x="106" y="112"/>
                    </a:lnTo>
                    <a:lnTo>
                      <a:pt x="106" y="117"/>
                    </a:lnTo>
                    <a:lnTo>
                      <a:pt x="102" y="122"/>
                    </a:lnTo>
                    <a:lnTo>
                      <a:pt x="102" y="125"/>
                    </a:lnTo>
                    <a:lnTo>
                      <a:pt x="106" y="134"/>
                    </a:lnTo>
                    <a:lnTo>
                      <a:pt x="104" y="134"/>
                    </a:lnTo>
                    <a:lnTo>
                      <a:pt x="102" y="131"/>
                    </a:lnTo>
                    <a:lnTo>
                      <a:pt x="97" y="125"/>
                    </a:lnTo>
                    <a:lnTo>
                      <a:pt x="97" y="122"/>
                    </a:lnTo>
                    <a:lnTo>
                      <a:pt x="97" y="117"/>
                    </a:lnTo>
                    <a:lnTo>
                      <a:pt x="97" y="113"/>
                    </a:lnTo>
                    <a:lnTo>
                      <a:pt x="95" y="112"/>
                    </a:lnTo>
                    <a:lnTo>
                      <a:pt x="94" y="110"/>
                    </a:lnTo>
                    <a:lnTo>
                      <a:pt x="92" y="108"/>
                    </a:lnTo>
                    <a:lnTo>
                      <a:pt x="90" y="106"/>
                    </a:lnTo>
                    <a:lnTo>
                      <a:pt x="90" y="105"/>
                    </a:lnTo>
                    <a:lnTo>
                      <a:pt x="87" y="106"/>
                    </a:lnTo>
                    <a:lnTo>
                      <a:pt x="85" y="106"/>
                    </a:lnTo>
                    <a:lnTo>
                      <a:pt x="85" y="108"/>
                    </a:lnTo>
                    <a:lnTo>
                      <a:pt x="87" y="112"/>
                    </a:lnTo>
                    <a:lnTo>
                      <a:pt x="90" y="115"/>
                    </a:lnTo>
                    <a:lnTo>
                      <a:pt x="92" y="117"/>
                    </a:lnTo>
                    <a:lnTo>
                      <a:pt x="92" y="120"/>
                    </a:lnTo>
                    <a:lnTo>
                      <a:pt x="92" y="122"/>
                    </a:lnTo>
                    <a:lnTo>
                      <a:pt x="90" y="120"/>
                    </a:lnTo>
                    <a:lnTo>
                      <a:pt x="88" y="119"/>
                    </a:lnTo>
                    <a:lnTo>
                      <a:pt x="85" y="119"/>
                    </a:lnTo>
                    <a:lnTo>
                      <a:pt x="81" y="117"/>
                    </a:lnTo>
                    <a:lnTo>
                      <a:pt x="78" y="115"/>
                    </a:lnTo>
                    <a:lnTo>
                      <a:pt x="76" y="112"/>
                    </a:lnTo>
                    <a:lnTo>
                      <a:pt x="76" y="110"/>
                    </a:lnTo>
                    <a:lnTo>
                      <a:pt x="76" y="108"/>
                    </a:lnTo>
                    <a:lnTo>
                      <a:pt x="80" y="105"/>
                    </a:lnTo>
                    <a:lnTo>
                      <a:pt x="80" y="101"/>
                    </a:lnTo>
                    <a:lnTo>
                      <a:pt x="80" y="96"/>
                    </a:lnTo>
                    <a:lnTo>
                      <a:pt x="80" y="92"/>
                    </a:lnTo>
                    <a:lnTo>
                      <a:pt x="76" y="89"/>
                    </a:lnTo>
                    <a:lnTo>
                      <a:pt x="64" y="78"/>
                    </a:lnTo>
                    <a:lnTo>
                      <a:pt x="55" y="73"/>
                    </a:lnTo>
                    <a:lnTo>
                      <a:pt x="52" y="72"/>
                    </a:lnTo>
                    <a:lnTo>
                      <a:pt x="48" y="72"/>
                    </a:lnTo>
                    <a:lnTo>
                      <a:pt x="45" y="70"/>
                    </a:lnTo>
                    <a:lnTo>
                      <a:pt x="43" y="66"/>
                    </a:lnTo>
                    <a:lnTo>
                      <a:pt x="43" y="65"/>
                    </a:lnTo>
                    <a:lnTo>
                      <a:pt x="41" y="56"/>
                    </a:lnTo>
                    <a:lnTo>
                      <a:pt x="38" y="51"/>
                    </a:lnTo>
                    <a:lnTo>
                      <a:pt x="33" y="49"/>
                    </a:lnTo>
                    <a:lnTo>
                      <a:pt x="27" y="45"/>
                    </a:lnTo>
                    <a:lnTo>
                      <a:pt x="24" y="44"/>
                    </a:lnTo>
                    <a:lnTo>
                      <a:pt x="22" y="42"/>
                    </a:lnTo>
                    <a:lnTo>
                      <a:pt x="22" y="44"/>
                    </a:lnTo>
                    <a:lnTo>
                      <a:pt x="22" y="45"/>
                    </a:lnTo>
                    <a:lnTo>
                      <a:pt x="24" y="49"/>
                    </a:lnTo>
                    <a:lnTo>
                      <a:pt x="33" y="56"/>
                    </a:lnTo>
                    <a:lnTo>
                      <a:pt x="36" y="59"/>
                    </a:lnTo>
                    <a:lnTo>
                      <a:pt x="34" y="61"/>
                    </a:lnTo>
                    <a:lnTo>
                      <a:pt x="33" y="63"/>
                    </a:lnTo>
                    <a:lnTo>
                      <a:pt x="27" y="68"/>
                    </a:lnTo>
                    <a:lnTo>
                      <a:pt x="26" y="68"/>
                    </a:lnTo>
                    <a:lnTo>
                      <a:pt x="24" y="66"/>
                    </a:lnTo>
                    <a:lnTo>
                      <a:pt x="22" y="63"/>
                    </a:lnTo>
                    <a:lnTo>
                      <a:pt x="17" y="59"/>
                    </a:lnTo>
                    <a:lnTo>
                      <a:pt x="10" y="56"/>
                    </a:lnTo>
                    <a:lnTo>
                      <a:pt x="7" y="54"/>
                    </a:lnTo>
                    <a:lnTo>
                      <a:pt x="3" y="49"/>
                    </a:lnTo>
                    <a:lnTo>
                      <a:pt x="1" y="42"/>
                    </a:lnTo>
                    <a:lnTo>
                      <a:pt x="1" y="33"/>
                    </a:lnTo>
                    <a:lnTo>
                      <a:pt x="3" y="28"/>
                    </a:lnTo>
                    <a:lnTo>
                      <a:pt x="5" y="28"/>
                    </a:lnTo>
                    <a:lnTo>
                      <a:pt x="7" y="28"/>
                    </a:lnTo>
                    <a:lnTo>
                      <a:pt x="8" y="23"/>
                    </a:lnTo>
                    <a:lnTo>
                      <a:pt x="8" y="18"/>
                    </a:lnTo>
                    <a:lnTo>
                      <a:pt x="7" y="16"/>
                    </a:lnTo>
                    <a:lnTo>
                      <a:pt x="5" y="16"/>
                    </a:lnTo>
                    <a:lnTo>
                      <a:pt x="0" y="14"/>
                    </a:lnTo>
                    <a:lnTo>
                      <a:pt x="0" y="12"/>
                    </a:lnTo>
                    <a:lnTo>
                      <a:pt x="3" y="11"/>
                    </a:lnTo>
                    <a:lnTo>
                      <a:pt x="7" y="9"/>
                    </a:lnTo>
                    <a:lnTo>
                      <a:pt x="7" y="7"/>
                    </a:lnTo>
                    <a:lnTo>
                      <a:pt x="5" y="4"/>
                    </a:lnTo>
                    <a:lnTo>
                      <a:pt x="7" y="2"/>
                    </a:lnTo>
                    <a:lnTo>
                      <a:pt x="10" y="0"/>
                    </a:lnTo>
                    <a:lnTo>
                      <a:pt x="15" y="2"/>
                    </a:lnTo>
                    <a:lnTo>
                      <a:pt x="26" y="9"/>
                    </a:lnTo>
                    <a:lnTo>
                      <a:pt x="31" y="11"/>
                    </a:lnTo>
                    <a:lnTo>
                      <a:pt x="34" y="12"/>
                    </a:lnTo>
                    <a:lnTo>
                      <a:pt x="36" y="11"/>
                    </a:lnTo>
                    <a:lnTo>
                      <a:pt x="38" y="9"/>
                    </a:lnTo>
                    <a:lnTo>
                      <a:pt x="41" y="5"/>
                    </a:lnTo>
                    <a:lnTo>
                      <a:pt x="43" y="5"/>
                    </a:lnTo>
                    <a:lnTo>
                      <a:pt x="47" y="9"/>
                    </a:lnTo>
                    <a:lnTo>
                      <a:pt x="50" y="11"/>
                    </a:lnTo>
                    <a:lnTo>
                      <a:pt x="52" y="9"/>
                    </a:lnTo>
                    <a:lnTo>
                      <a:pt x="54" y="9"/>
                    </a:lnTo>
                    <a:lnTo>
                      <a:pt x="57" y="14"/>
                    </a:lnTo>
                    <a:lnTo>
                      <a:pt x="61" y="18"/>
                    </a:lnTo>
                    <a:lnTo>
                      <a:pt x="66" y="21"/>
                    </a:lnTo>
                    <a:lnTo>
                      <a:pt x="69" y="21"/>
                    </a:lnTo>
                    <a:lnTo>
                      <a:pt x="73" y="21"/>
                    </a:lnTo>
                    <a:lnTo>
                      <a:pt x="76" y="18"/>
                    </a:lnTo>
                    <a:lnTo>
                      <a:pt x="78" y="12"/>
                    </a:lnTo>
                    <a:lnTo>
                      <a:pt x="81" y="16"/>
                    </a:lnTo>
                    <a:lnTo>
                      <a:pt x="83" y="21"/>
                    </a:lnTo>
                    <a:lnTo>
                      <a:pt x="85" y="28"/>
                    </a:lnTo>
                    <a:lnTo>
                      <a:pt x="88" y="37"/>
                    </a:lnTo>
                    <a:lnTo>
                      <a:pt x="97" y="49"/>
                    </a:lnTo>
                    <a:lnTo>
                      <a:pt x="106" y="58"/>
                    </a:lnTo>
                    <a:lnTo>
                      <a:pt x="113" y="65"/>
                    </a:lnTo>
                    <a:lnTo>
                      <a:pt x="116" y="72"/>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55" name="Google Shape;1055;p58"/>
              <p:cNvSpPr/>
              <p:nvPr/>
            </p:nvSpPr>
            <p:spPr>
              <a:xfrm>
                <a:off x="1303" y="2501"/>
                <a:ext cx="86" cy="52"/>
              </a:xfrm>
              <a:custGeom>
                <a:rect b="b" l="l" r="r" t="t"/>
                <a:pathLst>
                  <a:path extrusionOk="0" h="132" w="219">
                    <a:moveTo>
                      <a:pt x="40" y="14"/>
                    </a:moveTo>
                    <a:lnTo>
                      <a:pt x="40" y="14"/>
                    </a:lnTo>
                    <a:lnTo>
                      <a:pt x="24" y="28"/>
                    </a:lnTo>
                    <a:lnTo>
                      <a:pt x="10" y="40"/>
                    </a:lnTo>
                    <a:lnTo>
                      <a:pt x="8" y="42"/>
                    </a:lnTo>
                    <a:lnTo>
                      <a:pt x="7" y="45"/>
                    </a:lnTo>
                    <a:lnTo>
                      <a:pt x="7" y="54"/>
                    </a:lnTo>
                    <a:lnTo>
                      <a:pt x="8" y="59"/>
                    </a:lnTo>
                    <a:lnTo>
                      <a:pt x="7" y="63"/>
                    </a:lnTo>
                    <a:lnTo>
                      <a:pt x="5" y="66"/>
                    </a:lnTo>
                    <a:lnTo>
                      <a:pt x="0" y="68"/>
                    </a:lnTo>
                    <a:lnTo>
                      <a:pt x="7" y="71"/>
                    </a:lnTo>
                    <a:lnTo>
                      <a:pt x="14" y="77"/>
                    </a:lnTo>
                    <a:lnTo>
                      <a:pt x="24" y="85"/>
                    </a:lnTo>
                    <a:lnTo>
                      <a:pt x="29" y="92"/>
                    </a:lnTo>
                    <a:lnTo>
                      <a:pt x="31" y="94"/>
                    </a:lnTo>
                    <a:lnTo>
                      <a:pt x="33" y="94"/>
                    </a:lnTo>
                    <a:lnTo>
                      <a:pt x="38" y="92"/>
                    </a:lnTo>
                    <a:lnTo>
                      <a:pt x="45" y="90"/>
                    </a:lnTo>
                    <a:lnTo>
                      <a:pt x="52" y="92"/>
                    </a:lnTo>
                    <a:lnTo>
                      <a:pt x="55" y="94"/>
                    </a:lnTo>
                    <a:lnTo>
                      <a:pt x="55" y="96"/>
                    </a:lnTo>
                    <a:lnTo>
                      <a:pt x="57" y="103"/>
                    </a:lnTo>
                    <a:lnTo>
                      <a:pt x="57" y="108"/>
                    </a:lnTo>
                    <a:lnTo>
                      <a:pt x="55" y="113"/>
                    </a:lnTo>
                    <a:lnTo>
                      <a:pt x="57" y="115"/>
                    </a:lnTo>
                    <a:lnTo>
                      <a:pt x="59" y="113"/>
                    </a:lnTo>
                    <a:lnTo>
                      <a:pt x="61" y="111"/>
                    </a:lnTo>
                    <a:lnTo>
                      <a:pt x="64" y="117"/>
                    </a:lnTo>
                    <a:lnTo>
                      <a:pt x="68" y="124"/>
                    </a:lnTo>
                    <a:lnTo>
                      <a:pt x="71" y="125"/>
                    </a:lnTo>
                    <a:lnTo>
                      <a:pt x="73" y="129"/>
                    </a:lnTo>
                    <a:lnTo>
                      <a:pt x="71" y="131"/>
                    </a:lnTo>
                    <a:lnTo>
                      <a:pt x="78" y="132"/>
                    </a:lnTo>
                    <a:lnTo>
                      <a:pt x="82" y="131"/>
                    </a:lnTo>
                    <a:lnTo>
                      <a:pt x="85" y="127"/>
                    </a:lnTo>
                    <a:lnTo>
                      <a:pt x="87" y="122"/>
                    </a:lnTo>
                    <a:lnTo>
                      <a:pt x="89" y="120"/>
                    </a:lnTo>
                    <a:lnTo>
                      <a:pt x="89" y="118"/>
                    </a:lnTo>
                    <a:lnTo>
                      <a:pt x="92" y="118"/>
                    </a:lnTo>
                    <a:lnTo>
                      <a:pt x="94" y="117"/>
                    </a:lnTo>
                    <a:lnTo>
                      <a:pt x="92" y="110"/>
                    </a:lnTo>
                    <a:lnTo>
                      <a:pt x="90" y="101"/>
                    </a:lnTo>
                    <a:lnTo>
                      <a:pt x="92" y="99"/>
                    </a:lnTo>
                    <a:lnTo>
                      <a:pt x="92" y="97"/>
                    </a:lnTo>
                    <a:lnTo>
                      <a:pt x="97" y="97"/>
                    </a:lnTo>
                    <a:lnTo>
                      <a:pt x="102" y="97"/>
                    </a:lnTo>
                    <a:lnTo>
                      <a:pt x="106" y="97"/>
                    </a:lnTo>
                    <a:lnTo>
                      <a:pt x="108" y="96"/>
                    </a:lnTo>
                    <a:lnTo>
                      <a:pt x="111" y="90"/>
                    </a:lnTo>
                    <a:lnTo>
                      <a:pt x="115" y="85"/>
                    </a:lnTo>
                    <a:lnTo>
                      <a:pt x="116" y="85"/>
                    </a:lnTo>
                    <a:lnTo>
                      <a:pt x="118" y="87"/>
                    </a:lnTo>
                    <a:lnTo>
                      <a:pt x="122" y="92"/>
                    </a:lnTo>
                    <a:lnTo>
                      <a:pt x="125" y="94"/>
                    </a:lnTo>
                    <a:lnTo>
                      <a:pt x="127" y="94"/>
                    </a:lnTo>
                    <a:lnTo>
                      <a:pt x="129" y="92"/>
                    </a:lnTo>
                    <a:lnTo>
                      <a:pt x="129" y="89"/>
                    </a:lnTo>
                    <a:lnTo>
                      <a:pt x="130" y="85"/>
                    </a:lnTo>
                    <a:lnTo>
                      <a:pt x="139" y="77"/>
                    </a:lnTo>
                    <a:lnTo>
                      <a:pt x="149" y="66"/>
                    </a:lnTo>
                    <a:lnTo>
                      <a:pt x="153" y="63"/>
                    </a:lnTo>
                    <a:lnTo>
                      <a:pt x="155" y="57"/>
                    </a:lnTo>
                    <a:lnTo>
                      <a:pt x="156" y="52"/>
                    </a:lnTo>
                    <a:lnTo>
                      <a:pt x="158" y="52"/>
                    </a:lnTo>
                    <a:lnTo>
                      <a:pt x="160" y="52"/>
                    </a:lnTo>
                    <a:lnTo>
                      <a:pt x="162" y="56"/>
                    </a:lnTo>
                    <a:lnTo>
                      <a:pt x="169" y="59"/>
                    </a:lnTo>
                    <a:lnTo>
                      <a:pt x="179" y="57"/>
                    </a:lnTo>
                    <a:lnTo>
                      <a:pt x="191" y="56"/>
                    </a:lnTo>
                    <a:lnTo>
                      <a:pt x="195" y="54"/>
                    </a:lnTo>
                    <a:lnTo>
                      <a:pt x="198" y="50"/>
                    </a:lnTo>
                    <a:lnTo>
                      <a:pt x="203" y="45"/>
                    </a:lnTo>
                    <a:lnTo>
                      <a:pt x="209" y="43"/>
                    </a:lnTo>
                    <a:lnTo>
                      <a:pt x="212" y="43"/>
                    </a:lnTo>
                    <a:lnTo>
                      <a:pt x="219" y="45"/>
                    </a:lnTo>
                    <a:lnTo>
                      <a:pt x="217" y="43"/>
                    </a:lnTo>
                    <a:lnTo>
                      <a:pt x="216" y="40"/>
                    </a:lnTo>
                    <a:lnTo>
                      <a:pt x="212" y="35"/>
                    </a:lnTo>
                    <a:lnTo>
                      <a:pt x="205" y="30"/>
                    </a:lnTo>
                    <a:lnTo>
                      <a:pt x="191" y="23"/>
                    </a:lnTo>
                    <a:lnTo>
                      <a:pt x="183" y="14"/>
                    </a:lnTo>
                    <a:lnTo>
                      <a:pt x="176" y="9"/>
                    </a:lnTo>
                    <a:lnTo>
                      <a:pt x="165" y="5"/>
                    </a:lnTo>
                    <a:lnTo>
                      <a:pt x="156" y="2"/>
                    </a:lnTo>
                    <a:lnTo>
                      <a:pt x="151" y="3"/>
                    </a:lnTo>
                    <a:lnTo>
                      <a:pt x="148" y="5"/>
                    </a:lnTo>
                    <a:lnTo>
                      <a:pt x="143" y="5"/>
                    </a:lnTo>
                    <a:lnTo>
                      <a:pt x="136" y="5"/>
                    </a:lnTo>
                    <a:lnTo>
                      <a:pt x="130" y="3"/>
                    </a:lnTo>
                    <a:lnTo>
                      <a:pt x="120" y="0"/>
                    </a:lnTo>
                    <a:lnTo>
                      <a:pt x="118" y="0"/>
                    </a:lnTo>
                    <a:lnTo>
                      <a:pt x="120" y="2"/>
                    </a:lnTo>
                    <a:lnTo>
                      <a:pt x="120" y="3"/>
                    </a:lnTo>
                    <a:lnTo>
                      <a:pt x="116" y="7"/>
                    </a:lnTo>
                    <a:lnTo>
                      <a:pt x="108" y="10"/>
                    </a:lnTo>
                    <a:lnTo>
                      <a:pt x="94" y="10"/>
                    </a:lnTo>
                    <a:lnTo>
                      <a:pt x="85" y="9"/>
                    </a:lnTo>
                    <a:lnTo>
                      <a:pt x="76" y="9"/>
                    </a:lnTo>
                    <a:lnTo>
                      <a:pt x="68" y="9"/>
                    </a:lnTo>
                    <a:lnTo>
                      <a:pt x="64" y="10"/>
                    </a:lnTo>
                    <a:lnTo>
                      <a:pt x="62" y="9"/>
                    </a:lnTo>
                    <a:lnTo>
                      <a:pt x="62" y="5"/>
                    </a:lnTo>
                    <a:lnTo>
                      <a:pt x="61" y="5"/>
                    </a:lnTo>
                    <a:lnTo>
                      <a:pt x="57" y="5"/>
                    </a:lnTo>
                    <a:lnTo>
                      <a:pt x="54" y="5"/>
                    </a:lnTo>
                    <a:lnTo>
                      <a:pt x="50" y="10"/>
                    </a:lnTo>
                    <a:lnTo>
                      <a:pt x="45" y="14"/>
                    </a:lnTo>
                    <a:lnTo>
                      <a:pt x="43" y="16"/>
                    </a:lnTo>
                    <a:lnTo>
                      <a:pt x="40" y="14"/>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56" name="Google Shape;1056;p58"/>
              <p:cNvSpPr/>
              <p:nvPr/>
            </p:nvSpPr>
            <p:spPr>
              <a:xfrm>
                <a:off x="1309" y="2789"/>
                <a:ext cx="5" cy="4"/>
              </a:xfrm>
              <a:custGeom>
                <a:rect b="b" l="l" r="r" t="t"/>
                <a:pathLst>
                  <a:path extrusionOk="0" h="13" w="14">
                    <a:moveTo>
                      <a:pt x="3" y="13"/>
                    </a:moveTo>
                    <a:lnTo>
                      <a:pt x="3" y="13"/>
                    </a:lnTo>
                    <a:lnTo>
                      <a:pt x="2" y="11"/>
                    </a:lnTo>
                    <a:lnTo>
                      <a:pt x="0" y="9"/>
                    </a:lnTo>
                    <a:lnTo>
                      <a:pt x="2" y="4"/>
                    </a:lnTo>
                    <a:lnTo>
                      <a:pt x="5" y="0"/>
                    </a:lnTo>
                    <a:lnTo>
                      <a:pt x="9" y="0"/>
                    </a:lnTo>
                    <a:lnTo>
                      <a:pt x="10" y="0"/>
                    </a:lnTo>
                    <a:lnTo>
                      <a:pt x="12" y="2"/>
                    </a:lnTo>
                    <a:lnTo>
                      <a:pt x="14" y="6"/>
                    </a:lnTo>
                    <a:lnTo>
                      <a:pt x="12" y="9"/>
                    </a:lnTo>
                    <a:lnTo>
                      <a:pt x="9" y="13"/>
                    </a:lnTo>
                    <a:lnTo>
                      <a:pt x="7" y="13"/>
                    </a:lnTo>
                    <a:lnTo>
                      <a:pt x="3" y="13"/>
                    </a:lnTo>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57" name="Google Shape;1057;p58"/>
              <p:cNvSpPr/>
              <p:nvPr/>
            </p:nvSpPr>
            <p:spPr>
              <a:xfrm>
                <a:off x="1454" y="2459"/>
                <a:ext cx="29" cy="13"/>
              </a:xfrm>
              <a:custGeom>
                <a:rect b="b" l="l" r="r" t="t"/>
                <a:pathLst>
                  <a:path extrusionOk="0" h="35" w="77">
                    <a:moveTo>
                      <a:pt x="4" y="9"/>
                    </a:moveTo>
                    <a:lnTo>
                      <a:pt x="4" y="9"/>
                    </a:lnTo>
                    <a:lnTo>
                      <a:pt x="9" y="4"/>
                    </a:lnTo>
                    <a:lnTo>
                      <a:pt x="18" y="0"/>
                    </a:lnTo>
                    <a:lnTo>
                      <a:pt x="28" y="2"/>
                    </a:lnTo>
                    <a:lnTo>
                      <a:pt x="44" y="5"/>
                    </a:lnTo>
                    <a:lnTo>
                      <a:pt x="58" y="9"/>
                    </a:lnTo>
                    <a:lnTo>
                      <a:pt x="68" y="14"/>
                    </a:lnTo>
                    <a:lnTo>
                      <a:pt x="73" y="19"/>
                    </a:lnTo>
                    <a:lnTo>
                      <a:pt x="77" y="25"/>
                    </a:lnTo>
                    <a:lnTo>
                      <a:pt x="77" y="28"/>
                    </a:lnTo>
                    <a:lnTo>
                      <a:pt x="77" y="30"/>
                    </a:lnTo>
                    <a:lnTo>
                      <a:pt x="72" y="30"/>
                    </a:lnTo>
                    <a:lnTo>
                      <a:pt x="65" y="28"/>
                    </a:lnTo>
                    <a:lnTo>
                      <a:pt x="54" y="28"/>
                    </a:lnTo>
                    <a:lnTo>
                      <a:pt x="51" y="28"/>
                    </a:lnTo>
                    <a:lnTo>
                      <a:pt x="49" y="30"/>
                    </a:lnTo>
                    <a:lnTo>
                      <a:pt x="47" y="33"/>
                    </a:lnTo>
                    <a:lnTo>
                      <a:pt x="44" y="35"/>
                    </a:lnTo>
                    <a:lnTo>
                      <a:pt x="33" y="33"/>
                    </a:lnTo>
                    <a:lnTo>
                      <a:pt x="21" y="28"/>
                    </a:lnTo>
                    <a:lnTo>
                      <a:pt x="18" y="25"/>
                    </a:lnTo>
                    <a:lnTo>
                      <a:pt x="16" y="21"/>
                    </a:lnTo>
                    <a:lnTo>
                      <a:pt x="11" y="18"/>
                    </a:lnTo>
                    <a:lnTo>
                      <a:pt x="0" y="14"/>
                    </a:lnTo>
                    <a:lnTo>
                      <a:pt x="2" y="12"/>
                    </a:lnTo>
                    <a:lnTo>
                      <a:pt x="4" y="9"/>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58" name="Google Shape;1058;p58"/>
              <p:cNvSpPr/>
              <p:nvPr/>
            </p:nvSpPr>
            <p:spPr>
              <a:xfrm>
                <a:off x="1507" y="3486"/>
                <a:ext cx="15" cy="31"/>
              </a:xfrm>
              <a:custGeom>
                <a:rect b="b" l="l" r="r" t="t"/>
                <a:pathLst>
                  <a:path extrusionOk="0" h="80" w="36">
                    <a:moveTo>
                      <a:pt x="10" y="8"/>
                    </a:moveTo>
                    <a:lnTo>
                      <a:pt x="10" y="8"/>
                    </a:lnTo>
                    <a:lnTo>
                      <a:pt x="10" y="3"/>
                    </a:lnTo>
                    <a:lnTo>
                      <a:pt x="10" y="1"/>
                    </a:lnTo>
                    <a:lnTo>
                      <a:pt x="14" y="0"/>
                    </a:lnTo>
                    <a:lnTo>
                      <a:pt x="15" y="1"/>
                    </a:lnTo>
                    <a:lnTo>
                      <a:pt x="17" y="1"/>
                    </a:lnTo>
                    <a:lnTo>
                      <a:pt x="17" y="3"/>
                    </a:lnTo>
                    <a:lnTo>
                      <a:pt x="20" y="3"/>
                    </a:lnTo>
                    <a:lnTo>
                      <a:pt x="26" y="3"/>
                    </a:lnTo>
                    <a:lnTo>
                      <a:pt x="29" y="3"/>
                    </a:lnTo>
                    <a:lnTo>
                      <a:pt x="31" y="10"/>
                    </a:lnTo>
                    <a:lnTo>
                      <a:pt x="36" y="21"/>
                    </a:lnTo>
                    <a:lnTo>
                      <a:pt x="36" y="24"/>
                    </a:lnTo>
                    <a:lnTo>
                      <a:pt x="34" y="26"/>
                    </a:lnTo>
                    <a:lnTo>
                      <a:pt x="33" y="26"/>
                    </a:lnTo>
                    <a:lnTo>
                      <a:pt x="24" y="28"/>
                    </a:lnTo>
                    <a:lnTo>
                      <a:pt x="24" y="29"/>
                    </a:lnTo>
                    <a:lnTo>
                      <a:pt x="24" y="33"/>
                    </a:lnTo>
                    <a:lnTo>
                      <a:pt x="26" y="35"/>
                    </a:lnTo>
                    <a:lnTo>
                      <a:pt x="24" y="36"/>
                    </a:lnTo>
                    <a:lnTo>
                      <a:pt x="22" y="36"/>
                    </a:lnTo>
                    <a:lnTo>
                      <a:pt x="20" y="38"/>
                    </a:lnTo>
                    <a:lnTo>
                      <a:pt x="24" y="43"/>
                    </a:lnTo>
                    <a:lnTo>
                      <a:pt x="31" y="52"/>
                    </a:lnTo>
                    <a:lnTo>
                      <a:pt x="31" y="54"/>
                    </a:lnTo>
                    <a:lnTo>
                      <a:pt x="27" y="55"/>
                    </a:lnTo>
                    <a:lnTo>
                      <a:pt x="26" y="55"/>
                    </a:lnTo>
                    <a:lnTo>
                      <a:pt x="26" y="57"/>
                    </a:lnTo>
                    <a:lnTo>
                      <a:pt x="29" y="61"/>
                    </a:lnTo>
                    <a:lnTo>
                      <a:pt x="29" y="66"/>
                    </a:lnTo>
                    <a:lnTo>
                      <a:pt x="26" y="66"/>
                    </a:lnTo>
                    <a:lnTo>
                      <a:pt x="22" y="68"/>
                    </a:lnTo>
                    <a:lnTo>
                      <a:pt x="22" y="69"/>
                    </a:lnTo>
                    <a:lnTo>
                      <a:pt x="24" y="75"/>
                    </a:lnTo>
                    <a:lnTo>
                      <a:pt x="24" y="76"/>
                    </a:lnTo>
                    <a:lnTo>
                      <a:pt x="24" y="78"/>
                    </a:lnTo>
                    <a:lnTo>
                      <a:pt x="22" y="80"/>
                    </a:lnTo>
                    <a:lnTo>
                      <a:pt x="17" y="80"/>
                    </a:lnTo>
                    <a:lnTo>
                      <a:pt x="8" y="78"/>
                    </a:lnTo>
                    <a:lnTo>
                      <a:pt x="1" y="75"/>
                    </a:lnTo>
                    <a:lnTo>
                      <a:pt x="0" y="73"/>
                    </a:lnTo>
                    <a:lnTo>
                      <a:pt x="0" y="69"/>
                    </a:lnTo>
                    <a:lnTo>
                      <a:pt x="3" y="59"/>
                    </a:lnTo>
                    <a:lnTo>
                      <a:pt x="7" y="47"/>
                    </a:lnTo>
                    <a:lnTo>
                      <a:pt x="7" y="41"/>
                    </a:lnTo>
                    <a:lnTo>
                      <a:pt x="5" y="36"/>
                    </a:lnTo>
                    <a:lnTo>
                      <a:pt x="5" y="31"/>
                    </a:lnTo>
                    <a:lnTo>
                      <a:pt x="7" y="24"/>
                    </a:lnTo>
                    <a:lnTo>
                      <a:pt x="10" y="19"/>
                    </a:lnTo>
                    <a:lnTo>
                      <a:pt x="12" y="14"/>
                    </a:lnTo>
                    <a:lnTo>
                      <a:pt x="10" y="8"/>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59" name="Google Shape;1059;p58"/>
              <p:cNvSpPr/>
              <p:nvPr/>
            </p:nvSpPr>
            <p:spPr>
              <a:xfrm>
                <a:off x="1454" y="2344"/>
                <a:ext cx="10" cy="16"/>
              </a:xfrm>
              <a:custGeom>
                <a:rect b="b" l="l" r="r" t="t"/>
                <a:pathLst>
                  <a:path extrusionOk="0" h="40" w="24">
                    <a:moveTo>
                      <a:pt x="10" y="38"/>
                    </a:moveTo>
                    <a:lnTo>
                      <a:pt x="10" y="38"/>
                    </a:lnTo>
                    <a:lnTo>
                      <a:pt x="5" y="33"/>
                    </a:lnTo>
                    <a:lnTo>
                      <a:pt x="2" y="29"/>
                    </a:lnTo>
                    <a:lnTo>
                      <a:pt x="0" y="26"/>
                    </a:lnTo>
                    <a:lnTo>
                      <a:pt x="4" y="19"/>
                    </a:lnTo>
                    <a:lnTo>
                      <a:pt x="5" y="10"/>
                    </a:lnTo>
                    <a:lnTo>
                      <a:pt x="5" y="5"/>
                    </a:lnTo>
                    <a:lnTo>
                      <a:pt x="5" y="1"/>
                    </a:lnTo>
                    <a:lnTo>
                      <a:pt x="9" y="0"/>
                    </a:lnTo>
                    <a:lnTo>
                      <a:pt x="12" y="1"/>
                    </a:lnTo>
                    <a:lnTo>
                      <a:pt x="12" y="5"/>
                    </a:lnTo>
                    <a:lnTo>
                      <a:pt x="14" y="10"/>
                    </a:lnTo>
                    <a:lnTo>
                      <a:pt x="17" y="15"/>
                    </a:lnTo>
                    <a:lnTo>
                      <a:pt x="23" y="21"/>
                    </a:lnTo>
                    <a:lnTo>
                      <a:pt x="24" y="26"/>
                    </a:lnTo>
                    <a:lnTo>
                      <a:pt x="23" y="29"/>
                    </a:lnTo>
                    <a:lnTo>
                      <a:pt x="21" y="33"/>
                    </a:lnTo>
                    <a:lnTo>
                      <a:pt x="16" y="38"/>
                    </a:lnTo>
                    <a:lnTo>
                      <a:pt x="14" y="40"/>
                    </a:lnTo>
                    <a:lnTo>
                      <a:pt x="10" y="38"/>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60" name="Google Shape;1060;p58"/>
              <p:cNvSpPr/>
              <p:nvPr/>
            </p:nvSpPr>
            <p:spPr>
              <a:xfrm>
                <a:off x="1460" y="2315"/>
                <a:ext cx="11" cy="18"/>
              </a:xfrm>
              <a:custGeom>
                <a:rect b="b" l="l" r="r" t="t"/>
                <a:pathLst>
                  <a:path extrusionOk="0" h="47" w="29">
                    <a:moveTo>
                      <a:pt x="21" y="45"/>
                    </a:moveTo>
                    <a:lnTo>
                      <a:pt x="21" y="45"/>
                    </a:lnTo>
                    <a:lnTo>
                      <a:pt x="15" y="40"/>
                    </a:lnTo>
                    <a:lnTo>
                      <a:pt x="17" y="38"/>
                    </a:lnTo>
                    <a:lnTo>
                      <a:pt x="19" y="37"/>
                    </a:lnTo>
                    <a:lnTo>
                      <a:pt x="21" y="35"/>
                    </a:lnTo>
                    <a:lnTo>
                      <a:pt x="21" y="31"/>
                    </a:lnTo>
                    <a:lnTo>
                      <a:pt x="22" y="25"/>
                    </a:lnTo>
                    <a:lnTo>
                      <a:pt x="24" y="21"/>
                    </a:lnTo>
                    <a:lnTo>
                      <a:pt x="24" y="19"/>
                    </a:lnTo>
                    <a:lnTo>
                      <a:pt x="21" y="16"/>
                    </a:lnTo>
                    <a:lnTo>
                      <a:pt x="17" y="12"/>
                    </a:lnTo>
                    <a:lnTo>
                      <a:pt x="14" y="9"/>
                    </a:lnTo>
                    <a:lnTo>
                      <a:pt x="12" y="5"/>
                    </a:lnTo>
                    <a:lnTo>
                      <a:pt x="8" y="4"/>
                    </a:lnTo>
                    <a:lnTo>
                      <a:pt x="0" y="0"/>
                    </a:lnTo>
                    <a:lnTo>
                      <a:pt x="5" y="0"/>
                    </a:lnTo>
                    <a:lnTo>
                      <a:pt x="12" y="2"/>
                    </a:lnTo>
                    <a:lnTo>
                      <a:pt x="17" y="7"/>
                    </a:lnTo>
                    <a:lnTo>
                      <a:pt x="21" y="11"/>
                    </a:lnTo>
                    <a:lnTo>
                      <a:pt x="26" y="14"/>
                    </a:lnTo>
                    <a:lnTo>
                      <a:pt x="29" y="18"/>
                    </a:lnTo>
                    <a:lnTo>
                      <a:pt x="29" y="23"/>
                    </a:lnTo>
                    <a:lnTo>
                      <a:pt x="29" y="28"/>
                    </a:lnTo>
                    <a:lnTo>
                      <a:pt x="28" y="30"/>
                    </a:lnTo>
                    <a:lnTo>
                      <a:pt x="26" y="35"/>
                    </a:lnTo>
                    <a:lnTo>
                      <a:pt x="24" y="40"/>
                    </a:lnTo>
                    <a:lnTo>
                      <a:pt x="22" y="45"/>
                    </a:lnTo>
                    <a:lnTo>
                      <a:pt x="22" y="47"/>
                    </a:lnTo>
                    <a:lnTo>
                      <a:pt x="21" y="45"/>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61" name="Google Shape;1061;p58"/>
              <p:cNvSpPr/>
              <p:nvPr/>
            </p:nvSpPr>
            <p:spPr>
              <a:xfrm>
                <a:off x="1494" y="2371"/>
                <a:ext cx="7" cy="14"/>
              </a:xfrm>
              <a:custGeom>
                <a:rect b="b" l="l" r="r" t="t"/>
                <a:pathLst>
                  <a:path extrusionOk="0" h="36" w="19">
                    <a:moveTo>
                      <a:pt x="12" y="26"/>
                    </a:moveTo>
                    <a:lnTo>
                      <a:pt x="12" y="26"/>
                    </a:lnTo>
                    <a:lnTo>
                      <a:pt x="7" y="22"/>
                    </a:lnTo>
                    <a:lnTo>
                      <a:pt x="7" y="21"/>
                    </a:lnTo>
                    <a:lnTo>
                      <a:pt x="8" y="21"/>
                    </a:lnTo>
                    <a:lnTo>
                      <a:pt x="7" y="15"/>
                    </a:lnTo>
                    <a:lnTo>
                      <a:pt x="2" y="3"/>
                    </a:lnTo>
                    <a:lnTo>
                      <a:pt x="0" y="0"/>
                    </a:lnTo>
                    <a:lnTo>
                      <a:pt x="2" y="1"/>
                    </a:lnTo>
                    <a:lnTo>
                      <a:pt x="5" y="5"/>
                    </a:lnTo>
                    <a:lnTo>
                      <a:pt x="8" y="10"/>
                    </a:lnTo>
                    <a:lnTo>
                      <a:pt x="12" y="19"/>
                    </a:lnTo>
                    <a:lnTo>
                      <a:pt x="12" y="21"/>
                    </a:lnTo>
                    <a:lnTo>
                      <a:pt x="14" y="24"/>
                    </a:lnTo>
                    <a:lnTo>
                      <a:pt x="19" y="31"/>
                    </a:lnTo>
                    <a:lnTo>
                      <a:pt x="19" y="36"/>
                    </a:lnTo>
                    <a:lnTo>
                      <a:pt x="17" y="33"/>
                    </a:lnTo>
                    <a:lnTo>
                      <a:pt x="12" y="26"/>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62" name="Google Shape;1062;p58"/>
              <p:cNvSpPr/>
              <p:nvPr/>
            </p:nvSpPr>
            <p:spPr>
              <a:xfrm>
                <a:off x="1680" y="2495"/>
                <a:ext cx="3" cy="6"/>
              </a:xfrm>
              <a:custGeom>
                <a:rect b="b" l="l" r="r" t="t"/>
                <a:pathLst>
                  <a:path extrusionOk="0" h="16" w="7">
                    <a:moveTo>
                      <a:pt x="7" y="16"/>
                    </a:moveTo>
                    <a:lnTo>
                      <a:pt x="7" y="16"/>
                    </a:lnTo>
                    <a:lnTo>
                      <a:pt x="1" y="16"/>
                    </a:lnTo>
                    <a:lnTo>
                      <a:pt x="0" y="12"/>
                    </a:lnTo>
                    <a:lnTo>
                      <a:pt x="0" y="9"/>
                    </a:lnTo>
                    <a:lnTo>
                      <a:pt x="0" y="2"/>
                    </a:lnTo>
                    <a:lnTo>
                      <a:pt x="0" y="0"/>
                    </a:lnTo>
                    <a:lnTo>
                      <a:pt x="1" y="0"/>
                    </a:lnTo>
                    <a:lnTo>
                      <a:pt x="3" y="2"/>
                    </a:lnTo>
                    <a:lnTo>
                      <a:pt x="5" y="4"/>
                    </a:lnTo>
                    <a:lnTo>
                      <a:pt x="7" y="7"/>
                    </a:lnTo>
                    <a:lnTo>
                      <a:pt x="7" y="12"/>
                    </a:lnTo>
                    <a:lnTo>
                      <a:pt x="7" y="14"/>
                    </a:lnTo>
                    <a:lnTo>
                      <a:pt x="7" y="16"/>
                    </a:lnTo>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63" name="Google Shape;1063;p58"/>
              <p:cNvSpPr/>
              <p:nvPr/>
            </p:nvSpPr>
            <p:spPr>
              <a:xfrm>
                <a:off x="3388" y="2270"/>
                <a:ext cx="110" cy="71"/>
              </a:xfrm>
              <a:custGeom>
                <a:rect b="b" l="l" r="r" t="t"/>
                <a:pathLst>
                  <a:path extrusionOk="0" h="181" w="286">
                    <a:moveTo>
                      <a:pt x="33" y="9"/>
                    </a:moveTo>
                    <a:lnTo>
                      <a:pt x="33" y="9"/>
                    </a:lnTo>
                    <a:lnTo>
                      <a:pt x="25" y="16"/>
                    </a:lnTo>
                    <a:lnTo>
                      <a:pt x="18" y="23"/>
                    </a:lnTo>
                    <a:lnTo>
                      <a:pt x="14" y="26"/>
                    </a:lnTo>
                    <a:lnTo>
                      <a:pt x="12" y="30"/>
                    </a:lnTo>
                    <a:lnTo>
                      <a:pt x="11" y="37"/>
                    </a:lnTo>
                    <a:lnTo>
                      <a:pt x="11" y="40"/>
                    </a:lnTo>
                    <a:lnTo>
                      <a:pt x="7" y="42"/>
                    </a:lnTo>
                    <a:lnTo>
                      <a:pt x="5" y="45"/>
                    </a:lnTo>
                    <a:lnTo>
                      <a:pt x="4" y="47"/>
                    </a:lnTo>
                    <a:lnTo>
                      <a:pt x="5" y="50"/>
                    </a:lnTo>
                    <a:lnTo>
                      <a:pt x="5" y="54"/>
                    </a:lnTo>
                    <a:lnTo>
                      <a:pt x="5" y="57"/>
                    </a:lnTo>
                    <a:lnTo>
                      <a:pt x="2" y="59"/>
                    </a:lnTo>
                    <a:lnTo>
                      <a:pt x="0" y="63"/>
                    </a:lnTo>
                    <a:lnTo>
                      <a:pt x="0" y="68"/>
                    </a:lnTo>
                    <a:lnTo>
                      <a:pt x="2" y="73"/>
                    </a:lnTo>
                    <a:lnTo>
                      <a:pt x="5" y="77"/>
                    </a:lnTo>
                    <a:lnTo>
                      <a:pt x="9" y="80"/>
                    </a:lnTo>
                    <a:lnTo>
                      <a:pt x="12" y="82"/>
                    </a:lnTo>
                    <a:lnTo>
                      <a:pt x="16" y="82"/>
                    </a:lnTo>
                    <a:lnTo>
                      <a:pt x="16" y="80"/>
                    </a:lnTo>
                    <a:lnTo>
                      <a:pt x="18" y="77"/>
                    </a:lnTo>
                    <a:lnTo>
                      <a:pt x="21" y="78"/>
                    </a:lnTo>
                    <a:lnTo>
                      <a:pt x="30" y="85"/>
                    </a:lnTo>
                    <a:lnTo>
                      <a:pt x="51" y="104"/>
                    </a:lnTo>
                    <a:lnTo>
                      <a:pt x="58" y="110"/>
                    </a:lnTo>
                    <a:lnTo>
                      <a:pt x="61" y="113"/>
                    </a:lnTo>
                    <a:lnTo>
                      <a:pt x="65" y="113"/>
                    </a:lnTo>
                    <a:lnTo>
                      <a:pt x="66" y="113"/>
                    </a:lnTo>
                    <a:lnTo>
                      <a:pt x="70" y="113"/>
                    </a:lnTo>
                    <a:lnTo>
                      <a:pt x="72" y="115"/>
                    </a:lnTo>
                    <a:lnTo>
                      <a:pt x="77" y="118"/>
                    </a:lnTo>
                    <a:lnTo>
                      <a:pt x="82" y="122"/>
                    </a:lnTo>
                    <a:lnTo>
                      <a:pt x="84" y="124"/>
                    </a:lnTo>
                    <a:lnTo>
                      <a:pt x="87" y="124"/>
                    </a:lnTo>
                    <a:lnTo>
                      <a:pt x="89" y="122"/>
                    </a:lnTo>
                    <a:lnTo>
                      <a:pt x="91" y="120"/>
                    </a:lnTo>
                    <a:lnTo>
                      <a:pt x="92" y="125"/>
                    </a:lnTo>
                    <a:lnTo>
                      <a:pt x="96" y="131"/>
                    </a:lnTo>
                    <a:lnTo>
                      <a:pt x="99" y="132"/>
                    </a:lnTo>
                    <a:lnTo>
                      <a:pt x="103" y="134"/>
                    </a:lnTo>
                    <a:lnTo>
                      <a:pt x="108" y="134"/>
                    </a:lnTo>
                    <a:lnTo>
                      <a:pt x="120" y="132"/>
                    </a:lnTo>
                    <a:lnTo>
                      <a:pt x="126" y="134"/>
                    </a:lnTo>
                    <a:lnTo>
                      <a:pt x="131" y="136"/>
                    </a:lnTo>
                    <a:lnTo>
                      <a:pt x="134" y="138"/>
                    </a:lnTo>
                    <a:lnTo>
                      <a:pt x="136" y="138"/>
                    </a:lnTo>
                    <a:lnTo>
                      <a:pt x="138" y="134"/>
                    </a:lnTo>
                    <a:lnTo>
                      <a:pt x="139" y="132"/>
                    </a:lnTo>
                    <a:lnTo>
                      <a:pt x="141" y="132"/>
                    </a:lnTo>
                    <a:lnTo>
                      <a:pt x="146" y="132"/>
                    </a:lnTo>
                    <a:lnTo>
                      <a:pt x="152" y="134"/>
                    </a:lnTo>
                    <a:lnTo>
                      <a:pt x="157" y="138"/>
                    </a:lnTo>
                    <a:lnTo>
                      <a:pt x="160" y="141"/>
                    </a:lnTo>
                    <a:lnTo>
                      <a:pt x="162" y="144"/>
                    </a:lnTo>
                    <a:lnTo>
                      <a:pt x="162" y="148"/>
                    </a:lnTo>
                    <a:lnTo>
                      <a:pt x="162" y="150"/>
                    </a:lnTo>
                    <a:lnTo>
                      <a:pt x="162" y="153"/>
                    </a:lnTo>
                    <a:lnTo>
                      <a:pt x="166" y="155"/>
                    </a:lnTo>
                    <a:lnTo>
                      <a:pt x="171" y="157"/>
                    </a:lnTo>
                    <a:lnTo>
                      <a:pt x="178" y="162"/>
                    </a:lnTo>
                    <a:lnTo>
                      <a:pt x="181" y="164"/>
                    </a:lnTo>
                    <a:lnTo>
                      <a:pt x="183" y="164"/>
                    </a:lnTo>
                    <a:lnTo>
                      <a:pt x="190" y="162"/>
                    </a:lnTo>
                    <a:lnTo>
                      <a:pt x="193" y="160"/>
                    </a:lnTo>
                    <a:lnTo>
                      <a:pt x="197" y="162"/>
                    </a:lnTo>
                    <a:lnTo>
                      <a:pt x="199" y="167"/>
                    </a:lnTo>
                    <a:lnTo>
                      <a:pt x="199" y="169"/>
                    </a:lnTo>
                    <a:lnTo>
                      <a:pt x="200" y="171"/>
                    </a:lnTo>
                    <a:lnTo>
                      <a:pt x="202" y="172"/>
                    </a:lnTo>
                    <a:lnTo>
                      <a:pt x="206" y="171"/>
                    </a:lnTo>
                    <a:lnTo>
                      <a:pt x="211" y="169"/>
                    </a:lnTo>
                    <a:lnTo>
                      <a:pt x="216" y="169"/>
                    </a:lnTo>
                    <a:lnTo>
                      <a:pt x="223" y="174"/>
                    </a:lnTo>
                    <a:lnTo>
                      <a:pt x="230" y="178"/>
                    </a:lnTo>
                    <a:lnTo>
                      <a:pt x="235" y="179"/>
                    </a:lnTo>
                    <a:lnTo>
                      <a:pt x="239" y="176"/>
                    </a:lnTo>
                    <a:lnTo>
                      <a:pt x="244" y="174"/>
                    </a:lnTo>
                    <a:lnTo>
                      <a:pt x="246" y="174"/>
                    </a:lnTo>
                    <a:lnTo>
                      <a:pt x="247" y="178"/>
                    </a:lnTo>
                    <a:lnTo>
                      <a:pt x="247" y="179"/>
                    </a:lnTo>
                    <a:lnTo>
                      <a:pt x="251" y="181"/>
                    </a:lnTo>
                    <a:lnTo>
                      <a:pt x="254" y="181"/>
                    </a:lnTo>
                    <a:lnTo>
                      <a:pt x="261" y="181"/>
                    </a:lnTo>
                    <a:lnTo>
                      <a:pt x="272" y="181"/>
                    </a:lnTo>
                    <a:lnTo>
                      <a:pt x="279" y="181"/>
                    </a:lnTo>
                    <a:lnTo>
                      <a:pt x="280" y="181"/>
                    </a:lnTo>
                    <a:lnTo>
                      <a:pt x="284" y="172"/>
                    </a:lnTo>
                    <a:lnTo>
                      <a:pt x="286" y="167"/>
                    </a:lnTo>
                    <a:lnTo>
                      <a:pt x="286" y="162"/>
                    </a:lnTo>
                    <a:lnTo>
                      <a:pt x="282" y="153"/>
                    </a:lnTo>
                    <a:lnTo>
                      <a:pt x="279" y="144"/>
                    </a:lnTo>
                    <a:lnTo>
                      <a:pt x="279" y="139"/>
                    </a:lnTo>
                    <a:lnTo>
                      <a:pt x="280" y="132"/>
                    </a:lnTo>
                    <a:lnTo>
                      <a:pt x="286" y="124"/>
                    </a:lnTo>
                    <a:lnTo>
                      <a:pt x="286" y="118"/>
                    </a:lnTo>
                    <a:lnTo>
                      <a:pt x="286" y="117"/>
                    </a:lnTo>
                    <a:lnTo>
                      <a:pt x="284" y="115"/>
                    </a:lnTo>
                    <a:lnTo>
                      <a:pt x="279" y="113"/>
                    </a:lnTo>
                    <a:lnTo>
                      <a:pt x="275" y="113"/>
                    </a:lnTo>
                    <a:lnTo>
                      <a:pt x="272" y="117"/>
                    </a:lnTo>
                    <a:lnTo>
                      <a:pt x="268" y="118"/>
                    </a:lnTo>
                    <a:lnTo>
                      <a:pt x="267" y="117"/>
                    </a:lnTo>
                    <a:lnTo>
                      <a:pt x="263" y="115"/>
                    </a:lnTo>
                    <a:lnTo>
                      <a:pt x="256" y="117"/>
                    </a:lnTo>
                    <a:lnTo>
                      <a:pt x="253" y="117"/>
                    </a:lnTo>
                    <a:lnTo>
                      <a:pt x="249" y="115"/>
                    </a:lnTo>
                    <a:lnTo>
                      <a:pt x="240" y="110"/>
                    </a:lnTo>
                    <a:lnTo>
                      <a:pt x="233" y="104"/>
                    </a:lnTo>
                    <a:lnTo>
                      <a:pt x="230" y="104"/>
                    </a:lnTo>
                    <a:lnTo>
                      <a:pt x="228" y="106"/>
                    </a:lnTo>
                    <a:lnTo>
                      <a:pt x="227" y="111"/>
                    </a:lnTo>
                    <a:lnTo>
                      <a:pt x="223" y="113"/>
                    </a:lnTo>
                    <a:lnTo>
                      <a:pt x="220" y="111"/>
                    </a:lnTo>
                    <a:lnTo>
                      <a:pt x="216" y="104"/>
                    </a:lnTo>
                    <a:lnTo>
                      <a:pt x="213" y="101"/>
                    </a:lnTo>
                    <a:lnTo>
                      <a:pt x="213" y="104"/>
                    </a:lnTo>
                    <a:lnTo>
                      <a:pt x="213" y="111"/>
                    </a:lnTo>
                    <a:lnTo>
                      <a:pt x="211" y="113"/>
                    </a:lnTo>
                    <a:lnTo>
                      <a:pt x="209" y="113"/>
                    </a:lnTo>
                    <a:lnTo>
                      <a:pt x="207" y="113"/>
                    </a:lnTo>
                    <a:lnTo>
                      <a:pt x="206" y="111"/>
                    </a:lnTo>
                    <a:lnTo>
                      <a:pt x="202" y="104"/>
                    </a:lnTo>
                    <a:lnTo>
                      <a:pt x="199" y="97"/>
                    </a:lnTo>
                    <a:lnTo>
                      <a:pt x="195" y="96"/>
                    </a:lnTo>
                    <a:lnTo>
                      <a:pt x="192" y="94"/>
                    </a:lnTo>
                    <a:lnTo>
                      <a:pt x="185" y="96"/>
                    </a:lnTo>
                    <a:lnTo>
                      <a:pt x="179" y="96"/>
                    </a:lnTo>
                    <a:lnTo>
                      <a:pt x="178" y="96"/>
                    </a:lnTo>
                    <a:lnTo>
                      <a:pt x="176" y="94"/>
                    </a:lnTo>
                    <a:lnTo>
                      <a:pt x="178" y="89"/>
                    </a:lnTo>
                    <a:lnTo>
                      <a:pt x="179" y="82"/>
                    </a:lnTo>
                    <a:lnTo>
                      <a:pt x="179" y="80"/>
                    </a:lnTo>
                    <a:lnTo>
                      <a:pt x="178" y="80"/>
                    </a:lnTo>
                    <a:lnTo>
                      <a:pt x="174" y="84"/>
                    </a:lnTo>
                    <a:lnTo>
                      <a:pt x="171" y="84"/>
                    </a:lnTo>
                    <a:lnTo>
                      <a:pt x="167" y="84"/>
                    </a:lnTo>
                    <a:lnTo>
                      <a:pt x="159" y="78"/>
                    </a:lnTo>
                    <a:lnTo>
                      <a:pt x="150" y="70"/>
                    </a:lnTo>
                    <a:lnTo>
                      <a:pt x="146" y="64"/>
                    </a:lnTo>
                    <a:lnTo>
                      <a:pt x="146" y="59"/>
                    </a:lnTo>
                    <a:lnTo>
                      <a:pt x="145" y="54"/>
                    </a:lnTo>
                    <a:lnTo>
                      <a:pt x="143" y="52"/>
                    </a:lnTo>
                    <a:lnTo>
                      <a:pt x="141" y="50"/>
                    </a:lnTo>
                    <a:lnTo>
                      <a:pt x="136" y="52"/>
                    </a:lnTo>
                    <a:lnTo>
                      <a:pt x="129" y="54"/>
                    </a:lnTo>
                    <a:lnTo>
                      <a:pt x="126" y="54"/>
                    </a:lnTo>
                    <a:lnTo>
                      <a:pt x="124" y="52"/>
                    </a:lnTo>
                    <a:lnTo>
                      <a:pt x="119" y="45"/>
                    </a:lnTo>
                    <a:lnTo>
                      <a:pt x="112" y="38"/>
                    </a:lnTo>
                    <a:lnTo>
                      <a:pt x="108" y="35"/>
                    </a:lnTo>
                    <a:lnTo>
                      <a:pt x="105" y="35"/>
                    </a:lnTo>
                    <a:lnTo>
                      <a:pt x="99" y="33"/>
                    </a:lnTo>
                    <a:lnTo>
                      <a:pt x="96" y="31"/>
                    </a:lnTo>
                    <a:lnTo>
                      <a:pt x="92" y="28"/>
                    </a:lnTo>
                    <a:lnTo>
                      <a:pt x="87" y="23"/>
                    </a:lnTo>
                    <a:lnTo>
                      <a:pt x="84" y="19"/>
                    </a:lnTo>
                    <a:lnTo>
                      <a:pt x="80" y="17"/>
                    </a:lnTo>
                    <a:lnTo>
                      <a:pt x="75" y="16"/>
                    </a:lnTo>
                    <a:lnTo>
                      <a:pt x="73" y="14"/>
                    </a:lnTo>
                    <a:lnTo>
                      <a:pt x="73" y="9"/>
                    </a:lnTo>
                    <a:lnTo>
                      <a:pt x="73" y="7"/>
                    </a:lnTo>
                    <a:lnTo>
                      <a:pt x="72" y="3"/>
                    </a:lnTo>
                    <a:lnTo>
                      <a:pt x="68" y="2"/>
                    </a:lnTo>
                    <a:lnTo>
                      <a:pt x="63" y="0"/>
                    </a:lnTo>
                    <a:lnTo>
                      <a:pt x="54" y="0"/>
                    </a:lnTo>
                    <a:lnTo>
                      <a:pt x="49" y="3"/>
                    </a:lnTo>
                    <a:lnTo>
                      <a:pt x="45" y="7"/>
                    </a:lnTo>
                    <a:lnTo>
                      <a:pt x="44" y="12"/>
                    </a:lnTo>
                    <a:lnTo>
                      <a:pt x="42" y="16"/>
                    </a:lnTo>
                    <a:lnTo>
                      <a:pt x="40" y="17"/>
                    </a:lnTo>
                    <a:lnTo>
                      <a:pt x="37" y="16"/>
                    </a:lnTo>
                    <a:lnTo>
                      <a:pt x="33" y="9"/>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64" name="Google Shape;1064;p58"/>
              <p:cNvSpPr/>
              <p:nvPr/>
            </p:nvSpPr>
            <p:spPr>
              <a:xfrm>
                <a:off x="3506" y="2307"/>
                <a:ext cx="45" cy="28"/>
              </a:xfrm>
              <a:custGeom>
                <a:rect b="b" l="l" r="r" t="t"/>
                <a:pathLst>
                  <a:path extrusionOk="0" h="71" w="116">
                    <a:moveTo>
                      <a:pt x="3" y="45"/>
                    </a:moveTo>
                    <a:lnTo>
                      <a:pt x="3" y="45"/>
                    </a:lnTo>
                    <a:lnTo>
                      <a:pt x="0" y="49"/>
                    </a:lnTo>
                    <a:lnTo>
                      <a:pt x="0" y="52"/>
                    </a:lnTo>
                    <a:lnTo>
                      <a:pt x="0" y="56"/>
                    </a:lnTo>
                    <a:lnTo>
                      <a:pt x="3" y="59"/>
                    </a:lnTo>
                    <a:lnTo>
                      <a:pt x="10" y="66"/>
                    </a:lnTo>
                    <a:lnTo>
                      <a:pt x="15" y="66"/>
                    </a:lnTo>
                    <a:lnTo>
                      <a:pt x="19" y="66"/>
                    </a:lnTo>
                    <a:lnTo>
                      <a:pt x="20" y="66"/>
                    </a:lnTo>
                    <a:lnTo>
                      <a:pt x="24" y="66"/>
                    </a:lnTo>
                    <a:lnTo>
                      <a:pt x="29" y="70"/>
                    </a:lnTo>
                    <a:lnTo>
                      <a:pt x="31" y="71"/>
                    </a:lnTo>
                    <a:lnTo>
                      <a:pt x="34" y="71"/>
                    </a:lnTo>
                    <a:lnTo>
                      <a:pt x="40" y="71"/>
                    </a:lnTo>
                    <a:lnTo>
                      <a:pt x="47" y="70"/>
                    </a:lnTo>
                    <a:lnTo>
                      <a:pt x="54" y="66"/>
                    </a:lnTo>
                    <a:lnTo>
                      <a:pt x="57" y="66"/>
                    </a:lnTo>
                    <a:lnTo>
                      <a:pt x="61" y="66"/>
                    </a:lnTo>
                    <a:lnTo>
                      <a:pt x="64" y="68"/>
                    </a:lnTo>
                    <a:lnTo>
                      <a:pt x="66" y="70"/>
                    </a:lnTo>
                    <a:lnTo>
                      <a:pt x="69" y="71"/>
                    </a:lnTo>
                    <a:lnTo>
                      <a:pt x="74" y="71"/>
                    </a:lnTo>
                    <a:lnTo>
                      <a:pt x="80" y="70"/>
                    </a:lnTo>
                    <a:lnTo>
                      <a:pt x="87" y="68"/>
                    </a:lnTo>
                    <a:lnTo>
                      <a:pt x="92" y="68"/>
                    </a:lnTo>
                    <a:lnTo>
                      <a:pt x="97" y="68"/>
                    </a:lnTo>
                    <a:lnTo>
                      <a:pt x="101" y="70"/>
                    </a:lnTo>
                    <a:lnTo>
                      <a:pt x="102" y="68"/>
                    </a:lnTo>
                    <a:lnTo>
                      <a:pt x="106" y="66"/>
                    </a:lnTo>
                    <a:lnTo>
                      <a:pt x="108" y="64"/>
                    </a:lnTo>
                    <a:lnTo>
                      <a:pt x="113" y="66"/>
                    </a:lnTo>
                    <a:lnTo>
                      <a:pt x="115" y="66"/>
                    </a:lnTo>
                    <a:lnTo>
                      <a:pt x="115" y="64"/>
                    </a:lnTo>
                    <a:lnTo>
                      <a:pt x="115" y="59"/>
                    </a:lnTo>
                    <a:lnTo>
                      <a:pt x="113" y="54"/>
                    </a:lnTo>
                    <a:lnTo>
                      <a:pt x="115" y="50"/>
                    </a:lnTo>
                    <a:lnTo>
                      <a:pt x="115" y="44"/>
                    </a:lnTo>
                    <a:lnTo>
                      <a:pt x="116" y="42"/>
                    </a:lnTo>
                    <a:lnTo>
                      <a:pt x="115" y="40"/>
                    </a:lnTo>
                    <a:lnTo>
                      <a:pt x="113" y="40"/>
                    </a:lnTo>
                    <a:lnTo>
                      <a:pt x="108" y="40"/>
                    </a:lnTo>
                    <a:lnTo>
                      <a:pt x="104" y="40"/>
                    </a:lnTo>
                    <a:lnTo>
                      <a:pt x="101" y="40"/>
                    </a:lnTo>
                    <a:lnTo>
                      <a:pt x="101" y="38"/>
                    </a:lnTo>
                    <a:lnTo>
                      <a:pt x="99" y="35"/>
                    </a:lnTo>
                    <a:lnTo>
                      <a:pt x="99" y="30"/>
                    </a:lnTo>
                    <a:lnTo>
                      <a:pt x="99" y="24"/>
                    </a:lnTo>
                    <a:lnTo>
                      <a:pt x="101" y="19"/>
                    </a:lnTo>
                    <a:lnTo>
                      <a:pt x="97" y="16"/>
                    </a:lnTo>
                    <a:lnTo>
                      <a:pt x="88" y="10"/>
                    </a:lnTo>
                    <a:lnTo>
                      <a:pt x="85" y="10"/>
                    </a:lnTo>
                    <a:lnTo>
                      <a:pt x="83" y="12"/>
                    </a:lnTo>
                    <a:lnTo>
                      <a:pt x="80" y="14"/>
                    </a:lnTo>
                    <a:lnTo>
                      <a:pt x="76" y="14"/>
                    </a:lnTo>
                    <a:lnTo>
                      <a:pt x="71" y="12"/>
                    </a:lnTo>
                    <a:lnTo>
                      <a:pt x="62" y="12"/>
                    </a:lnTo>
                    <a:lnTo>
                      <a:pt x="57" y="12"/>
                    </a:lnTo>
                    <a:lnTo>
                      <a:pt x="55" y="10"/>
                    </a:lnTo>
                    <a:lnTo>
                      <a:pt x="57" y="9"/>
                    </a:lnTo>
                    <a:lnTo>
                      <a:pt x="57" y="5"/>
                    </a:lnTo>
                    <a:lnTo>
                      <a:pt x="55" y="3"/>
                    </a:lnTo>
                    <a:lnTo>
                      <a:pt x="52" y="2"/>
                    </a:lnTo>
                    <a:lnTo>
                      <a:pt x="47" y="0"/>
                    </a:lnTo>
                    <a:lnTo>
                      <a:pt x="41" y="2"/>
                    </a:lnTo>
                    <a:lnTo>
                      <a:pt x="36" y="2"/>
                    </a:lnTo>
                    <a:lnTo>
                      <a:pt x="31" y="5"/>
                    </a:lnTo>
                    <a:lnTo>
                      <a:pt x="27" y="10"/>
                    </a:lnTo>
                    <a:lnTo>
                      <a:pt x="22" y="17"/>
                    </a:lnTo>
                    <a:lnTo>
                      <a:pt x="19" y="19"/>
                    </a:lnTo>
                    <a:lnTo>
                      <a:pt x="15" y="23"/>
                    </a:lnTo>
                    <a:lnTo>
                      <a:pt x="14" y="28"/>
                    </a:lnTo>
                    <a:lnTo>
                      <a:pt x="12" y="35"/>
                    </a:lnTo>
                    <a:lnTo>
                      <a:pt x="8" y="37"/>
                    </a:lnTo>
                    <a:lnTo>
                      <a:pt x="7" y="38"/>
                    </a:lnTo>
                    <a:lnTo>
                      <a:pt x="3" y="45"/>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65" name="Google Shape;1065;p58"/>
              <p:cNvSpPr/>
              <p:nvPr/>
            </p:nvSpPr>
            <p:spPr>
              <a:xfrm>
                <a:off x="3496" y="2338"/>
                <a:ext cx="62" cy="98"/>
              </a:xfrm>
              <a:custGeom>
                <a:rect b="b" l="l" r="r" t="t"/>
                <a:pathLst>
                  <a:path extrusionOk="0" h="254" w="161">
                    <a:moveTo>
                      <a:pt x="37" y="205"/>
                    </a:moveTo>
                    <a:lnTo>
                      <a:pt x="37" y="205"/>
                    </a:lnTo>
                    <a:lnTo>
                      <a:pt x="39" y="210"/>
                    </a:lnTo>
                    <a:lnTo>
                      <a:pt x="42" y="214"/>
                    </a:lnTo>
                    <a:lnTo>
                      <a:pt x="44" y="214"/>
                    </a:lnTo>
                    <a:lnTo>
                      <a:pt x="46" y="214"/>
                    </a:lnTo>
                    <a:lnTo>
                      <a:pt x="51" y="212"/>
                    </a:lnTo>
                    <a:lnTo>
                      <a:pt x="53" y="214"/>
                    </a:lnTo>
                    <a:lnTo>
                      <a:pt x="53" y="215"/>
                    </a:lnTo>
                    <a:lnTo>
                      <a:pt x="54" y="217"/>
                    </a:lnTo>
                    <a:lnTo>
                      <a:pt x="56" y="217"/>
                    </a:lnTo>
                    <a:lnTo>
                      <a:pt x="61" y="212"/>
                    </a:lnTo>
                    <a:lnTo>
                      <a:pt x="65" y="207"/>
                    </a:lnTo>
                    <a:lnTo>
                      <a:pt x="68" y="207"/>
                    </a:lnTo>
                    <a:lnTo>
                      <a:pt x="70" y="210"/>
                    </a:lnTo>
                    <a:lnTo>
                      <a:pt x="74" y="212"/>
                    </a:lnTo>
                    <a:lnTo>
                      <a:pt x="77" y="212"/>
                    </a:lnTo>
                    <a:lnTo>
                      <a:pt x="81" y="209"/>
                    </a:lnTo>
                    <a:lnTo>
                      <a:pt x="84" y="203"/>
                    </a:lnTo>
                    <a:lnTo>
                      <a:pt x="86" y="198"/>
                    </a:lnTo>
                    <a:lnTo>
                      <a:pt x="88" y="191"/>
                    </a:lnTo>
                    <a:lnTo>
                      <a:pt x="88" y="184"/>
                    </a:lnTo>
                    <a:lnTo>
                      <a:pt x="88" y="179"/>
                    </a:lnTo>
                    <a:lnTo>
                      <a:pt x="84" y="170"/>
                    </a:lnTo>
                    <a:lnTo>
                      <a:pt x="86" y="162"/>
                    </a:lnTo>
                    <a:lnTo>
                      <a:pt x="86" y="155"/>
                    </a:lnTo>
                    <a:lnTo>
                      <a:pt x="86" y="148"/>
                    </a:lnTo>
                    <a:lnTo>
                      <a:pt x="84" y="142"/>
                    </a:lnTo>
                    <a:lnTo>
                      <a:pt x="86" y="142"/>
                    </a:lnTo>
                    <a:lnTo>
                      <a:pt x="88" y="137"/>
                    </a:lnTo>
                    <a:lnTo>
                      <a:pt x="89" y="135"/>
                    </a:lnTo>
                    <a:lnTo>
                      <a:pt x="91" y="135"/>
                    </a:lnTo>
                    <a:lnTo>
                      <a:pt x="93" y="142"/>
                    </a:lnTo>
                    <a:lnTo>
                      <a:pt x="95" y="165"/>
                    </a:lnTo>
                    <a:lnTo>
                      <a:pt x="98" y="174"/>
                    </a:lnTo>
                    <a:lnTo>
                      <a:pt x="100" y="177"/>
                    </a:lnTo>
                    <a:lnTo>
                      <a:pt x="101" y="179"/>
                    </a:lnTo>
                    <a:lnTo>
                      <a:pt x="105" y="179"/>
                    </a:lnTo>
                    <a:lnTo>
                      <a:pt x="108" y="179"/>
                    </a:lnTo>
                    <a:lnTo>
                      <a:pt x="114" y="175"/>
                    </a:lnTo>
                    <a:lnTo>
                      <a:pt x="115" y="172"/>
                    </a:lnTo>
                    <a:lnTo>
                      <a:pt x="119" y="172"/>
                    </a:lnTo>
                    <a:lnTo>
                      <a:pt x="121" y="174"/>
                    </a:lnTo>
                    <a:lnTo>
                      <a:pt x="124" y="177"/>
                    </a:lnTo>
                    <a:lnTo>
                      <a:pt x="129" y="189"/>
                    </a:lnTo>
                    <a:lnTo>
                      <a:pt x="136" y="207"/>
                    </a:lnTo>
                    <a:lnTo>
                      <a:pt x="138" y="215"/>
                    </a:lnTo>
                    <a:lnTo>
                      <a:pt x="140" y="219"/>
                    </a:lnTo>
                    <a:lnTo>
                      <a:pt x="142" y="221"/>
                    </a:lnTo>
                    <a:lnTo>
                      <a:pt x="140" y="224"/>
                    </a:lnTo>
                    <a:lnTo>
                      <a:pt x="138" y="231"/>
                    </a:lnTo>
                    <a:lnTo>
                      <a:pt x="138" y="236"/>
                    </a:lnTo>
                    <a:lnTo>
                      <a:pt x="143" y="247"/>
                    </a:lnTo>
                    <a:lnTo>
                      <a:pt x="147" y="254"/>
                    </a:lnTo>
                    <a:lnTo>
                      <a:pt x="147" y="252"/>
                    </a:lnTo>
                    <a:lnTo>
                      <a:pt x="147" y="243"/>
                    </a:lnTo>
                    <a:lnTo>
                      <a:pt x="148" y="233"/>
                    </a:lnTo>
                    <a:lnTo>
                      <a:pt x="148" y="229"/>
                    </a:lnTo>
                    <a:lnTo>
                      <a:pt x="150" y="229"/>
                    </a:lnTo>
                    <a:lnTo>
                      <a:pt x="152" y="229"/>
                    </a:lnTo>
                    <a:lnTo>
                      <a:pt x="155" y="233"/>
                    </a:lnTo>
                    <a:lnTo>
                      <a:pt x="159" y="236"/>
                    </a:lnTo>
                    <a:lnTo>
                      <a:pt x="161" y="236"/>
                    </a:lnTo>
                    <a:lnTo>
                      <a:pt x="161" y="235"/>
                    </a:lnTo>
                    <a:lnTo>
                      <a:pt x="161" y="224"/>
                    </a:lnTo>
                    <a:lnTo>
                      <a:pt x="161" y="205"/>
                    </a:lnTo>
                    <a:lnTo>
                      <a:pt x="159" y="193"/>
                    </a:lnTo>
                    <a:lnTo>
                      <a:pt x="157" y="182"/>
                    </a:lnTo>
                    <a:lnTo>
                      <a:pt x="152" y="168"/>
                    </a:lnTo>
                    <a:lnTo>
                      <a:pt x="148" y="156"/>
                    </a:lnTo>
                    <a:lnTo>
                      <a:pt x="148" y="149"/>
                    </a:lnTo>
                    <a:lnTo>
                      <a:pt x="148" y="141"/>
                    </a:lnTo>
                    <a:lnTo>
                      <a:pt x="148" y="135"/>
                    </a:lnTo>
                    <a:lnTo>
                      <a:pt x="148" y="130"/>
                    </a:lnTo>
                    <a:lnTo>
                      <a:pt x="147" y="128"/>
                    </a:lnTo>
                    <a:lnTo>
                      <a:pt x="145" y="128"/>
                    </a:lnTo>
                    <a:lnTo>
                      <a:pt x="142" y="128"/>
                    </a:lnTo>
                    <a:lnTo>
                      <a:pt x="140" y="132"/>
                    </a:lnTo>
                    <a:lnTo>
                      <a:pt x="136" y="139"/>
                    </a:lnTo>
                    <a:lnTo>
                      <a:pt x="133" y="151"/>
                    </a:lnTo>
                    <a:lnTo>
                      <a:pt x="129" y="158"/>
                    </a:lnTo>
                    <a:lnTo>
                      <a:pt x="126" y="162"/>
                    </a:lnTo>
                    <a:lnTo>
                      <a:pt x="122" y="162"/>
                    </a:lnTo>
                    <a:lnTo>
                      <a:pt x="119" y="158"/>
                    </a:lnTo>
                    <a:lnTo>
                      <a:pt x="115" y="153"/>
                    </a:lnTo>
                    <a:lnTo>
                      <a:pt x="114" y="144"/>
                    </a:lnTo>
                    <a:lnTo>
                      <a:pt x="110" y="134"/>
                    </a:lnTo>
                    <a:lnTo>
                      <a:pt x="112" y="125"/>
                    </a:lnTo>
                    <a:lnTo>
                      <a:pt x="114" y="118"/>
                    </a:lnTo>
                    <a:lnTo>
                      <a:pt x="121" y="113"/>
                    </a:lnTo>
                    <a:lnTo>
                      <a:pt x="126" y="109"/>
                    </a:lnTo>
                    <a:lnTo>
                      <a:pt x="133" y="104"/>
                    </a:lnTo>
                    <a:lnTo>
                      <a:pt x="140" y="101"/>
                    </a:lnTo>
                    <a:lnTo>
                      <a:pt x="143" y="95"/>
                    </a:lnTo>
                    <a:lnTo>
                      <a:pt x="145" y="87"/>
                    </a:lnTo>
                    <a:lnTo>
                      <a:pt x="147" y="81"/>
                    </a:lnTo>
                    <a:lnTo>
                      <a:pt x="148" y="78"/>
                    </a:lnTo>
                    <a:lnTo>
                      <a:pt x="152" y="76"/>
                    </a:lnTo>
                    <a:lnTo>
                      <a:pt x="154" y="76"/>
                    </a:lnTo>
                    <a:lnTo>
                      <a:pt x="157" y="78"/>
                    </a:lnTo>
                    <a:lnTo>
                      <a:pt x="154" y="73"/>
                    </a:lnTo>
                    <a:lnTo>
                      <a:pt x="152" y="69"/>
                    </a:lnTo>
                    <a:lnTo>
                      <a:pt x="148" y="68"/>
                    </a:lnTo>
                    <a:lnTo>
                      <a:pt x="136" y="66"/>
                    </a:lnTo>
                    <a:lnTo>
                      <a:pt x="105" y="66"/>
                    </a:lnTo>
                    <a:lnTo>
                      <a:pt x="88" y="64"/>
                    </a:lnTo>
                    <a:lnTo>
                      <a:pt x="74" y="62"/>
                    </a:lnTo>
                    <a:lnTo>
                      <a:pt x="65" y="59"/>
                    </a:lnTo>
                    <a:lnTo>
                      <a:pt x="63" y="57"/>
                    </a:lnTo>
                    <a:lnTo>
                      <a:pt x="61" y="54"/>
                    </a:lnTo>
                    <a:lnTo>
                      <a:pt x="61" y="40"/>
                    </a:lnTo>
                    <a:lnTo>
                      <a:pt x="61" y="26"/>
                    </a:lnTo>
                    <a:lnTo>
                      <a:pt x="60" y="17"/>
                    </a:lnTo>
                    <a:lnTo>
                      <a:pt x="58" y="17"/>
                    </a:lnTo>
                    <a:lnTo>
                      <a:pt x="54" y="20"/>
                    </a:lnTo>
                    <a:lnTo>
                      <a:pt x="53" y="26"/>
                    </a:lnTo>
                    <a:lnTo>
                      <a:pt x="49" y="27"/>
                    </a:lnTo>
                    <a:lnTo>
                      <a:pt x="46" y="26"/>
                    </a:lnTo>
                    <a:lnTo>
                      <a:pt x="44" y="22"/>
                    </a:lnTo>
                    <a:lnTo>
                      <a:pt x="39" y="15"/>
                    </a:lnTo>
                    <a:lnTo>
                      <a:pt x="35" y="14"/>
                    </a:lnTo>
                    <a:lnTo>
                      <a:pt x="32" y="14"/>
                    </a:lnTo>
                    <a:lnTo>
                      <a:pt x="28" y="15"/>
                    </a:lnTo>
                    <a:lnTo>
                      <a:pt x="25" y="15"/>
                    </a:lnTo>
                    <a:lnTo>
                      <a:pt x="23" y="14"/>
                    </a:lnTo>
                    <a:lnTo>
                      <a:pt x="23" y="12"/>
                    </a:lnTo>
                    <a:lnTo>
                      <a:pt x="21" y="7"/>
                    </a:lnTo>
                    <a:lnTo>
                      <a:pt x="20" y="3"/>
                    </a:lnTo>
                    <a:lnTo>
                      <a:pt x="16" y="1"/>
                    </a:lnTo>
                    <a:lnTo>
                      <a:pt x="11" y="0"/>
                    </a:lnTo>
                    <a:lnTo>
                      <a:pt x="9" y="1"/>
                    </a:lnTo>
                    <a:lnTo>
                      <a:pt x="11" y="3"/>
                    </a:lnTo>
                    <a:lnTo>
                      <a:pt x="14" y="8"/>
                    </a:lnTo>
                    <a:lnTo>
                      <a:pt x="16" y="10"/>
                    </a:lnTo>
                    <a:lnTo>
                      <a:pt x="14" y="14"/>
                    </a:lnTo>
                    <a:lnTo>
                      <a:pt x="7" y="22"/>
                    </a:lnTo>
                    <a:lnTo>
                      <a:pt x="0" y="31"/>
                    </a:lnTo>
                    <a:lnTo>
                      <a:pt x="0" y="33"/>
                    </a:lnTo>
                    <a:lnTo>
                      <a:pt x="4" y="36"/>
                    </a:lnTo>
                    <a:lnTo>
                      <a:pt x="7" y="38"/>
                    </a:lnTo>
                    <a:lnTo>
                      <a:pt x="11" y="40"/>
                    </a:lnTo>
                    <a:lnTo>
                      <a:pt x="14" y="45"/>
                    </a:lnTo>
                    <a:lnTo>
                      <a:pt x="16" y="48"/>
                    </a:lnTo>
                    <a:lnTo>
                      <a:pt x="18" y="50"/>
                    </a:lnTo>
                    <a:lnTo>
                      <a:pt x="21" y="50"/>
                    </a:lnTo>
                    <a:lnTo>
                      <a:pt x="27" y="50"/>
                    </a:lnTo>
                    <a:lnTo>
                      <a:pt x="28" y="50"/>
                    </a:lnTo>
                    <a:lnTo>
                      <a:pt x="32" y="57"/>
                    </a:lnTo>
                    <a:lnTo>
                      <a:pt x="34" y="62"/>
                    </a:lnTo>
                    <a:lnTo>
                      <a:pt x="34" y="64"/>
                    </a:lnTo>
                    <a:lnTo>
                      <a:pt x="25" y="62"/>
                    </a:lnTo>
                    <a:lnTo>
                      <a:pt x="16" y="62"/>
                    </a:lnTo>
                    <a:lnTo>
                      <a:pt x="14" y="64"/>
                    </a:lnTo>
                    <a:lnTo>
                      <a:pt x="13" y="68"/>
                    </a:lnTo>
                    <a:lnTo>
                      <a:pt x="13" y="73"/>
                    </a:lnTo>
                    <a:lnTo>
                      <a:pt x="13" y="76"/>
                    </a:lnTo>
                    <a:lnTo>
                      <a:pt x="11" y="76"/>
                    </a:lnTo>
                    <a:lnTo>
                      <a:pt x="9" y="76"/>
                    </a:lnTo>
                    <a:lnTo>
                      <a:pt x="7" y="76"/>
                    </a:lnTo>
                    <a:lnTo>
                      <a:pt x="4" y="76"/>
                    </a:lnTo>
                    <a:lnTo>
                      <a:pt x="2" y="78"/>
                    </a:lnTo>
                    <a:lnTo>
                      <a:pt x="2" y="83"/>
                    </a:lnTo>
                    <a:lnTo>
                      <a:pt x="0" y="90"/>
                    </a:lnTo>
                    <a:lnTo>
                      <a:pt x="4" y="95"/>
                    </a:lnTo>
                    <a:lnTo>
                      <a:pt x="7" y="97"/>
                    </a:lnTo>
                    <a:lnTo>
                      <a:pt x="11" y="99"/>
                    </a:lnTo>
                    <a:lnTo>
                      <a:pt x="20" y="102"/>
                    </a:lnTo>
                    <a:lnTo>
                      <a:pt x="23" y="106"/>
                    </a:lnTo>
                    <a:lnTo>
                      <a:pt x="25" y="113"/>
                    </a:lnTo>
                    <a:lnTo>
                      <a:pt x="25" y="118"/>
                    </a:lnTo>
                    <a:lnTo>
                      <a:pt x="23" y="123"/>
                    </a:lnTo>
                    <a:lnTo>
                      <a:pt x="20" y="127"/>
                    </a:lnTo>
                    <a:lnTo>
                      <a:pt x="18" y="130"/>
                    </a:lnTo>
                    <a:lnTo>
                      <a:pt x="21" y="135"/>
                    </a:lnTo>
                    <a:lnTo>
                      <a:pt x="23" y="139"/>
                    </a:lnTo>
                    <a:lnTo>
                      <a:pt x="25" y="141"/>
                    </a:lnTo>
                    <a:lnTo>
                      <a:pt x="25" y="146"/>
                    </a:lnTo>
                    <a:lnTo>
                      <a:pt x="23" y="149"/>
                    </a:lnTo>
                    <a:lnTo>
                      <a:pt x="28" y="151"/>
                    </a:lnTo>
                    <a:lnTo>
                      <a:pt x="32" y="153"/>
                    </a:lnTo>
                    <a:lnTo>
                      <a:pt x="32" y="155"/>
                    </a:lnTo>
                    <a:lnTo>
                      <a:pt x="30" y="163"/>
                    </a:lnTo>
                    <a:lnTo>
                      <a:pt x="32" y="177"/>
                    </a:lnTo>
                    <a:lnTo>
                      <a:pt x="35" y="193"/>
                    </a:lnTo>
                    <a:lnTo>
                      <a:pt x="37" y="198"/>
                    </a:lnTo>
                    <a:lnTo>
                      <a:pt x="37" y="205"/>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66" name="Google Shape;1066;p58"/>
              <p:cNvSpPr/>
              <p:nvPr/>
            </p:nvSpPr>
            <p:spPr>
              <a:xfrm>
                <a:off x="3010" y="2045"/>
                <a:ext cx="195" cy="140"/>
              </a:xfrm>
              <a:custGeom>
                <a:rect b="b" l="l" r="r" t="t"/>
                <a:pathLst>
                  <a:path extrusionOk="0" h="361" w="500">
                    <a:moveTo>
                      <a:pt x="0" y="49"/>
                    </a:moveTo>
                    <a:lnTo>
                      <a:pt x="0" y="49"/>
                    </a:lnTo>
                    <a:lnTo>
                      <a:pt x="6" y="54"/>
                    </a:lnTo>
                    <a:lnTo>
                      <a:pt x="7" y="58"/>
                    </a:lnTo>
                    <a:lnTo>
                      <a:pt x="6" y="60"/>
                    </a:lnTo>
                    <a:lnTo>
                      <a:pt x="7" y="65"/>
                    </a:lnTo>
                    <a:lnTo>
                      <a:pt x="12" y="74"/>
                    </a:lnTo>
                    <a:lnTo>
                      <a:pt x="14" y="75"/>
                    </a:lnTo>
                    <a:lnTo>
                      <a:pt x="14" y="72"/>
                    </a:lnTo>
                    <a:lnTo>
                      <a:pt x="16" y="67"/>
                    </a:lnTo>
                    <a:lnTo>
                      <a:pt x="18" y="61"/>
                    </a:lnTo>
                    <a:lnTo>
                      <a:pt x="18" y="56"/>
                    </a:lnTo>
                    <a:lnTo>
                      <a:pt x="16" y="54"/>
                    </a:lnTo>
                    <a:lnTo>
                      <a:pt x="14" y="51"/>
                    </a:lnTo>
                    <a:lnTo>
                      <a:pt x="14" y="46"/>
                    </a:lnTo>
                    <a:lnTo>
                      <a:pt x="16" y="42"/>
                    </a:lnTo>
                    <a:lnTo>
                      <a:pt x="19" y="39"/>
                    </a:lnTo>
                    <a:lnTo>
                      <a:pt x="23" y="35"/>
                    </a:lnTo>
                    <a:lnTo>
                      <a:pt x="30" y="34"/>
                    </a:lnTo>
                    <a:lnTo>
                      <a:pt x="40" y="32"/>
                    </a:lnTo>
                    <a:lnTo>
                      <a:pt x="47" y="30"/>
                    </a:lnTo>
                    <a:lnTo>
                      <a:pt x="49" y="32"/>
                    </a:lnTo>
                    <a:lnTo>
                      <a:pt x="51" y="32"/>
                    </a:lnTo>
                    <a:lnTo>
                      <a:pt x="53" y="39"/>
                    </a:lnTo>
                    <a:lnTo>
                      <a:pt x="54" y="49"/>
                    </a:lnTo>
                    <a:lnTo>
                      <a:pt x="56" y="58"/>
                    </a:lnTo>
                    <a:lnTo>
                      <a:pt x="58" y="63"/>
                    </a:lnTo>
                    <a:lnTo>
                      <a:pt x="61" y="67"/>
                    </a:lnTo>
                    <a:lnTo>
                      <a:pt x="66" y="72"/>
                    </a:lnTo>
                    <a:lnTo>
                      <a:pt x="73" y="75"/>
                    </a:lnTo>
                    <a:lnTo>
                      <a:pt x="79" y="79"/>
                    </a:lnTo>
                    <a:lnTo>
                      <a:pt x="80" y="82"/>
                    </a:lnTo>
                    <a:lnTo>
                      <a:pt x="82" y="88"/>
                    </a:lnTo>
                    <a:lnTo>
                      <a:pt x="80" y="91"/>
                    </a:lnTo>
                    <a:lnTo>
                      <a:pt x="79" y="93"/>
                    </a:lnTo>
                    <a:lnTo>
                      <a:pt x="77" y="94"/>
                    </a:lnTo>
                    <a:lnTo>
                      <a:pt x="73" y="94"/>
                    </a:lnTo>
                    <a:lnTo>
                      <a:pt x="72" y="94"/>
                    </a:lnTo>
                    <a:lnTo>
                      <a:pt x="70" y="91"/>
                    </a:lnTo>
                    <a:lnTo>
                      <a:pt x="66" y="91"/>
                    </a:lnTo>
                    <a:lnTo>
                      <a:pt x="66" y="93"/>
                    </a:lnTo>
                    <a:lnTo>
                      <a:pt x="68" y="98"/>
                    </a:lnTo>
                    <a:lnTo>
                      <a:pt x="66" y="100"/>
                    </a:lnTo>
                    <a:lnTo>
                      <a:pt x="65" y="100"/>
                    </a:lnTo>
                    <a:lnTo>
                      <a:pt x="56" y="103"/>
                    </a:lnTo>
                    <a:lnTo>
                      <a:pt x="53" y="103"/>
                    </a:lnTo>
                    <a:lnTo>
                      <a:pt x="47" y="103"/>
                    </a:lnTo>
                    <a:lnTo>
                      <a:pt x="46" y="100"/>
                    </a:lnTo>
                    <a:lnTo>
                      <a:pt x="44" y="96"/>
                    </a:lnTo>
                    <a:lnTo>
                      <a:pt x="42" y="91"/>
                    </a:lnTo>
                    <a:lnTo>
                      <a:pt x="40" y="93"/>
                    </a:lnTo>
                    <a:lnTo>
                      <a:pt x="39" y="96"/>
                    </a:lnTo>
                    <a:lnTo>
                      <a:pt x="37" y="96"/>
                    </a:lnTo>
                    <a:lnTo>
                      <a:pt x="35" y="96"/>
                    </a:lnTo>
                    <a:lnTo>
                      <a:pt x="32" y="94"/>
                    </a:lnTo>
                    <a:lnTo>
                      <a:pt x="30" y="96"/>
                    </a:lnTo>
                    <a:lnTo>
                      <a:pt x="26" y="96"/>
                    </a:lnTo>
                    <a:lnTo>
                      <a:pt x="25" y="94"/>
                    </a:lnTo>
                    <a:lnTo>
                      <a:pt x="23" y="89"/>
                    </a:lnTo>
                    <a:lnTo>
                      <a:pt x="19" y="86"/>
                    </a:lnTo>
                    <a:lnTo>
                      <a:pt x="18" y="84"/>
                    </a:lnTo>
                    <a:lnTo>
                      <a:pt x="16" y="89"/>
                    </a:lnTo>
                    <a:lnTo>
                      <a:pt x="16" y="100"/>
                    </a:lnTo>
                    <a:lnTo>
                      <a:pt x="12" y="108"/>
                    </a:lnTo>
                    <a:lnTo>
                      <a:pt x="11" y="117"/>
                    </a:lnTo>
                    <a:lnTo>
                      <a:pt x="9" y="124"/>
                    </a:lnTo>
                    <a:lnTo>
                      <a:pt x="11" y="131"/>
                    </a:lnTo>
                    <a:lnTo>
                      <a:pt x="14" y="138"/>
                    </a:lnTo>
                    <a:lnTo>
                      <a:pt x="19" y="145"/>
                    </a:lnTo>
                    <a:lnTo>
                      <a:pt x="21" y="145"/>
                    </a:lnTo>
                    <a:lnTo>
                      <a:pt x="23" y="143"/>
                    </a:lnTo>
                    <a:lnTo>
                      <a:pt x="21" y="140"/>
                    </a:lnTo>
                    <a:lnTo>
                      <a:pt x="21" y="136"/>
                    </a:lnTo>
                    <a:lnTo>
                      <a:pt x="25" y="136"/>
                    </a:lnTo>
                    <a:lnTo>
                      <a:pt x="30" y="136"/>
                    </a:lnTo>
                    <a:lnTo>
                      <a:pt x="35" y="136"/>
                    </a:lnTo>
                    <a:lnTo>
                      <a:pt x="39" y="136"/>
                    </a:lnTo>
                    <a:lnTo>
                      <a:pt x="37" y="140"/>
                    </a:lnTo>
                    <a:lnTo>
                      <a:pt x="35" y="145"/>
                    </a:lnTo>
                    <a:lnTo>
                      <a:pt x="35" y="148"/>
                    </a:lnTo>
                    <a:lnTo>
                      <a:pt x="37" y="150"/>
                    </a:lnTo>
                    <a:lnTo>
                      <a:pt x="39" y="150"/>
                    </a:lnTo>
                    <a:lnTo>
                      <a:pt x="42" y="152"/>
                    </a:lnTo>
                    <a:lnTo>
                      <a:pt x="44" y="155"/>
                    </a:lnTo>
                    <a:lnTo>
                      <a:pt x="42" y="159"/>
                    </a:lnTo>
                    <a:lnTo>
                      <a:pt x="37" y="159"/>
                    </a:lnTo>
                    <a:lnTo>
                      <a:pt x="32" y="157"/>
                    </a:lnTo>
                    <a:lnTo>
                      <a:pt x="30" y="155"/>
                    </a:lnTo>
                    <a:lnTo>
                      <a:pt x="32" y="152"/>
                    </a:lnTo>
                    <a:lnTo>
                      <a:pt x="30" y="150"/>
                    </a:lnTo>
                    <a:lnTo>
                      <a:pt x="28" y="152"/>
                    </a:lnTo>
                    <a:lnTo>
                      <a:pt x="26" y="154"/>
                    </a:lnTo>
                    <a:lnTo>
                      <a:pt x="25" y="162"/>
                    </a:lnTo>
                    <a:lnTo>
                      <a:pt x="25" y="169"/>
                    </a:lnTo>
                    <a:lnTo>
                      <a:pt x="25" y="173"/>
                    </a:lnTo>
                    <a:lnTo>
                      <a:pt x="26" y="173"/>
                    </a:lnTo>
                    <a:lnTo>
                      <a:pt x="28" y="173"/>
                    </a:lnTo>
                    <a:lnTo>
                      <a:pt x="28" y="169"/>
                    </a:lnTo>
                    <a:lnTo>
                      <a:pt x="28" y="166"/>
                    </a:lnTo>
                    <a:lnTo>
                      <a:pt x="33" y="166"/>
                    </a:lnTo>
                    <a:lnTo>
                      <a:pt x="37" y="168"/>
                    </a:lnTo>
                    <a:lnTo>
                      <a:pt x="40" y="169"/>
                    </a:lnTo>
                    <a:lnTo>
                      <a:pt x="44" y="178"/>
                    </a:lnTo>
                    <a:lnTo>
                      <a:pt x="47" y="182"/>
                    </a:lnTo>
                    <a:lnTo>
                      <a:pt x="53" y="183"/>
                    </a:lnTo>
                    <a:lnTo>
                      <a:pt x="54" y="187"/>
                    </a:lnTo>
                    <a:lnTo>
                      <a:pt x="54" y="188"/>
                    </a:lnTo>
                    <a:lnTo>
                      <a:pt x="54" y="192"/>
                    </a:lnTo>
                    <a:lnTo>
                      <a:pt x="51" y="199"/>
                    </a:lnTo>
                    <a:lnTo>
                      <a:pt x="49" y="213"/>
                    </a:lnTo>
                    <a:lnTo>
                      <a:pt x="49" y="232"/>
                    </a:lnTo>
                    <a:lnTo>
                      <a:pt x="53" y="258"/>
                    </a:lnTo>
                    <a:lnTo>
                      <a:pt x="53" y="260"/>
                    </a:lnTo>
                    <a:lnTo>
                      <a:pt x="68" y="260"/>
                    </a:lnTo>
                    <a:lnTo>
                      <a:pt x="77" y="256"/>
                    </a:lnTo>
                    <a:lnTo>
                      <a:pt x="80" y="255"/>
                    </a:lnTo>
                    <a:lnTo>
                      <a:pt x="82" y="251"/>
                    </a:lnTo>
                    <a:lnTo>
                      <a:pt x="82" y="248"/>
                    </a:lnTo>
                    <a:lnTo>
                      <a:pt x="84" y="242"/>
                    </a:lnTo>
                    <a:lnTo>
                      <a:pt x="89" y="237"/>
                    </a:lnTo>
                    <a:lnTo>
                      <a:pt x="98" y="230"/>
                    </a:lnTo>
                    <a:lnTo>
                      <a:pt x="105" y="227"/>
                    </a:lnTo>
                    <a:lnTo>
                      <a:pt x="113" y="227"/>
                    </a:lnTo>
                    <a:lnTo>
                      <a:pt x="126" y="227"/>
                    </a:lnTo>
                    <a:lnTo>
                      <a:pt x="133" y="229"/>
                    </a:lnTo>
                    <a:lnTo>
                      <a:pt x="136" y="227"/>
                    </a:lnTo>
                    <a:lnTo>
                      <a:pt x="138" y="223"/>
                    </a:lnTo>
                    <a:lnTo>
                      <a:pt x="141" y="218"/>
                    </a:lnTo>
                    <a:lnTo>
                      <a:pt x="147" y="216"/>
                    </a:lnTo>
                    <a:lnTo>
                      <a:pt x="152" y="216"/>
                    </a:lnTo>
                    <a:lnTo>
                      <a:pt x="157" y="220"/>
                    </a:lnTo>
                    <a:lnTo>
                      <a:pt x="160" y="220"/>
                    </a:lnTo>
                    <a:lnTo>
                      <a:pt x="162" y="220"/>
                    </a:lnTo>
                    <a:lnTo>
                      <a:pt x="166" y="218"/>
                    </a:lnTo>
                    <a:lnTo>
                      <a:pt x="166" y="216"/>
                    </a:lnTo>
                    <a:lnTo>
                      <a:pt x="167" y="216"/>
                    </a:lnTo>
                    <a:lnTo>
                      <a:pt x="169" y="218"/>
                    </a:lnTo>
                    <a:lnTo>
                      <a:pt x="171" y="222"/>
                    </a:lnTo>
                    <a:lnTo>
                      <a:pt x="174" y="227"/>
                    </a:lnTo>
                    <a:lnTo>
                      <a:pt x="178" y="230"/>
                    </a:lnTo>
                    <a:lnTo>
                      <a:pt x="188" y="234"/>
                    </a:lnTo>
                    <a:lnTo>
                      <a:pt x="199" y="237"/>
                    </a:lnTo>
                    <a:lnTo>
                      <a:pt x="202" y="239"/>
                    </a:lnTo>
                    <a:lnTo>
                      <a:pt x="204" y="242"/>
                    </a:lnTo>
                    <a:lnTo>
                      <a:pt x="206" y="248"/>
                    </a:lnTo>
                    <a:lnTo>
                      <a:pt x="209" y="246"/>
                    </a:lnTo>
                    <a:lnTo>
                      <a:pt x="218" y="244"/>
                    </a:lnTo>
                    <a:lnTo>
                      <a:pt x="223" y="244"/>
                    </a:lnTo>
                    <a:lnTo>
                      <a:pt x="230" y="246"/>
                    </a:lnTo>
                    <a:lnTo>
                      <a:pt x="237" y="249"/>
                    </a:lnTo>
                    <a:lnTo>
                      <a:pt x="242" y="251"/>
                    </a:lnTo>
                    <a:lnTo>
                      <a:pt x="244" y="255"/>
                    </a:lnTo>
                    <a:lnTo>
                      <a:pt x="244" y="258"/>
                    </a:lnTo>
                    <a:lnTo>
                      <a:pt x="244" y="262"/>
                    </a:lnTo>
                    <a:lnTo>
                      <a:pt x="246" y="263"/>
                    </a:lnTo>
                    <a:lnTo>
                      <a:pt x="249" y="267"/>
                    </a:lnTo>
                    <a:lnTo>
                      <a:pt x="256" y="270"/>
                    </a:lnTo>
                    <a:lnTo>
                      <a:pt x="263" y="274"/>
                    </a:lnTo>
                    <a:lnTo>
                      <a:pt x="268" y="277"/>
                    </a:lnTo>
                    <a:lnTo>
                      <a:pt x="274" y="284"/>
                    </a:lnTo>
                    <a:lnTo>
                      <a:pt x="277" y="291"/>
                    </a:lnTo>
                    <a:lnTo>
                      <a:pt x="279" y="293"/>
                    </a:lnTo>
                    <a:lnTo>
                      <a:pt x="284" y="293"/>
                    </a:lnTo>
                    <a:lnTo>
                      <a:pt x="300" y="293"/>
                    </a:lnTo>
                    <a:lnTo>
                      <a:pt x="305" y="293"/>
                    </a:lnTo>
                    <a:lnTo>
                      <a:pt x="308" y="296"/>
                    </a:lnTo>
                    <a:lnTo>
                      <a:pt x="308" y="300"/>
                    </a:lnTo>
                    <a:lnTo>
                      <a:pt x="307" y="303"/>
                    </a:lnTo>
                    <a:lnTo>
                      <a:pt x="307" y="305"/>
                    </a:lnTo>
                    <a:lnTo>
                      <a:pt x="307" y="310"/>
                    </a:lnTo>
                    <a:lnTo>
                      <a:pt x="308" y="316"/>
                    </a:lnTo>
                    <a:lnTo>
                      <a:pt x="307" y="321"/>
                    </a:lnTo>
                    <a:lnTo>
                      <a:pt x="305" y="324"/>
                    </a:lnTo>
                    <a:lnTo>
                      <a:pt x="308" y="326"/>
                    </a:lnTo>
                    <a:lnTo>
                      <a:pt x="310" y="330"/>
                    </a:lnTo>
                    <a:lnTo>
                      <a:pt x="310" y="333"/>
                    </a:lnTo>
                    <a:lnTo>
                      <a:pt x="308" y="338"/>
                    </a:lnTo>
                    <a:lnTo>
                      <a:pt x="312" y="342"/>
                    </a:lnTo>
                    <a:lnTo>
                      <a:pt x="314" y="343"/>
                    </a:lnTo>
                    <a:lnTo>
                      <a:pt x="315" y="345"/>
                    </a:lnTo>
                    <a:lnTo>
                      <a:pt x="317" y="349"/>
                    </a:lnTo>
                    <a:lnTo>
                      <a:pt x="319" y="350"/>
                    </a:lnTo>
                    <a:lnTo>
                      <a:pt x="321" y="350"/>
                    </a:lnTo>
                    <a:lnTo>
                      <a:pt x="324" y="350"/>
                    </a:lnTo>
                    <a:lnTo>
                      <a:pt x="329" y="350"/>
                    </a:lnTo>
                    <a:lnTo>
                      <a:pt x="335" y="349"/>
                    </a:lnTo>
                    <a:lnTo>
                      <a:pt x="338" y="350"/>
                    </a:lnTo>
                    <a:lnTo>
                      <a:pt x="340" y="352"/>
                    </a:lnTo>
                    <a:lnTo>
                      <a:pt x="342" y="356"/>
                    </a:lnTo>
                    <a:lnTo>
                      <a:pt x="343" y="359"/>
                    </a:lnTo>
                    <a:lnTo>
                      <a:pt x="347" y="361"/>
                    </a:lnTo>
                    <a:lnTo>
                      <a:pt x="352" y="361"/>
                    </a:lnTo>
                    <a:lnTo>
                      <a:pt x="359" y="359"/>
                    </a:lnTo>
                    <a:lnTo>
                      <a:pt x="364" y="356"/>
                    </a:lnTo>
                    <a:lnTo>
                      <a:pt x="369" y="352"/>
                    </a:lnTo>
                    <a:lnTo>
                      <a:pt x="376" y="343"/>
                    </a:lnTo>
                    <a:lnTo>
                      <a:pt x="383" y="335"/>
                    </a:lnTo>
                    <a:lnTo>
                      <a:pt x="387" y="330"/>
                    </a:lnTo>
                    <a:lnTo>
                      <a:pt x="390" y="328"/>
                    </a:lnTo>
                    <a:lnTo>
                      <a:pt x="401" y="324"/>
                    </a:lnTo>
                    <a:lnTo>
                      <a:pt x="411" y="321"/>
                    </a:lnTo>
                    <a:lnTo>
                      <a:pt x="416" y="317"/>
                    </a:lnTo>
                    <a:lnTo>
                      <a:pt x="422" y="312"/>
                    </a:lnTo>
                    <a:lnTo>
                      <a:pt x="425" y="305"/>
                    </a:lnTo>
                    <a:lnTo>
                      <a:pt x="427" y="293"/>
                    </a:lnTo>
                    <a:lnTo>
                      <a:pt x="430" y="283"/>
                    </a:lnTo>
                    <a:lnTo>
                      <a:pt x="434" y="276"/>
                    </a:lnTo>
                    <a:lnTo>
                      <a:pt x="439" y="270"/>
                    </a:lnTo>
                    <a:lnTo>
                      <a:pt x="443" y="269"/>
                    </a:lnTo>
                    <a:lnTo>
                      <a:pt x="453" y="263"/>
                    </a:lnTo>
                    <a:lnTo>
                      <a:pt x="458" y="260"/>
                    </a:lnTo>
                    <a:lnTo>
                      <a:pt x="463" y="255"/>
                    </a:lnTo>
                    <a:lnTo>
                      <a:pt x="467" y="251"/>
                    </a:lnTo>
                    <a:lnTo>
                      <a:pt x="470" y="251"/>
                    </a:lnTo>
                    <a:lnTo>
                      <a:pt x="472" y="251"/>
                    </a:lnTo>
                    <a:lnTo>
                      <a:pt x="476" y="255"/>
                    </a:lnTo>
                    <a:lnTo>
                      <a:pt x="484" y="260"/>
                    </a:lnTo>
                    <a:lnTo>
                      <a:pt x="490" y="262"/>
                    </a:lnTo>
                    <a:lnTo>
                      <a:pt x="495" y="262"/>
                    </a:lnTo>
                    <a:lnTo>
                      <a:pt x="495" y="251"/>
                    </a:lnTo>
                    <a:lnTo>
                      <a:pt x="495" y="244"/>
                    </a:lnTo>
                    <a:lnTo>
                      <a:pt x="497" y="239"/>
                    </a:lnTo>
                    <a:lnTo>
                      <a:pt x="498" y="235"/>
                    </a:lnTo>
                    <a:lnTo>
                      <a:pt x="500" y="232"/>
                    </a:lnTo>
                    <a:lnTo>
                      <a:pt x="498" y="230"/>
                    </a:lnTo>
                    <a:lnTo>
                      <a:pt x="497" y="229"/>
                    </a:lnTo>
                    <a:lnTo>
                      <a:pt x="481" y="220"/>
                    </a:lnTo>
                    <a:lnTo>
                      <a:pt x="474" y="216"/>
                    </a:lnTo>
                    <a:lnTo>
                      <a:pt x="470" y="216"/>
                    </a:lnTo>
                    <a:lnTo>
                      <a:pt x="469" y="218"/>
                    </a:lnTo>
                    <a:lnTo>
                      <a:pt x="463" y="218"/>
                    </a:lnTo>
                    <a:lnTo>
                      <a:pt x="456" y="215"/>
                    </a:lnTo>
                    <a:lnTo>
                      <a:pt x="441" y="201"/>
                    </a:lnTo>
                    <a:lnTo>
                      <a:pt x="427" y="188"/>
                    </a:lnTo>
                    <a:lnTo>
                      <a:pt x="420" y="185"/>
                    </a:lnTo>
                    <a:lnTo>
                      <a:pt x="416" y="183"/>
                    </a:lnTo>
                    <a:lnTo>
                      <a:pt x="411" y="183"/>
                    </a:lnTo>
                    <a:lnTo>
                      <a:pt x="408" y="182"/>
                    </a:lnTo>
                    <a:lnTo>
                      <a:pt x="396" y="171"/>
                    </a:lnTo>
                    <a:lnTo>
                      <a:pt x="383" y="159"/>
                    </a:lnTo>
                    <a:lnTo>
                      <a:pt x="368" y="147"/>
                    </a:lnTo>
                    <a:lnTo>
                      <a:pt x="361" y="141"/>
                    </a:lnTo>
                    <a:lnTo>
                      <a:pt x="357" y="136"/>
                    </a:lnTo>
                    <a:lnTo>
                      <a:pt x="352" y="126"/>
                    </a:lnTo>
                    <a:lnTo>
                      <a:pt x="349" y="117"/>
                    </a:lnTo>
                    <a:lnTo>
                      <a:pt x="347" y="114"/>
                    </a:lnTo>
                    <a:lnTo>
                      <a:pt x="343" y="110"/>
                    </a:lnTo>
                    <a:lnTo>
                      <a:pt x="340" y="107"/>
                    </a:lnTo>
                    <a:lnTo>
                      <a:pt x="338" y="103"/>
                    </a:lnTo>
                    <a:lnTo>
                      <a:pt x="336" y="93"/>
                    </a:lnTo>
                    <a:lnTo>
                      <a:pt x="335" y="82"/>
                    </a:lnTo>
                    <a:lnTo>
                      <a:pt x="331" y="79"/>
                    </a:lnTo>
                    <a:lnTo>
                      <a:pt x="326" y="75"/>
                    </a:lnTo>
                    <a:lnTo>
                      <a:pt x="321" y="72"/>
                    </a:lnTo>
                    <a:lnTo>
                      <a:pt x="319" y="72"/>
                    </a:lnTo>
                    <a:lnTo>
                      <a:pt x="317" y="74"/>
                    </a:lnTo>
                    <a:lnTo>
                      <a:pt x="315" y="75"/>
                    </a:lnTo>
                    <a:lnTo>
                      <a:pt x="312" y="77"/>
                    </a:lnTo>
                    <a:lnTo>
                      <a:pt x="310" y="77"/>
                    </a:lnTo>
                    <a:lnTo>
                      <a:pt x="307" y="77"/>
                    </a:lnTo>
                    <a:lnTo>
                      <a:pt x="303" y="75"/>
                    </a:lnTo>
                    <a:lnTo>
                      <a:pt x="300" y="74"/>
                    </a:lnTo>
                    <a:lnTo>
                      <a:pt x="291" y="75"/>
                    </a:lnTo>
                    <a:lnTo>
                      <a:pt x="282" y="75"/>
                    </a:lnTo>
                    <a:lnTo>
                      <a:pt x="279" y="74"/>
                    </a:lnTo>
                    <a:lnTo>
                      <a:pt x="274" y="70"/>
                    </a:lnTo>
                    <a:lnTo>
                      <a:pt x="270" y="67"/>
                    </a:lnTo>
                    <a:lnTo>
                      <a:pt x="268" y="63"/>
                    </a:lnTo>
                    <a:lnTo>
                      <a:pt x="268" y="61"/>
                    </a:lnTo>
                    <a:lnTo>
                      <a:pt x="270" y="61"/>
                    </a:lnTo>
                    <a:lnTo>
                      <a:pt x="272" y="58"/>
                    </a:lnTo>
                    <a:lnTo>
                      <a:pt x="272" y="56"/>
                    </a:lnTo>
                    <a:lnTo>
                      <a:pt x="270" y="54"/>
                    </a:lnTo>
                    <a:lnTo>
                      <a:pt x="268" y="51"/>
                    </a:lnTo>
                    <a:lnTo>
                      <a:pt x="272" y="49"/>
                    </a:lnTo>
                    <a:lnTo>
                      <a:pt x="275" y="47"/>
                    </a:lnTo>
                    <a:lnTo>
                      <a:pt x="274" y="44"/>
                    </a:lnTo>
                    <a:lnTo>
                      <a:pt x="268" y="40"/>
                    </a:lnTo>
                    <a:lnTo>
                      <a:pt x="267" y="35"/>
                    </a:lnTo>
                    <a:lnTo>
                      <a:pt x="267" y="32"/>
                    </a:lnTo>
                    <a:lnTo>
                      <a:pt x="268" y="28"/>
                    </a:lnTo>
                    <a:lnTo>
                      <a:pt x="268" y="27"/>
                    </a:lnTo>
                    <a:lnTo>
                      <a:pt x="268" y="25"/>
                    </a:lnTo>
                    <a:lnTo>
                      <a:pt x="267" y="23"/>
                    </a:lnTo>
                    <a:lnTo>
                      <a:pt x="260" y="23"/>
                    </a:lnTo>
                    <a:lnTo>
                      <a:pt x="249" y="21"/>
                    </a:lnTo>
                    <a:lnTo>
                      <a:pt x="244" y="21"/>
                    </a:lnTo>
                    <a:lnTo>
                      <a:pt x="241" y="20"/>
                    </a:lnTo>
                    <a:lnTo>
                      <a:pt x="241" y="18"/>
                    </a:lnTo>
                    <a:lnTo>
                      <a:pt x="239" y="14"/>
                    </a:lnTo>
                    <a:lnTo>
                      <a:pt x="239" y="13"/>
                    </a:lnTo>
                    <a:lnTo>
                      <a:pt x="234" y="13"/>
                    </a:lnTo>
                    <a:lnTo>
                      <a:pt x="230" y="11"/>
                    </a:lnTo>
                    <a:lnTo>
                      <a:pt x="227" y="9"/>
                    </a:lnTo>
                    <a:lnTo>
                      <a:pt x="223" y="4"/>
                    </a:lnTo>
                    <a:lnTo>
                      <a:pt x="220" y="0"/>
                    </a:lnTo>
                    <a:lnTo>
                      <a:pt x="218" y="0"/>
                    </a:lnTo>
                    <a:lnTo>
                      <a:pt x="216" y="0"/>
                    </a:lnTo>
                    <a:lnTo>
                      <a:pt x="211" y="4"/>
                    </a:lnTo>
                    <a:lnTo>
                      <a:pt x="204" y="4"/>
                    </a:lnTo>
                    <a:lnTo>
                      <a:pt x="201" y="6"/>
                    </a:lnTo>
                    <a:lnTo>
                      <a:pt x="201" y="7"/>
                    </a:lnTo>
                    <a:lnTo>
                      <a:pt x="202" y="9"/>
                    </a:lnTo>
                    <a:lnTo>
                      <a:pt x="207" y="14"/>
                    </a:lnTo>
                    <a:lnTo>
                      <a:pt x="206" y="16"/>
                    </a:lnTo>
                    <a:lnTo>
                      <a:pt x="204" y="14"/>
                    </a:lnTo>
                    <a:lnTo>
                      <a:pt x="197" y="14"/>
                    </a:lnTo>
                    <a:lnTo>
                      <a:pt x="195" y="16"/>
                    </a:lnTo>
                    <a:lnTo>
                      <a:pt x="194" y="21"/>
                    </a:lnTo>
                    <a:lnTo>
                      <a:pt x="192" y="25"/>
                    </a:lnTo>
                    <a:lnTo>
                      <a:pt x="188" y="28"/>
                    </a:lnTo>
                    <a:lnTo>
                      <a:pt x="180" y="30"/>
                    </a:lnTo>
                    <a:lnTo>
                      <a:pt x="174" y="30"/>
                    </a:lnTo>
                    <a:lnTo>
                      <a:pt x="171" y="32"/>
                    </a:lnTo>
                    <a:lnTo>
                      <a:pt x="166" y="35"/>
                    </a:lnTo>
                    <a:lnTo>
                      <a:pt x="162" y="42"/>
                    </a:lnTo>
                    <a:lnTo>
                      <a:pt x="160" y="49"/>
                    </a:lnTo>
                    <a:lnTo>
                      <a:pt x="160" y="54"/>
                    </a:lnTo>
                    <a:lnTo>
                      <a:pt x="160" y="58"/>
                    </a:lnTo>
                    <a:lnTo>
                      <a:pt x="162" y="61"/>
                    </a:lnTo>
                    <a:lnTo>
                      <a:pt x="166" y="65"/>
                    </a:lnTo>
                    <a:lnTo>
                      <a:pt x="166" y="68"/>
                    </a:lnTo>
                    <a:lnTo>
                      <a:pt x="166" y="70"/>
                    </a:lnTo>
                    <a:lnTo>
                      <a:pt x="162" y="72"/>
                    </a:lnTo>
                    <a:lnTo>
                      <a:pt x="159" y="72"/>
                    </a:lnTo>
                    <a:lnTo>
                      <a:pt x="148" y="72"/>
                    </a:lnTo>
                    <a:lnTo>
                      <a:pt x="136" y="70"/>
                    </a:lnTo>
                    <a:lnTo>
                      <a:pt x="126" y="70"/>
                    </a:lnTo>
                    <a:lnTo>
                      <a:pt x="119" y="72"/>
                    </a:lnTo>
                    <a:lnTo>
                      <a:pt x="113" y="74"/>
                    </a:lnTo>
                    <a:lnTo>
                      <a:pt x="108" y="74"/>
                    </a:lnTo>
                    <a:lnTo>
                      <a:pt x="107" y="72"/>
                    </a:lnTo>
                    <a:lnTo>
                      <a:pt x="103" y="68"/>
                    </a:lnTo>
                    <a:lnTo>
                      <a:pt x="91" y="46"/>
                    </a:lnTo>
                    <a:lnTo>
                      <a:pt x="87" y="39"/>
                    </a:lnTo>
                    <a:lnTo>
                      <a:pt x="84" y="35"/>
                    </a:lnTo>
                    <a:lnTo>
                      <a:pt x="70" y="25"/>
                    </a:lnTo>
                    <a:lnTo>
                      <a:pt x="59" y="21"/>
                    </a:lnTo>
                    <a:lnTo>
                      <a:pt x="56" y="21"/>
                    </a:lnTo>
                    <a:lnTo>
                      <a:pt x="51" y="21"/>
                    </a:lnTo>
                    <a:lnTo>
                      <a:pt x="32" y="25"/>
                    </a:lnTo>
                    <a:lnTo>
                      <a:pt x="23" y="30"/>
                    </a:lnTo>
                    <a:lnTo>
                      <a:pt x="16" y="34"/>
                    </a:lnTo>
                    <a:lnTo>
                      <a:pt x="0" y="49"/>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67" name="Google Shape;1067;p58"/>
              <p:cNvSpPr/>
              <p:nvPr/>
            </p:nvSpPr>
            <p:spPr>
              <a:xfrm>
                <a:off x="3059" y="1991"/>
                <a:ext cx="235" cy="158"/>
              </a:xfrm>
              <a:custGeom>
                <a:rect b="b" l="l" r="r" t="t"/>
                <a:pathLst>
                  <a:path extrusionOk="0" h="408" w="602">
                    <a:moveTo>
                      <a:pt x="179" y="63"/>
                    </a:moveTo>
                    <a:lnTo>
                      <a:pt x="179" y="63"/>
                    </a:lnTo>
                    <a:lnTo>
                      <a:pt x="169" y="75"/>
                    </a:lnTo>
                    <a:lnTo>
                      <a:pt x="167" y="80"/>
                    </a:lnTo>
                    <a:lnTo>
                      <a:pt x="169" y="84"/>
                    </a:lnTo>
                    <a:lnTo>
                      <a:pt x="174" y="87"/>
                    </a:lnTo>
                    <a:lnTo>
                      <a:pt x="176" y="91"/>
                    </a:lnTo>
                    <a:lnTo>
                      <a:pt x="176" y="92"/>
                    </a:lnTo>
                    <a:lnTo>
                      <a:pt x="174" y="94"/>
                    </a:lnTo>
                    <a:lnTo>
                      <a:pt x="170" y="96"/>
                    </a:lnTo>
                    <a:lnTo>
                      <a:pt x="163" y="98"/>
                    </a:lnTo>
                    <a:lnTo>
                      <a:pt x="153" y="98"/>
                    </a:lnTo>
                    <a:lnTo>
                      <a:pt x="148" y="98"/>
                    </a:lnTo>
                    <a:lnTo>
                      <a:pt x="146" y="101"/>
                    </a:lnTo>
                    <a:lnTo>
                      <a:pt x="142" y="105"/>
                    </a:lnTo>
                    <a:lnTo>
                      <a:pt x="141" y="105"/>
                    </a:lnTo>
                    <a:lnTo>
                      <a:pt x="135" y="106"/>
                    </a:lnTo>
                    <a:lnTo>
                      <a:pt x="132" y="106"/>
                    </a:lnTo>
                    <a:lnTo>
                      <a:pt x="130" y="105"/>
                    </a:lnTo>
                    <a:lnTo>
                      <a:pt x="130" y="99"/>
                    </a:lnTo>
                    <a:lnTo>
                      <a:pt x="130" y="98"/>
                    </a:lnTo>
                    <a:lnTo>
                      <a:pt x="129" y="94"/>
                    </a:lnTo>
                    <a:lnTo>
                      <a:pt x="127" y="92"/>
                    </a:lnTo>
                    <a:lnTo>
                      <a:pt x="120" y="89"/>
                    </a:lnTo>
                    <a:lnTo>
                      <a:pt x="111" y="89"/>
                    </a:lnTo>
                    <a:lnTo>
                      <a:pt x="104" y="91"/>
                    </a:lnTo>
                    <a:lnTo>
                      <a:pt x="92" y="94"/>
                    </a:lnTo>
                    <a:lnTo>
                      <a:pt x="87" y="98"/>
                    </a:lnTo>
                    <a:lnTo>
                      <a:pt x="83" y="98"/>
                    </a:lnTo>
                    <a:lnTo>
                      <a:pt x="81" y="96"/>
                    </a:lnTo>
                    <a:lnTo>
                      <a:pt x="81" y="92"/>
                    </a:lnTo>
                    <a:lnTo>
                      <a:pt x="80" y="80"/>
                    </a:lnTo>
                    <a:lnTo>
                      <a:pt x="78" y="68"/>
                    </a:lnTo>
                    <a:lnTo>
                      <a:pt x="78" y="59"/>
                    </a:lnTo>
                    <a:lnTo>
                      <a:pt x="78" y="56"/>
                    </a:lnTo>
                    <a:lnTo>
                      <a:pt x="80" y="52"/>
                    </a:lnTo>
                    <a:lnTo>
                      <a:pt x="80" y="49"/>
                    </a:lnTo>
                    <a:lnTo>
                      <a:pt x="80" y="47"/>
                    </a:lnTo>
                    <a:lnTo>
                      <a:pt x="76" y="40"/>
                    </a:lnTo>
                    <a:lnTo>
                      <a:pt x="76" y="35"/>
                    </a:lnTo>
                    <a:lnTo>
                      <a:pt x="78" y="26"/>
                    </a:lnTo>
                    <a:lnTo>
                      <a:pt x="83" y="16"/>
                    </a:lnTo>
                    <a:lnTo>
                      <a:pt x="90" y="0"/>
                    </a:lnTo>
                    <a:lnTo>
                      <a:pt x="75" y="4"/>
                    </a:lnTo>
                    <a:lnTo>
                      <a:pt x="50" y="12"/>
                    </a:lnTo>
                    <a:lnTo>
                      <a:pt x="7" y="26"/>
                    </a:lnTo>
                    <a:lnTo>
                      <a:pt x="1" y="28"/>
                    </a:lnTo>
                    <a:lnTo>
                      <a:pt x="0" y="30"/>
                    </a:lnTo>
                    <a:lnTo>
                      <a:pt x="0" y="44"/>
                    </a:lnTo>
                    <a:lnTo>
                      <a:pt x="0" y="209"/>
                    </a:lnTo>
                    <a:lnTo>
                      <a:pt x="10" y="209"/>
                    </a:lnTo>
                    <a:lnTo>
                      <a:pt x="22" y="211"/>
                    </a:lnTo>
                    <a:lnTo>
                      <a:pt x="33" y="211"/>
                    </a:lnTo>
                    <a:lnTo>
                      <a:pt x="36" y="211"/>
                    </a:lnTo>
                    <a:lnTo>
                      <a:pt x="40" y="209"/>
                    </a:lnTo>
                    <a:lnTo>
                      <a:pt x="40" y="207"/>
                    </a:lnTo>
                    <a:lnTo>
                      <a:pt x="40" y="204"/>
                    </a:lnTo>
                    <a:lnTo>
                      <a:pt x="36" y="200"/>
                    </a:lnTo>
                    <a:lnTo>
                      <a:pt x="34" y="197"/>
                    </a:lnTo>
                    <a:lnTo>
                      <a:pt x="34" y="193"/>
                    </a:lnTo>
                    <a:lnTo>
                      <a:pt x="34" y="188"/>
                    </a:lnTo>
                    <a:lnTo>
                      <a:pt x="36" y="181"/>
                    </a:lnTo>
                    <a:lnTo>
                      <a:pt x="40" y="174"/>
                    </a:lnTo>
                    <a:lnTo>
                      <a:pt x="45" y="171"/>
                    </a:lnTo>
                    <a:lnTo>
                      <a:pt x="48" y="169"/>
                    </a:lnTo>
                    <a:lnTo>
                      <a:pt x="54" y="169"/>
                    </a:lnTo>
                    <a:lnTo>
                      <a:pt x="62" y="167"/>
                    </a:lnTo>
                    <a:lnTo>
                      <a:pt x="66" y="164"/>
                    </a:lnTo>
                    <a:lnTo>
                      <a:pt x="68" y="160"/>
                    </a:lnTo>
                    <a:lnTo>
                      <a:pt x="69" y="155"/>
                    </a:lnTo>
                    <a:lnTo>
                      <a:pt x="71" y="153"/>
                    </a:lnTo>
                    <a:lnTo>
                      <a:pt x="78" y="153"/>
                    </a:lnTo>
                    <a:lnTo>
                      <a:pt x="80" y="155"/>
                    </a:lnTo>
                    <a:lnTo>
                      <a:pt x="81" y="153"/>
                    </a:lnTo>
                    <a:lnTo>
                      <a:pt x="76" y="148"/>
                    </a:lnTo>
                    <a:lnTo>
                      <a:pt x="75" y="146"/>
                    </a:lnTo>
                    <a:lnTo>
                      <a:pt x="75" y="145"/>
                    </a:lnTo>
                    <a:lnTo>
                      <a:pt x="78" y="143"/>
                    </a:lnTo>
                    <a:lnTo>
                      <a:pt x="85" y="143"/>
                    </a:lnTo>
                    <a:lnTo>
                      <a:pt x="90" y="139"/>
                    </a:lnTo>
                    <a:lnTo>
                      <a:pt x="92" y="139"/>
                    </a:lnTo>
                    <a:lnTo>
                      <a:pt x="94" y="139"/>
                    </a:lnTo>
                    <a:lnTo>
                      <a:pt x="97" y="143"/>
                    </a:lnTo>
                    <a:lnTo>
                      <a:pt x="101" y="148"/>
                    </a:lnTo>
                    <a:lnTo>
                      <a:pt x="104" y="150"/>
                    </a:lnTo>
                    <a:lnTo>
                      <a:pt x="108" y="152"/>
                    </a:lnTo>
                    <a:lnTo>
                      <a:pt x="113" y="152"/>
                    </a:lnTo>
                    <a:lnTo>
                      <a:pt x="113" y="153"/>
                    </a:lnTo>
                    <a:lnTo>
                      <a:pt x="115" y="157"/>
                    </a:lnTo>
                    <a:lnTo>
                      <a:pt x="115" y="159"/>
                    </a:lnTo>
                    <a:lnTo>
                      <a:pt x="118" y="160"/>
                    </a:lnTo>
                    <a:lnTo>
                      <a:pt x="123" y="160"/>
                    </a:lnTo>
                    <a:lnTo>
                      <a:pt x="134" y="162"/>
                    </a:lnTo>
                    <a:lnTo>
                      <a:pt x="141" y="162"/>
                    </a:lnTo>
                    <a:lnTo>
                      <a:pt x="142" y="164"/>
                    </a:lnTo>
                    <a:lnTo>
                      <a:pt x="142" y="166"/>
                    </a:lnTo>
                    <a:lnTo>
                      <a:pt x="142" y="167"/>
                    </a:lnTo>
                    <a:lnTo>
                      <a:pt x="141" y="171"/>
                    </a:lnTo>
                    <a:lnTo>
                      <a:pt x="141" y="174"/>
                    </a:lnTo>
                    <a:lnTo>
                      <a:pt x="142" y="179"/>
                    </a:lnTo>
                    <a:lnTo>
                      <a:pt x="148" y="183"/>
                    </a:lnTo>
                    <a:lnTo>
                      <a:pt x="149" y="186"/>
                    </a:lnTo>
                    <a:lnTo>
                      <a:pt x="146" y="188"/>
                    </a:lnTo>
                    <a:lnTo>
                      <a:pt x="142" y="190"/>
                    </a:lnTo>
                    <a:lnTo>
                      <a:pt x="144" y="193"/>
                    </a:lnTo>
                    <a:lnTo>
                      <a:pt x="146" y="195"/>
                    </a:lnTo>
                    <a:lnTo>
                      <a:pt x="146" y="197"/>
                    </a:lnTo>
                    <a:lnTo>
                      <a:pt x="144" y="200"/>
                    </a:lnTo>
                    <a:lnTo>
                      <a:pt x="142" y="200"/>
                    </a:lnTo>
                    <a:lnTo>
                      <a:pt x="142" y="202"/>
                    </a:lnTo>
                    <a:lnTo>
                      <a:pt x="144" y="206"/>
                    </a:lnTo>
                    <a:lnTo>
                      <a:pt x="148" y="209"/>
                    </a:lnTo>
                    <a:lnTo>
                      <a:pt x="153" y="213"/>
                    </a:lnTo>
                    <a:lnTo>
                      <a:pt x="156" y="214"/>
                    </a:lnTo>
                    <a:lnTo>
                      <a:pt x="165" y="214"/>
                    </a:lnTo>
                    <a:lnTo>
                      <a:pt x="174" y="213"/>
                    </a:lnTo>
                    <a:lnTo>
                      <a:pt x="177" y="214"/>
                    </a:lnTo>
                    <a:lnTo>
                      <a:pt x="181" y="216"/>
                    </a:lnTo>
                    <a:lnTo>
                      <a:pt x="184" y="216"/>
                    </a:lnTo>
                    <a:lnTo>
                      <a:pt x="186" y="216"/>
                    </a:lnTo>
                    <a:lnTo>
                      <a:pt x="189" y="214"/>
                    </a:lnTo>
                    <a:lnTo>
                      <a:pt x="191" y="213"/>
                    </a:lnTo>
                    <a:lnTo>
                      <a:pt x="193" y="211"/>
                    </a:lnTo>
                    <a:lnTo>
                      <a:pt x="195" y="211"/>
                    </a:lnTo>
                    <a:lnTo>
                      <a:pt x="200" y="214"/>
                    </a:lnTo>
                    <a:lnTo>
                      <a:pt x="205" y="218"/>
                    </a:lnTo>
                    <a:lnTo>
                      <a:pt x="209" y="221"/>
                    </a:lnTo>
                    <a:lnTo>
                      <a:pt x="210" y="232"/>
                    </a:lnTo>
                    <a:lnTo>
                      <a:pt x="212" y="242"/>
                    </a:lnTo>
                    <a:lnTo>
                      <a:pt x="214" y="246"/>
                    </a:lnTo>
                    <a:lnTo>
                      <a:pt x="217" y="249"/>
                    </a:lnTo>
                    <a:lnTo>
                      <a:pt x="221" y="253"/>
                    </a:lnTo>
                    <a:lnTo>
                      <a:pt x="223" y="256"/>
                    </a:lnTo>
                    <a:lnTo>
                      <a:pt x="226" y="265"/>
                    </a:lnTo>
                    <a:lnTo>
                      <a:pt x="231" y="275"/>
                    </a:lnTo>
                    <a:lnTo>
                      <a:pt x="235" y="280"/>
                    </a:lnTo>
                    <a:lnTo>
                      <a:pt x="242" y="286"/>
                    </a:lnTo>
                    <a:lnTo>
                      <a:pt x="257" y="298"/>
                    </a:lnTo>
                    <a:lnTo>
                      <a:pt x="270" y="310"/>
                    </a:lnTo>
                    <a:lnTo>
                      <a:pt x="282" y="321"/>
                    </a:lnTo>
                    <a:lnTo>
                      <a:pt x="285" y="322"/>
                    </a:lnTo>
                    <a:lnTo>
                      <a:pt x="290" y="322"/>
                    </a:lnTo>
                    <a:lnTo>
                      <a:pt x="294" y="324"/>
                    </a:lnTo>
                    <a:lnTo>
                      <a:pt x="301" y="327"/>
                    </a:lnTo>
                    <a:lnTo>
                      <a:pt x="315" y="340"/>
                    </a:lnTo>
                    <a:lnTo>
                      <a:pt x="330" y="354"/>
                    </a:lnTo>
                    <a:lnTo>
                      <a:pt x="337" y="357"/>
                    </a:lnTo>
                    <a:lnTo>
                      <a:pt x="343" y="357"/>
                    </a:lnTo>
                    <a:lnTo>
                      <a:pt x="344" y="355"/>
                    </a:lnTo>
                    <a:lnTo>
                      <a:pt x="348" y="355"/>
                    </a:lnTo>
                    <a:lnTo>
                      <a:pt x="355" y="359"/>
                    </a:lnTo>
                    <a:lnTo>
                      <a:pt x="371" y="368"/>
                    </a:lnTo>
                    <a:lnTo>
                      <a:pt x="372" y="369"/>
                    </a:lnTo>
                    <a:lnTo>
                      <a:pt x="374" y="371"/>
                    </a:lnTo>
                    <a:lnTo>
                      <a:pt x="372" y="374"/>
                    </a:lnTo>
                    <a:lnTo>
                      <a:pt x="371" y="378"/>
                    </a:lnTo>
                    <a:lnTo>
                      <a:pt x="369" y="383"/>
                    </a:lnTo>
                    <a:lnTo>
                      <a:pt x="369" y="390"/>
                    </a:lnTo>
                    <a:lnTo>
                      <a:pt x="369" y="401"/>
                    </a:lnTo>
                    <a:lnTo>
                      <a:pt x="378" y="397"/>
                    </a:lnTo>
                    <a:lnTo>
                      <a:pt x="383" y="397"/>
                    </a:lnTo>
                    <a:lnTo>
                      <a:pt x="388" y="399"/>
                    </a:lnTo>
                    <a:lnTo>
                      <a:pt x="390" y="402"/>
                    </a:lnTo>
                    <a:lnTo>
                      <a:pt x="393" y="406"/>
                    </a:lnTo>
                    <a:lnTo>
                      <a:pt x="395" y="408"/>
                    </a:lnTo>
                    <a:lnTo>
                      <a:pt x="397" y="408"/>
                    </a:lnTo>
                    <a:lnTo>
                      <a:pt x="402" y="406"/>
                    </a:lnTo>
                    <a:lnTo>
                      <a:pt x="405" y="404"/>
                    </a:lnTo>
                    <a:lnTo>
                      <a:pt x="412" y="408"/>
                    </a:lnTo>
                    <a:lnTo>
                      <a:pt x="414" y="404"/>
                    </a:lnTo>
                    <a:lnTo>
                      <a:pt x="414" y="401"/>
                    </a:lnTo>
                    <a:lnTo>
                      <a:pt x="416" y="394"/>
                    </a:lnTo>
                    <a:lnTo>
                      <a:pt x="421" y="383"/>
                    </a:lnTo>
                    <a:lnTo>
                      <a:pt x="428" y="371"/>
                    </a:lnTo>
                    <a:lnTo>
                      <a:pt x="433" y="364"/>
                    </a:lnTo>
                    <a:lnTo>
                      <a:pt x="433" y="361"/>
                    </a:lnTo>
                    <a:lnTo>
                      <a:pt x="433" y="357"/>
                    </a:lnTo>
                    <a:lnTo>
                      <a:pt x="431" y="354"/>
                    </a:lnTo>
                    <a:lnTo>
                      <a:pt x="428" y="350"/>
                    </a:lnTo>
                    <a:lnTo>
                      <a:pt x="425" y="347"/>
                    </a:lnTo>
                    <a:lnTo>
                      <a:pt x="423" y="341"/>
                    </a:lnTo>
                    <a:lnTo>
                      <a:pt x="425" y="334"/>
                    </a:lnTo>
                    <a:lnTo>
                      <a:pt x="426" y="327"/>
                    </a:lnTo>
                    <a:lnTo>
                      <a:pt x="426" y="324"/>
                    </a:lnTo>
                    <a:lnTo>
                      <a:pt x="425" y="322"/>
                    </a:lnTo>
                    <a:lnTo>
                      <a:pt x="421" y="322"/>
                    </a:lnTo>
                    <a:lnTo>
                      <a:pt x="416" y="322"/>
                    </a:lnTo>
                    <a:lnTo>
                      <a:pt x="412" y="322"/>
                    </a:lnTo>
                    <a:lnTo>
                      <a:pt x="411" y="321"/>
                    </a:lnTo>
                    <a:lnTo>
                      <a:pt x="411" y="317"/>
                    </a:lnTo>
                    <a:lnTo>
                      <a:pt x="409" y="314"/>
                    </a:lnTo>
                    <a:lnTo>
                      <a:pt x="407" y="312"/>
                    </a:lnTo>
                    <a:lnTo>
                      <a:pt x="400" y="312"/>
                    </a:lnTo>
                    <a:lnTo>
                      <a:pt x="398" y="310"/>
                    </a:lnTo>
                    <a:lnTo>
                      <a:pt x="397" y="307"/>
                    </a:lnTo>
                    <a:lnTo>
                      <a:pt x="402" y="300"/>
                    </a:lnTo>
                    <a:lnTo>
                      <a:pt x="405" y="296"/>
                    </a:lnTo>
                    <a:lnTo>
                      <a:pt x="409" y="293"/>
                    </a:lnTo>
                    <a:lnTo>
                      <a:pt x="414" y="291"/>
                    </a:lnTo>
                    <a:lnTo>
                      <a:pt x="419" y="293"/>
                    </a:lnTo>
                    <a:lnTo>
                      <a:pt x="430" y="294"/>
                    </a:lnTo>
                    <a:lnTo>
                      <a:pt x="435" y="294"/>
                    </a:lnTo>
                    <a:lnTo>
                      <a:pt x="440" y="289"/>
                    </a:lnTo>
                    <a:lnTo>
                      <a:pt x="447" y="280"/>
                    </a:lnTo>
                    <a:lnTo>
                      <a:pt x="449" y="275"/>
                    </a:lnTo>
                    <a:lnTo>
                      <a:pt x="449" y="272"/>
                    </a:lnTo>
                    <a:lnTo>
                      <a:pt x="447" y="265"/>
                    </a:lnTo>
                    <a:lnTo>
                      <a:pt x="447" y="263"/>
                    </a:lnTo>
                    <a:lnTo>
                      <a:pt x="456" y="261"/>
                    </a:lnTo>
                    <a:lnTo>
                      <a:pt x="461" y="260"/>
                    </a:lnTo>
                    <a:lnTo>
                      <a:pt x="465" y="256"/>
                    </a:lnTo>
                    <a:lnTo>
                      <a:pt x="466" y="253"/>
                    </a:lnTo>
                    <a:lnTo>
                      <a:pt x="468" y="249"/>
                    </a:lnTo>
                    <a:lnTo>
                      <a:pt x="468" y="240"/>
                    </a:lnTo>
                    <a:lnTo>
                      <a:pt x="468" y="237"/>
                    </a:lnTo>
                    <a:lnTo>
                      <a:pt x="470" y="235"/>
                    </a:lnTo>
                    <a:lnTo>
                      <a:pt x="472" y="233"/>
                    </a:lnTo>
                    <a:lnTo>
                      <a:pt x="473" y="235"/>
                    </a:lnTo>
                    <a:lnTo>
                      <a:pt x="475" y="237"/>
                    </a:lnTo>
                    <a:lnTo>
                      <a:pt x="478" y="239"/>
                    </a:lnTo>
                    <a:lnTo>
                      <a:pt x="480" y="239"/>
                    </a:lnTo>
                    <a:lnTo>
                      <a:pt x="485" y="239"/>
                    </a:lnTo>
                    <a:lnTo>
                      <a:pt x="491" y="237"/>
                    </a:lnTo>
                    <a:lnTo>
                      <a:pt x="499" y="232"/>
                    </a:lnTo>
                    <a:lnTo>
                      <a:pt x="503" y="227"/>
                    </a:lnTo>
                    <a:lnTo>
                      <a:pt x="505" y="223"/>
                    </a:lnTo>
                    <a:lnTo>
                      <a:pt x="506" y="223"/>
                    </a:lnTo>
                    <a:lnTo>
                      <a:pt x="510" y="225"/>
                    </a:lnTo>
                    <a:lnTo>
                      <a:pt x="512" y="228"/>
                    </a:lnTo>
                    <a:lnTo>
                      <a:pt x="513" y="233"/>
                    </a:lnTo>
                    <a:lnTo>
                      <a:pt x="515" y="237"/>
                    </a:lnTo>
                    <a:lnTo>
                      <a:pt x="519" y="237"/>
                    </a:lnTo>
                    <a:lnTo>
                      <a:pt x="519" y="239"/>
                    </a:lnTo>
                    <a:lnTo>
                      <a:pt x="512" y="244"/>
                    </a:lnTo>
                    <a:lnTo>
                      <a:pt x="503" y="251"/>
                    </a:lnTo>
                    <a:lnTo>
                      <a:pt x="503" y="254"/>
                    </a:lnTo>
                    <a:lnTo>
                      <a:pt x="506" y="256"/>
                    </a:lnTo>
                    <a:lnTo>
                      <a:pt x="510" y="256"/>
                    </a:lnTo>
                    <a:lnTo>
                      <a:pt x="510" y="258"/>
                    </a:lnTo>
                    <a:lnTo>
                      <a:pt x="512" y="261"/>
                    </a:lnTo>
                    <a:lnTo>
                      <a:pt x="513" y="263"/>
                    </a:lnTo>
                    <a:lnTo>
                      <a:pt x="515" y="263"/>
                    </a:lnTo>
                    <a:lnTo>
                      <a:pt x="526" y="261"/>
                    </a:lnTo>
                    <a:lnTo>
                      <a:pt x="531" y="260"/>
                    </a:lnTo>
                    <a:lnTo>
                      <a:pt x="536" y="260"/>
                    </a:lnTo>
                    <a:lnTo>
                      <a:pt x="541" y="261"/>
                    </a:lnTo>
                    <a:lnTo>
                      <a:pt x="548" y="265"/>
                    </a:lnTo>
                    <a:lnTo>
                      <a:pt x="553" y="268"/>
                    </a:lnTo>
                    <a:lnTo>
                      <a:pt x="555" y="267"/>
                    </a:lnTo>
                    <a:lnTo>
                      <a:pt x="557" y="265"/>
                    </a:lnTo>
                    <a:lnTo>
                      <a:pt x="559" y="261"/>
                    </a:lnTo>
                    <a:lnTo>
                      <a:pt x="564" y="256"/>
                    </a:lnTo>
                    <a:lnTo>
                      <a:pt x="566" y="254"/>
                    </a:lnTo>
                    <a:lnTo>
                      <a:pt x="569" y="254"/>
                    </a:lnTo>
                    <a:lnTo>
                      <a:pt x="576" y="254"/>
                    </a:lnTo>
                    <a:lnTo>
                      <a:pt x="579" y="253"/>
                    </a:lnTo>
                    <a:lnTo>
                      <a:pt x="585" y="246"/>
                    </a:lnTo>
                    <a:lnTo>
                      <a:pt x="595" y="239"/>
                    </a:lnTo>
                    <a:lnTo>
                      <a:pt x="602" y="233"/>
                    </a:lnTo>
                    <a:lnTo>
                      <a:pt x="602" y="232"/>
                    </a:lnTo>
                    <a:lnTo>
                      <a:pt x="599" y="230"/>
                    </a:lnTo>
                    <a:lnTo>
                      <a:pt x="588" y="228"/>
                    </a:lnTo>
                    <a:lnTo>
                      <a:pt x="571" y="223"/>
                    </a:lnTo>
                    <a:lnTo>
                      <a:pt x="562" y="218"/>
                    </a:lnTo>
                    <a:lnTo>
                      <a:pt x="557" y="213"/>
                    </a:lnTo>
                    <a:lnTo>
                      <a:pt x="552" y="206"/>
                    </a:lnTo>
                    <a:lnTo>
                      <a:pt x="550" y="202"/>
                    </a:lnTo>
                    <a:lnTo>
                      <a:pt x="548" y="202"/>
                    </a:lnTo>
                    <a:lnTo>
                      <a:pt x="541" y="211"/>
                    </a:lnTo>
                    <a:lnTo>
                      <a:pt x="538" y="216"/>
                    </a:lnTo>
                    <a:lnTo>
                      <a:pt x="532" y="218"/>
                    </a:lnTo>
                    <a:lnTo>
                      <a:pt x="529" y="218"/>
                    </a:lnTo>
                    <a:lnTo>
                      <a:pt x="524" y="216"/>
                    </a:lnTo>
                    <a:lnTo>
                      <a:pt x="512" y="209"/>
                    </a:lnTo>
                    <a:lnTo>
                      <a:pt x="501" y="200"/>
                    </a:lnTo>
                    <a:lnTo>
                      <a:pt x="499" y="199"/>
                    </a:lnTo>
                    <a:lnTo>
                      <a:pt x="499" y="197"/>
                    </a:lnTo>
                    <a:lnTo>
                      <a:pt x="503" y="192"/>
                    </a:lnTo>
                    <a:lnTo>
                      <a:pt x="517" y="181"/>
                    </a:lnTo>
                    <a:lnTo>
                      <a:pt x="526" y="176"/>
                    </a:lnTo>
                    <a:lnTo>
                      <a:pt x="531" y="173"/>
                    </a:lnTo>
                    <a:lnTo>
                      <a:pt x="531" y="169"/>
                    </a:lnTo>
                    <a:lnTo>
                      <a:pt x="531" y="167"/>
                    </a:lnTo>
                    <a:lnTo>
                      <a:pt x="529" y="166"/>
                    </a:lnTo>
                    <a:lnTo>
                      <a:pt x="526" y="164"/>
                    </a:lnTo>
                    <a:lnTo>
                      <a:pt x="524" y="166"/>
                    </a:lnTo>
                    <a:lnTo>
                      <a:pt x="517" y="167"/>
                    </a:lnTo>
                    <a:lnTo>
                      <a:pt x="515" y="171"/>
                    </a:lnTo>
                    <a:lnTo>
                      <a:pt x="515" y="174"/>
                    </a:lnTo>
                    <a:lnTo>
                      <a:pt x="513" y="176"/>
                    </a:lnTo>
                    <a:lnTo>
                      <a:pt x="510" y="174"/>
                    </a:lnTo>
                    <a:lnTo>
                      <a:pt x="510" y="173"/>
                    </a:lnTo>
                    <a:lnTo>
                      <a:pt x="506" y="171"/>
                    </a:lnTo>
                    <a:lnTo>
                      <a:pt x="503" y="174"/>
                    </a:lnTo>
                    <a:lnTo>
                      <a:pt x="492" y="186"/>
                    </a:lnTo>
                    <a:lnTo>
                      <a:pt x="478" y="193"/>
                    </a:lnTo>
                    <a:lnTo>
                      <a:pt x="475" y="197"/>
                    </a:lnTo>
                    <a:lnTo>
                      <a:pt x="472" y="199"/>
                    </a:lnTo>
                    <a:lnTo>
                      <a:pt x="470" y="202"/>
                    </a:lnTo>
                    <a:lnTo>
                      <a:pt x="465" y="204"/>
                    </a:lnTo>
                    <a:lnTo>
                      <a:pt x="461" y="206"/>
                    </a:lnTo>
                    <a:lnTo>
                      <a:pt x="459" y="206"/>
                    </a:lnTo>
                    <a:lnTo>
                      <a:pt x="458" y="211"/>
                    </a:lnTo>
                    <a:lnTo>
                      <a:pt x="458" y="214"/>
                    </a:lnTo>
                    <a:lnTo>
                      <a:pt x="458" y="216"/>
                    </a:lnTo>
                    <a:lnTo>
                      <a:pt x="456" y="218"/>
                    </a:lnTo>
                    <a:lnTo>
                      <a:pt x="449" y="223"/>
                    </a:lnTo>
                    <a:lnTo>
                      <a:pt x="444" y="227"/>
                    </a:lnTo>
                    <a:lnTo>
                      <a:pt x="440" y="232"/>
                    </a:lnTo>
                    <a:lnTo>
                      <a:pt x="440" y="235"/>
                    </a:lnTo>
                    <a:lnTo>
                      <a:pt x="442" y="239"/>
                    </a:lnTo>
                    <a:lnTo>
                      <a:pt x="444" y="242"/>
                    </a:lnTo>
                    <a:lnTo>
                      <a:pt x="442" y="244"/>
                    </a:lnTo>
                    <a:lnTo>
                      <a:pt x="438" y="244"/>
                    </a:lnTo>
                    <a:lnTo>
                      <a:pt x="435" y="244"/>
                    </a:lnTo>
                    <a:lnTo>
                      <a:pt x="421" y="235"/>
                    </a:lnTo>
                    <a:lnTo>
                      <a:pt x="425" y="230"/>
                    </a:lnTo>
                    <a:lnTo>
                      <a:pt x="426" y="225"/>
                    </a:lnTo>
                    <a:lnTo>
                      <a:pt x="426" y="223"/>
                    </a:lnTo>
                    <a:lnTo>
                      <a:pt x="425" y="223"/>
                    </a:lnTo>
                    <a:lnTo>
                      <a:pt x="423" y="223"/>
                    </a:lnTo>
                    <a:lnTo>
                      <a:pt x="421" y="223"/>
                    </a:lnTo>
                    <a:lnTo>
                      <a:pt x="419" y="220"/>
                    </a:lnTo>
                    <a:lnTo>
                      <a:pt x="418" y="216"/>
                    </a:lnTo>
                    <a:lnTo>
                      <a:pt x="414" y="216"/>
                    </a:lnTo>
                    <a:lnTo>
                      <a:pt x="395" y="218"/>
                    </a:lnTo>
                    <a:lnTo>
                      <a:pt x="381" y="218"/>
                    </a:lnTo>
                    <a:lnTo>
                      <a:pt x="376" y="216"/>
                    </a:lnTo>
                    <a:lnTo>
                      <a:pt x="374" y="214"/>
                    </a:lnTo>
                    <a:lnTo>
                      <a:pt x="372" y="211"/>
                    </a:lnTo>
                    <a:lnTo>
                      <a:pt x="372" y="204"/>
                    </a:lnTo>
                    <a:lnTo>
                      <a:pt x="372" y="185"/>
                    </a:lnTo>
                    <a:lnTo>
                      <a:pt x="371" y="179"/>
                    </a:lnTo>
                    <a:lnTo>
                      <a:pt x="369" y="178"/>
                    </a:lnTo>
                    <a:lnTo>
                      <a:pt x="367" y="176"/>
                    </a:lnTo>
                    <a:lnTo>
                      <a:pt x="351" y="176"/>
                    </a:lnTo>
                    <a:lnTo>
                      <a:pt x="351" y="171"/>
                    </a:lnTo>
                    <a:lnTo>
                      <a:pt x="351" y="164"/>
                    </a:lnTo>
                    <a:lnTo>
                      <a:pt x="353" y="152"/>
                    </a:lnTo>
                    <a:lnTo>
                      <a:pt x="357" y="132"/>
                    </a:lnTo>
                    <a:lnTo>
                      <a:pt x="355" y="129"/>
                    </a:lnTo>
                    <a:lnTo>
                      <a:pt x="351" y="129"/>
                    </a:lnTo>
                    <a:lnTo>
                      <a:pt x="350" y="131"/>
                    </a:lnTo>
                    <a:lnTo>
                      <a:pt x="346" y="132"/>
                    </a:lnTo>
                    <a:lnTo>
                      <a:pt x="343" y="132"/>
                    </a:lnTo>
                    <a:lnTo>
                      <a:pt x="339" y="126"/>
                    </a:lnTo>
                    <a:lnTo>
                      <a:pt x="336" y="115"/>
                    </a:lnTo>
                    <a:lnTo>
                      <a:pt x="332" y="112"/>
                    </a:lnTo>
                    <a:lnTo>
                      <a:pt x="329" y="108"/>
                    </a:lnTo>
                    <a:lnTo>
                      <a:pt x="324" y="106"/>
                    </a:lnTo>
                    <a:lnTo>
                      <a:pt x="322" y="103"/>
                    </a:lnTo>
                    <a:lnTo>
                      <a:pt x="317" y="96"/>
                    </a:lnTo>
                    <a:lnTo>
                      <a:pt x="315" y="94"/>
                    </a:lnTo>
                    <a:lnTo>
                      <a:pt x="313" y="92"/>
                    </a:lnTo>
                    <a:lnTo>
                      <a:pt x="310" y="92"/>
                    </a:lnTo>
                    <a:lnTo>
                      <a:pt x="306" y="94"/>
                    </a:lnTo>
                    <a:lnTo>
                      <a:pt x="297" y="99"/>
                    </a:lnTo>
                    <a:lnTo>
                      <a:pt x="290" y="101"/>
                    </a:lnTo>
                    <a:lnTo>
                      <a:pt x="283" y="101"/>
                    </a:lnTo>
                    <a:lnTo>
                      <a:pt x="277" y="99"/>
                    </a:lnTo>
                    <a:lnTo>
                      <a:pt x="259" y="98"/>
                    </a:lnTo>
                    <a:lnTo>
                      <a:pt x="249" y="98"/>
                    </a:lnTo>
                    <a:lnTo>
                      <a:pt x="236" y="99"/>
                    </a:lnTo>
                    <a:lnTo>
                      <a:pt x="223" y="103"/>
                    </a:lnTo>
                    <a:lnTo>
                      <a:pt x="212" y="105"/>
                    </a:lnTo>
                    <a:lnTo>
                      <a:pt x="209" y="103"/>
                    </a:lnTo>
                    <a:lnTo>
                      <a:pt x="207" y="101"/>
                    </a:lnTo>
                    <a:lnTo>
                      <a:pt x="200" y="92"/>
                    </a:lnTo>
                    <a:lnTo>
                      <a:pt x="181" y="68"/>
                    </a:lnTo>
                    <a:lnTo>
                      <a:pt x="179" y="65"/>
                    </a:lnTo>
                    <a:lnTo>
                      <a:pt x="179" y="63"/>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68" name="Google Shape;1068;p58"/>
              <p:cNvSpPr/>
              <p:nvPr/>
            </p:nvSpPr>
            <p:spPr>
              <a:xfrm>
                <a:off x="3240" y="2036"/>
                <a:ext cx="151" cy="75"/>
              </a:xfrm>
              <a:custGeom>
                <a:rect b="b" l="l" r="r" t="t"/>
                <a:pathLst>
                  <a:path extrusionOk="0" h="191" w="388">
                    <a:moveTo>
                      <a:pt x="61" y="45"/>
                    </a:moveTo>
                    <a:lnTo>
                      <a:pt x="61" y="45"/>
                    </a:lnTo>
                    <a:lnTo>
                      <a:pt x="64" y="47"/>
                    </a:lnTo>
                    <a:lnTo>
                      <a:pt x="66" y="48"/>
                    </a:lnTo>
                    <a:lnTo>
                      <a:pt x="66" y="50"/>
                    </a:lnTo>
                    <a:lnTo>
                      <a:pt x="66" y="54"/>
                    </a:lnTo>
                    <a:lnTo>
                      <a:pt x="61" y="57"/>
                    </a:lnTo>
                    <a:lnTo>
                      <a:pt x="52" y="62"/>
                    </a:lnTo>
                    <a:lnTo>
                      <a:pt x="38" y="73"/>
                    </a:lnTo>
                    <a:lnTo>
                      <a:pt x="34" y="78"/>
                    </a:lnTo>
                    <a:lnTo>
                      <a:pt x="34" y="80"/>
                    </a:lnTo>
                    <a:lnTo>
                      <a:pt x="36" y="81"/>
                    </a:lnTo>
                    <a:lnTo>
                      <a:pt x="47" y="90"/>
                    </a:lnTo>
                    <a:lnTo>
                      <a:pt x="59" y="97"/>
                    </a:lnTo>
                    <a:lnTo>
                      <a:pt x="64" y="99"/>
                    </a:lnTo>
                    <a:lnTo>
                      <a:pt x="67" y="99"/>
                    </a:lnTo>
                    <a:lnTo>
                      <a:pt x="73" y="97"/>
                    </a:lnTo>
                    <a:lnTo>
                      <a:pt x="76" y="92"/>
                    </a:lnTo>
                    <a:lnTo>
                      <a:pt x="83" y="83"/>
                    </a:lnTo>
                    <a:lnTo>
                      <a:pt x="85" y="83"/>
                    </a:lnTo>
                    <a:lnTo>
                      <a:pt x="87" y="87"/>
                    </a:lnTo>
                    <a:lnTo>
                      <a:pt x="92" y="94"/>
                    </a:lnTo>
                    <a:lnTo>
                      <a:pt x="97" y="99"/>
                    </a:lnTo>
                    <a:lnTo>
                      <a:pt x="106" y="104"/>
                    </a:lnTo>
                    <a:lnTo>
                      <a:pt x="123" y="109"/>
                    </a:lnTo>
                    <a:lnTo>
                      <a:pt x="134" y="111"/>
                    </a:lnTo>
                    <a:lnTo>
                      <a:pt x="137" y="113"/>
                    </a:lnTo>
                    <a:lnTo>
                      <a:pt x="137" y="114"/>
                    </a:lnTo>
                    <a:lnTo>
                      <a:pt x="130" y="120"/>
                    </a:lnTo>
                    <a:lnTo>
                      <a:pt x="120" y="127"/>
                    </a:lnTo>
                    <a:lnTo>
                      <a:pt x="114" y="134"/>
                    </a:lnTo>
                    <a:lnTo>
                      <a:pt x="111" y="135"/>
                    </a:lnTo>
                    <a:lnTo>
                      <a:pt x="104" y="135"/>
                    </a:lnTo>
                    <a:lnTo>
                      <a:pt x="101" y="135"/>
                    </a:lnTo>
                    <a:lnTo>
                      <a:pt x="99" y="137"/>
                    </a:lnTo>
                    <a:lnTo>
                      <a:pt x="94" y="142"/>
                    </a:lnTo>
                    <a:lnTo>
                      <a:pt x="92" y="146"/>
                    </a:lnTo>
                    <a:lnTo>
                      <a:pt x="90" y="148"/>
                    </a:lnTo>
                    <a:lnTo>
                      <a:pt x="88" y="149"/>
                    </a:lnTo>
                    <a:lnTo>
                      <a:pt x="83" y="146"/>
                    </a:lnTo>
                    <a:lnTo>
                      <a:pt x="76" y="142"/>
                    </a:lnTo>
                    <a:lnTo>
                      <a:pt x="71" y="141"/>
                    </a:lnTo>
                    <a:lnTo>
                      <a:pt x="66" y="141"/>
                    </a:lnTo>
                    <a:lnTo>
                      <a:pt x="61" y="142"/>
                    </a:lnTo>
                    <a:lnTo>
                      <a:pt x="57" y="146"/>
                    </a:lnTo>
                    <a:lnTo>
                      <a:pt x="55" y="148"/>
                    </a:lnTo>
                    <a:lnTo>
                      <a:pt x="52" y="149"/>
                    </a:lnTo>
                    <a:lnTo>
                      <a:pt x="48" y="155"/>
                    </a:lnTo>
                    <a:lnTo>
                      <a:pt x="45" y="158"/>
                    </a:lnTo>
                    <a:lnTo>
                      <a:pt x="45" y="156"/>
                    </a:lnTo>
                    <a:lnTo>
                      <a:pt x="43" y="153"/>
                    </a:lnTo>
                    <a:lnTo>
                      <a:pt x="41" y="149"/>
                    </a:lnTo>
                    <a:lnTo>
                      <a:pt x="38" y="149"/>
                    </a:lnTo>
                    <a:lnTo>
                      <a:pt x="29" y="146"/>
                    </a:lnTo>
                    <a:lnTo>
                      <a:pt x="20" y="146"/>
                    </a:lnTo>
                    <a:lnTo>
                      <a:pt x="13" y="148"/>
                    </a:lnTo>
                    <a:lnTo>
                      <a:pt x="10" y="149"/>
                    </a:lnTo>
                    <a:lnTo>
                      <a:pt x="8" y="153"/>
                    </a:lnTo>
                    <a:lnTo>
                      <a:pt x="8" y="156"/>
                    </a:lnTo>
                    <a:lnTo>
                      <a:pt x="7" y="158"/>
                    </a:lnTo>
                    <a:lnTo>
                      <a:pt x="3" y="158"/>
                    </a:lnTo>
                    <a:lnTo>
                      <a:pt x="1" y="158"/>
                    </a:lnTo>
                    <a:lnTo>
                      <a:pt x="0" y="158"/>
                    </a:lnTo>
                    <a:lnTo>
                      <a:pt x="0" y="161"/>
                    </a:lnTo>
                    <a:lnTo>
                      <a:pt x="0" y="167"/>
                    </a:lnTo>
                    <a:lnTo>
                      <a:pt x="0" y="168"/>
                    </a:lnTo>
                    <a:lnTo>
                      <a:pt x="1" y="172"/>
                    </a:lnTo>
                    <a:lnTo>
                      <a:pt x="7" y="174"/>
                    </a:lnTo>
                    <a:lnTo>
                      <a:pt x="13" y="175"/>
                    </a:lnTo>
                    <a:lnTo>
                      <a:pt x="22" y="175"/>
                    </a:lnTo>
                    <a:lnTo>
                      <a:pt x="40" y="175"/>
                    </a:lnTo>
                    <a:lnTo>
                      <a:pt x="47" y="175"/>
                    </a:lnTo>
                    <a:lnTo>
                      <a:pt x="50" y="179"/>
                    </a:lnTo>
                    <a:lnTo>
                      <a:pt x="54" y="181"/>
                    </a:lnTo>
                    <a:lnTo>
                      <a:pt x="57" y="181"/>
                    </a:lnTo>
                    <a:lnTo>
                      <a:pt x="66" y="177"/>
                    </a:lnTo>
                    <a:lnTo>
                      <a:pt x="71" y="175"/>
                    </a:lnTo>
                    <a:lnTo>
                      <a:pt x="76" y="175"/>
                    </a:lnTo>
                    <a:lnTo>
                      <a:pt x="80" y="177"/>
                    </a:lnTo>
                    <a:lnTo>
                      <a:pt x="83" y="181"/>
                    </a:lnTo>
                    <a:lnTo>
                      <a:pt x="87" y="184"/>
                    </a:lnTo>
                    <a:lnTo>
                      <a:pt x="88" y="186"/>
                    </a:lnTo>
                    <a:lnTo>
                      <a:pt x="94" y="188"/>
                    </a:lnTo>
                    <a:lnTo>
                      <a:pt x="99" y="188"/>
                    </a:lnTo>
                    <a:lnTo>
                      <a:pt x="101" y="188"/>
                    </a:lnTo>
                    <a:lnTo>
                      <a:pt x="102" y="189"/>
                    </a:lnTo>
                    <a:lnTo>
                      <a:pt x="104" y="191"/>
                    </a:lnTo>
                    <a:lnTo>
                      <a:pt x="106" y="191"/>
                    </a:lnTo>
                    <a:lnTo>
                      <a:pt x="109" y="188"/>
                    </a:lnTo>
                    <a:lnTo>
                      <a:pt x="113" y="186"/>
                    </a:lnTo>
                    <a:lnTo>
                      <a:pt x="116" y="184"/>
                    </a:lnTo>
                    <a:lnTo>
                      <a:pt x="121" y="182"/>
                    </a:lnTo>
                    <a:lnTo>
                      <a:pt x="128" y="184"/>
                    </a:lnTo>
                    <a:lnTo>
                      <a:pt x="139" y="186"/>
                    </a:lnTo>
                    <a:lnTo>
                      <a:pt x="144" y="184"/>
                    </a:lnTo>
                    <a:lnTo>
                      <a:pt x="148" y="181"/>
                    </a:lnTo>
                    <a:lnTo>
                      <a:pt x="155" y="181"/>
                    </a:lnTo>
                    <a:lnTo>
                      <a:pt x="161" y="177"/>
                    </a:lnTo>
                    <a:lnTo>
                      <a:pt x="165" y="174"/>
                    </a:lnTo>
                    <a:lnTo>
                      <a:pt x="165" y="170"/>
                    </a:lnTo>
                    <a:lnTo>
                      <a:pt x="163" y="167"/>
                    </a:lnTo>
                    <a:lnTo>
                      <a:pt x="163" y="161"/>
                    </a:lnTo>
                    <a:lnTo>
                      <a:pt x="163" y="158"/>
                    </a:lnTo>
                    <a:lnTo>
                      <a:pt x="168" y="153"/>
                    </a:lnTo>
                    <a:lnTo>
                      <a:pt x="179" y="149"/>
                    </a:lnTo>
                    <a:lnTo>
                      <a:pt x="186" y="146"/>
                    </a:lnTo>
                    <a:lnTo>
                      <a:pt x="191" y="142"/>
                    </a:lnTo>
                    <a:lnTo>
                      <a:pt x="195" y="139"/>
                    </a:lnTo>
                    <a:lnTo>
                      <a:pt x="196" y="135"/>
                    </a:lnTo>
                    <a:lnTo>
                      <a:pt x="198" y="132"/>
                    </a:lnTo>
                    <a:lnTo>
                      <a:pt x="200" y="130"/>
                    </a:lnTo>
                    <a:lnTo>
                      <a:pt x="205" y="132"/>
                    </a:lnTo>
                    <a:lnTo>
                      <a:pt x="210" y="132"/>
                    </a:lnTo>
                    <a:lnTo>
                      <a:pt x="214" y="130"/>
                    </a:lnTo>
                    <a:lnTo>
                      <a:pt x="219" y="127"/>
                    </a:lnTo>
                    <a:lnTo>
                      <a:pt x="221" y="125"/>
                    </a:lnTo>
                    <a:lnTo>
                      <a:pt x="222" y="125"/>
                    </a:lnTo>
                    <a:lnTo>
                      <a:pt x="226" y="132"/>
                    </a:lnTo>
                    <a:lnTo>
                      <a:pt x="228" y="137"/>
                    </a:lnTo>
                    <a:lnTo>
                      <a:pt x="229" y="141"/>
                    </a:lnTo>
                    <a:lnTo>
                      <a:pt x="233" y="141"/>
                    </a:lnTo>
                    <a:lnTo>
                      <a:pt x="235" y="139"/>
                    </a:lnTo>
                    <a:lnTo>
                      <a:pt x="242" y="137"/>
                    </a:lnTo>
                    <a:lnTo>
                      <a:pt x="243" y="135"/>
                    </a:lnTo>
                    <a:lnTo>
                      <a:pt x="247" y="137"/>
                    </a:lnTo>
                    <a:lnTo>
                      <a:pt x="249" y="137"/>
                    </a:lnTo>
                    <a:lnTo>
                      <a:pt x="252" y="137"/>
                    </a:lnTo>
                    <a:lnTo>
                      <a:pt x="254" y="132"/>
                    </a:lnTo>
                    <a:lnTo>
                      <a:pt x="262" y="113"/>
                    </a:lnTo>
                    <a:lnTo>
                      <a:pt x="264" y="109"/>
                    </a:lnTo>
                    <a:lnTo>
                      <a:pt x="268" y="108"/>
                    </a:lnTo>
                    <a:lnTo>
                      <a:pt x="275" y="104"/>
                    </a:lnTo>
                    <a:lnTo>
                      <a:pt x="283" y="104"/>
                    </a:lnTo>
                    <a:lnTo>
                      <a:pt x="292" y="106"/>
                    </a:lnTo>
                    <a:lnTo>
                      <a:pt x="301" y="106"/>
                    </a:lnTo>
                    <a:lnTo>
                      <a:pt x="308" y="104"/>
                    </a:lnTo>
                    <a:lnTo>
                      <a:pt x="315" y="101"/>
                    </a:lnTo>
                    <a:lnTo>
                      <a:pt x="318" y="97"/>
                    </a:lnTo>
                    <a:lnTo>
                      <a:pt x="320" y="92"/>
                    </a:lnTo>
                    <a:lnTo>
                      <a:pt x="323" y="87"/>
                    </a:lnTo>
                    <a:lnTo>
                      <a:pt x="329" y="81"/>
                    </a:lnTo>
                    <a:lnTo>
                      <a:pt x="336" y="76"/>
                    </a:lnTo>
                    <a:lnTo>
                      <a:pt x="343" y="74"/>
                    </a:lnTo>
                    <a:lnTo>
                      <a:pt x="358" y="67"/>
                    </a:lnTo>
                    <a:lnTo>
                      <a:pt x="365" y="66"/>
                    </a:lnTo>
                    <a:lnTo>
                      <a:pt x="369" y="62"/>
                    </a:lnTo>
                    <a:lnTo>
                      <a:pt x="376" y="59"/>
                    </a:lnTo>
                    <a:lnTo>
                      <a:pt x="379" y="57"/>
                    </a:lnTo>
                    <a:lnTo>
                      <a:pt x="383" y="55"/>
                    </a:lnTo>
                    <a:lnTo>
                      <a:pt x="388" y="50"/>
                    </a:lnTo>
                    <a:lnTo>
                      <a:pt x="383" y="43"/>
                    </a:lnTo>
                    <a:lnTo>
                      <a:pt x="376" y="40"/>
                    </a:lnTo>
                    <a:lnTo>
                      <a:pt x="370" y="36"/>
                    </a:lnTo>
                    <a:lnTo>
                      <a:pt x="365" y="36"/>
                    </a:lnTo>
                    <a:lnTo>
                      <a:pt x="357" y="34"/>
                    </a:lnTo>
                    <a:lnTo>
                      <a:pt x="355" y="31"/>
                    </a:lnTo>
                    <a:lnTo>
                      <a:pt x="353" y="27"/>
                    </a:lnTo>
                    <a:lnTo>
                      <a:pt x="350" y="22"/>
                    </a:lnTo>
                    <a:lnTo>
                      <a:pt x="346" y="19"/>
                    </a:lnTo>
                    <a:lnTo>
                      <a:pt x="339" y="17"/>
                    </a:lnTo>
                    <a:lnTo>
                      <a:pt x="330" y="15"/>
                    </a:lnTo>
                    <a:lnTo>
                      <a:pt x="308" y="13"/>
                    </a:lnTo>
                    <a:lnTo>
                      <a:pt x="275" y="12"/>
                    </a:lnTo>
                    <a:lnTo>
                      <a:pt x="259" y="12"/>
                    </a:lnTo>
                    <a:lnTo>
                      <a:pt x="245" y="12"/>
                    </a:lnTo>
                    <a:lnTo>
                      <a:pt x="229" y="15"/>
                    </a:lnTo>
                    <a:lnTo>
                      <a:pt x="221" y="17"/>
                    </a:lnTo>
                    <a:lnTo>
                      <a:pt x="217" y="17"/>
                    </a:lnTo>
                    <a:lnTo>
                      <a:pt x="214" y="17"/>
                    </a:lnTo>
                    <a:lnTo>
                      <a:pt x="203" y="12"/>
                    </a:lnTo>
                    <a:lnTo>
                      <a:pt x="191" y="5"/>
                    </a:lnTo>
                    <a:lnTo>
                      <a:pt x="184" y="1"/>
                    </a:lnTo>
                    <a:lnTo>
                      <a:pt x="177" y="0"/>
                    </a:lnTo>
                    <a:lnTo>
                      <a:pt x="172" y="0"/>
                    </a:lnTo>
                    <a:lnTo>
                      <a:pt x="163" y="1"/>
                    </a:lnTo>
                    <a:lnTo>
                      <a:pt x="156" y="5"/>
                    </a:lnTo>
                    <a:lnTo>
                      <a:pt x="151" y="12"/>
                    </a:lnTo>
                    <a:lnTo>
                      <a:pt x="149" y="19"/>
                    </a:lnTo>
                    <a:lnTo>
                      <a:pt x="149" y="26"/>
                    </a:lnTo>
                    <a:lnTo>
                      <a:pt x="149" y="36"/>
                    </a:lnTo>
                    <a:lnTo>
                      <a:pt x="148" y="38"/>
                    </a:lnTo>
                    <a:lnTo>
                      <a:pt x="144" y="38"/>
                    </a:lnTo>
                    <a:lnTo>
                      <a:pt x="130" y="31"/>
                    </a:lnTo>
                    <a:lnTo>
                      <a:pt x="114" y="22"/>
                    </a:lnTo>
                    <a:lnTo>
                      <a:pt x="99" y="17"/>
                    </a:lnTo>
                    <a:lnTo>
                      <a:pt x="90" y="17"/>
                    </a:lnTo>
                    <a:lnTo>
                      <a:pt x="83" y="17"/>
                    </a:lnTo>
                    <a:lnTo>
                      <a:pt x="76" y="19"/>
                    </a:lnTo>
                    <a:lnTo>
                      <a:pt x="73" y="20"/>
                    </a:lnTo>
                    <a:lnTo>
                      <a:pt x="69" y="24"/>
                    </a:lnTo>
                    <a:lnTo>
                      <a:pt x="66" y="29"/>
                    </a:lnTo>
                    <a:lnTo>
                      <a:pt x="62" y="38"/>
                    </a:lnTo>
                    <a:lnTo>
                      <a:pt x="61" y="45"/>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69" name="Google Shape;1069;p58"/>
              <p:cNvSpPr/>
              <p:nvPr/>
            </p:nvSpPr>
            <p:spPr>
              <a:xfrm>
                <a:off x="3214" y="2078"/>
                <a:ext cx="106" cy="80"/>
              </a:xfrm>
              <a:custGeom>
                <a:rect b="b" l="l" r="r" t="t"/>
                <a:pathLst>
                  <a:path extrusionOk="0" h="207" w="273">
                    <a:moveTo>
                      <a:pt x="129" y="38"/>
                    </a:moveTo>
                    <a:lnTo>
                      <a:pt x="129" y="38"/>
                    </a:lnTo>
                    <a:lnTo>
                      <a:pt x="118" y="40"/>
                    </a:lnTo>
                    <a:lnTo>
                      <a:pt x="116" y="40"/>
                    </a:lnTo>
                    <a:lnTo>
                      <a:pt x="115" y="38"/>
                    </a:lnTo>
                    <a:lnTo>
                      <a:pt x="113" y="35"/>
                    </a:lnTo>
                    <a:lnTo>
                      <a:pt x="113" y="33"/>
                    </a:lnTo>
                    <a:lnTo>
                      <a:pt x="109" y="33"/>
                    </a:lnTo>
                    <a:lnTo>
                      <a:pt x="106" y="31"/>
                    </a:lnTo>
                    <a:lnTo>
                      <a:pt x="106" y="28"/>
                    </a:lnTo>
                    <a:lnTo>
                      <a:pt x="115" y="21"/>
                    </a:lnTo>
                    <a:lnTo>
                      <a:pt x="122" y="16"/>
                    </a:lnTo>
                    <a:lnTo>
                      <a:pt x="122" y="14"/>
                    </a:lnTo>
                    <a:lnTo>
                      <a:pt x="118" y="14"/>
                    </a:lnTo>
                    <a:lnTo>
                      <a:pt x="116" y="10"/>
                    </a:lnTo>
                    <a:lnTo>
                      <a:pt x="115" y="5"/>
                    </a:lnTo>
                    <a:lnTo>
                      <a:pt x="113" y="2"/>
                    </a:lnTo>
                    <a:lnTo>
                      <a:pt x="109" y="0"/>
                    </a:lnTo>
                    <a:lnTo>
                      <a:pt x="108" y="0"/>
                    </a:lnTo>
                    <a:lnTo>
                      <a:pt x="106" y="4"/>
                    </a:lnTo>
                    <a:lnTo>
                      <a:pt x="102" y="9"/>
                    </a:lnTo>
                    <a:lnTo>
                      <a:pt x="94" y="14"/>
                    </a:lnTo>
                    <a:lnTo>
                      <a:pt x="88" y="16"/>
                    </a:lnTo>
                    <a:lnTo>
                      <a:pt x="83" y="16"/>
                    </a:lnTo>
                    <a:lnTo>
                      <a:pt x="81" y="16"/>
                    </a:lnTo>
                    <a:lnTo>
                      <a:pt x="78" y="14"/>
                    </a:lnTo>
                    <a:lnTo>
                      <a:pt x="76" y="12"/>
                    </a:lnTo>
                    <a:lnTo>
                      <a:pt x="75" y="10"/>
                    </a:lnTo>
                    <a:lnTo>
                      <a:pt x="73" y="12"/>
                    </a:lnTo>
                    <a:lnTo>
                      <a:pt x="71" y="14"/>
                    </a:lnTo>
                    <a:lnTo>
                      <a:pt x="71" y="17"/>
                    </a:lnTo>
                    <a:lnTo>
                      <a:pt x="71" y="26"/>
                    </a:lnTo>
                    <a:lnTo>
                      <a:pt x="69" y="30"/>
                    </a:lnTo>
                    <a:lnTo>
                      <a:pt x="68" y="33"/>
                    </a:lnTo>
                    <a:lnTo>
                      <a:pt x="64" y="37"/>
                    </a:lnTo>
                    <a:lnTo>
                      <a:pt x="59" y="38"/>
                    </a:lnTo>
                    <a:lnTo>
                      <a:pt x="50" y="40"/>
                    </a:lnTo>
                    <a:lnTo>
                      <a:pt x="50" y="42"/>
                    </a:lnTo>
                    <a:lnTo>
                      <a:pt x="52" y="49"/>
                    </a:lnTo>
                    <a:lnTo>
                      <a:pt x="52" y="52"/>
                    </a:lnTo>
                    <a:lnTo>
                      <a:pt x="50" y="57"/>
                    </a:lnTo>
                    <a:lnTo>
                      <a:pt x="43" y="66"/>
                    </a:lnTo>
                    <a:lnTo>
                      <a:pt x="38" y="71"/>
                    </a:lnTo>
                    <a:lnTo>
                      <a:pt x="33" y="71"/>
                    </a:lnTo>
                    <a:lnTo>
                      <a:pt x="22" y="70"/>
                    </a:lnTo>
                    <a:lnTo>
                      <a:pt x="17" y="68"/>
                    </a:lnTo>
                    <a:lnTo>
                      <a:pt x="12" y="70"/>
                    </a:lnTo>
                    <a:lnTo>
                      <a:pt x="8" y="73"/>
                    </a:lnTo>
                    <a:lnTo>
                      <a:pt x="5" y="77"/>
                    </a:lnTo>
                    <a:lnTo>
                      <a:pt x="0" y="84"/>
                    </a:lnTo>
                    <a:lnTo>
                      <a:pt x="1" y="87"/>
                    </a:lnTo>
                    <a:lnTo>
                      <a:pt x="3" y="89"/>
                    </a:lnTo>
                    <a:lnTo>
                      <a:pt x="10" y="89"/>
                    </a:lnTo>
                    <a:lnTo>
                      <a:pt x="12" y="91"/>
                    </a:lnTo>
                    <a:lnTo>
                      <a:pt x="14" y="94"/>
                    </a:lnTo>
                    <a:lnTo>
                      <a:pt x="14" y="98"/>
                    </a:lnTo>
                    <a:lnTo>
                      <a:pt x="15" y="99"/>
                    </a:lnTo>
                    <a:lnTo>
                      <a:pt x="19" y="99"/>
                    </a:lnTo>
                    <a:lnTo>
                      <a:pt x="24" y="99"/>
                    </a:lnTo>
                    <a:lnTo>
                      <a:pt x="28" y="99"/>
                    </a:lnTo>
                    <a:lnTo>
                      <a:pt x="29" y="101"/>
                    </a:lnTo>
                    <a:lnTo>
                      <a:pt x="29" y="104"/>
                    </a:lnTo>
                    <a:lnTo>
                      <a:pt x="28" y="111"/>
                    </a:lnTo>
                    <a:lnTo>
                      <a:pt x="26" y="118"/>
                    </a:lnTo>
                    <a:lnTo>
                      <a:pt x="28" y="124"/>
                    </a:lnTo>
                    <a:lnTo>
                      <a:pt x="31" y="127"/>
                    </a:lnTo>
                    <a:lnTo>
                      <a:pt x="34" y="131"/>
                    </a:lnTo>
                    <a:lnTo>
                      <a:pt x="36" y="134"/>
                    </a:lnTo>
                    <a:lnTo>
                      <a:pt x="36" y="138"/>
                    </a:lnTo>
                    <a:lnTo>
                      <a:pt x="36" y="141"/>
                    </a:lnTo>
                    <a:lnTo>
                      <a:pt x="31" y="148"/>
                    </a:lnTo>
                    <a:lnTo>
                      <a:pt x="24" y="160"/>
                    </a:lnTo>
                    <a:lnTo>
                      <a:pt x="19" y="171"/>
                    </a:lnTo>
                    <a:lnTo>
                      <a:pt x="17" y="178"/>
                    </a:lnTo>
                    <a:lnTo>
                      <a:pt x="17" y="181"/>
                    </a:lnTo>
                    <a:lnTo>
                      <a:pt x="15" y="185"/>
                    </a:lnTo>
                    <a:lnTo>
                      <a:pt x="21" y="195"/>
                    </a:lnTo>
                    <a:lnTo>
                      <a:pt x="22" y="197"/>
                    </a:lnTo>
                    <a:lnTo>
                      <a:pt x="26" y="197"/>
                    </a:lnTo>
                    <a:lnTo>
                      <a:pt x="28" y="195"/>
                    </a:lnTo>
                    <a:lnTo>
                      <a:pt x="31" y="192"/>
                    </a:lnTo>
                    <a:lnTo>
                      <a:pt x="34" y="186"/>
                    </a:lnTo>
                    <a:lnTo>
                      <a:pt x="40" y="183"/>
                    </a:lnTo>
                    <a:lnTo>
                      <a:pt x="54" y="179"/>
                    </a:lnTo>
                    <a:lnTo>
                      <a:pt x="55" y="179"/>
                    </a:lnTo>
                    <a:lnTo>
                      <a:pt x="59" y="179"/>
                    </a:lnTo>
                    <a:lnTo>
                      <a:pt x="64" y="183"/>
                    </a:lnTo>
                    <a:lnTo>
                      <a:pt x="68" y="186"/>
                    </a:lnTo>
                    <a:lnTo>
                      <a:pt x="69" y="186"/>
                    </a:lnTo>
                    <a:lnTo>
                      <a:pt x="71" y="186"/>
                    </a:lnTo>
                    <a:lnTo>
                      <a:pt x="73" y="186"/>
                    </a:lnTo>
                    <a:lnTo>
                      <a:pt x="73" y="183"/>
                    </a:lnTo>
                    <a:lnTo>
                      <a:pt x="73" y="178"/>
                    </a:lnTo>
                    <a:lnTo>
                      <a:pt x="73" y="171"/>
                    </a:lnTo>
                    <a:lnTo>
                      <a:pt x="75" y="167"/>
                    </a:lnTo>
                    <a:lnTo>
                      <a:pt x="78" y="165"/>
                    </a:lnTo>
                    <a:lnTo>
                      <a:pt x="81" y="164"/>
                    </a:lnTo>
                    <a:lnTo>
                      <a:pt x="85" y="164"/>
                    </a:lnTo>
                    <a:lnTo>
                      <a:pt x="90" y="165"/>
                    </a:lnTo>
                    <a:lnTo>
                      <a:pt x="95" y="167"/>
                    </a:lnTo>
                    <a:lnTo>
                      <a:pt x="99" y="167"/>
                    </a:lnTo>
                    <a:lnTo>
                      <a:pt x="102" y="165"/>
                    </a:lnTo>
                    <a:lnTo>
                      <a:pt x="104" y="164"/>
                    </a:lnTo>
                    <a:lnTo>
                      <a:pt x="104" y="162"/>
                    </a:lnTo>
                    <a:lnTo>
                      <a:pt x="102" y="157"/>
                    </a:lnTo>
                    <a:lnTo>
                      <a:pt x="101" y="150"/>
                    </a:lnTo>
                    <a:lnTo>
                      <a:pt x="101" y="148"/>
                    </a:lnTo>
                    <a:lnTo>
                      <a:pt x="104" y="145"/>
                    </a:lnTo>
                    <a:lnTo>
                      <a:pt x="108" y="143"/>
                    </a:lnTo>
                    <a:lnTo>
                      <a:pt x="109" y="139"/>
                    </a:lnTo>
                    <a:lnTo>
                      <a:pt x="115" y="132"/>
                    </a:lnTo>
                    <a:lnTo>
                      <a:pt x="116" y="129"/>
                    </a:lnTo>
                    <a:lnTo>
                      <a:pt x="120" y="127"/>
                    </a:lnTo>
                    <a:lnTo>
                      <a:pt x="125" y="125"/>
                    </a:lnTo>
                    <a:lnTo>
                      <a:pt x="132" y="125"/>
                    </a:lnTo>
                    <a:lnTo>
                      <a:pt x="137" y="129"/>
                    </a:lnTo>
                    <a:lnTo>
                      <a:pt x="141" y="131"/>
                    </a:lnTo>
                    <a:lnTo>
                      <a:pt x="142" y="132"/>
                    </a:lnTo>
                    <a:lnTo>
                      <a:pt x="141" y="136"/>
                    </a:lnTo>
                    <a:lnTo>
                      <a:pt x="137" y="143"/>
                    </a:lnTo>
                    <a:lnTo>
                      <a:pt x="137" y="146"/>
                    </a:lnTo>
                    <a:lnTo>
                      <a:pt x="137" y="148"/>
                    </a:lnTo>
                    <a:lnTo>
                      <a:pt x="139" y="150"/>
                    </a:lnTo>
                    <a:lnTo>
                      <a:pt x="142" y="150"/>
                    </a:lnTo>
                    <a:lnTo>
                      <a:pt x="146" y="148"/>
                    </a:lnTo>
                    <a:lnTo>
                      <a:pt x="148" y="150"/>
                    </a:lnTo>
                    <a:lnTo>
                      <a:pt x="146" y="160"/>
                    </a:lnTo>
                    <a:lnTo>
                      <a:pt x="144" y="186"/>
                    </a:lnTo>
                    <a:lnTo>
                      <a:pt x="146" y="195"/>
                    </a:lnTo>
                    <a:lnTo>
                      <a:pt x="148" y="202"/>
                    </a:lnTo>
                    <a:lnTo>
                      <a:pt x="149" y="205"/>
                    </a:lnTo>
                    <a:lnTo>
                      <a:pt x="153" y="207"/>
                    </a:lnTo>
                    <a:lnTo>
                      <a:pt x="158" y="207"/>
                    </a:lnTo>
                    <a:lnTo>
                      <a:pt x="163" y="204"/>
                    </a:lnTo>
                    <a:lnTo>
                      <a:pt x="174" y="197"/>
                    </a:lnTo>
                    <a:lnTo>
                      <a:pt x="181" y="193"/>
                    </a:lnTo>
                    <a:lnTo>
                      <a:pt x="188" y="192"/>
                    </a:lnTo>
                    <a:lnTo>
                      <a:pt x="189" y="190"/>
                    </a:lnTo>
                    <a:lnTo>
                      <a:pt x="189" y="186"/>
                    </a:lnTo>
                    <a:lnTo>
                      <a:pt x="193" y="181"/>
                    </a:lnTo>
                    <a:lnTo>
                      <a:pt x="196" y="179"/>
                    </a:lnTo>
                    <a:lnTo>
                      <a:pt x="200" y="176"/>
                    </a:lnTo>
                    <a:lnTo>
                      <a:pt x="205" y="174"/>
                    </a:lnTo>
                    <a:lnTo>
                      <a:pt x="212" y="171"/>
                    </a:lnTo>
                    <a:lnTo>
                      <a:pt x="219" y="171"/>
                    </a:lnTo>
                    <a:lnTo>
                      <a:pt x="224" y="172"/>
                    </a:lnTo>
                    <a:lnTo>
                      <a:pt x="226" y="174"/>
                    </a:lnTo>
                    <a:lnTo>
                      <a:pt x="224" y="178"/>
                    </a:lnTo>
                    <a:lnTo>
                      <a:pt x="223" y="181"/>
                    </a:lnTo>
                    <a:lnTo>
                      <a:pt x="223" y="183"/>
                    </a:lnTo>
                    <a:lnTo>
                      <a:pt x="224" y="183"/>
                    </a:lnTo>
                    <a:lnTo>
                      <a:pt x="229" y="181"/>
                    </a:lnTo>
                    <a:lnTo>
                      <a:pt x="238" y="176"/>
                    </a:lnTo>
                    <a:lnTo>
                      <a:pt x="242" y="174"/>
                    </a:lnTo>
                    <a:lnTo>
                      <a:pt x="247" y="172"/>
                    </a:lnTo>
                    <a:lnTo>
                      <a:pt x="254" y="172"/>
                    </a:lnTo>
                    <a:lnTo>
                      <a:pt x="257" y="174"/>
                    </a:lnTo>
                    <a:lnTo>
                      <a:pt x="261" y="176"/>
                    </a:lnTo>
                    <a:lnTo>
                      <a:pt x="261" y="178"/>
                    </a:lnTo>
                    <a:lnTo>
                      <a:pt x="261" y="181"/>
                    </a:lnTo>
                    <a:lnTo>
                      <a:pt x="268" y="181"/>
                    </a:lnTo>
                    <a:lnTo>
                      <a:pt x="273" y="179"/>
                    </a:lnTo>
                    <a:lnTo>
                      <a:pt x="273" y="176"/>
                    </a:lnTo>
                    <a:lnTo>
                      <a:pt x="273" y="174"/>
                    </a:lnTo>
                    <a:lnTo>
                      <a:pt x="270" y="169"/>
                    </a:lnTo>
                    <a:lnTo>
                      <a:pt x="266" y="165"/>
                    </a:lnTo>
                    <a:lnTo>
                      <a:pt x="266" y="162"/>
                    </a:lnTo>
                    <a:lnTo>
                      <a:pt x="266" y="155"/>
                    </a:lnTo>
                    <a:lnTo>
                      <a:pt x="268" y="148"/>
                    </a:lnTo>
                    <a:lnTo>
                      <a:pt x="266" y="145"/>
                    </a:lnTo>
                    <a:lnTo>
                      <a:pt x="264" y="141"/>
                    </a:lnTo>
                    <a:lnTo>
                      <a:pt x="263" y="139"/>
                    </a:lnTo>
                    <a:lnTo>
                      <a:pt x="263" y="138"/>
                    </a:lnTo>
                    <a:lnTo>
                      <a:pt x="263" y="131"/>
                    </a:lnTo>
                    <a:lnTo>
                      <a:pt x="263" y="125"/>
                    </a:lnTo>
                    <a:lnTo>
                      <a:pt x="263" y="124"/>
                    </a:lnTo>
                    <a:lnTo>
                      <a:pt x="261" y="120"/>
                    </a:lnTo>
                    <a:lnTo>
                      <a:pt x="256" y="117"/>
                    </a:lnTo>
                    <a:lnTo>
                      <a:pt x="249" y="113"/>
                    </a:lnTo>
                    <a:lnTo>
                      <a:pt x="242" y="113"/>
                    </a:lnTo>
                    <a:lnTo>
                      <a:pt x="238" y="113"/>
                    </a:lnTo>
                    <a:lnTo>
                      <a:pt x="236" y="117"/>
                    </a:lnTo>
                    <a:lnTo>
                      <a:pt x="236" y="120"/>
                    </a:lnTo>
                    <a:lnTo>
                      <a:pt x="233" y="120"/>
                    </a:lnTo>
                    <a:lnTo>
                      <a:pt x="231" y="118"/>
                    </a:lnTo>
                    <a:lnTo>
                      <a:pt x="229" y="117"/>
                    </a:lnTo>
                    <a:lnTo>
                      <a:pt x="226" y="110"/>
                    </a:lnTo>
                    <a:lnTo>
                      <a:pt x="226" y="106"/>
                    </a:lnTo>
                    <a:lnTo>
                      <a:pt x="228" y="103"/>
                    </a:lnTo>
                    <a:lnTo>
                      <a:pt x="228" y="99"/>
                    </a:lnTo>
                    <a:lnTo>
                      <a:pt x="228" y="98"/>
                    </a:lnTo>
                    <a:lnTo>
                      <a:pt x="224" y="92"/>
                    </a:lnTo>
                    <a:lnTo>
                      <a:pt x="223" y="87"/>
                    </a:lnTo>
                    <a:lnTo>
                      <a:pt x="221" y="82"/>
                    </a:lnTo>
                    <a:lnTo>
                      <a:pt x="223" y="77"/>
                    </a:lnTo>
                    <a:lnTo>
                      <a:pt x="216" y="77"/>
                    </a:lnTo>
                    <a:lnTo>
                      <a:pt x="212" y="80"/>
                    </a:lnTo>
                    <a:lnTo>
                      <a:pt x="207" y="82"/>
                    </a:lnTo>
                    <a:lnTo>
                      <a:pt x="196" y="80"/>
                    </a:lnTo>
                    <a:lnTo>
                      <a:pt x="189" y="78"/>
                    </a:lnTo>
                    <a:lnTo>
                      <a:pt x="184" y="80"/>
                    </a:lnTo>
                    <a:lnTo>
                      <a:pt x="181" y="82"/>
                    </a:lnTo>
                    <a:lnTo>
                      <a:pt x="177" y="84"/>
                    </a:lnTo>
                    <a:lnTo>
                      <a:pt x="174" y="87"/>
                    </a:lnTo>
                    <a:lnTo>
                      <a:pt x="172" y="87"/>
                    </a:lnTo>
                    <a:lnTo>
                      <a:pt x="170" y="85"/>
                    </a:lnTo>
                    <a:lnTo>
                      <a:pt x="169" y="84"/>
                    </a:lnTo>
                    <a:lnTo>
                      <a:pt x="167" y="84"/>
                    </a:lnTo>
                    <a:lnTo>
                      <a:pt x="162" y="84"/>
                    </a:lnTo>
                    <a:lnTo>
                      <a:pt x="156" y="82"/>
                    </a:lnTo>
                    <a:lnTo>
                      <a:pt x="155" y="80"/>
                    </a:lnTo>
                    <a:lnTo>
                      <a:pt x="151" y="77"/>
                    </a:lnTo>
                    <a:lnTo>
                      <a:pt x="148" y="73"/>
                    </a:lnTo>
                    <a:lnTo>
                      <a:pt x="144" y="71"/>
                    </a:lnTo>
                    <a:lnTo>
                      <a:pt x="139" y="71"/>
                    </a:lnTo>
                    <a:lnTo>
                      <a:pt x="134" y="73"/>
                    </a:lnTo>
                    <a:lnTo>
                      <a:pt x="125" y="77"/>
                    </a:lnTo>
                    <a:lnTo>
                      <a:pt x="122" y="77"/>
                    </a:lnTo>
                    <a:lnTo>
                      <a:pt x="118" y="75"/>
                    </a:lnTo>
                    <a:lnTo>
                      <a:pt x="115" y="71"/>
                    </a:lnTo>
                    <a:lnTo>
                      <a:pt x="108" y="71"/>
                    </a:lnTo>
                    <a:lnTo>
                      <a:pt x="90" y="71"/>
                    </a:lnTo>
                    <a:lnTo>
                      <a:pt x="81" y="71"/>
                    </a:lnTo>
                    <a:lnTo>
                      <a:pt x="75" y="70"/>
                    </a:lnTo>
                    <a:lnTo>
                      <a:pt x="69" y="68"/>
                    </a:lnTo>
                    <a:lnTo>
                      <a:pt x="68" y="64"/>
                    </a:lnTo>
                    <a:lnTo>
                      <a:pt x="68" y="63"/>
                    </a:lnTo>
                    <a:lnTo>
                      <a:pt x="68" y="57"/>
                    </a:lnTo>
                    <a:lnTo>
                      <a:pt x="68" y="54"/>
                    </a:lnTo>
                    <a:lnTo>
                      <a:pt x="69" y="54"/>
                    </a:lnTo>
                    <a:lnTo>
                      <a:pt x="71" y="54"/>
                    </a:lnTo>
                    <a:lnTo>
                      <a:pt x="75" y="54"/>
                    </a:lnTo>
                    <a:lnTo>
                      <a:pt x="76" y="52"/>
                    </a:lnTo>
                    <a:lnTo>
                      <a:pt x="76" y="49"/>
                    </a:lnTo>
                    <a:lnTo>
                      <a:pt x="78" y="45"/>
                    </a:lnTo>
                    <a:lnTo>
                      <a:pt x="81" y="44"/>
                    </a:lnTo>
                    <a:lnTo>
                      <a:pt x="88" y="42"/>
                    </a:lnTo>
                    <a:lnTo>
                      <a:pt x="97" y="42"/>
                    </a:lnTo>
                    <a:lnTo>
                      <a:pt x="106" y="45"/>
                    </a:lnTo>
                    <a:lnTo>
                      <a:pt x="109" y="45"/>
                    </a:lnTo>
                    <a:lnTo>
                      <a:pt x="111" y="49"/>
                    </a:lnTo>
                    <a:lnTo>
                      <a:pt x="113" y="52"/>
                    </a:lnTo>
                    <a:lnTo>
                      <a:pt x="113" y="54"/>
                    </a:lnTo>
                    <a:lnTo>
                      <a:pt x="116" y="51"/>
                    </a:lnTo>
                    <a:lnTo>
                      <a:pt x="120" y="45"/>
                    </a:lnTo>
                    <a:lnTo>
                      <a:pt x="123" y="44"/>
                    </a:lnTo>
                    <a:lnTo>
                      <a:pt x="125" y="42"/>
                    </a:lnTo>
                    <a:lnTo>
                      <a:pt x="129" y="38"/>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70" name="Google Shape;1070;p58"/>
              <p:cNvSpPr/>
              <p:nvPr/>
            </p:nvSpPr>
            <p:spPr>
              <a:xfrm>
                <a:off x="4298" y="1992"/>
                <a:ext cx="27" cy="21"/>
              </a:xfrm>
              <a:custGeom>
                <a:rect b="b" l="l" r="r" t="t"/>
                <a:pathLst>
                  <a:path extrusionOk="0" h="54" w="69">
                    <a:moveTo>
                      <a:pt x="1" y="48"/>
                    </a:moveTo>
                    <a:lnTo>
                      <a:pt x="1" y="48"/>
                    </a:lnTo>
                    <a:lnTo>
                      <a:pt x="7" y="38"/>
                    </a:lnTo>
                    <a:lnTo>
                      <a:pt x="15" y="29"/>
                    </a:lnTo>
                    <a:lnTo>
                      <a:pt x="22" y="22"/>
                    </a:lnTo>
                    <a:lnTo>
                      <a:pt x="31" y="17"/>
                    </a:lnTo>
                    <a:lnTo>
                      <a:pt x="34" y="15"/>
                    </a:lnTo>
                    <a:lnTo>
                      <a:pt x="36" y="14"/>
                    </a:lnTo>
                    <a:lnTo>
                      <a:pt x="36" y="8"/>
                    </a:lnTo>
                    <a:lnTo>
                      <a:pt x="36" y="5"/>
                    </a:lnTo>
                    <a:lnTo>
                      <a:pt x="40" y="7"/>
                    </a:lnTo>
                    <a:lnTo>
                      <a:pt x="43" y="8"/>
                    </a:lnTo>
                    <a:lnTo>
                      <a:pt x="48" y="8"/>
                    </a:lnTo>
                    <a:lnTo>
                      <a:pt x="55" y="3"/>
                    </a:lnTo>
                    <a:lnTo>
                      <a:pt x="61" y="0"/>
                    </a:lnTo>
                    <a:lnTo>
                      <a:pt x="64" y="0"/>
                    </a:lnTo>
                    <a:lnTo>
                      <a:pt x="66" y="0"/>
                    </a:lnTo>
                    <a:lnTo>
                      <a:pt x="69" y="5"/>
                    </a:lnTo>
                    <a:lnTo>
                      <a:pt x="67" y="7"/>
                    </a:lnTo>
                    <a:lnTo>
                      <a:pt x="66" y="8"/>
                    </a:lnTo>
                    <a:lnTo>
                      <a:pt x="62" y="10"/>
                    </a:lnTo>
                    <a:lnTo>
                      <a:pt x="54" y="12"/>
                    </a:lnTo>
                    <a:lnTo>
                      <a:pt x="48" y="15"/>
                    </a:lnTo>
                    <a:lnTo>
                      <a:pt x="45" y="19"/>
                    </a:lnTo>
                    <a:lnTo>
                      <a:pt x="38" y="24"/>
                    </a:lnTo>
                    <a:lnTo>
                      <a:pt x="31" y="28"/>
                    </a:lnTo>
                    <a:lnTo>
                      <a:pt x="26" y="31"/>
                    </a:lnTo>
                    <a:lnTo>
                      <a:pt x="19" y="38"/>
                    </a:lnTo>
                    <a:lnTo>
                      <a:pt x="10" y="48"/>
                    </a:lnTo>
                    <a:lnTo>
                      <a:pt x="3" y="54"/>
                    </a:lnTo>
                    <a:lnTo>
                      <a:pt x="1" y="54"/>
                    </a:lnTo>
                    <a:lnTo>
                      <a:pt x="0" y="54"/>
                    </a:lnTo>
                    <a:lnTo>
                      <a:pt x="0" y="52"/>
                    </a:lnTo>
                    <a:lnTo>
                      <a:pt x="1" y="48"/>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71" name="Google Shape;1071;p58"/>
              <p:cNvSpPr/>
              <p:nvPr/>
            </p:nvSpPr>
            <p:spPr>
              <a:xfrm>
                <a:off x="4334" y="1978"/>
                <a:ext cx="12" cy="13"/>
              </a:xfrm>
              <a:custGeom>
                <a:rect b="b" l="l" r="r" t="t"/>
                <a:pathLst>
                  <a:path extrusionOk="0" h="31" w="35">
                    <a:moveTo>
                      <a:pt x="2" y="26"/>
                    </a:moveTo>
                    <a:lnTo>
                      <a:pt x="2" y="26"/>
                    </a:lnTo>
                    <a:lnTo>
                      <a:pt x="5" y="21"/>
                    </a:lnTo>
                    <a:lnTo>
                      <a:pt x="9" y="14"/>
                    </a:lnTo>
                    <a:lnTo>
                      <a:pt x="19" y="5"/>
                    </a:lnTo>
                    <a:lnTo>
                      <a:pt x="30" y="0"/>
                    </a:lnTo>
                    <a:lnTo>
                      <a:pt x="33" y="0"/>
                    </a:lnTo>
                    <a:lnTo>
                      <a:pt x="35" y="0"/>
                    </a:lnTo>
                    <a:lnTo>
                      <a:pt x="35" y="3"/>
                    </a:lnTo>
                    <a:lnTo>
                      <a:pt x="31" y="9"/>
                    </a:lnTo>
                    <a:lnTo>
                      <a:pt x="18" y="22"/>
                    </a:lnTo>
                    <a:lnTo>
                      <a:pt x="11" y="28"/>
                    </a:lnTo>
                    <a:lnTo>
                      <a:pt x="4" y="31"/>
                    </a:lnTo>
                    <a:lnTo>
                      <a:pt x="0" y="31"/>
                    </a:lnTo>
                    <a:lnTo>
                      <a:pt x="2" y="26"/>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72" name="Google Shape;1072;p58"/>
              <p:cNvSpPr/>
              <p:nvPr/>
            </p:nvSpPr>
            <p:spPr>
              <a:xfrm>
                <a:off x="4396" y="1925"/>
                <a:ext cx="3" cy="5"/>
              </a:xfrm>
              <a:custGeom>
                <a:rect b="b" l="l" r="r" t="t"/>
                <a:pathLst>
                  <a:path extrusionOk="0" h="11" w="9">
                    <a:moveTo>
                      <a:pt x="0" y="9"/>
                    </a:moveTo>
                    <a:lnTo>
                      <a:pt x="0" y="9"/>
                    </a:lnTo>
                    <a:lnTo>
                      <a:pt x="6" y="2"/>
                    </a:lnTo>
                    <a:lnTo>
                      <a:pt x="7" y="0"/>
                    </a:lnTo>
                    <a:lnTo>
                      <a:pt x="9" y="0"/>
                    </a:lnTo>
                    <a:lnTo>
                      <a:pt x="7" y="4"/>
                    </a:lnTo>
                    <a:lnTo>
                      <a:pt x="4" y="7"/>
                    </a:lnTo>
                    <a:lnTo>
                      <a:pt x="0" y="11"/>
                    </a:lnTo>
                    <a:lnTo>
                      <a:pt x="0" y="9"/>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73" name="Google Shape;1073;p58"/>
              <p:cNvSpPr/>
              <p:nvPr/>
            </p:nvSpPr>
            <p:spPr>
              <a:xfrm>
                <a:off x="3991" y="2042"/>
                <a:ext cx="86" cy="98"/>
              </a:xfrm>
              <a:custGeom>
                <a:rect b="b" l="l" r="r" t="t"/>
                <a:pathLst>
                  <a:path extrusionOk="0" h="254" w="223">
                    <a:moveTo>
                      <a:pt x="0" y="145"/>
                    </a:moveTo>
                    <a:lnTo>
                      <a:pt x="0" y="145"/>
                    </a:lnTo>
                    <a:lnTo>
                      <a:pt x="2" y="151"/>
                    </a:lnTo>
                    <a:lnTo>
                      <a:pt x="5" y="157"/>
                    </a:lnTo>
                    <a:lnTo>
                      <a:pt x="9" y="160"/>
                    </a:lnTo>
                    <a:lnTo>
                      <a:pt x="10" y="160"/>
                    </a:lnTo>
                    <a:lnTo>
                      <a:pt x="14" y="160"/>
                    </a:lnTo>
                    <a:lnTo>
                      <a:pt x="16" y="158"/>
                    </a:lnTo>
                    <a:lnTo>
                      <a:pt x="19" y="158"/>
                    </a:lnTo>
                    <a:lnTo>
                      <a:pt x="28" y="164"/>
                    </a:lnTo>
                    <a:lnTo>
                      <a:pt x="31" y="167"/>
                    </a:lnTo>
                    <a:lnTo>
                      <a:pt x="35" y="171"/>
                    </a:lnTo>
                    <a:lnTo>
                      <a:pt x="37" y="174"/>
                    </a:lnTo>
                    <a:lnTo>
                      <a:pt x="35" y="179"/>
                    </a:lnTo>
                    <a:lnTo>
                      <a:pt x="28" y="195"/>
                    </a:lnTo>
                    <a:lnTo>
                      <a:pt x="26" y="200"/>
                    </a:lnTo>
                    <a:lnTo>
                      <a:pt x="26" y="204"/>
                    </a:lnTo>
                    <a:lnTo>
                      <a:pt x="28" y="205"/>
                    </a:lnTo>
                    <a:lnTo>
                      <a:pt x="30" y="209"/>
                    </a:lnTo>
                    <a:lnTo>
                      <a:pt x="26" y="211"/>
                    </a:lnTo>
                    <a:lnTo>
                      <a:pt x="23" y="214"/>
                    </a:lnTo>
                    <a:lnTo>
                      <a:pt x="19" y="223"/>
                    </a:lnTo>
                    <a:lnTo>
                      <a:pt x="17" y="226"/>
                    </a:lnTo>
                    <a:lnTo>
                      <a:pt x="14" y="230"/>
                    </a:lnTo>
                    <a:lnTo>
                      <a:pt x="10" y="233"/>
                    </a:lnTo>
                    <a:lnTo>
                      <a:pt x="9" y="235"/>
                    </a:lnTo>
                    <a:lnTo>
                      <a:pt x="10" y="235"/>
                    </a:lnTo>
                    <a:lnTo>
                      <a:pt x="17" y="237"/>
                    </a:lnTo>
                    <a:lnTo>
                      <a:pt x="23" y="237"/>
                    </a:lnTo>
                    <a:lnTo>
                      <a:pt x="24" y="239"/>
                    </a:lnTo>
                    <a:lnTo>
                      <a:pt x="24" y="240"/>
                    </a:lnTo>
                    <a:lnTo>
                      <a:pt x="23" y="242"/>
                    </a:lnTo>
                    <a:lnTo>
                      <a:pt x="21" y="244"/>
                    </a:lnTo>
                    <a:lnTo>
                      <a:pt x="21" y="245"/>
                    </a:lnTo>
                    <a:lnTo>
                      <a:pt x="26" y="245"/>
                    </a:lnTo>
                    <a:lnTo>
                      <a:pt x="31" y="247"/>
                    </a:lnTo>
                    <a:lnTo>
                      <a:pt x="33" y="249"/>
                    </a:lnTo>
                    <a:lnTo>
                      <a:pt x="35" y="251"/>
                    </a:lnTo>
                    <a:lnTo>
                      <a:pt x="33" y="252"/>
                    </a:lnTo>
                    <a:lnTo>
                      <a:pt x="33" y="254"/>
                    </a:lnTo>
                    <a:lnTo>
                      <a:pt x="37" y="254"/>
                    </a:lnTo>
                    <a:lnTo>
                      <a:pt x="40" y="251"/>
                    </a:lnTo>
                    <a:lnTo>
                      <a:pt x="42" y="249"/>
                    </a:lnTo>
                    <a:lnTo>
                      <a:pt x="44" y="244"/>
                    </a:lnTo>
                    <a:lnTo>
                      <a:pt x="45" y="242"/>
                    </a:lnTo>
                    <a:lnTo>
                      <a:pt x="47" y="242"/>
                    </a:lnTo>
                    <a:lnTo>
                      <a:pt x="52" y="244"/>
                    </a:lnTo>
                    <a:lnTo>
                      <a:pt x="61" y="252"/>
                    </a:lnTo>
                    <a:lnTo>
                      <a:pt x="61" y="251"/>
                    </a:lnTo>
                    <a:lnTo>
                      <a:pt x="63" y="249"/>
                    </a:lnTo>
                    <a:lnTo>
                      <a:pt x="64" y="247"/>
                    </a:lnTo>
                    <a:lnTo>
                      <a:pt x="66" y="245"/>
                    </a:lnTo>
                    <a:lnTo>
                      <a:pt x="70" y="247"/>
                    </a:lnTo>
                    <a:lnTo>
                      <a:pt x="75" y="247"/>
                    </a:lnTo>
                    <a:lnTo>
                      <a:pt x="82" y="247"/>
                    </a:lnTo>
                    <a:lnTo>
                      <a:pt x="82" y="242"/>
                    </a:lnTo>
                    <a:lnTo>
                      <a:pt x="84" y="237"/>
                    </a:lnTo>
                    <a:lnTo>
                      <a:pt x="89" y="232"/>
                    </a:lnTo>
                    <a:lnTo>
                      <a:pt x="98" y="226"/>
                    </a:lnTo>
                    <a:lnTo>
                      <a:pt x="108" y="225"/>
                    </a:lnTo>
                    <a:lnTo>
                      <a:pt x="117" y="225"/>
                    </a:lnTo>
                    <a:lnTo>
                      <a:pt x="125" y="225"/>
                    </a:lnTo>
                    <a:lnTo>
                      <a:pt x="132" y="223"/>
                    </a:lnTo>
                    <a:lnTo>
                      <a:pt x="136" y="219"/>
                    </a:lnTo>
                    <a:lnTo>
                      <a:pt x="136" y="216"/>
                    </a:lnTo>
                    <a:lnTo>
                      <a:pt x="136" y="212"/>
                    </a:lnTo>
                    <a:lnTo>
                      <a:pt x="139" y="211"/>
                    </a:lnTo>
                    <a:lnTo>
                      <a:pt x="138" y="205"/>
                    </a:lnTo>
                    <a:lnTo>
                      <a:pt x="134" y="204"/>
                    </a:lnTo>
                    <a:lnTo>
                      <a:pt x="131" y="202"/>
                    </a:lnTo>
                    <a:lnTo>
                      <a:pt x="124" y="193"/>
                    </a:lnTo>
                    <a:lnTo>
                      <a:pt x="120" y="188"/>
                    </a:lnTo>
                    <a:lnTo>
                      <a:pt x="117" y="186"/>
                    </a:lnTo>
                    <a:lnTo>
                      <a:pt x="111" y="185"/>
                    </a:lnTo>
                    <a:lnTo>
                      <a:pt x="108" y="183"/>
                    </a:lnTo>
                    <a:lnTo>
                      <a:pt x="106" y="179"/>
                    </a:lnTo>
                    <a:lnTo>
                      <a:pt x="106" y="178"/>
                    </a:lnTo>
                    <a:lnTo>
                      <a:pt x="110" y="178"/>
                    </a:lnTo>
                    <a:lnTo>
                      <a:pt x="111" y="176"/>
                    </a:lnTo>
                    <a:lnTo>
                      <a:pt x="111" y="169"/>
                    </a:lnTo>
                    <a:lnTo>
                      <a:pt x="110" y="162"/>
                    </a:lnTo>
                    <a:lnTo>
                      <a:pt x="111" y="158"/>
                    </a:lnTo>
                    <a:lnTo>
                      <a:pt x="111" y="155"/>
                    </a:lnTo>
                    <a:lnTo>
                      <a:pt x="113" y="153"/>
                    </a:lnTo>
                    <a:lnTo>
                      <a:pt x="118" y="151"/>
                    </a:lnTo>
                    <a:lnTo>
                      <a:pt x="122" y="150"/>
                    </a:lnTo>
                    <a:lnTo>
                      <a:pt x="124" y="146"/>
                    </a:lnTo>
                    <a:lnTo>
                      <a:pt x="127" y="143"/>
                    </a:lnTo>
                    <a:lnTo>
                      <a:pt x="129" y="143"/>
                    </a:lnTo>
                    <a:lnTo>
                      <a:pt x="132" y="143"/>
                    </a:lnTo>
                    <a:lnTo>
                      <a:pt x="136" y="145"/>
                    </a:lnTo>
                    <a:lnTo>
                      <a:pt x="139" y="143"/>
                    </a:lnTo>
                    <a:lnTo>
                      <a:pt x="143" y="141"/>
                    </a:lnTo>
                    <a:lnTo>
                      <a:pt x="148" y="136"/>
                    </a:lnTo>
                    <a:lnTo>
                      <a:pt x="169" y="115"/>
                    </a:lnTo>
                    <a:lnTo>
                      <a:pt x="176" y="108"/>
                    </a:lnTo>
                    <a:lnTo>
                      <a:pt x="183" y="104"/>
                    </a:lnTo>
                    <a:lnTo>
                      <a:pt x="186" y="104"/>
                    </a:lnTo>
                    <a:lnTo>
                      <a:pt x="186" y="101"/>
                    </a:lnTo>
                    <a:lnTo>
                      <a:pt x="188" y="96"/>
                    </a:lnTo>
                    <a:lnTo>
                      <a:pt x="188" y="87"/>
                    </a:lnTo>
                    <a:lnTo>
                      <a:pt x="188" y="82"/>
                    </a:lnTo>
                    <a:lnTo>
                      <a:pt x="190" y="78"/>
                    </a:lnTo>
                    <a:lnTo>
                      <a:pt x="188" y="77"/>
                    </a:lnTo>
                    <a:lnTo>
                      <a:pt x="186" y="73"/>
                    </a:lnTo>
                    <a:lnTo>
                      <a:pt x="186" y="71"/>
                    </a:lnTo>
                    <a:lnTo>
                      <a:pt x="186" y="70"/>
                    </a:lnTo>
                    <a:lnTo>
                      <a:pt x="190" y="61"/>
                    </a:lnTo>
                    <a:lnTo>
                      <a:pt x="202" y="44"/>
                    </a:lnTo>
                    <a:lnTo>
                      <a:pt x="211" y="35"/>
                    </a:lnTo>
                    <a:lnTo>
                      <a:pt x="214" y="33"/>
                    </a:lnTo>
                    <a:lnTo>
                      <a:pt x="216" y="35"/>
                    </a:lnTo>
                    <a:lnTo>
                      <a:pt x="219" y="35"/>
                    </a:lnTo>
                    <a:lnTo>
                      <a:pt x="223" y="33"/>
                    </a:lnTo>
                    <a:lnTo>
                      <a:pt x="218" y="26"/>
                    </a:lnTo>
                    <a:lnTo>
                      <a:pt x="216" y="19"/>
                    </a:lnTo>
                    <a:lnTo>
                      <a:pt x="214" y="19"/>
                    </a:lnTo>
                    <a:lnTo>
                      <a:pt x="212" y="19"/>
                    </a:lnTo>
                    <a:lnTo>
                      <a:pt x="209" y="17"/>
                    </a:lnTo>
                    <a:lnTo>
                      <a:pt x="207" y="12"/>
                    </a:lnTo>
                    <a:lnTo>
                      <a:pt x="206" y="7"/>
                    </a:lnTo>
                    <a:lnTo>
                      <a:pt x="204" y="3"/>
                    </a:lnTo>
                    <a:lnTo>
                      <a:pt x="200" y="2"/>
                    </a:lnTo>
                    <a:lnTo>
                      <a:pt x="197" y="0"/>
                    </a:lnTo>
                    <a:lnTo>
                      <a:pt x="193" y="2"/>
                    </a:lnTo>
                    <a:lnTo>
                      <a:pt x="190" y="5"/>
                    </a:lnTo>
                    <a:lnTo>
                      <a:pt x="188" y="16"/>
                    </a:lnTo>
                    <a:lnTo>
                      <a:pt x="188" y="23"/>
                    </a:lnTo>
                    <a:lnTo>
                      <a:pt x="186" y="26"/>
                    </a:lnTo>
                    <a:lnTo>
                      <a:pt x="185" y="28"/>
                    </a:lnTo>
                    <a:lnTo>
                      <a:pt x="179" y="28"/>
                    </a:lnTo>
                    <a:lnTo>
                      <a:pt x="176" y="26"/>
                    </a:lnTo>
                    <a:lnTo>
                      <a:pt x="174" y="28"/>
                    </a:lnTo>
                    <a:lnTo>
                      <a:pt x="172" y="31"/>
                    </a:lnTo>
                    <a:lnTo>
                      <a:pt x="169" y="38"/>
                    </a:lnTo>
                    <a:lnTo>
                      <a:pt x="165" y="44"/>
                    </a:lnTo>
                    <a:lnTo>
                      <a:pt x="160" y="47"/>
                    </a:lnTo>
                    <a:lnTo>
                      <a:pt x="159" y="47"/>
                    </a:lnTo>
                    <a:lnTo>
                      <a:pt x="155" y="47"/>
                    </a:lnTo>
                    <a:lnTo>
                      <a:pt x="150" y="47"/>
                    </a:lnTo>
                    <a:lnTo>
                      <a:pt x="143" y="47"/>
                    </a:lnTo>
                    <a:lnTo>
                      <a:pt x="136" y="47"/>
                    </a:lnTo>
                    <a:lnTo>
                      <a:pt x="134" y="47"/>
                    </a:lnTo>
                    <a:lnTo>
                      <a:pt x="131" y="47"/>
                    </a:lnTo>
                    <a:lnTo>
                      <a:pt x="131" y="49"/>
                    </a:lnTo>
                    <a:lnTo>
                      <a:pt x="129" y="54"/>
                    </a:lnTo>
                    <a:lnTo>
                      <a:pt x="132" y="59"/>
                    </a:lnTo>
                    <a:lnTo>
                      <a:pt x="136" y="64"/>
                    </a:lnTo>
                    <a:lnTo>
                      <a:pt x="138" y="70"/>
                    </a:lnTo>
                    <a:lnTo>
                      <a:pt x="138" y="71"/>
                    </a:lnTo>
                    <a:lnTo>
                      <a:pt x="136" y="75"/>
                    </a:lnTo>
                    <a:lnTo>
                      <a:pt x="134" y="77"/>
                    </a:lnTo>
                    <a:lnTo>
                      <a:pt x="132" y="77"/>
                    </a:lnTo>
                    <a:lnTo>
                      <a:pt x="129" y="77"/>
                    </a:lnTo>
                    <a:lnTo>
                      <a:pt x="125" y="75"/>
                    </a:lnTo>
                    <a:lnTo>
                      <a:pt x="120" y="75"/>
                    </a:lnTo>
                    <a:lnTo>
                      <a:pt x="117" y="77"/>
                    </a:lnTo>
                    <a:lnTo>
                      <a:pt x="111" y="77"/>
                    </a:lnTo>
                    <a:lnTo>
                      <a:pt x="103" y="73"/>
                    </a:lnTo>
                    <a:lnTo>
                      <a:pt x="98" y="70"/>
                    </a:lnTo>
                    <a:lnTo>
                      <a:pt x="94" y="64"/>
                    </a:lnTo>
                    <a:lnTo>
                      <a:pt x="91" y="59"/>
                    </a:lnTo>
                    <a:lnTo>
                      <a:pt x="89" y="59"/>
                    </a:lnTo>
                    <a:lnTo>
                      <a:pt x="87" y="59"/>
                    </a:lnTo>
                    <a:lnTo>
                      <a:pt x="85" y="63"/>
                    </a:lnTo>
                    <a:lnTo>
                      <a:pt x="84" y="63"/>
                    </a:lnTo>
                    <a:lnTo>
                      <a:pt x="82" y="61"/>
                    </a:lnTo>
                    <a:lnTo>
                      <a:pt x="80" y="64"/>
                    </a:lnTo>
                    <a:lnTo>
                      <a:pt x="77" y="70"/>
                    </a:lnTo>
                    <a:lnTo>
                      <a:pt x="77" y="73"/>
                    </a:lnTo>
                    <a:lnTo>
                      <a:pt x="77" y="77"/>
                    </a:lnTo>
                    <a:lnTo>
                      <a:pt x="73" y="80"/>
                    </a:lnTo>
                    <a:lnTo>
                      <a:pt x="64" y="94"/>
                    </a:lnTo>
                    <a:lnTo>
                      <a:pt x="59" y="99"/>
                    </a:lnTo>
                    <a:lnTo>
                      <a:pt x="56" y="101"/>
                    </a:lnTo>
                    <a:lnTo>
                      <a:pt x="52" y="101"/>
                    </a:lnTo>
                    <a:lnTo>
                      <a:pt x="47" y="103"/>
                    </a:lnTo>
                    <a:lnTo>
                      <a:pt x="45" y="104"/>
                    </a:lnTo>
                    <a:lnTo>
                      <a:pt x="45" y="106"/>
                    </a:lnTo>
                    <a:lnTo>
                      <a:pt x="44" y="108"/>
                    </a:lnTo>
                    <a:lnTo>
                      <a:pt x="40" y="110"/>
                    </a:lnTo>
                    <a:lnTo>
                      <a:pt x="38" y="111"/>
                    </a:lnTo>
                    <a:lnTo>
                      <a:pt x="37" y="113"/>
                    </a:lnTo>
                    <a:lnTo>
                      <a:pt x="31" y="115"/>
                    </a:lnTo>
                    <a:lnTo>
                      <a:pt x="26" y="117"/>
                    </a:lnTo>
                    <a:lnTo>
                      <a:pt x="24" y="118"/>
                    </a:lnTo>
                    <a:lnTo>
                      <a:pt x="23" y="120"/>
                    </a:lnTo>
                    <a:lnTo>
                      <a:pt x="21" y="122"/>
                    </a:lnTo>
                    <a:lnTo>
                      <a:pt x="16" y="124"/>
                    </a:lnTo>
                    <a:lnTo>
                      <a:pt x="10" y="127"/>
                    </a:lnTo>
                    <a:lnTo>
                      <a:pt x="5" y="134"/>
                    </a:lnTo>
                    <a:lnTo>
                      <a:pt x="0" y="143"/>
                    </a:lnTo>
                    <a:lnTo>
                      <a:pt x="0" y="145"/>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74" name="Google Shape;1074;p58"/>
              <p:cNvSpPr/>
              <p:nvPr/>
            </p:nvSpPr>
            <p:spPr>
              <a:xfrm>
                <a:off x="4015" y="2123"/>
                <a:ext cx="47" cy="78"/>
              </a:xfrm>
              <a:custGeom>
                <a:rect b="b" l="l" r="r" t="t"/>
                <a:pathLst>
                  <a:path extrusionOk="0" h="202" w="120">
                    <a:moveTo>
                      <a:pt x="21" y="36"/>
                    </a:moveTo>
                    <a:lnTo>
                      <a:pt x="21" y="36"/>
                    </a:lnTo>
                    <a:lnTo>
                      <a:pt x="21" y="41"/>
                    </a:lnTo>
                    <a:lnTo>
                      <a:pt x="19" y="41"/>
                    </a:lnTo>
                    <a:lnTo>
                      <a:pt x="17" y="41"/>
                    </a:lnTo>
                    <a:lnTo>
                      <a:pt x="16" y="43"/>
                    </a:lnTo>
                    <a:lnTo>
                      <a:pt x="17" y="48"/>
                    </a:lnTo>
                    <a:lnTo>
                      <a:pt x="19" y="54"/>
                    </a:lnTo>
                    <a:lnTo>
                      <a:pt x="21" y="59"/>
                    </a:lnTo>
                    <a:lnTo>
                      <a:pt x="21" y="61"/>
                    </a:lnTo>
                    <a:lnTo>
                      <a:pt x="21" y="64"/>
                    </a:lnTo>
                    <a:lnTo>
                      <a:pt x="19" y="66"/>
                    </a:lnTo>
                    <a:lnTo>
                      <a:pt x="19" y="68"/>
                    </a:lnTo>
                    <a:lnTo>
                      <a:pt x="23" y="71"/>
                    </a:lnTo>
                    <a:lnTo>
                      <a:pt x="26" y="76"/>
                    </a:lnTo>
                    <a:lnTo>
                      <a:pt x="28" y="78"/>
                    </a:lnTo>
                    <a:lnTo>
                      <a:pt x="28" y="82"/>
                    </a:lnTo>
                    <a:lnTo>
                      <a:pt x="26" y="83"/>
                    </a:lnTo>
                    <a:lnTo>
                      <a:pt x="26" y="82"/>
                    </a:lnTo>
                    <a:lnTo>
                      <a:pt x="23" y="78"/>
                    </a:lnTo>
                    <a:lnTo>
                      <a:pt x="21" y="76"/>
                    </a:lnTo>
                    <a:lnTo>
                      <a:pt x="17" y="76"/>
                    </a:lnTo>
                    <a:lnTo>
                      <a:pt x="9" y="75"/>
                    </a:lnTo>
                    <a:lnTo>
                      <a:pt x="7" y="76"/>
                    </a:lnTo>
                    <a:lnTo>
                      <a:pt x="9" y="78"/>
                    </a:lnTo>
                    <a:lnTo>
                      <a:pt x="9" y="82"/>
                    </a:lnTo>
                    <a:lnTo>
                      <a:pt x="9" y="83"/>
                    </a:lnTo>
                    <a:lnTo>
                      <a:pt x="7" y="83"/>
                    </a:lnTo>
                    <a:lnTo>
                      <a:pt x="5" y="82"/>
                    </a:lnTo>
                    <a:lnTo>
                      <a:pt x="3" y="82"/>
                    </a:lnTo>
                    <a:lnTo>
                      <a:pt x="2" y="83"/>
                    </a:lnTo>
                    <a:lnTo>
                      <a:pt x="0" y="88"/>
                    </a:lnTo>
                    <a:lnTo>
                      <a:pt x="2" y="92"/>
                    </a:lnTo>
                    <a:lnTo>
                      <a:pt x="7" y="92"/>
                    </a:lnTo>
                    <a:lnTo>
                      <a:pt x="9" y="92"/>
                    </a:lnTo>
                    <a:lnTo>
                      <a:pt x="12" y="92"/>
                    </a:lnTo>
                    <a:lnTo>
                      <a:pt x="14" y="95"/>
                    </a:lnTo>
                    <a:lnTo>
                      <a:pt x="14" y="109"/>
                    </a:lnTo>
                    <a:lnTo>
                      <a:pt x="14" y="115"/>
                    </a:lnTo>
                    <a:lnTo>
                      <a:pt x="16" y="118"/>
                    </a:lnTo>
                    <a:lnTo>
                      <a:pt x="19" y="122"/>
                    </a:lnTo>
                    <a:lnTo>
                      <a:pt x="19" y="123"/>
                    </a:lnTo>
                    <a:lnTo>
                      <a:pt x="19" y="125"/>
                    </a:lnTo>
                    <a:lnTo>
                      <a:pt x="19" y="129"/>
                    </a:lnTo>
                    <a:lnTo>
                      <a:pt x="23" y="132"/>
                    </a:lnTo>
                    <a:lnTo>
                      <a:pt x="19" y="134"/>
                    </a:lnTo>
                    <a:lnTo>
                      <a:pt x="16" y="139"/>
                    </a:lnTo>
                    <a:lnTo>
                      <a:pt x="12" y="144"/>
                    </a:lnTo>
                    <a:lnTo>
                      <a:pt x="7" y="160"/>
                    </a:lnTo>
                    <a:lnTo>
                      <a:pt x="5" y="163"/>
                    </a:lnTo>
                    <a:lnTo>
                      <a:pt x="5" y="167"/>
                    </a:lnTo>
                    <a:lnTo>
                      <a:pt x="7" y="169"/>
                    </a:lnTo>
                    <a:lnTo>
                      <a:pt x="9" y="172"/>
                    </a:lnTo>
                    <a:lnTo>
                      <a:pt x="9" y="176"/>
                    </a:lnTo>
                    <a:lnTo>
                      <a:pt x="9" y="179"/>
                    </a:lnTo>
                    <a:lnTo>
                      <a:pt x="10" y="181"/>
                    </a:lnTo>
                    <a:lnTo>
                      <a:pt x="9" y="182"/>
                    </a:lnTo>
                    <a:lnTo>
                      <a:pt x="5" y="182"/>
                    </a:lnTo>
                    <a:lnTo>
                      <a:pt x="5" y="186"/>
                    </a:lnTo>
                    <a:lnTo>
                      <a:pt x="7" y="189"/>
                    </a:lnTo>
                    <a:lnTo>
                      <a:pt x="9" y="189"/>
                    </a:lnTo>
                    <a:lnTo>
                      <a:pt x="12" y="189"/>
                    </a:lnTo>
                    <a:lnTo>
                      <a:pt x="12" y="193"/>
                    </a:lnTo>
                    <a:lnTo>
                      <a:pt x="12" y="198"/>
                    </a:lnTo>
                    <a:lnTo>
                      <a:pt x="14" y="202"/>
                    </a:lnTo>
                    <a:lnTo>
                      <a:pt x="17" y="200"/>
                    </a:lnTo>
                    <a:lnTo>
                      <a:pt x="21" y="195"/>
                    </a:lnTo>
                    <a:lnTo>
                      <a:pt x="24" y="189"/>
                    </a:lnTo>
                    <a:lnTo>
                      <a:pt x="24" y="191"/>
                    </a:lnTo>
                    <a:lnTo>
                      <a:pt x="24" y="195"/>
                    </a:lnTo>
                    <a:lnTo>
                      <a:pt x="26" y="196"/>
                    </a:lnTo>
                    <a:lnTo>
                      <a:pt x="28" y="195"/>
                    </a:lnTo>
                    <a:lnTo>
                      <a:pt x="30" y="191"/>
                    </a:lnTo>
                    <a:lnTo>
                      <a:pt x="31" y="188"/>
                    </a:lnTo>
                    <a:lnTo>
                      <a:pt x="35" y="184"/>
                    </a:lnTo>
                    <a:lnTo>
                      <a:pt x="38" y="181"/>
                    </a:lnTo>
                    <a:lnTo>
                      <a:pt x="42" y="181"/>
                    </a:lnTo>
                    <a:lnTo>
                      <a:pt x="42" y="182"/>
                    </a:lnTo>
                    <a:lnTo>
                      <a:pt x="38" y="186"/>
                    </a:lnTo>
                    <a:lnTo>
                      <a:pt x="37" y="189"/>
                    </a:lnTo>
                    <a:lnTo>
                      <a:pt x="38" y="193"/>
                    </a:lnTo>
                    <a:lnTo>
                      <a:pt x="42" y="195"/>
                    </a:lnTo>
                    <a:lnTo>
                      <a:pt x="45" y="193"/>
                    </a:lnTo>
                    <a:lnTo>
                      <a:pt x="47" y="191"/>
                    </a:lnTo>
                    <a:lnTo>
                      <a:pt x="49" y="188"/>
                    </a:lnTo>
                    <a:lnTo>
                      <a:pt x="47" y="182"/>
                    </a:lnTo>
                    <a:lnTo>
                      <a:pt x="45" y="179"/>
                    </a:lnTo>
                    <a:lnTo>
                      <a:pt x="47" y="177"/>
                    </a:lnTo>
                    <a:lnTo>
                      <a:pt x="49" y="177"/>
                    </a:lnTo>
                    <a:lnTo>
                      <a:pt x="49" y="181"/>
                    </a:lnTo>
                    <a:lnTo>
                      <a:pt x="52" y="186"/>
                    </a:lnTo>
                    <a:lnTo>
                      <a:pt x="56" y="182"/>
                    </a:lnTo>
                    <a:lnTo>
                      <a:pt x="57" y="181"/>
                    </a:lnTo>
                    <a:lnTo>
                      <a:pt x="57" y="179"/>
                    </a:lnTo>
                    <a:lnTo>
                      <a:pt x="54" y="176"/>
                    </a:lnTo>
                    <a:lnTo>
                      <a:pt x="52" y="174"/>
                    </a:lnTo>
                    <a:lnTo>
                      <a:pt x="56" y="172"/>
                    </a:lnTo>
                    <a:lnTo>
                      <a:pt x="64" y="172"/>
                    </a:lnTo>
                    <a:lnTo>
                      <a:pt x="71" y="174"/>
                    </a:lnTo>
                    <a:lnTo>
                      <a:pt x="77" y="176"/>
                    </a:lnTo>
                    <a:lnTo>
                      <a:pt x="80" y="176"/>
                    </a:lnTo>
                    <a:lnTo>
                      <a:pt x="82" y="174"/>
                    </a:lnTo>
                    <a:lnTo>
                      <a:pt x="82" y="172"/>
                    </a:lnTo>
                    <a:lnTo>
                      <a:pt x="82" y="169"/>
                    </a:lnTo>
                    <a:lnTo>
                      <a:pt x="85" y="167"/>
                    </a:lnTo>
                    <a:lnTo>
                      <a:pt x="92" y="165"/>
                    </a:lnTo>
                    <a:lnTo>
                      <a:pt x="98" y="165"/>
                    </a:lnTo>
                    <a:lnTo>
                      <a:pt x="101" y="167"/>
                    </a:lnTo>
                    <a:lnTo>
                      <a:pt x="104" y="165"/>
                    </a:lnTo>
                    <a:lnTo>
                      <a:pt x="110" y="158"/>
                    </a:lnTo>
                    <a:lnTo>
                      <a:pt x="115" y="149"/>
                    </a:lnTo>
                    <a:lnTo>
                      <a:pt x="118" y="137"/>
                    </a:lnTo>
                    <a:lnTo>
                      <a:pt x="120" y="127"/>
                    </a:lnTo>
                    <a:lnTo>
                      <a:pt x="120" y="122"/>
                    </a:lnTo>
                    <a:lnTo>
                      <a:pt x="118" y="122"/>
                    </a:lnTo>
                    <a:lnTo>
                      <a:pt x="115" y="122"/>
                    </a:lnTo>
                    <a:lnTo>
                      <a:pt x="115" y="115"/>
                    </a:lnTo>
                    <a:lnTo>
                      <a:pt x="115" y="106"/>
                    </a:lnTo>
                    <a:lnTo>
                      <a:pt x="117" y="101"/>
                    </a:lnTo>
                    <a:lnTo>
                      <a:pt x="117" y="92"/>
                    </a:lnTo>
                    <a:lnTo>
                      <a:pt x="117" y="82"/>
                    </a:lnTo>
                    <a:lnTo>
                      <a:pt x="113" y="68"/>
                    </a:lnTo>
                    <a:lnTo>
                      <a:pt x="108" y="54"/>
                    </a:lnTo>
                    <a:lnTo>
                      <a:pt x="101" y="41"/>
                    </a:lnTo>
                    <a:lnTo>
                      <a:pt x="94" y="31"/>
                    </a:lnTo>
                    <a:lnTo>
                      <a:pt x="87" y="21"/>
                    </a:lnTo>
                    <a:lnTo>
                      <a:pt x="84" y="12"/>
                    </a:lnTo>
                    <a:lnTo>
                      <a:pt x="78" y="0"/>
                    </a:lnTo>
                    <a:lnTo>
                      <a:pt x="75" y="1"/>
                    </a:lnTo>
                    <a:lnTo>
                      <a:pt x="75" y="5"/>
                    </a:lnTo>
                    <a:lnTo>
                      <a:pt x="75" y="8"/>
                    </a:lnTo>
                    <a:lnTo>
                      <a:pt x="71" y="12"/>
                    </a:lnTo>
                    <a:lnTo>
                      <a:pt x="64" y="14"/>
                    </a:lnTo>
                    <a:lnTo>
                      <a:pt x="56" y="14"/>
                    </a:lnTo>
                    <a:lnTo>
                      <a:pt x="47" y="14"/>
                    </a:lnTo>
                    <a:lnTo>
                      <a:pt x="37" y="15"/>
                    </a:lnTo>
                    <a:lnTo>
                      <a:pt x="28" y="21"/>
                    </a:lnTo>
                    <a:lnTo>
                      <a:pt x="23" y="26"/>
                    </a:lnTo>
                    <a:lnTo>
                      <a:pt x="21" y="31"/>
                    </a:lnTo>
                    <a:lnTo>
                      <a:pt x="21" y="36"/>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75" name="Google Shape;1075;p58"/>
              <p:cNvSpPr/>
              <p:nvPr/>
            </p:nvSpPr>
            <p:spPr>
              <a:xfrm>
                <a:off x="4015" y="2214"/>
                <a:ext cx="10" cy="8"/>
              </a:xfrm>
              <a:custGeom>
                <a:rect b="b" l="l" r="r" t="t"/>
                <a:pathLst>
                  <a:path extrusionOk="0" h="19" w="28">
                    <a:moveTo>
                      <a:pt x="0" y="15"/>
                    </a:moveTo>
                    <a:lnTo>
                      <a:pt x="0" y="15"/>
                    </a:lnTo>
                    <a:lnTo>
                      <a:pt x="0" y="12"/>
                    </a:lnTo>
                    <a:lnTo>
                      <a:pt x="2" y="8"/>
                    </a:lnTo>
                    <a:lnTo>
                      <a:pt x="7" y="5"/>
                    </a:lnTo>
                    <a:lnTo>
                      <a:pt x="12" y="3"/>
                    </a:lnTo>
                    <a:lnTo>
                      <a:pt x="17" y="1"/>
                    </a:lnTo>
                    <a:lnTo>
                      <a:pt x="23" y="0"/>
                    </a:lnTo>
                    <a:lnTo>
                      <a:pt x="26" y="1"/>
                    </a:lnTo>
                    <a:lnTo>
                      <a:pt x="28" y="3"/>
                    </a:lnTo>
                    <a:lnTo>
                      <a:pt x="28" y="7"/>
                    </a:lnTo>
                    <a:lnTo>
                      <a:pt x="26" y="10"/>
                    </a:lnTo>
                    <a:lnTo>
                      <a:pt x="17" y="15"/>
                    </a:lnTo>
                    <a:lnTo>
                      <a:pt x="7" y="19"/>
                    </a:lnTo>
                    <a:lnTo>
                      <a:pt x="3" y="17"/>
                    </a:lnTo>
                    <a:lnTo>
                      <a:pt x="0" y="15"/>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76" name="Google Shape;1076;p58"/>
              <p:cNvSpPr/>
              <p:nvPr/>
            </p:nvSpPr>
            <p:spPr>
              <a:xfrm>
                <a:off x="3553" y="2304"/>
                <a:ext cx="122" cy="314"/>
              </a:xfrm>
              <a:custGeom>
                <a:rect b="b" l="l" r="r" t="t"/>
                <a:pathLst>
                  <a:path extrusionOk="0" h="810" w="313">
                    <a:moveTo>
                      <a:pt x="0" y="329"/>
                    </a:moveTo>
                    <a:lnTo>
                      <a:pt x="0" y="329"/>
                    </a:lnTo>
                    <a:lnTo>
                      <a:pt x="1" y="335"/>
                    </a:lnTo>
                    <a:lnTo>
                      <a:pt x="5" y="343"/>
                    </a:lnTo>
                    <a:lnTo>
                      <a:pt x="8" y="352"/>
                    </a:lnTo>
                    <a:lnTo>
                      <a:pt x="14" y="362"/>
                    </a:lnTo>
                    <a:lnTo>
                      <a:pt x="29" y="383"/>
                    </a:lnTo>
                    <a:lnTo>
                      <a:pt x="33" y="385"/>
                    </a:lnTo>
                    <a:lnTo>
                      <a:pt x="33" y="380"/>
                    </a:lnTo>
                    <a:lnTo>
                      <a:pt x="35" y="376"/>
                    </a:lnTo>
                    <a:lnTo>
                      <a:pt x="36" y="375"/>
                    </a:lnTo>
                    <a:lnTo>
                      <a:pt x="38" y="375"/>
                    </a:lnTo>
                    <a:lnTo>
                      <a:pt x="42" y="376"/>
                    </a:lnTo>
                    <a:lnTo>
                      <a:pt x="47" y="382"/>
                    </a:lnTo>
                    <a:lnTo>
                      <a:pt x="50" y="389"/>
                    </a:lnTo>
                    <a:lnTo>
                      <a:pt x="55" y="396"/>
                    </a:lnTo>
                    <a:lnTo>
                      <a:pt x="59" y="401"/>
                    </a:lnTo>
                    <a:lnTo>
                      <a:pt x="62" y="404"/>
                    </a:lnTo>
                    <a:lnTo>
                      <a:pt x="62" y="406"/>
                    </a:lnTo>
                    <a:lnTo>
                      <a:pt x="61" y="408"/>
                    </a:lnTo>
                    <a:lnTo>
                      <a:pt x="57" y="409"/>
                    </a:lnTo>
                    <a:lnTo>
                      <a:pt x="55" y="409"/>
                    </a:lnTo>
                    <a:lnTo>
                      <a:pt x="52" y="408"/>
                    </a:lnTo>
                    <a:lnTo>
                      <a:pt x="49" y="404"/>
                    </a:lnTo>
                    <a:lnTo>
                      <a:pt x="47" y="404"/>
                    </a:lnTo>
                    <a:lnTo>
                      <a:pt x="45" y="404"/>
                    </a:lnTo>
                    <a:lnTo>
                      <a:pt x="43" y="408"/>
                    </a:lnTo>
                    <a:lnTo>
                      <a:pt x="45" y="411"/>
                    </a:lnTo>
                    <a:lnTo>
                      <a:pt x="49" y="420"/>
                    </a:lnTo>
                    <a:lnTo>
                      <a:pt x="54" y="425"/>
                    </a:lnTo>
                    <a:lnTo>
                      <a:pt x="55" y="427"/>
                    </a:lnTo>
                    <a:lnTo>
                      <a:pt x="55" y="425"/>
                    </a:lnTo>
                    <a:lnTo>
                      <a:pt x="57" y="420"/>
                    </a:lnTo>
                    <a:lnTo>
                      <a:pt x="59" y="416"/>
                    </a:lnTo>
                    <a:lnTo>
                      <a:pt x="61" y="415"/>
                    </a:lnTo>
                    <a:lnTo>
                      <a:pt x="62" y="416"/>
                    </a:lnTo>
                    <a:lnTo>
                      <a:pt x="64" y="425"/>
                    </a:lnTo>
                    <a:lnTo>
                      <a:pt x="69" y="441"/>
                    </a:lnTo>
                    <a:lnTo>
                      <a:pt x="78" y="460"/>
                    </a:lnTo>
                    <a:lnTo>
                      <a:pt x="82" y="469"/>
                    </a:lnTo>
                    <a:lnTo>
                      <a:pt x="83" y="477"/>
                    </a:lnTo>
                    <a:lnTo>
                      <a:pt x="83" y="488"/>
                    </a:lnTo>
                    <a:lnTo>
                      <a:pt x="82" y="496"/>
                    </a:lnTo>
                    <a:lnTo>
                      <a:pt x="71" y="533"/>
                    </a:lnTo>
                    <a:lnTo>
                      <a:pt x="68" y="547"/>
                    </a:lnTo>
                    <a:lnTo>
                      <a:pt x="68" y="552"/>
                    </a:lnTo>
                    <a:lnTo>
                      <a:pt x="71" y="554"/>
                    </a:lnTo>
                    <a:lnTo>
                      <a:pt x="73" y="554"/>
                    </a:lnTo>
                    <a:lnTo>
                      <a:pt x="75" y="552"/>
                    </a:lnTo>
                    <a:lnTo>
                      <a:pt x="78" y="547"/>
                    </a:lnTo>
                    <a:lnTo>
                      <a:pt x="80" y="542"/>
                    </a:lnTo>
                    <a:lnTo>
                      <a:pt x="82" y="540"/>
                    </a:lnTo>
                    <a:lnTo>
                      <a:pt x="85" y="538"/>
                    </a:lnTo>
                    <a:lnTo>
                      <a:pt x="87" y="540"/>
                    </a:lnTo>
                    <a:lnTo>
                      <a:pt x="87" y="542"/>
                    </a:lnTo>
                    <a:lnTo>
                      <a:pt x="85" y="545"/>
                    </a:lnTo>
                    <a:lnTo>
                      <a:pt x="83" y="549"/>
                    </a:lnTo>
                    <a:lnTo>
                      <a:pt x="83" y="552"/>
                    </a:lnTo>
                    <a:lnTo>
                      <a:pt x="87" y="556"/>
                    </a:lnTo>
                    <a:lnTo>
                      <a:pt x="90" y="559"/>
                    </a:lnTo>
                    <a:lnTo>
                      <a:pt x="92" y="559"/>
                    </a:lnTo>
                    <a:lnTo>
                      <a:pt x="96" y="557"/>
                    </a:lnTo>
                    <a:lnTo>
                      <a:pt x="97" y="556"/>
                    </a:lnTo>
                    <a:lnTo>
                      <a:pt x="99" y="556"/>
                    </a:lnTo>
                    <a:lnTo>
                      <a:pt x="101" y="557"/>
                    </a:lnTo>
                    <a:lnTo>
                      <a:pt x="104" y="561"/>
                    </a:lnTo>
                    <a:lnTo>
                      <a:pt x="109" y="563"/>
                    </a:lnTo>
                    <a:lnTo>
                      <a:pt x="113" y="563"/>
                    </a:lnTo>
                    <a:lnTo>
                      <a:pt x="116" y="559"/>
                    </a:lnTo>
                    <a:lnTo>
                      <a:pt x="118" y="556"/>
                    </a:lnTo>
                    <a:lnTo>
                      <a:pt x="127" y="544"/>
                    </a:lnTo>
                    <a:lnTo>
                      <a:pt x="130" y="540"/>
                    </a:lnTo>
                    <a:lnTo>
                      <a:pt x="136" y="537"/>
                    </a:lnTo>
                    <a:lnTo>
                      <a:pt x="148" y="531"/>
                    </a:lnTo>
                    <a:lnTo>
                      <a:pt x="153" y="528"/>
                    </a:lnTo>
                    <a:lnTo>
                      <a:pt x="158" y="523"/>
                    </a:lnTo>
                    <a:lnTo>
                      <a:pt x="162" y="517"/>
                    </a:lnTo>
                    <a:lnTo>
                      <a:pt x="165" y="510"/>
                    </a:lnTo>
                    <a:lnTo>
                      <a:pt x="165" y="502"/>
                    </a:lnTo>
                    <a:lnTo>
                      <a:pt x="163" y="490"/>
                    </a:lnTo>
                    <a:lnTo>
                      <a:pt x="167" y="495"/>
                    </a:lnTo>
                    <a:lnTo>
                      <a:pt x="169" y="496"/>
                    </a:lnTo>
                    <a:lnTo>
                      <a:pt x="170" y="500"/>
                    </a:lnTo>
                    <a:lnTo>
                      <a:pt x="172" y="503"/>
                    </a:lnTo>
                    <a:lnTo>
                      <a:pt x="174" y="507"/>
                    </a:lnTo>
                    <a:lnTo>
                      <a:pt x="176" y="510"/>
                    </a:lnTo>
                    <a:lnTo>
                      <a:pt x="177" y="519"/>
                    </a:lnTo>
                    <a:lnTo>
                      <a:pt x="181" y="528"/>
                    </a:lnTo>
                    <a:lnTo>
                      <a:pt x="183" y="530"/>
                    </a:lnTo>
                    <a:lnTo>
                      <a:pt x="184" y="530"/>
                    </a:lnTo>
                    <a:lnTo>
                      <a:pt x="188" y="528"/>
                    </a:lnTo>
                    <a:lnTo>
                      <a:pt x="191" y="526"/>
                    </a:lnTo>
                    <a:lnTo>
                      <a:pt x="193" y="526"/>
                    </a:lnTo>
                    <a:lnTo>
                      <a:pt x="193" y="528"/>
                    </a:lnTo>
                    <a:lnTo>
                      <a:pt x="191" y="531"/>
                    </a:lnTo>
                    <a:lnTo>
                      <a:pt x="188" y="537"/>
                    </a:lnTo>
                    <a:lnTo>
                      <a:pt x="186" y="544"/>
                    </a:lnTo>
                    <a:lnTo>
                      <a:pt x="188" y="549"/>
                    </a:lnTo>
                    <a:lnTo>
                      <a:pt x="190" y="554"/>
                    </a:lnTo>
                    <a:lnTo>
                      <a:pt x="193" y="564"/>
                    </a:lnTo>
                    <a:lnTo>
                      <a:pt x="193" y="582"/>
                    </a:lnTo>
                    <a:lnTo>
                      <a:pt x="195" y="601"/>
                    </a:lnTo>
                    <a:lnTo>
                      <a:pt x="198" y="615"/>
                    </a:lnTo>
                    <a:lnTo>
                      <a:pt x="203" y="625"/>
                    </a:lnTo>
                    <a:lnTo>
                      <a:pt x="205" y="638"/>
                    </a:lnTo>
                    <a:lnTo>
                      <a:pt x="205" y="653"/>
                    </a:lnTo>
                    <a:lnTo>
                      <a:pt x="207" y="653"/>
                    </a:lnTo>
                    <a:lnTo>
                      <a:pt x="207" y="651"/>
                    </a:lnTo>
                    <a:lnTo>
                      <a:pt x="209" y="648"/>
                    </a:lnTo>
                    <a:lnTo>
                      <a:pt x="210" y="648"/>
                    </a:lnTo>
                    <a:lnTo>
                      <a:pt x="212" y="653"/>
                    </a:lnTo>
                    <a:lnTo>
                      <a:pt x="217" y="664"/>
                    </a:lnTo>
                    <a:lnTo>
                      <a:pt x="219" y="676"/>
                    </a:lnTo>
                    <a:lnTo>
                      <a:pt x="221" y="685"/>
                    </a:lnTo>
                    <a:lnTo>
                      <a:pt x="223" y="691"/>
                    </a:lnTo>
                    <a:lnTo>
                      <a:pt x="224" y="698"/>
                    </a:lnTo>
                    <a:lnTo>
                      <a:pt x="223" y="705"/>
                    </a:lnTo>
                    <a:lnTo>
                      <a:pt x="223" y="712"/>
                    </a:lnTo>
                    <a:lnTo>
                      <a:pt x="223" y="714"/>
                    </a:lnTo>
                    <a:lnTo>
                      <a:pt x="224" y="716"/>
                    </a:lnTo>
                    <a:lnTo>
                      <a:pt x="224" y="719"/>
                    </a:lnTo>
                    <a:lnTo>
                      <a:pt x="224" y="721"/>
                    </a:lnTo>
                    <a:lnTo>
                      <a:pt x="223" y="728"/>
                    </a:lnTo>
                    <a:lnTo>
                      <a:pt x="223" y="733"/>
                    </a:lnTo>
                    <a:lnTo>
                      <a:pt x="223" y="735"/>
                    </a:lnTo>
                    <a:lnTo>
                      <a:pt x="226" y="737"/>
                    </a:lnTo>
                    <a:lnTo>
                      <a:pt x="230" y="737"/>
                    </a:lnTo>
                    <a:lnTo>
                      <a:pt x="230" y="739"/>
                    </a:lnTo>
                    <a:lnTo>
                      <a:pt x="230" y="744"/>
                    </a:lnTo>
                    <a:lnTo>
                      <a:pt x="226" y="752"/>
                    </a:lnTo>
                    <a:lnTo>
                      <a:pt x="226" y="761"/>
                    </a:lnTo>
                    <a:lnTo>
                      <a:pt x="226" y="768"/>
                    </a:lnTo>
                    <a:lnTo>
                      <a:pt x="223" y="773"/>
                    </a:lnTo>
                    <a:lnTo>
                      <a:pt x="221" y="782"/>
                    </a:lnTo>
                    <a:lnTo>
                      <a:pt x="219" y="801"/>
                    </a:lnTo>
                    <a:lnTo>
                      <a:pt x="221" y="808"/>
                    </a:lnTo>
                    <a:lnTo>
                      <a:pt x="221" y="810"/>
                    </a:lnTo>
                    <a:lnTo>
                      <a:pt x="228" y="796"/>
                    </a:lnTo>
                    <a:lnTo>
                      <a:pt x="230" y="789"/>
                    </a:lnTo>
                    <a:lnTo>
                      <a:pt x="231" y="782"/>
                    </a:lnTo>
                    <a:lnTo>
                      <a:pt x="231" y="777"/>
                    </a:lnTo>
                    <a:lnTo>
                      <a:pt x="238" y="768"/>
                    </a:lnTo>
                    <a:lnTo>
                      <a:pt x="247" y="758"/>
                    </a:lnTo>
                    <a:lnTo>
                      <a:pt x="250" y="751"/>
                    </a:lnTo>
                    <a:lnTo>
                      <a:pt x="252" y="745"/>
                    </a:lnTo>
                    <a:lnTo>
                      <a:pt x="257" y="739"/>
                    </a:lnTo>
                    <a:lnTo>
                      <a:pt x="261" y="733"/>
                    </a:lnTo>
                    <a:lnTo>
                      <a:pt x="261" y="732"/>
                    </a:lnTo>
                    <a:lnTo>
                      <a:pt x="259" y="728"/>
                    </a:lnTo>
                    <a:lnTo>
                      <a:pt x="259" y="723"/>
                    </a:lnTo>
                    <a:lnTo>
                      <a:pt x="257" y="719"/>
                    </a:lnTo>
                    <a:lnTo>
                      <a:pt x="257" y="718"/>
                    </a:lnTo>
                    <a:lnTo>
                      <a:pt x="254" y="718"/>
                    </a:lnTo>
                    <a:lnTo>
                      <a:pt x="254" y="714"/>
                    </a:lnTo>
                    <a:lnTo>
                      <a:pt x="252" y="709"/>
                    </a:lnTo>
                    <a:lnTo>
                      <a:pt x="252" y="702"/>
                    </a:lnTo>
                    <a:lnTo>
                      <a:pt x="249" y="690"/>
                    </a:lnTo>
                    <a:lnTo>
                      <a:pt x="240" y="676"/>
                    </a:lnTo>
                    <a:lnTo>
                      <a:pt x="244" y="669"/>
                    </a:lnTo>
                    <a:lnTo>
                      <a:pt x="245" y="662"/>
                    </a:lnTo>
                    <a:lnTo>
                      <a:pt x="245" y="657"/>
                    </a:lnTo>
                    <a:lnTo>
                      <a:pt x="244" y="650"/>
                    </a:lnTo>
                    <a:lnTo>
                      <a:pt x="242" y="644"/>
                    </a:lnTo>
                    <a:lnTo>
                      <a:pt x="238" y="638"/>
                    </a:lnTo>
                    <a:lnTo>
                      <a:pt x="226" y="624"/>
                    </a:lnTo>
                    <a:lnTo>
                      <a:pt x="219" y="617"/>
                    </a:lnTo>
                    <a:lnTo>
                      <a:pt x="216" y="610"/>
                    </a:lnTo>
                    <a:lnTo>
                      <a:pt x="212" y="601"/>
                    </a:lnTo>
                    <a:lnTo>
                      <a:pt x="210" y="596"/>
                    </a:lnTo>
                    <a:lnTo>
                      <a:pt x="210" y="589"/>
                    </a:lnTo>
                    <a:lnTo>
                      <a:pt x="210" y="585"/>
                    </a:lnTo>
                    <a:lnTo>
                      <a:pt x="212" y="584"/>
                    </a:lnTo>
                    <a:lnTo>
                      <a:pt x="214" y="584"/>
                    </a:lnTo>
                    <a:lnTo>
                      <a:pt x="217" y="584"/>
                    </a:lnTo>
                    <a:lnTo>
                      <a:pt x="217" y="582"/>
                    </a:lnTo>
                    <a:lnTo>
                      <a:pt x="217" y="580"/>
                    </a:lnTo>
                    <a:lnTo>
                      <a:pt x="221" y="580"/>
                    </a:lnTo>
                    <a:lnTo>
                      <a:pt x="223" y="578"/>
                    </a:lnTo>
                    <a:lnTo>
                      <a:pt x="224" y="577"/>
                    </a:lnTo>
                    <a:lnTo>
                      <a:pt x="223" y="566"/>
                    </a:lnTo>
                    <a:lnTo>
                      <a:pt x="223" y="554"/>
                    </a:lnTo>
                    <a:lnTo>
                      <a:pt x="224" y="550"/>
                    </a:lnTo>
                    <a:lnTo>
                      <a:pt x="228" y="547"/>
                    </a:lnTo>
                    <a:lnTo>
                      <a:pt x="231" y="545"/>
                    </a:lnTo>
                    <a:lnTo>
                      <a:pt x="233" y="542"/>
                    </a:lnTo>
                    <a:lnTo>
                      <a:pt x="235" y="535"/>
                    </a:lnTo>
                    <a:lnTo>
                      <a:pt x="233" y="533"/>
                    </a:lnTo>
                    <a:lnTo>
                      <a:pt x="230" y="533"/>
                    </a:lnTo>
                    <a:lnTo>
                      <a:pt x="228" y="538"/>
                    </a:lnTo>
                    <a:lnTo>
                      <a:pt x="226" y="540"/>
                    </a:lnTo>
                    <a:lnTo>
                      <a:pt x="223" y="535"/>
                    </a:lnTo>
                    <a:lnTo>
                      <a:pt x="221" y="526"/>
                    </a:lnTo>
                    <a:lnTo>
                      <a:pt x="219" y="516"/>
                    </a:lnTo>
                    <a:lnTo>
                      <a:pt x="219" y="510"/>
                    </a:lnTo>
                    <a:lnTo>
                      <a:pt x="219" y="507"/>
                    </a:lnTo>
                    <a:lnTo>
                      <a:pt x="216" y="505"/>
                    </a:lnTo>
                    <a:lnTo>
                      <a:pt x="210" y="500"/>
                    </a:lnTo>
                    <a:lnTo>
                      <a:pt x="203" y="491"/>
                    </a:lnTo>
                    <a:lnTo>
                      <a:pt x="198" y="483"/>
                    </a:lnTo>
                    <a:lnTo>
                      <a:pt x="193" y="472"/>
                    </a:lnTo>
                    <a:lnTo>
                      <a:pt x="191" y="460"/>
                    </a:lnTo>
                    <a:lnTo>
                      <a:pt x="190" y="453"/>
                    </a:lnTo>
                    <a:lnTo>
                      <a:pt x="188" y="453"/>
                    </a:lnTo>
                    <a:lnTo>
                      <a:pt x="186" y="453"/>
                    </a:lnTo>
                    <a:lnTo>
                      <a:pt x="184" y="453"/>
                    </a:lnTo>
                    <a:lnTo>
                      <a:pt x="183" y="451"/>
                    </a:lnTo>
                    <a:lnTo>
                      <a:pt x="181" y="446"/>
                    </a:lnTo>
                    <a:lnTo>
                      <a:pt x="181" y="443"/>
                    </a:lnTo>
                    <a:lnTo>
                      <a:pt x="183" y="441"/>
                    </a:lnTo>
                    <a:lnTo>
                      <a:pt x="188" y="441"/>
                    </a:lnTo>
                    <a:lnTo>
                      <a:pt x="191" y="441"/>
                    </a:lnTo>
                    <a:lnTo>
                      <a:pt x="193" y="441"/>
                    </a:lnTo>
                    <a:lnTo>
                      <a:pt x="195" y="437"/>
                    </a:lnTo>
                    <a:lnTo>
                      <a:pt x="193" y="432"/>
                    </a:lnTo>
                    <a:lnTo>
                      <a:pt x="191" y="427"/>
                    </a:lnTo>
                    <a:lnTo>
                      <a:pt x="191" y="423"/>
                    </a:lnTo>
                    <a:lnTo>
                      <a:pt x="193" y="422"/>
                    </a:lnTo>
                    <a:lnTo>
                      <a:pt x="195" y="420"/>
                    </a:lnTo>
                    <a:lnTo>
                      <a:pt x="198" y="416"/>
                    </a:lnTo>
                    <a:lnTo>
                      <a:pt x="198" y="415"/>
                    </a:lnTo>
                    <a:lnTo>
                      <a:pt x="197" y="411"/>
                    </a:lnTo>
                    <a:lnTo>
                      <a:pt x="195" y="404"/>
                    </a:lnTo>
                    <a:lnTo>
                      <a:pt x="197" y="401"/>
                    </a:lnTo>
                    <a:lnTo>
                      <a:pt x="200" y="397"/>
                    </a:lnTo>
                    <a:lnTo>
                      <a:pt x="203" y="390"/>
                    </a:lnTo>
                    <a:lnTo>
                      <a:pt x="205" y="387"/>
                    </a:lnTo>
                    <a:lnTo>
                      <a:pt x="209" y="389"/>
                    </a:lnTo>
                    <a:lnTo>
                      <a:pt x="212" y="392"/>
                    </a:lnTo>
                    <a:lnTo>
                      <a:pt x="214" y="392"/>
                    </a:lnTo>
                    <a:lnTo>
                      <a:pt x="217" y="392"/>
                    </a:lnTo>
                    <a:lnTo>
                      <a:pt x="228" y="389"/>
                    </a:lnTo>
                    <a:lnTo>
                      <a:pt x="233" y="387"/>
                    </a:lnTo>
                    <a:lnTo>
                      <a:pt x="237" y="387"/>
                    </a:lnTo>
                    <a:lnTo>
                      <a:pt x="238" y="382"/>
                    </a:lnTo>
                    <a:lnTo>
                      <a:pt x="242" y="373"/>
                    </a:lnTo>
                    <a:lnTo>
                      <a:pt x="244" y="371"/>
                    </a:lnTo>
                    <a:lnTo>
                      <a:pt x="245" y="373"/>
                    </a:lnTo>
                    <a:lnTo>
                      <a:pt x="249" y="375"/>
                    </a:lnTo>
                    <a:lnTo>
                      <a:pt x="250" y="375"/>
                    </a:lnTo>
                    <a:lnTo>
                      <a:pt x="252" y="373"/>
                    </a:lnTo>
                    <a:lnTo>
                      <a:pt x="254" y="373"/>
                    </a:lnTo>
                    <a:lnTo>
                      <a:pt x="256" y="369"/>
                    </a:lnTo>
                    <a:lnTo>
                      <a:pt x="254" y="366"/>
                    </a:lnTo>
                    <a:lnTo>
                      <a:pt x="254" y="362"/>
                    </a:lnTo>
                    <a:lnTo>
                      <a:pt x="256" y="362"/>
                    </a:lnTo>
                    <a:lnTo>
                      <a:pt x="259" y="362"/>
                    </a:lnTo>
                    <a:lnTo>
                      <a:pt x="266" y="362"/>
                    </a:lnTo>
                    <a:lnTo>
                      <a:pt x="268" y="361"/>
                    </a:lnTo>
                    <a:lnTo>
                      <a:pt x="271" y="359"/>
                    </a:lnTo>
                    <a:lnTo>
                      <a:pt x="277" y="361"/>
                    </a:lnTo>
                    <a:lnTo>
                      <a:pt x="278" y="352"/>
                    </a:lnTo>
                    <a:lnTo>
                      <a:pt x="280" y="349"/>
                    </a:lnTo>
                    <a:lnTo>
                      <a:pt x="282" y="345"/>
                    </a:lnTo>
                    <a:lnTo>
                      <a:pt x="285" y="343"/>
                    </a:lnTo>
                    <a:lnTo>
                      <a:pt x="289" y="340"/>
                    </a:lnTo>
                    <a:lnTo>
                      <a:pt x="291" y="336"/>
                    </a:lnTo>
                    <a:lnTo>
                      <a:pt x="292" y="329"/>
                    </a:lnTo>
                    <a:lnTo>
                      <a:pt x="294" y="324"/>
                    </a:lnTo>
                    <a:lnTo>
                      <a:pt x="296" y="321"/>
                    </a:lnTo>
                    <a:lnTo>
                      <a:pt x="301" y="317"/>
                    </a:lnTo>
                    <a:lnTo>
                      <a:pt x="308" y="315"/>
                    </a:lnTo>
                    <a:lnTo>
                      <a:pt x="313" y="312"/>
                    </a:lnTo>
                    <a:lnTo>
                      <a:pt x="313" y="305"/>
                    </a:lnTo>
                    <a:lnTo>
                      <a:pt x="311" y="301"/>
                    </a:lnTo>
                    <a:lnTo>
                      <a:pt x="310" y="300"/>
                    </a:lnTo>
                    <a:lnTo>
                      <a:pt x="306" y="301"/>
                    </a:lnTo>
                    <a:lnTo>
                      <a:pt x="299" y="308"/>
                    </a:lnTo>
                    <a:lnTo>
                      <a:pt x="296" y="312"/>
                    </a:lnTo>
                    <a:lnTo>
                      <a:pt x="292" y="314"/>
                    </a:lnTo>
                    <a:lnTo>
                      <a:pt x="291" y="315"/>
                    </a:lnTo>
                    <a:lnTo>
                      <a:pt x="289" y="315"/>
                    </a:lnTo>
                    <a:lnTo>
                      <a:pt x="285" y="314"/>
                    </a:lnTo>
                    <a:lnTo>
                      <a:pt x="284" y="314"/>
                    </a:lnTo>
                    <a:lnTo>
                      <a:pt x="282" y="314"/>
                    </a:lnTo>
                    <a:lnTo>
                      <a:pt x="280" y="315"/>
                    </a:lnTo>
                    <a:lnTo>
                      <a:pt x="278" y="315"/>
                    </a:lnTo>
                    <a:lnTo>
                      <a:pt x="277" y="312"/>
                    </a:lnTo>
                    <a:lnTo>
                      <a:pt x="277" y="307"/>
                    </a:lnTo>
                    <a:lnTo>
                      <a:pt x="273" y="303"/>
                    </a:lnTo>
                    <a:lnTo>
                      <a:pt x="271" y="300"/>
                    </a:lnTo>
                    <a:lnTo>
                      <a:pt x="271" y="296"/>
                    </a:lnTo>
                    <a:lnTo>
                      <a:pt x="271" y="291"/>
                    </a:lnTo>
                    <a:lnTo>
                      <a:pt x="266" y="288"/>
                    </a:lnTo>
                    <a:lnTo>
                      <a:pt x="257" y="286"/>
                    </a:lnTo>
                    <a:lnTo>
                      <a:pt x="249" y="284"/>
                    </a:lnTo>
                    <a:lnTo>
                      <a:pt x="245" y="284"/>
                    </a:lnTo>
                    <a:lnTo>
                      <a:pt x="244" y="282"/>
                    </a:lnTo>
                    <a:lnTo>
                      <a:pt x="244" y="279"/>
                    </a:lnTo>
                    <a:lnTo>
                      <a:pt x="245" y="275"/>
                    </a:lnTo>
                    <a:lnTo>
                      <a:pt x="250" y="267"/>
                    </a:lnTo>
                    <a:lnTo>
                      <a:pt x="250" y="263"/>
                    </a:lnTo>
                    <a:lnTo>
                      <a:pt x="249" y="260"/>
                    </a:lnTo>
                    <a:lnTo>
                      <a:pt x="249" y="254"/>
                    </a:lnTo>
                    <a:lnTo>
                      <a:pt x="250" y="251"/>
                    </a:lnTo>
                    <a:lnTo>
                      <a:pt x="252" y="249"/>
                    </a:lnTo>
                    <a:lnTo>
                      <a:pt x="257" y="244"/>
                    </a:lnTo>
                    <a:lnTo>
                      <a:pt x="257" y="242"/>
                    </a:lnTo>
                    <a:lnTo>
                      <a:pt x="256" y="242"/>
                    </a:lnTo>
                    <a:lnTo>
                      <a:pt x="245" y="241"/>
                    </a:lnTo>
                    <a:lnTo>
                      <a:pt x="240" y="241"/>
                    </a:lnTo>
                    <a:lnTo>
                      <a:pt x="237" y="239"/>
                    </a:lnTo>
                    <a:lnTo>
                      <a:pt x="233" y="237"/>
                    </a:lnTo>
                    <a:lnTo>
                      <a:pt x="233" y="234"/>
                    </a:lnTo>
                    <a:lnTo>
                      <a:pt x="231" y="227"/>
                    </a:lnTo>
                    <a:lnTo>
                      <a:pt x="228" y="218"/>
                    </a:lnTo>
                    <a:lnTo>
                      <a:pt x="228" y="213"/>
                    </a:lnTo>
                    <a:lnTo>
                      <a:pt x="228" y="209"/>
                    </a:lnTo>
                    <a:lnTo>
                      <a:pt x="230" y="201"/>
                    </a:lnTo>
                    <a:lnTo>
                      <a:pt x="231" y="197"/>
                    </a:lnTo>
                    <a:lnTo>
                      <a:pt x="231" y="195"/>
                    </a:lnTo>
                    <a:lnTo>
                      <a:pt x="228" y="197"/>
                    </a:lnTo>
                    <a:lnTo>
                      <a:pt x="224" y="199"/>
                    </a:lnTo>
                    <a:lnTo>
                      <a:pt x="221" y="199"/>
                    </a:lnTo>
                    <a:lnTo>
                      <a:pt x="214" y="197"/>
                    </a:lnTo>
                    <a:lnTo>
                      <a:pt x="207" y="197"/>
                    </a:lnTo>
                    <a:lnTo>
                      <a:pt x="203" y="199"/>
                    </a:lnTo>
                    <a:lnTo>
                      <a:pt x="198" y="202"/>
                    </a:lnTo>
                    <a:lnTo>
                      <a:pt x="191" y="207"/>
                    </a:lnTo>
                    <a:lnTo>
                      <a:pt x="190" y="207"/>
                    </a:lnTo>
                    <a:lnTo>
                      <a:pt x="188" y="206"/>
                    </a:lnTo>
                    <a:lnTo>
                      <a:pt x="188" y="202"/>
                    </a:lnTo>
                    <a:lnTo>
                      <a:pt x="193" y="195"/>
                    </a:lnTo>
                    <a:lnTo>
                      <a:pt x="193" y="192"/>
                    </a:lnTo>
                    <a:lnTo>
                      <a:pt x="193" y="188"/>
                    </a:lnTo>
                    <a:lnTo>
                      <a:pt x="188" y="181"/>
                    </a:lnTo>
                    <a:lnTo>
                      <a:pt x="186" y="176"/>
                    </a:lnTo>
                    <a:lnTo>
                      <a:pt x="184" y="173"/>
                    </a:lnTo>
                    <a:lnTo>
                      <a:pt x="186" y="169"/>
                    </a:lnTo>
                    <a:lnTo>
                      <a:pt x="191" y="167"/>
                    </a:lnTo>
                    <a:lnTo>
                      <a:pt x="193" y="166"/>
                    </a:lnTo>
                    <a:lnTo>
                      <a:pt x="195" y="162"/>
                    </a:lnTo>
                    <a:lnTo>
                      <a:pt x="193" y="157"/>
                    </a:lnTo>
                    <a:lnTo>
                      <a:pt x="193" y="150"/>
                    </a:lnTo>
                    <a:lnTo>
                      <a:pt x="195" y="148"/>
                    </a:lnTo>
                    <a:lnTo>
                      <a:pt x="198" y="147"/>
                    </a:lnTo>
                    <a:lnTo>
                      <a:pt x="202" y="145"/>
                    </a:lnTo>
                    <a:lnTo>
                      <a:pt x="203" y="143"/>
                    </a:lnTo>
                    <a:lnTo>
                      <a:pt x="207" y="138"/>
                    </a:lnTo>
                    <a:lnTo>
                      <a:pt x="209" y="133"/>
                    </a:lnTo>
                    <a:lnTo>
                      <a:pt x="210" y="133"/>
                    </a:lnTo>
                    <a:lnTo>
                      <a:pt x="212" y="133"/>
                    </a:lnTo>
                    <a:lnTo>
                      <a:pt x="216" y="133"/>
                    </a:lnTo>
                    <a:lnTo>
                      <a:pt x="217" y="133"/>
                    </a:lnTo>
                    <a:lnTo>
                      <a:pt x="219" y="129"/>
                    </a:lnTo>
                    <a:lnTo>
                      <a:pt x="219" y="124"/>
                    </a:lnTo>
                    <a:lnTo>
                      <a:pt x="221" y="122"/>
                    </a:lnTo>
                    <a:lnTo>
                      <a:pt x="224" y="122"/>
                    </a:lnTo>
                    <a:lnTo>
                      <a:pt x="228" y="120"/>
                    </a:lnTo>
                    <a:lnTo>
                      <a:pt x="228" y="119"/>
                    </a:lnTo>
                    <a:lnTo>
                      <a:pt x="228" y="113"/>
                    </a:lnTo>
                    <a:lnTo>
                      <a:pt x="226" y="105"/>
                    </a:lnTo>
                    <a:lnTo>
                      <a:pt x="226" y="98"/>
                    </a:lnTo>
                    <a:lnTo>
                      <a:pt x="228" y="91"/>
                    </a:lnTo>
                    <a:lnTo>
                      <a:pt x="230" y="84"/>
                    </a:lnTo>
                    <a:lnTo>
                      <a:pt x="230" y="77"/>
                    </a:lnTo>
                    <a:lnTo>
                      <a:pt x="228" y="68"/>
                    </a:lnTo>
                    <a:lnTo>
                      <a:pt x="226" y="63"/>
                    </a:lnTo>
                    <a:lnTo>
                      <a:pt x="226" y="61"/>
                    </a:lnTo>
                    <a:lnTo>
                      <a:pt x="226" y="58"/>
                    </a:lnTo>
                    <a:lnTo>
                      <a:pt x="228" y="54"/>
                    </a:lnTo>
                    <a:lnTo>
                      <a:pt x="230" y="51"/>
                    </a:lnTo>
                    <a:lnTo>
                      <a:pt x="228" y="42"/>
                    </a:lnTo>
                    <a:lnTo>
                      <a:pt x="224" y="40"/>
                    </a:lnTo>
                    <a:lnTo>
                      <a:pt x="223" y="39"/>
                    </a:lnTo>
                    <a:lnTo>
                      <a:pt x="219" y="39"/>
                    </a:lnTo>
                    <a:lnTo>
                      <a:pt x="216" y="40"/>
                    </a:lnTo>
                    <a:lnTo>
                      <a:pt x="214" y="40"/>
                    </a:lnTo>
                    <a:lnTo>
                      <a:pt x="212" y="40"/>
                    </a:lnTo>
                    <a:lnTo>
                      <a:pt x="210" y="32"/>
                    </a:lnTo>
                    <a:lnTo>
                      <a:pt x="209" y="25"/>
                    </a:lnTo>
                    <a:lnTo>
                      <a:pt x="207" y="19"/>
                    </a:lnTo>
                    <a:lnTo>
                      <a:pt x="203" y="12"/>
                    </a:lnTo>
                    <a:lnTo>
                      <a:pt x="198" y="6"/>
                    </a:lnTo>
                    <a:lnTo>
                      <a:pt x="193" y="2"/>
                    </a:lnTo>
                    <a:lnTo>
                      <a:pt x="190" y="0"/>
                    </a:lnTo>
                    <a:lnTo>
                      <a:pt x="186" y="0"/>
                    </a:lnTo>
                    <a:lnTo>
                      <a:pt x="184" y="2"/>
                    </a:lnTo>
                    <a:lnTo>
                      <a:pt x="183" y="7"/>
                    </a:lnTo>
                    <a:lnTo>
                      <a:pt x="179" y="14"/>
                    </a:lnTo>
                    <a:lnTo>
                      <a:pt x="179" y="21"/>
                    </a:lnTo>
                    <a:lnTo>
                      <a:pt x="177" y="26"/>
                    </a:lnTo>
                    <a:lnTo>
                      <a:pt x="174" y="32"/>
                    </a:lnTo>
                    <a:lnTo>
                      <a:pt x="170" y="35"/>
                    </a:lnTo>
                    <a:lnTo>
                      <a:pt x="169" y="39"/>
                    </a:lnTo>
                    <a:lnTo>
                      <a:pt x="165" y="42"/>
                    </a:lnTo>
                    <a:lnTo>
                      <a:pt x="165" y="46"/>
                    </a:lnTo>
                    <a:lnTo>
                      <a:pt x="167" y="51"/>
                    </a:lnTo>
                    <a:lnTo>
                      <a:pt x="170" y="61"/>
                    </a:lnTo>
                    <a:lnTo>
                      <a:pt x="170" y="63"/>
                    </a:lnTo>
                    <a:lnTo>
                      <a:pt x="170" y="65"/>
                    </a:lnTo>
                    <a:lnTo>
                      <a:pt x="169" y="65"/>
                    </a:lnTo>
                    <a:lnTo>
                      <a:pt x="167" y="63"/>
                    </a:lnTo>
                    <a:lnTo>
                      <a:pt x="162" y="58"/>
                    </a:lnTo>
                    <a:lnTo>
                      <a:pt x="158" y="53"/>
                    </a:lnTo>
                    <a:lnTo>
                      <a:pt x="153" y="53"/>
                    </a:lnTo>
                    <a:lnTo>
                      <a:pt x="146" y="53"/>
                    </a:lnTo>
                    <a:lnTo>
                      <a:pt x="141" y="56"/>
                    </a:lnTo>
                    <a:lnTo>
                      <a:pt x="129" y="65"/>
                    </a:lnTo>
                    <a:lnTo>
                      <a:pt x="120" y="75"/>
                    </a:lnTo>
                    <a:lnTo>
                      <a:pt x="115" y="80"/>
                    </a:lnTo>
                    <a:lnTo>
                      <a:pt x="111" y="82"/>
                    </a:lnTo>
                    <a:lnTo>
                      <a:pt x="109" y="84"/>
                    </a:lnTo>
                    <a:lnTo>
                      <a:pt x="108" y="84"/>
                    </a:lnTo>
                    <a:lnTo>
                      <a:pt x="104" y="84"/>
                    </a:lnTo>
                    <a:lnTo>
                      <a:pt x="101" y="89"/>
                    </a:lnTo>
                    <a:lnTo>
                      <a:pt x="99" y="93"/>
                    </a:lnTo>
                    <a:lnTo>
                      <a:pt x="101" y="96"/>
                    </a:lnTo>
                    <a:lnTo>
                      <a:pt x="102" y="101"/>
                    </a:lnTo>
                    <a:lnTo>
                      <a:pt x="104" y="103"/>
                    </a:lnTo>
                    <a:lnTo>
                      <a:pt x="104" y="106"/>
                    </a:lnTo>
                    <a:lnTo>
                      <a:pt x="104" y="112"/>
                    </a:lnTo>
                    <a:lnTo>
                      <a:pt x="101" y="120"/>
                    </a:lnTo>
                    <a:lnTo>
                      <a:pt x="97" y="127"/>
                    </a:lnTo>
                    <a:lnTo>
                      <a:pt x="94" y="133"/>
                    </a:lnTo>
                    <a:lnTo>
                      <a:pt x="85" y="140"/>
                    </a:lnTo>
                    <a:lnTo>
                      <a:pt x="83" y="143"/>
                    </a:lnTo>
                    <a:lnTo>
                      <a:pt x="82" y="145"/>
                    </a:lnTo>
                    <a:lnTo>
                      <a:pt x="83" y="147"/>
                    </a:lnTo>
                    <a:lnTo>
                      <a:pt x="85" y="150"/>
                    </a:lnTo>
                    <a:lnTo>
                      <a:pt x="89" y="154"/>
                    </a:lnTo>
                    <a:lnTo>
                      <a:pt x="89" y="157"/>
                    </a:lnTo>
                    <a:lnTo>
                      <a:pt x="85" y="164"/>
                    </a:lnTo>
                    <a:lnTo>
                      <a:pt x="78" y="174"/>
                    </a:lnTo>
                    <a:lnTo>
                      <a:pt x="75" y="181"/>
                    </a:lnTo>
                    <a:lnTo>
                      <a:pt x="71" y="192"/>
                    </a:lnTo>
                    <a:lnTo>
                      <a:pt x="68" y="206"/>
                    </a:lnTo>
                    <a:lnTo>
                      <a:pt x="66" y="209"/>
                    </a:lnTo>
                    <a:lnTo>
                      <a:pt x="64" y="209"/>
                    </a:lnTo>
                    <a:lnTo>
                      <a:pt x="61" y="207"/>
                    </a:lnTo>
                    <a:lnTo>
                      <a:pt x="57" y="204"/>
                    </a:lnTo>
                    <a:lnTo>
                      <a:pt x="52" y="202"/>
                    </a:lnTo>
                    <a:lnTo>
                      <a:pt x="43" y="199"/>
                    </a:lnTo>
                    <a:lnTo>
                      <a:pt x="38" y="197"/>
                    </a:lnTo>
                    <a:lnTo>
                      <a:pt x="38" y="199"/>
                    </a:lnTo>
                    <a:lnTo>
                      <a:pt x="38" y="202"/>
                    </a:lnTo>
                    <a:lnTo>
                      <a:pt x="40" y="218"/>
                    </a:lnTo>
                    <a:lnTo>
                      <a:pt x="42" y="234"/>
                    </a:lnTo>
                    <a:lnTo>
                      <a:pt x="42" y="242"/>
                    </a:lnTo>
                    <a:lnTo>
                      <a:pt x="40" y="246"/>
                    </a:lnTo>
                    <a:lnTo>
                      <a:pt x="36" y="246"/>
                    </a:lnTo>
                    <a:lnTo>
                      <a:pt x="35" y="246"/>
                    </a:lnTo>
                    <a:lnTo>
                      <a:pt x="31" y="246"/>
                    </a:lnTo>
                    <a:lnTo>
                      <a:pt x="29" y="251"/>
                    </a:lnTo>
                    <a:lnTo>
                      <a:pt x="29" y="261"/>
                    </a:lnTo>
                    <a:lnTo>
                      <a:pt x="31" y="267"/>
                    </a:lnTo>
                    <a:lnTo>
                      <a:pt x="33" y="272"/>
                    </a:lnTo>
                    <a:lnTo>
                      <a:pt x="33" y="277"/>
                    </a:lnTo>
                    <a:lnTo>
                      <a:pt x="29" y="288"/>
                    </a:lnTo>
                    <a:lnTo>
                      <a:pt x="26" y="291"/>
                    </a:lnTo>
                    <a:lnTo>
                      <a:pt x="24" y="293"/>
                    </a:lnTo>
                    <a:lnTo>
                      <a:pt x="22" y="291"/>
                    </a:lnTo>
                    <a:lnTo>
                      <a:pt x="21" y="288"/>
                    </a:lnTo>
                    <a:lnTo>
                      <a:pt x="19" y="286"/>
                    </a:lnTo>
                    <a:lnTo>
                      <a:pt x="19" y="284"/>
                    </a:lnTo>
                    <a:lnTo>
                      <a:pt x="15" y="286"/>
                    </a:lnTo>
                    <a:lnTo>
                      <a:pt x="14" y="291"/>
                    </a:lnTo>
                    <a:lnTo>
                      <a:pt x="14" y="310"/>
                    </a:lnTo>
                    <a:lnTo>
                      <a:pt x="14" y="321"/>
                    </a:lnTo>
                    <a:lnTo>
                      <a:pt x="14" y="322"/>
                    </a:lnTo>
                    <a:lnTo>
                      <a:pt x="12" y="322"/>
                    </a:lnTo>
                    <a:lnTo>
                      <a:pt x="8" y="319"/>
                    </a:lnTo>
                    <a:lnTo>
                      <a:pt x="5" y="315"/>
                    </a:lnTo>
                    <a:lnTo>
                      <a:pt x="3" y="315"/>
                    </a:lnTo>
                    <a:lnTo>
                      <a:pt x="1" y="315"/>
                    </a:lnTo>
                    <a:lnTo>
                      <a:pt x="1" y="319"/>
                    </a:lnTo>
                    <a:lnTo>
                      <a:pt x="0" y="329"/>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77" name="Google Shape;1077;p58"/>
              <p:cNvSpPr/>
              <p:nvPr/>
            </p:nvSpPr>
            <p:spPr>
              <a:xfrm>
                <a:off x="3661" y="2408"/>
                <a:ext cx="103" cy="145"/>
              </a:xfrm>
              <a:custGeom>
                <a:rect b="b" l="l" r="r" t="t"/>
                <a:pathLst>
                  <a:path extrusionOk="0" h="371" w="264">
                    <a:moveTo>
                      <a:pt x="0" y="91"/>
                    </a:moveTo>
                    <a:lnTo>
                      <a:pt x="0" y="91"/>
                    </a:lnTo>
                    <a:lnTo>
                      <a:pt x="0" y="96"/>
                    </a:lnTo>
                    <a:lnTo>
                      <a:pt x="3" y="94"/>
                    </a:lnTo>
                    <a:lnTo>
                      <a:pt x="7" y="92"/>
                    </a:lnTo>
                    <a:lnTo>
                      <a:pt x="8" y="92"/>
                    </a:lnTo>
                    <a:lnTo>
                      <a:pt x="12" y="96"/>
                    </a:lnTo>
                    <a:lnTo>
                      <a:pt x="15" y="99"/>
                    </a:lnTo>
                    <a:lnTo>
                      <a:pt x="15" y="105"/>
                    </a:lnTo>
                    <a:lnTo>
                      <a:pt x="12" y="117"/>
                    </a:lnTo>
                    <a:lnTo>
                      <a:pt x="10" y="120"/>
                    </a:lnTo>
                    <a:lnTo>
                      <a:pt x="10" y="126"/>
                    </a:lnTo>
                    <a:lnTo>
                      <a:pt x="12" y="127"/>
                    </a:lnTo>
                    <a:lnTo>
                      <a:pt x="15" y="129"/>
                    </a:lnTo>
                    <a:lnTo>
                      <a:pt x="24" y="129"/>
                    </a:lnTo>
                    <a:lnTo>
                      <a:pt x="26" y="126"/>
                    </a:lnTo>
                    <a:lnTo>
                      <a:pt x="29" y="124"/>
                    </a:lnTo>
                    <a:lnTo>
                      <a:pt x="34" y="124"/>
                    </a:lnTo>
                    <a:lnTo>
                      <a:pt x="38" y="126"/>
                    </a:lnTo>
                    <a:lnTo>
                      <a:pt x="40" y="127"/>
                    </a:lnTo>
                    <a:lnTo>
                      <a:pt x="40" y="131"/>
                    </a:lnTo>
                    <a:lnTo>
                      <a:pt x="38" y="138"/>
                    </a:lnTo>
                    <a:lnTo>
                      <a:pt x="40" y="141"/>
                    </a:lnTo>
                    <a:lnTo>
                      <a:pt x="41" y="145"/>
                    </a:lnTo>
                    <a:lnTo>
                      <a:pt x="43" y="150"/>
                    </a:lnTo>
                    <a:lnTo>
                      <a:pt x="43" y="153"/>
                    </a:lnTo>
                    <a:lnTo>
                      <a:pt x="38" y="166"/>
                    </a:lnTo>
                    <a:lnTo>
                      <a:pt x="34" y="174"/>
                    </a:lnTo>
                    <a:lnTo>
                      <a:pt x="33" y="178"/>
                    </a:lnTo>
                    <a:lnTo>
                      <a:pt x="34" y="179"/>
                    </a:lnTo>
                    <a:lnTo>
                      <a:pt x="38" y="183"/>
                    </a:lnTo>
                    <a:lnTo>
                      <a:pt x="38" y="188"/>
                    </a:lnTo>
                    <a:lnTo>
                      <a:pt x="34" y="199"/>
                    </a:lnTo>
                    <a:lnTo>
                      <a:pt x="29" y="209"/>
                    </a:lnTo>
                    <a:lnTo>
                      <a:pt x="29" y="213"/>
                    </a:lnTo>
                    <a:lnTo>
                      <a:pt x="29" y="214"/>
                    </a:lnTo>
                    <a:lnTo>
                      <a:pt x="34" y="216"/>
                    </a:lnTo>
                    <a:lnTo>
                      <a:pt x="38" y="216"/>
                    </a:lnTo>
                    <a:lnTo>
                      <a:pt x="45" y="211"/>
                    </a:lnTo>
                    <a:lnTo>
                      <a:pt x="55" y="197"/>
                    </a:lnTo>
                    <a:lnTo>
                      <a:pt x="62" y="192"/>
                    </a:lnTo>
                    <a:lnTo>
                      <a:pt x="66" y="188"/>
                    </a:lnTo>
                    <a:lnTo>
                      <a:pt x="69" y="186"/>
                    </a:lnTo>
                    <a:lnTo>
                      <a:pt x="73" y="188"/>
                    </a:lnTo>
                    <a:lnTo>
                      <a:pt x="76" y="192"/>
                    </a:lnTo>
                    <a:lnTo>
                      <a:pt x="78" y="195"/>
                    </a:lnTo>
                    <a:lnTo>
                      <a:pt x="81" y="195"/>
                    </a:lnTo>
                    <a:lnTo>
                      <a:pt x="83" y="195"/>
                    </a:lnTo>
                    <a:lnTo>
                      <a:pt x="85" y="197"/>
                    </a:lnTo>
                    <a:lnTo>
                      <a:pt x="87" y="200"/>
                    </a:lnTo>
                    <a:lnTo>
                      <a:pt x="87" y="202"/>
                    </a:lnTo>
                    <a:lnTo>
                      <a:pt x="92" y="200"/>
                    </a:lnTo>
                    <a:lnTo>
                      <a:pt x="97" y="197"/>
                    </a:lnTo>
                    <a:lnTo>
                      <a:pt x="102" y="192"/>
                    </a:lnTo>
                    <a:lnTo>
                      <a:pt x="108" y="183"/>
                    </a:lnTo>
                    <a:lnTo>
                      <a:pt x="109" y="179"/>
                    </a:lnTo>
                    <a:lnTo>
                      <a:pt x="113" y="178"/>
                    </a:lnTo>
                    <a:lnTo>
                      <a:pt x="116" y="178"/>
                    </a:lnTo>
                    <a:lnTo>
                      <a:pt x="120" y="178"/>
                    </a:lnTo>
                    <a:lnTo>
                      <a:pt x="125" y="181"/>
                    </a:lnTo>
                    <a:lnTo>
                      <a:pt x="128" y="181"/>
                    </a:lnTo>
                    <a:lnTo>
                      <a:pt x="134" y="181"/>
                    </a:lnTo>
                    <a:lnTo>
                      <a:pt x="137" y="181"/>
                    </a:lnTo>
                    <a:lnTo>
                      <a:pt x="139" y="183"/>
                    </a:lnTo>
                    <a:lnTo>
                      <a:pt x="142" y="192"/>
                    </a:lnTo>
                    <a:lnTo>
                      <a:pt x="146" y="200"/>
                    </a:lnTo>
                    <a:lnTo>
                      <a:pt x="151" y="206"/>
                    </a:lnTo>
                    <a:lnTo>
                      <a:pt x="158" y="213"/>
                    </a:lnTo>
                    <a:lnTo>
                      <a:pt x="162" y="218"/>
                    </a:lnTo>
                    <a:lnTo>
                      <a:pt x="163" y="223"/>
                    </a:lnTo>
                    <a:lnTo>
                      <a:pt x="165" y="230"/>
                    </a:lnTo>
                    <a:lnTo>
                      <a:pt x="163" y="242"/>
                    </a:lnTo>
                    <a:lnTo>
                      <a:pt x="162" y="253"/>
                    </a:lnTo>
                    <a:lnTo>
                      <a:pt x="163" y="261"/>
                    </a:lnTo>
                    <a:lnTo>
                      <a:pt x="168" y="268"/>
                    </a:lnTo>
                    <a:lnTo>
                      <a:pt x="172" y="274"/>
                    </a:lnTo>
                    <a:lnTo>
                      <a:pt x="181" y="279"/>
                    </a:lnTo>
                    <a:lnTo>
                      <a:pt x="184" y="282"/>
                    </a:lnTo>
                    <a:lnTo>
                      <a:pt x="184" y="284"/>
                    </a:lnTo>
                    <a:lnTo>
                      <a:pt x="184" y="286"/>
                    </a:lnTo>
                    <a:lnTo>
                      <a:pt x="186" y="289"/>
                    </a:lnTo>
                    <a:lnTo>
                      <a:pt x="189" y="294"/>
                    </a:lnTo>
                    <a:lnTo>
                      <a:pt x="191" y="300"/>
                    </a:lnTo>
                    <a:lnTo>
                      <a:pt x="193" y="307"/>
                    </a:lnTo>
                    <a:lnTo>
                      <a:pt x="193" y="317"/>
                    </a:lnTo>
                    <a:lnTo>
                      <a:pt x="189" y="331"/>
                    </a:lnTo>
                    <a:lnTo>
                      <a:pt x="189" y="336"/>
                    </a:lnTo>
                    <a:lnTo>
                      <a:pt x="189" y="341"/>
                    </a:lnTo>
                    <a:lnTo>
                      <a:pt x="188" y="347"/>
                    </a:lnTo>
                    <a:lnTo>
                      <a:pt x="179" y="355"/>
                    </a:lnTo>
                    <a:lnTo>
                      <a:pt x="181" y="359"/>
                    </a:lnTo>
                    <a:lnTo>
                      <a:pt x="184" y="362"/>
                    </a:lnTo>
                    <a:lnTo>
                      <a:pt x="186" y="362"/>
                    </a:lnTo>
                    <a:lnTo>
                      <a:pt x="189" y="362"/>
                    </a:lnTo>
                    <a:lnTo>
                      <a:pt x="195" y="362"/>
                    </a:lnTo>
                    <a:lnTo>
                      <a:pt x="196" y="362"/>
                    </a:lnTo>
                    <a:lnTo>
                      <a:pt x="200" y="366"/>
                    </a:lnTo>
                    <a:lnTo>
                      <a:pt x="202" y="369"/>
                    </a:lnTo>
                    <a:lnTo>
                      <a:pt x="205" y="371"/>
                    </a:lnTo>
                    <a:lnTo>
                      <a:pt x="209" y="371"/>
                    </a:lnTo>
                    <a:lnTo>
                      <a:pt x="210" y="371"/>
                    </a:lnTo>
                    <a:lnTo>
                      <a:pt x="210" y="369"/>
                    </a:lnTo>
                    <a:lnTo>
                      <a:pt x="212" y="366"/>
                    </a:lnTo>
                    <a:lnTo>
                      <a:pt x="210" y="362"/>
                    </a:lnTo>
                    <a:lnTo>
                      <a:pt x="209" y="359"/>
                    </a:lnTo>
                    <a:lnTo>
                      <a:pt x="207" y="355"/>
                    </a:lnTo>
                    <a:lnTo>
                      <a:pt x="207" y="354"/>
                    </a:lnTo>
                    <a:lnTo>
                      <a:pt x="209" y="352"/>
                    </a:lnTo>
                    <a:lnTo>
                      <a:pt x="210" y="350"/>
                    </a:lnTo>
                    <a:lnTo>
                      <a:pt x="217" y="348"/>
                    </a:lnTo>
                    <a:lnTo>
                      <a:pt x="222" y="345"/>
                    </a:lnTo>
                    <a:lnTo>
                      <a:pt x="226" y="343"/>
                    </a:lnTo>
                    <a:lnTo>
                      <a:pt x="228" y="343"/>
                    </a:lnTo>
                    <a:lnTo>
                      <a:pt x="231" y="348"/>
                    </a:lnTo>
                    <a:lnTo>
                      <a:pt x="233" y="352"/>
                    </a:lnTo>
                    <a:lnTo>
                      <a:pt x="235" y="354"/>
                    </a:lnTo>
                    <a:lnTo>
                      <a:pt x="238" y="354"/>
                    </a:lnTo>
                    <a:lnTo>
                      <a:pt x="243" y="350"/>
                    </a:lnTo>
                    <a:lnTo>
                      <a:pt x="247" y="345"/>
                    </a:lnTo>
                    <a:lnTo>
                      <a:pt x="250" y="343"/>
                    </a:lnTo>
                    <a:lnTo>
                      <a:pt x="254" y="341"/>
                    </a:lnTo>
                    <a:lnTo>
                      <a:pt x="256" y="343"/>
                    </a:lnTo>
                    <a:lnTo>
                      <a:pt x="257" y="343"/>
                    </a:lnTo>
                    <a:lnTo>
                      <a:pt x="259" y="340"/>
                    </a:lnTo>
                    <a:lnTo>
                      <a:pt x="259" y="334"/>
                    </a:lnTo>
                    <a:lnTo>
                      <a:pt x="261" y="329"/>
                    </a:lnTo>
                    <a:lnTo>
                      <a:pt x="264" y="321"/>
                    </a:lnTo>
                    <a:lnTo>
                      <a:pt x="264" y="317"/>
                    </a:lnTo>
                    <a:lnTo>
                      <a:pt x="264" y="312"/>
                    </a:lnTo>
                    <a:lnTo>
                      <a:pt x="264" y="308"/>
                    </a:lnTo>
                    <a:lnTo>
                      <a:pt x="259" y="305"/>
                    </a:lnTo>
                    <a:lnTo>
                      <a:pt x="252" y="296"/>
                    </a:lnTo>
                    <a:lnTo>
                      <a:pt x="249" y="291"/>
                    </a:lnTo>
                    <a:lnTo>
                      <a:pt x="249" y="289"/>
                    </a:lnTo>
                    <a:lnTo>
                      <a:pt x="249" y="287"/>
                    </a:lnTo>
                    <a:lnTo>
                      <a:pt x="254" y="286"/>
                    </a:lnTo>
                    <a:lnTo>
                      <a:pt x="257" y="282"/>
                    </a:lnTo>
                    <a:lnTo>
                      <a:pt x="259" y="280"/>
                    </a:lnTo>
                    <a:lnTo>
                      <a:pt x="257" y="279"/>
                    </a:lnTo>
                    <a:lnTo>
                      <a:pt x="254" y="279"/>
                    </a:lnTo>
                    <a:lnTo>
                      <a:pt x="252" y="279"/>
                    </a:lnTo>
                    <a:lnTo>
                      <a:pt x="250" y="277"/>
                    </a:lnTo>
                    <a:lnTo>
                      <a:pt x="245" y="270"/>
                    </a:lnTo>
                    <a:lnTo>
                      <a:pt x="240" y="263"/>
                    </a:lnTo>
                    <a:lnTo>
                      <a:pt x="236" y="261"/>
                    </a:lnTo>
                    <a:lnTo>
                      <a:pt x="235" y="261"/>
                    </a:lnTo>
                    <a:lnTo>
                      <a:pt x="231" y="261"/>
                    </a:lnTo>
                    <a:lnTo>
                      <a:pt x="229" y="260"/>
                    </a:lnTo>
                    <a:lnTo>
                      <a:pt x="226" y="247"/>
                    </a:lnTo>
                    <a:lnTo>
                      <a:pt x="222" y="233"/>
                    </a:lnTo>
                    <a:lnTo>
                      <a:pt x="219" y="228"/>
                    </a:lnTo>
                    <a:lnTo>
                      <a:pt x="216" y="226"/>
                    </a:lnTo>
                    <a:lnTo>
                      <a:pt x="209" y="223"/>
                    </a:lnTo>
                    <a:lnTo>
                      <a:pt x="202" y="214"/>
                    </a:lnTo>
                    <a:lnTo>
                      <a:pt x="195" y="204"/>
                    </a:lnTo>
                    <a:lnTo>
                      <a:pt x="191" y="193"/>
                    </a:lnTo>
                    <a:lnTo>
                      <a:pt x="188" y="186"/>
                    </a:lnTo>
                    <a:lnTo>
                      <a:pt x="184" y="185"/>
                    </a:lnTo>
                    <a:lnTo>
                      <a:pt x="181" y="183"/>
                    </a:lnTo>
                    <a:lnTo>
                      <a:pt x="177" y="179"/>
                    </a:lnTo>
                    <a:lnTo>
                      <a:pt x="175" y="174"/>
                    </a:lnTo>
                    <a:lnTo>
                      <a:pt x="177" y="171"/>
                    </a:lnTo>
                    <a:lnTo>
                      <a:pt x="177" y="169"/>
                    </a:lnTo>
                    <a:lnTo>
                      <a:pt x="177" y="166"/>
                    </a:lnTo>
                    <a:lnTo>
                      <a:pt x="174" y="162"/>
                    </a:lnTo>
                    <a:lnTo>
                      <a:pt x="167" y="160"/>
                    </a:lnTo>
                    <a:lnTo>
                      <a:pt x="156" y="157"/>
                    </a:lnTo>
                    <a:lnTo>
                      <a:pt x="146" y="150"/>
                    </a:lnTo>
                    <a:lnTo>
                      <a:pt x="139" y="143"/>
                    </a:lnTo>
                    <a:lnTo>
                      <a:pt x="135" y="139"/>
                    </a:lnTo>
                    <a:lnTo>
                      <a:pt x="134" y="136"/>
                    </a:lnTo>
                    <a:lnTo>
                      <a:pt x="135" y="134"/>
                    </a:lnTo>
                    <a:lnTo>
                      <a:pt x="137" y="131"/>
                    </a:lnTo>
                    <a:lnTo>
                      <a:pt x="139" y="129"/>
                    </a:lnTo>
                    <a:lnTo>
                      <a:pt x="139" y="127"/>
                    </a:lnTo>
                    <a:lnTo>
                      <a:pt x="137" y="122"/>
                    </a:lnTo>
                    <a:lnTo>
                      <a:pt x="139" y="120"/>
                    </a:lnTo>
                    <a:lnTo>
                      <a:pt x="148" y="122"/>
                    </a:lnTo>
                    <a:lnTo>
                      <a:pt x="156" y="124"/>
                    </a:lnTo>
                    <a:lnTo>
                      <a:pt x="160" y="122"/>
                    </a:lnTo>
                    <a:lnTo>
                      <a:pt x="162" y="119"/>
                    </a:lnTo>
                    <a:lnTo>
                      <a:pt x="163" y="115"/>
                    </a:lnTo>
                    <a:lnTo>
                      <a:pt x="165" y="112"/>
                    </a:lnTo>
                    <a:lnTo>
                      <a:pt x="168" y="108"/>
                    </a:lnTo>
                    <a:lnTo>
                      <a:pt x="170" y="106"/>
                    </a:lnTo>
                    <a:lnTo>
                      <a:pt x="172" y="105"/>
                    </a:lnTo>
                    <a:lnTo>
                      <a:pt x="170" y="101"/>
                    </a:lnTo>
                    <a:lnTo>
                      <a:pt x="167" y="99"/>
                    </a:lnTo>
                    <a:lnTo>
                      <a:pt x="163" y="99"/>
                    </a:lnTo>
                    <a:lnTo>
                      <a:pt x="162" y="99"/>
                    </a:lnTo>
                    <a:lnTo>
                      <a:pt x="160" y="96"/>
                    </a:lnTo>
                    <a:lnTo>
                      <a:pt x="160" y="92"/>
                    </a:lnTo>
                    <a:lnTo>
                      <a:pt x="158" y="91"/>
                    </a:lnTo>
                    <a:lnTo>
                      <a:pt x="153" y="91"/>
                    </a:lnTo>
                    <a:lnTo>
                      <a:pt x="151" y="89"/>
                    </a:lnTo>
                    <a:lnTo>
                      <a:pt x="153" y="87"/>
                    </a:lnTo>
                    <a:lnTo>
                      <a:pt x="158" y="82"/>
                    </a:lnTo>
                    <a:lnTo>
                      <a:pt x="160" y="79"/>
                    </a:lnTo>
                    <a:lnTo>
                      <a:pt x="156" y="77"/>
                    </a:lnTo>
                    <a:lnTo>
                      <a:pt x="151" y="72"/>
                    </a:lnTo>
                    <a:lnTo>
                      <a:pt x="142" y="68"/>
                    </a:lnTo>
                    <a:lnTo>
                      <a:pt x="137" y="65"/>
                    </a:lnTo>
                    <a:lnTo>
                      <a:pt x="135" y="65"/>
                    </a:lnTo>
                    <a:lnTo>
                      <a:pt x="134" y="65"/>
                    </a:lnTo>
                    <a:lnTo>
                      <a:pt x="130" y="70"/>
                    </a:lnTo>
                    <a:lnTo>
                      <a:pt x="128" y="75"/>
                    </a:lnTo>
                    <a:lnTo>
                      <a:pt x="127" y="77"/>
                    </a:lnTo>
                    <a:lnTo>
                      <a:pt x="123" y="77"/>
                    </a:lnTo>
                    <a:lnTo>
                      <a:pt x="121" y="77"/>
                    </a:lnTo>
                    <a:lnTo>
                      <a:pt x="116" y="72"/>
                    </a:lnTo>
                    <a:lnTo>
                      <a:pt x="115" y="72"/>
                    </a:lnTo>
                    <a:lnTo>
                      <a:pt x="111" y="72"/>
                    </a:lnTo>
                    <a:lnTo>
                      <a:pt x="108" y="72"/>
                    </a:lnTo>
                    <a:lnTo>
                      <a:pt x="106" y="70"/>
                    </a:lnTo>
                    <a:lnTo>
                      <a:pt x="102" y="66"/>
                    </a:lnTo>
                    <a:lnTo>
                      <a:pt x="101" y="61"/>
                    </a:lnTo>
                    <a:lnTo>
                      <a:pt x="97" y="56"/>
                    </a:lnTo>
                    <a:lnTo>
                      <a:pt x="97" y="52"/>
                    </a:lnTo>
                    <a:lnTo>
                      <a:pt x="99" y="49"/>
                    </a:lnTo>
                    <a:lnTo>
                      <a:pt x="99" y="47"/>
                    </a:lnTo>
                    <a:lnTo>
                      <a:pt x="99" y="45"/>
                    </a:lnTo>
                    <a:lnTo>
                      <a:pt x="97" y="44"/>
                    </a:lnTo>
                    <a:lnTo>
                      <a:pt x="99" y="42"/>
                    </a:lnTo>
                    <a:lnTo>
                      <a:pt x="101" y="38"/>
                    </a:lnTo>
                    <a:lnTo>
                      <a:pt x="102" y="35"/>
                    </a:lnTo>
                    <a:lnTo>
                      <a:pt x="101" y="33"/>
                    </a:lnTo>
                    <a:lnTo>
                      <a:pt x="97" y="31"/>
                    </a:lnTo>
                    <a:lnTo>
                      <a:pt x="95" y="30"/>
                    </a:lnTo>
                    <a:lnTo>
                      <a:pt x="95" y="28"/>
                    </a:lnTo>
                    <a:lnTo>
                      <a:pt x="92" y="31"/>
                    </a:lnTo>
                    <a:lnTo>
                      <a:pt x="90" y="35"/>
                    </a:lnTo>
                    <a:lnTo>
                      <a:pt x="88" y="30"/>
                    </a:lnTo>
                    <a:lnTo>
                      <a:pt x="83" y="19"/>
                    </a:lnTo>
                    <a:lnTo>
                      <a:pt x="78" y="12"/>
                    </a:lnTo>
                    <a:lnTo>
                      <a:pt x="71" y="4"/>
                    </a:lnTo>
                    <a:lnTo>
                      <a:pt x="62" y="0"/>
                    </a:lnTo>
                    <a:lnTo>
                      <a:pt x="59" y="2"/>
                    </a:lnTo>
                    <a:lnTo>
                      <a:pt x="55" y="2"/>
                    </a:lnTo>
                    <a:lnTo>
                      <a:pt x="52" y="5"/>
                    </a:lnTo>
                    <a:lnTo>
                      <a:pt x="52" y="9"/>
                    </a:lnTo>
                    <a:lnTo>
                      <a:pt x="52" y="12"/>
                    </a:lnTo>
                    <a:lnTo>
                      <a:pt x="54" y="19"/>
                    </a:lnTo>
                    <a:lnTo>
                      <a:pt x="59" y="33"/>
                    </a:lnTo>
                    <a:lnTo>
                      <a:pt x="59" y="40"/>
                    </a:lnTo>
                    <a:lnTo>
                      <a:pt x="57" y="44"/>
                    </a:lnTo>
                    <a:lnTo>
                      <a:pt x="57" y="47"/>
                    </a:lnTo>
                    <a:lnTo>
                      <a:pt x="61" y="54"/>
                    </a:lnTo>
                    <a:lnTo>
                      <a:pt x="59" y="56"/>
                    </a:lnTo>
                    <a:lnTo>
                      <a:pt x="57" y="58"/>
                    </a:lnTo>
                    <a:lnTo>
                      <a:pt x="54" y="54"/>
                    </a:lnTo>
                    <a:lnTo>
                      <a:pt x="50" y="52"/>
                    </a:lnTo>
                    <a:lnTo>
                      <a:pt x="48" y="54"/>
                    </a:lnTo>
                    <a:lnTo>
                      <a:pt x="43" y="56"/>
                    </a:lnTo>
                    <a:lnTo>
                      <a:pt x="41" y="56"/>
                    </a:lnTo>
                    <a:lnTo>
                      <a:pt x="40" y="54"/>
                    </a:lnTo>
                    <a:lnTo>
                      <a:pt x="38" y="49"/>
                    </a:lnTo>
                    <a:lnTo>
                      <a:pt x="36" y="42"/>
                    </a:lnTo>
                    <a:lnTo>
                      <a:pt x="31" y="45"/>
                    </a:lnTo>
                    <a:lnTo>
                      <a:pt x="24" y="47"/>
                    </a:lnTo>
                    <a:lnTo>
                      <a:pt x="19" y="51"/>
                    </a:lnTo>
                    <a:lnTo>
                      <a:pt x="17" y="54"/>
                    </a:lnTo>
                    <a:lnTo>
                      <a:pt x="15" y="59"/>
                    </a:lnTo>
                    <a:lnTo>
                      <a:pt x="14" y="66"/>
                    </a:lnTo>
                    <a:lnTo>
                      <a:pt x="12" y="70"/>
                    </a:lnTo>
                    <a:lnTo>
                      <a:pt x="8" y="73"/>
                    </a:lnTo>
                    <a:lnTo>
                      <a:pt x="5" y="75"/>
                    </a:lnTo>
                    <a:lnTo>
                      <a:pt x="3" y="79"/>
                    </a:lnTo>
                    <a:lnTo>
                      <a:pt x="1" y="82"/>
                    </a:lnTo>
                    <a:lnTo>
                      <a:pt x="0" y="91"/>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78" name="Google Shape;1078;p58"/>
              <p:cNvSpPr/>
              <p:nvPr/>
            </p:nvSpPr>
            <p:spPr>
              <a:xfrm>
                <a:off x="3690" y="2541"/>
                <a:ext cx="73" cy="70"/>
              </a:xfrm>
              <a:custGeom>
                <a:rect b="b" l="l" r="r" t="t"/>
                <a:pathLst>
                  <a:path extrusionOk="0" h="182" w="187">
                    <a:moveTo>
                      <a:pt x="183" y="0"/>
                    </a:moveTo>
                    <a:lnTo>
                      <a:pt x="183" y="0"/>
                    </a:lnTo>
                    <a:lnTo>
                      <a:pt x="183" y="7"/>
                    </a:lnTo>
                    <a:lnTo>
                      <a:pt x="180" y="15"/>
                    </a:lnTo>
                    <a:lnTo>
                      <a:pt x="178" y="22"/>
                    </a:lnTo>
                    <a:lnTo>
                      <a:pt x="178" y="26"/>
                    </a:lnTo>
                    <a:lnTo>
                      <a:pt x="180" y="28"/>
                    </a:lnTo>
                    <a:lnTo>
                      <a:pt x="181" y="29"/>
                    </a:lnTo>
                    <a:lnTo>
                      <a:pt x="181" y="33"/>
                    </a:lnTo>
                    <a:lnTo>
                      <a:pt x="183" y="36"/>
                    </a:lnTo>
                    <a:lnTo>
                      <a:pt x="185" y="43"/>
                    </a:lnTo>
                    <a:lnTo>
                      <a:pt x="187" y="48"/>
                    </a:lnTo>
                    <a:lnTo>
                      <a:pt x="187" y="52"/>
                    </a:lnTo>
                    <a:lnTo>
                      <a:pt x="185" y="61"/>
                    </a:lnTo>
                    <a:lnTo>
                      <a:pt x="183" y="69"/>
                    </a:lnTo>
                    <a:lnTo>
                      <a:pt x="183" y="73"/>
                    </a:lnTo>
                    <a:lnTo>
                      <a:pt x="183" y="78"/>
                    </a:lnTo>
                    <a:lnTo>
                      <a:pt x="187" y="88"/>
                    </a:lnTo>
                    <a:lnTo>
                      <a:pt x="187" y="95"/>
                    </a:lnTo>
                    <a:lnTo>
                      <a:pt x="185" y="99"/>
                    </a:lnTo>
                    <a:lnTo>
                      <a:pt x="183" y="101"/>
                    </a:lnTo>
                    <a:lnTo>
                      <a:pt x="181" y="102"/>
                    </a:lnTo>
                    <a:lnTo>
                      <a:pt x="178" y="102"/>
                    </a:lnTo>
                    <a:lnTo>
                      <a:pt x="174" y="102"/>
                    </a:lnTo>
                    <a:lnTo>
                      <a:pt x="171" y="102"/>
                    </a:lnTo>
                    <a:lnTo>
                      <a:pt x="167" y="108"/>
                    </a:lnTo>
                    <a:lnTo>
                      <a:pt x="162" y="113"/>
                    </a:lnTo>
                    <a:lnTo>
                      <a:pt x="159" y="115"/>
                    </a:lnTo>
                    <a:lnTo>
                      <a:pt x="153" y="115"/>
                    </a:lnTo>
                    <a:lnTo>
                      <a:pt x="148" y="115"/>
                    </a:lnTo>
                    <a:lnTo>
                      <a:pt x="146" y="116"/>
                    </a:lnTo>
                    <a:lnTo>
                      <a:pt x="146" y="120"/>
                    </a:lnTo>
                    <a:lnTo>
                      <a:pt x="146" y="123"/>
                    </a:lnTo>
                    <a:lnTo>
                      <a:pt x="146" y="127"/>
                    </a:lnTo>
                    <a:lnTo>
                      <a:pt x="146" y="129"/>
                    </a:lnTo>
                    <a:lnTo>
                      <a:pt x="145" y="129"/>
                    </a:lnTo>
                    <a:lnTo>
                      <a:pt x="140" y="125"/>
                    </a:lnTo>
                    <a:lnTo>
                      <a:pt x="136" y="123"/>
                    </a:lnTo>
                    <a:lnTo>
                      <a:pt x="133" y="123"/>
                    </a:lnTo>
                    <a:lnTo>
                      <a:pt x="129" y="123"/>
                    </a:lnTo>
                    <a:lnTo>
                      <a:pt x="127" y="125"/>
                    </a:lnTo>
                    <a:lnTo>
                      <a:pt x="126" y="130"/>
                    </a:lnTo>
                    <a:lnTo>
                      <a:pt x="126" y="135"/>
                    </a:lnTo>
                    <a:lnTo>
                      <a:pt x="127" y="139"/>
                    </a:lnTo>
                    <a:lnTo>
                      <a:pt x="127" y="142"/>
                    </a:lnTo>
                    <a:lnTo>
                      <a:pt x="127" y="146"/>
                    </a:lnTo>
                    <a:lnTo>
                      <a:pt x="131" y="151"/>
                    </a:lnTo>
                    <a:lnTo>
                      <a:pt x="136" y="156"/>
                    </a:lnTo>
                    <a:lnTo>
                      <a:pt x="140" y="160"/>
                    </a:lnTo>
                    <a:lnTo>
                      <a:pt x="138" y="163"/>
                    </a:lnTo>
                    <a:lnTo>
                      <a:pt x="136" y="165"/>
                    </a:lnTo>
                    <a:lnTo>
                      <a:pt x="133" y="165"/>
                    </a:lnTo>
                    <a:lnTo>
                      <a:pt x="129" y="165"/>
                    </a:lnTo>
                    <a:lnTo>
                      <a:pt x="126" y="162"/>
                    </a:lnTo>
                    <a:lnTo>
                      <a:pt x="124" y="160"/>
                    </a:lnTo>
                    <a:lnTo>
                      <a:pt x="122" y="156"/>
                    </a:lnTo>
                    <a:lnTo>
                      <a:pt x="119" y="156"/>
                    </a:lnTo>
                    <a:lnTo>
                      <a:pt x="113" y="158"/>
                    </a:lnTo>
                    <a:lnTo>
                      <a:pt x="108" y="162"/>
                    </a:lnTo>
                    <a:lnTo>
                      <a:pt x="106" y="162"/>
                    </a:lnTo>
                    <a:lnTo>
                      <a:pt x="103" y="160"/>
                    </a:lnTo>
                    <a:lnTo>
                      <a:pt x="99" y="158"/>
                    </a:lnTo>
                    <a:lnTo>
                      <a:pt x="98" y="160"/>
                    </a:lnTo>
                    <a:lnTo>
                      <a:pt x="98" y="167"/>
                    </a:lnTo>
                    <a:lnTo>
                      <a:pt x="98" y="170"/>
                    </a:lnTo>
                    <a:lnTo>
                      <a:pt x="96" y="174"/>
                    </a:lnTo>
                    <a:lnTo>
                      <a:pt x="94" y="176"/>
                    </a:lnTo>
                    <a:lnTo>
                      <a:pt x="91" y="176"/>
                    </a:lnTo>
                    <a:lnTo>
                      <a:pt x="82" y="177"/>
                    </a:lnTo>
                    <a:lnTo>
                      <a:pt x="79" y="179"/>
                    </a:lnTo>
                    <a:lnTo>
                      <a:pt x="75" y="182"/>
                    </a:lnTo>
                    <a:lnTo>
                      <a:pt x="72" y="179"/>
                    </a:lnTo>
                    <a:lnTo>
                      <a:pt x="70" y="177"/>
                    </a:lnTo>
                    <a:lnTo>
                      <a:pt x="65" y="176"/>
                    </a:lnTo>
                    <a:lnTo>
                      <a:pt x="61" y="176"/>
                    </a:lnTo>
                    <a:lnTo>
                      <a:pt x="58" y="174"/>
                    </a:lnTo>
                    <a:lnTo>
                      <a:pt x="56" y="172"/>
                    </a:lnTo>
                    <a:lnTo>
                      <a:pt x="54" y="172"/>
                    </a:lnTo>
                    <a:lnTo>
                      <a:pt x="52" y="176"/>
                    </a:lnTo>
                    <a:lnTo>
                      <a:pt x="49" y="177"/>
                    </a:lnTo>
                    <a:lnTo>
                      <a:pt x="47" y="177"/>
                    </a:lnTo>
                    <a:lnTo>
                      <a:pt x="45" y="176"/>
                    </a:lnTo>
                    <a:lnTo>
                      <a:pt x="44" y="174"/>
                    </a:lnTo>
                    <a:lnTo>
                      <a:pt x="44" y="170"/>
                    </a:lnTo>
                    <a:lnTo>
                      <a:pt x="47" y="167"/>
                    </a:lnTo>
                    <a:lnTo>
                      <a:pt x="51" y="162"/>
                    </a:lnTo>
                    <a:lnTo>
                      <a:pt x="49" y="158"/>
                    </a:lnTo>
                    <a:lnTo>
                      <a:pt x="47" y="155"/>
                    </a:lnTo>
                    <a:lnTo>
                      <a:pt x="44" y="151"/>
                    </a:lnTo>
                    <a:lnTo>
                      <a:pt x="42" y="149"/>
                    </a:lnTo>
                    <a:lnTo>
                      <a:pt x="40" y="151"/>
                    </a:lnTo>
                    <a:lnTo>
                      <a:pt x="40" y="153"/>
                    </a:lnTo>
                    <a:lnTo>
                      <a:pt x="40" y="158"/>
                    </a:lnTo>
                    <a:lnTo>
                      <a:pt x="40" y="160"/>
                    </a:lnTo>
                    <a:lnTo>
                      <a:pt x="39" y="162"/>
                    </a:lnTo>
                    <a:lnTo>
                      <a:pt x="35" y="162"/>
                    </a:lnTo>
                    <a:lnTo>
                      <a:pt x="32" y="163"/>
                    </a:lnTo>
                    <a:lnTo>
                      <a:pt x="30" y="163"/>
                    </a:lnTo>
                    <a:lnTo>
                      <a:pt x="30" y="162"/>
                    </a:lnTo>
                    <a:lnTo>
                      <a:pt x="28" y="155"/>
                    </a:lnTo>
                    <a:lnTo>
                      <a:pt x="28" y="146"/>
                    </a:lnTo>
                    <a:lnTo>
                      <a:pt x="30" y="142"/>
                    </a:lnTo>
                    <a:lnTo>
                      <a:pt x="28" y="137"/>
                    </a:lnTo>
                    <a:lnTo>
                      <a:pt x="23" y="127"/>
                    </a:lnTo>
                    <a:lnTo>
                      <a:pt x="19" y="118"/>
                    </a:lnTo>
                    <a:lnTo>
                      <a:pt x="18" y="113"/>
                    </a:lnTo>
                    <a:lnTo>
                      <a:pt x="18" y="102"/>
                    </a:lnTo>
                    <a:lnTo>
                      <a:pt x="18" y="97"/>
                    </a:lnTo>
                    <a:lnTo>
                      <a:pt x="16" y="94"/>
                    </a:lnTo>
                    <a:lnTo>
                      <a:pt x="14" y="90"/>
                    </a:lnTo>
                    <a:lnTo>
                      <a:pt x="9" y="85"/>
                    </a:lnTo>
                    <a:lnTo>
                      <a:pt x="7" y="80"/>
                    </a:lnTo>
                    <a:lnTo>
                      <a:pt x="7" y="71"/>
                    </a:lnTo>
                    <a:lnTo>
                      <a:pt x="4" y="59"/>
                    </a:lnTo>
                    <a:lnTo>
                      <a:pt x="0" y="52"/>
                    </a:lnTo>
                    <a:lnTo>
                      <a:pt x="0" y="48"/>
                    </a:lnTo>
                    <a:lnTo>
                      <a:pt x="2" y="47"/>
                    </a:lnTo>
                    <a:lnTo>
                      <a:pt x="4" y="47"/>
                    </a:lnTo>
                    <a:lnTo>
                      <a:pt x="7" y="47"/>
                    </a:lnTo>
                    <a:lnTo>
                      <a:pt x="9" y="45"/>
                    </a:lnTo>
                    <a:lnTo>
                      <a:pt x="9" y="43"/>
                    </a:lnTo>
                    <a:lnTo>
                      <a:pt x="9" y="41"/>
                    </a:lnTo>
                    <a:lnTo>
                      <a:pt x="11" y="41"/>
                    </a:lnTo>
                    <a:lnTo>
                      <a:pt x="14" y="36"/>
                    </a:lnTo>
                    <a:lnTo>
                      <a:pt x="19" y="26"/>
                    </a:lnTo>
                    <a:lnTo>
                      <a:pt x="23" y="19"/>
                    </a:lnTo>
                    <a:lnTo>
                      <a:pt x="30" y="14"/>
                    </a:lnTo>
                    <a:lnTo>
                      <a:pt x="37" y="12"/>
                    </a:lnTo>
                    <a:lnTo>
                      <a:pt x="45" y="10"/>
                    </a:lnTo>
                    <a:lnTo>
                      <a:pt x="65" y="10"/>
                    </a:lnTo>
                    <a:lnTo>
                      <a:pt x="82" y="8"/>
                    </a:lnTo>
                    <a:lnTo>
                      <a:pt x="87" y="8"/>
                    </a:lnTo>
                    <a:lnTo>
                      <a:pt x="92" y="10"/>
                    </a:lnTo>
                    <a:lnTo>
                      <a:pt x="94" y="12"/>
                    </a:lnTo>
                    <a:lnTo>
                      <a:pt x="96" y="14"/>
                    </a:lnTo>
                    <a:lnTo>
                      <a:pt x="98" y="17"/>
                    </a:lnTo>
                    <a:lnTo>
                      <a:pt x="99" y="17"/>
                    </a:lnTo>
                    <a:lnTo>
                      <a:pt x="103" y="15"/>
                    </a:lnTo>
                    <a:lnTo>
                      <a:pt x="105" y="19"/>
                    </a:lnTo>
                    <a:lnTo>
                      <a:pt x="108" y="22"/>
                    </a:lnTo>
                    <a:lnTo>
                      <a:pt x="110" y="22"/>
                    </a:lnTo>
                    <a:lnTo>
                      <a:pt x="113" y="22"/>
                    </a:lnTo>
                    <a:lnTo>
                      <a:pt x="119" y="22"/>
                    </a:lnTo>
                    <a:lnTo>
                      <a:pt x="120" y="22"/>
                    </a:lnTo>
                    <a:lnTo>
                      <a:pt x="124" y="26"/>
                    </a:lnTo>
                    <a:lnTo>
                      <a:pt x="126" y="29"/>
                    </a:lnTo>
                    <a:lnTo>
                      <a:pt x="129" y="31"/>
                    </a:lnTo>
                    <a:lnTo>
                      <a:pt x="133" y="31"/>
                    </a:lnTo>
                    <a:lnTo>
                      <a:pt x="134" y="31"/>
                    </a:lnTo>
                    <a:lnTo>
                      <a:pt x="134" y="29"/>
                    </a:lnTo>
                    <a:lnTo>
                      <a:pt x="136" y="26"/>
                    </a:lnTo>
                    <a:lnTo>
                      <a:pt x="134" y="22"/>
                    </a:lnTo>
                    <a:lnTo>
                      <a:pt x="133" y="19"/>
                    </a:lnTo>
                    <a:lnTo>
                      <a:pt x="131" y="15"/>
                    </a:lnTo>
                    <a:lnTo>
                      <a:pt x="131" y="14"/>
                    </a:lnTo>
                    <a:lnTo>
                      <a:pt x="133" y="12"/>
                    </a:lnTo>
                    <a:lnTo>
                      <a:pt x="134" y="10"/>
                    </a:lnTo>
                    <a:lnTo>
                      <a:pt x="141" y="8"/>
                    </a:lnTo>
                    <a:lnTo>
                      <a:pt x="146" y="5"/>
                    </a:lnTo>
                    <a:lnTo>
                      <a:pt x="150" y="3"/>
                    </a:lnTo>
                    <a:lnTo>
                      <a:pt x="152" y="3"/>
                    </a:lnTo>
                    <a:lnTo>
                      <a:pt x="155" y="8"/>
                    </a:lnTo>
                    <a:lnTo>
                      <a:pt x="157" y="12"/>
                    </a:lnTo>
                    <a:lnTo>
                      <a:pt x="159" y="14"/>
                    </a:lnTo>
                    <a:lnTo>
                      <a:pt x="162" y="14"/>
                    </a:lnTo>
                    <a:lnTo>
                      <a:pt x="167" y="10"/>
                    </a:lnTo>
                    <a:lnTo>
                      <a:pt x="171" y="5"/>
                    </a:lnTo>
                    <a:lnTo>
                      <a:pt x="174" y="3"/>
                    </a:lnTo>
                    <a:lnTo>
                      <a:pt x="178" y="1"/>
                    </a:lnTo>
                    <a:lnTo>
                      <a:pt x="180" y="3"/>
                    </a:lnTo>
                    <a:lnTo>
                      <a:pt x="181" y="3"/>
                    </a:lnTo>
                    <a:lnTo>
                      <a:pt x="183" y="0"/>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79" name="Google Shape;1079;p58"/>
              <p:cNvSpPr/>
              <p:nvPr/>
            </p:nvSpPr>
            <p:spPr>
              <a:xfrm>
                <a:off x="2399" y="2146"/>
                <a:ext cx="56" cy="128"/>
              </a:xfrm>
              <a:custGeom>
                <a:rect b="b" l="l" r="r" t="t"/>
                <a:pathLst>
                  <a:path extrusionOk="0" h="327" w="144">
                    <a:moveTo>
                      <a:pt x="40" y="19"/>
                    </a:moveTo>
                    <a:lnTo>
                      <a:pt x="40" y="19"/>
                    </a:lnTo>
                    <a:lnTo>
                      <a:pt x="38" y="22"/>
                    </a:lnTo>
                    <a:lnTo>
                      <a:pt x="34" y="26"/>
                    </a:lnTo>
                    <a:lnTo>
                      <a:pt x="29" y="31"/>
                    </a:lnTo>
                    <a:lnTo>
                      <a:pt x="24" y="36"/>
                    </a:lnTo>
                    <a:lnTo>
                      <a:pt x="24" y="38"/>
                    </a:lnTo>
                    <a:lnTo>
                      <a:pt x="26" y="40"/>
                    </a:lnTo>
                    <a:lnTo>
                      <a:pt x="29" y="41"/>
                    </a:lnTo>
                    <a:lnTo>
                      <a:pt x="29" y="45"/>
                    </a:lnTo>
                    <a:lnTo>
                      <a:pt x="27" y="54"/>
                    </a:lnTo>
                    <a:lnTo>
                      <a:pt x="26" y="64"/>
                    </a:lnTo>
                    <a:lnTo>
                      <a:pt x="26" y="71"/>
                    </a:lnTo>
                    <a:lnTo>
                      <a:pt x="27" y="80"/>
                    </a:lnTo>
                    <a:lnTo>
                      <a:pt x="33" y="97"/>
                    </a:lnTo>
                    <a:lnTo>
                      <a:pt x="33" y="102"/>
                    </a:lnTo>
                    <a:lnTo>
                      <a:pt x="31" y="104"/>
                    </a:lnTo>
                    <a:lnTo>
                      <a:pt x="27" y="109"/>
                    </a:lnTo>
                    <a:lnTo>
                      <a:pt x="27" y="115"/>
                    </a:lnTo>
                    <a:lnTo>
                      <a:pt x="27" y="120"/>
                    </a:lnTo>
                    <a:lnTo>
                      <a:pt x="26" y="123"/>
                    </a:lnTo>
                    <a:lnTo>
                      <a:pt x="24" y="128"/>
                    </a:lnTo>
                    <a:lnTo>
                      <a:pt x="15" y="137"/>
                    </a:lnTo>
                    <a:lnTo>
                      <a:pt x="5" y="146"/>
                    </a:lnTo>
                    <a:lnTo>
                      <a:pt x="1" y="151"/>
                    </a:lnTo>
                    <a:lnTo>
                      <a:pt x="0" y="156"/>
                    </a:lnTo>
                    <a:lnTo>
                      <a:pt x="1" y="162"/>
                    </a:lnTo>
                    <a:lnTo>
                      <a:pt x="3" y="168"/>
                    </a:lnTo>
                    <a:lnTo>
                      <a:pt x="12" y="184"/>
                    </a:lnTo>
                    <a:lnTo>
                      <a:pt x="20" y="198"/>
                    </a:lnTo>
                    <a:lnTo>
                      <a:pt x="26" y="205"/>
                    </a:lnTo>
                    <a:lnTo>
                      <a:pt x="27" y="212"/>
                    </a:lnTo>
                    <a:lnTo>
                      <a:pt x="33" y="222"/>
                    </a:lnTo>
                    <a:lnTo>
                      <a:pt x="38" y="229"/>
                    </a:lnTo>
                    <a:lnTo>
                      <a:pt x="43" y="233"/>
                    </a:lnTo>
                    <a:lnTo>
                      <a:pt x="50" y="238"/>
                    </a:lnTo>
                    <a:lnTo>
                      <a:pt x="57" y="247"/>
                    </a:lnTo>
                    <a:lnTo>
                      <a:pt x="62" y="264"/>
                    </a:lnTo>
                    <a:lnTo>
                      <a:pt x="67" y="289"/>
                    </a:lnTo>
                    <a:lnTo>
                      <a:pt x="73" y="327"/>
                    </a:lnTo>
                    <a:lnTo>
                      <a:pt x="81" y="322"/>
                    </a:lnTo>
                    <a:lnTo>
                      <a:pt x="87" y="316"/>
                    </a:lnTo>
                    <a:lnTo>
                      <a:pt x="92" y="311"/>
                    </a:lnTo>
                    <a:lnTo>
                      <a:pt x="94" y="308"/>
                    </a:lnTo>
                    <a:lnTo>
                      <a:pt x="97" y="297"/>
                    </a:lnTo>
                    <a:lnTo>
                      <a:pt x="95" y="289"/>
                    </a:lnTo>
                    <a:lnTo>
                      <a:pt x="92" y="273"/>
                    </a:lnTo>
                    <a:lnTo>
                      <a:pt x="92" y="266"/>
                    </a:lnTo>
                    <a:lnTo>
                      <a:pt x="94" y="263"/>
                    </a:lnTo>
                    <a:lnTo>
                      <a:pt x="97" y="259"/>
                    </a:lnTo>
                    <a:lnTo>
                      <a:pt x="118" y="242"/>
                    </a:lnTo>
                    <a:lnTo>
                      <a:pt x="128" y="235"/>
                    </a:lnTo>
                    <a:lnTo>
                      <a:pt x="137" y="229"/>
                    </a:lnTo>
                    <a:lnTo>
                      <a:pt x="141" y="228"/>
                    </a:lnTo>
                    <a:lnTo>
                      <a:pt x="142" y="226"/>
                    </a:lnTo>
                    <a:lnTo>
                      <a:pt x="141" y="221"/>
                    </a:lnTo>
                    <a:lnTo>
                      <a:pt x="141" y="216"/>
                    </a:lnTo>
                    <a:lnTo>
                      <a:pt x="139" y="210"/>
                    </a:lnTo>
                    <a:lnTo>
                      <a:pt x="141" y="203"/>
                    </a:lnTo>
                    <a:lnTo>
                      <a:pt x="144" y="195"/>
                    </a:lnTo>
                    <a:lnTo>
                      <a:pt x="134" y="189"/>
                    </a:lnTo>
                    <a:lnTo>
                      <a:pt x="130" y="186"/>
                    </a:lnTo>
                    <a:lnTo>
                      <a:pt x="128" y="179"/>
                    </a:lnTo>
                    <a:lnTo>
                      <a:pt x="127" y="172"/>
                    </a:lnTo>
                    <a:lnTo>
                      <a:pt x="125" y="172"/>
                    </a:lnTo>
                    <a:lnTo>
                      <a:pt x="123" y="172"/>
                    </a:lnTo>
                    <a:lnTo>
                      <a:pt x="120" y="172"/>
                    </a:lnTo>
                    <a:lnTo>
                      <a:pt x="118" y="172"/>
                    </a:lnTo>
                    <a:lnTo>
                      <a:pt x="116" y="172"/>
                    </a:lnTo>
                    <a:lnTo>
                      <a:pt x="109" y="170"/>
                    </a:lnTo>
                    <a:lnTo>
                      <a:pt x="102" y="168"/>
                    </a:lnTo>
                    <a:lnTo>
                      <a:pt x="97" y="167"/>
                    </a:lnTo>
                    <a:lnTo>
                      <a:pt x="94" y="165"/>
                    </a:lnTo>
                    <a:lnTo>
                      <a:pt x="92" y="160"/>
                    </a:lnTo>
                    <a:lnTo>
                      <a:pt x="88" y="153"/>
                    </a:lnTo>
                    <a:lnTo>
                      <a:pt x="90" y="148"/>
                    </a:lnTo>
                    <a:lnTo>
                      <a:pt x="95" y="141"/>
                    </a:lnTo>
                    <a:lnTo>
                      <a:pt x="111" y="123"/>
                    </a:lnTo>
                    <a:lnTo>
                      <a:pt x="120" y="116"/>
                    </a:lnTo>
                    <a:lnTo>
                      <a:pt x="125" y="108"/>
                    </a:lnTo>
                    <a:lnTo>
                      <a:pt x="128" y="101"/>
                    </a:lnTo>
                    <a:lnTo>
                      <a:pt x="128" y="97"/>
                    </a:lnTo>
                    <a:lnTo>
                      <a:pt x="127" y="95"/>
                    </a:lnTo>
                    <a:lnTo>
                      <a:pt x="125" y="92"/>
                    </a:lnTo>
                    <a:lnTo>
                      <a:pt x="125" y="88"/>
                    </a:lnTo>
                    <a:lnTo>
                      <a:pt x="125" y="83"/>
                    </a:lnTo>
                    <a:lnTo>
                      <a:pt x="123" y="80"/>
                    </a:lnTo>
                    <a:lnTo>
                      <a:pt x="121" y="76"/>
                    </a:lnTo>
                    <a:lnTo>
                      <a:pt x="120" y="74"/>
                    </a:lnTo>
                    <a:lnTo>
                      <a:pt x="113" y="69"/>
                    </a:lnTo>
                    <a:lnTo>
                      <a:pt x="109" y="68"/>
                    </a:lnTo>
                    <a:lnTo>
                      <a:pt x="106" y="64"/>
                    </a:lnTo>
                    <a:lnTo>
                      <a:pt x="102" y="55"/>
                    </a:lnTo>
                    <a:lnTo>
                      <a:pt x="102" y="52"/>
                    </a:lnTo>
                    <a:lnTo>
                      <a:pt x="102" y="48"/>
                    </a:lnTo>
                    <a:lnTo>
                      <a:pt x="104" y="45"/>
                    </a:lnTo>
                    <a:lnTo>
                      <a:pt x="107" y="41"/>
                    </a:lnTo>
                    <a:lnTo>
                      <a:pt x="116" y="36"/>
                    </a:lnTo>
                    <a:lnTo>
                      <a:pt x="123" y="29"/>
                    </a:lnTo>
                    <a:lnTo>
                      <a:pt x="127" y="21"/>
                    </a:lnTo>
                    <a:lnTo>
                      <a:pt x="127" y="17"/>
                    </a:lnTo>
                    <a:lnTo>
                      <a:pt x="127" y="14"/>
                    </a:lnTo>
                    <a:lnTo>
                      <a:pt x="123" y="12"/>
                    </a:lnTo>
                    <a:lnTo>
                      <a:pt x="121" y="12"/>
                    </a:lnTo>
                    <a:lnTo>
                      <a:pt x="114" y="17"/>
                    </a:lnTo>
                    <a:lnTo>
                      <a:pt x="106" y="24"/>
                    </a:lnTo>
                    <a:lnTo>
                      <a:pt x="104" y="26"/>
                    </a:lnTo>
                    <a:lnTo>
                      <a:pt x="100" y="27"/>
                    </a:lnTo>
                    <a:lnTo>
                      <a:pt x="99" y="26"/>
                    </a:lnTo>
                    <a:lnTo>
                      <a:pt x="99" y="22"/>
                    </a:lnTo>
                    <a:lnTo>
                      <a:pt x="97" y="15"/>
                    </a:lnTo>
                    <a:lnTo>
                      <a:pt x="95" y="7"/>
                    </a:lnTo>
                    <a:lnTo>
                      <a:pt x="92" y="5"/>
                    </a:lnTo>
                    <a:lnTo>
                      <a:pt x="88" y="1"/>
                    </a:lnTo>
                    <a:lnTo>
                      <a:pt x="80" y="0"/>
                    </a:lnTo>
                    <a:lnTo>
                      <a:pt x="71" y="0"/>
                    </a:lnTo>
                    <a:lnTo>
                      <a:pt x="64" y="1"/>
                    </a:lnTo>
                    <a:lnTo>
                      <a:pt x="59" y="5"/>
                    </a:lnTo>
                    <a:lnTo>
                      <a:pt x="50" y="12"/>
                    </a:lnTo>
                    <a:lnTo>
                      <a:pt x="45" y="17"/>
                    </a:lnTo>
                    <a:lnTo>
                      <a:pt x="40" y="19"/>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80" name="Google Shape;1080;p58"/>
              <p:cNvSpPr/>
              <p:nvPr/>
            </p:nvSpPr>
            <p:spPr>
              <a:xfrm>
                <a:off x="2782" y="2146"/>
                <a:ext cx="91" cy="91"/>
              </a:xfrm>
              <a:custGeom>
                <a:rect b="b" l="l" r="r" t="t"/>
                <a:pathLst>
                  <a:path extrusionOk="0" h="233" w="237">
                    <a:moveTo>
                      <a:pt x="12" y="123"/>
                    </a:moveTo>
                    <a:lnTo>
                      <a:pt x="12" y="123"/>
                    </a:lnTo>
                    <a:lnTo>
                      <a:pt x="17" y="125"/>
                    </a:lnTo>
                    <a:lnTo>
                      <a:pt x="21" y="125"/>
                    </a:lnTo>
                    <a:lnTo>
                      <a:pt x="24" y="123"/>
                    </a:lnTo>
                    <a:lnTo>
                      <a:pt x="26" y="123"/>
                    </a:lnTo>
                    <a:lnTo>
                      <a:pt x="28" y="127"/>
                    </a:lnTo>
                    <a:lnTo>
                      <a:pt x="28" y="128"/>
                    </a:lnTo>
                    <a:lnTo>
                      <a:pt x="26" y="128"/>
                    </a:lnTo>
                    <a:lnTo>
                      <a:pt x="26" y="130"/>
                    </a:lnTo>
                    <a:lnTo>
                      <a:pt x="31" y="135"/>
                    </a:lnTo>
                    <a:lnTo>
                      <a:pt x="35" y="139"/>
                    </a:lnTo>
                    <a:lnTo>
                      <a:pt x="37" y="146"/>
                    </a:lnTo>
                    <a:lnTo>
                      <a:pt x="35" y="149"/>
                    </a:lnTo>
                    <a:lnTo>
                      <a:pt x="30" y="151"/>
                    </a:lnTo>
                    <a:lnTo>
                      <a:pt x="26" y="155"/>
                    </a:lnTo>
                    <a:lnTo>
                      <a:pt x="24" y="158"/>
                    </a:lnTo>
                    <a:lnTo>
                      <a:pt x="26" y="160"/>
                    </a:lnTo>
                    <a:lnTo>
                      <a:pt x="26" y="162"/>
                    </a:lnTo>
                    <a:lnTo>
                      <a:pt x="28" y="163"/>
                    </a:lnTo>
                    <a:lnTo>
                      <a:pt x="23" y="163"/>
                    </a:lnTo>
                    <a:lnTo>
                      <a:pt x="17" y="163"/>
                    </a:lnTo>
                    <a:lnTo>
                      <a:pt x="16" y="165"/>
                    </a:lnTo>
                    <a:lnTo>
                      <a:pt x="12" y="168"/>
                    </a:lnTo>
                    <a:lnTo>
                      <a:pt x="12" y="170"/>
                    </a:lnTo>
                    <a:lnTo>
                      <a:pt x="14" y="172"/>
                    </a:lnTo>
                    <a:lnTo>
                      <a:pt x="16" y="174"/>
                    </a:lnTo>
                    <a:lnTo>
                      <a:pt x="9" y="182"/>
                    </a:lnTo>
                    <a:lnTo>
                      <a:pt x="4" y="188"/>
                    </a:lnTo>
                    <a:lnTo>
                      <a:pt x="0" y="189"/>
                    </a:lnTo>
                    <a:lnTo>
                      <a:pt x="0" y="191"/>
                    </a:lnTo>
                    <a:lnTo>
                      <a:pt x="2" y="191"/>
                    </a:lnTo>
                    <a:lnTo>
                      <a:pt x="4" y="191"/>
                    </a:lnTo>
                    <a:lnTo>
                      <a:pt x="4" y="195"/>
                    </a:lnTo>
                    <a:lnTo>
                      <a:pt x="4" y="196"/>
                    </a:lnTo>
                    <a:lnTo>
                      <a:pt x="4" y="200"/>
                    </a:lnTo>
                    <a:lnTo>
                      <a:pt x="4" y="207"/>
                    </a:lnTo>
                    <a:lnTo>
                      <a:pt x="4" y="209"/>
                    </a:lnTo>
                    <a:lnTo>
                      <a:pt x="2" y="212"/>
                    </a:lnTo>
                    <a:lnTo>
                      <a:pt x="4" y="214"/>
                    </a:lnTo>
                    <a:lnTo>
                      <a:pt x="5" y="214"/>
                    </a:lnTo>
                    <a:lnTo>
                      <a:pt x="9" y="214"/>
                    </a:lnTo>
                    <a:lnTo>
                      <a:pt x="12" y="216"/>
                    </a:lnTo>
                    <a:lnTo>
                      <a:pt x="14" y="219"/>
                    </a:lnTo>
                    <a:lnTo>
                      <a:pt x="17" y="222"/>
                    </a:lnTo>
                    <a:lnTo>
                      <a:pt x="30" y="229"/>
                    </a:lnTo>
                    <a:lnTo>
                      <a:pt x="37" y="233"/>
                    </a:lnTo>
                    <a:lnTo>
                      <a:pt x="44" y="233"/>
                    </a:lnTo>
                    <a:lnTo>
                      <a:pt x="51" y="228"/>
                    </a:lnTo>
                    <a:lnTo>
                      <a:pt x="61" y="221"/>
                    </a:lnTo>
                    <a:lnTo>
                      <a:pt x="80" y="205"/>
                    </a:lnTo>
                    <a:lnTo>
                      <a:pt x="111" y="184"/>
                    </a:lnTo>
                    <a:lnTo>
                      <a:pt x="157" y="155"/>
                    </a:lnTo>
                    <a:lnTo>
                      <a:pt x="174" y="146"/>
                    </a:lnTo>
                    <a:lnTo>
                      <a:pt x="183" y="141"/>
                    </a:lnTo>
                    <a:lnTo>
                      <a:pt x="190" y="135"/>
                    </a:lnTo>
                    <a:lnTo>
                      <a:pt x="193" y="127"/>
                    </a:lnTo>
                    <a:lnTo>
                      <a:pt x="197" y="118"/>
                    </a:lnTo>
                    <a:lnTo>
                      <a:pt x="197" y="116"/>
                    </a:lnTo>
                    <a:lnTo>
                      <a:pt x="197" y="113"/>
                    </a:lnTo>
                    <a:lnTo>
                      <a:pt x="197" y="99"/>
                    </a:lnTo>
                    <a:lnTo>
                      <a:pt x="199" y="92"/>
                    </a:lnTo>
                    <a:lnTo>
                      <a:pt x="200" y="85"/>
                    </a:lnTo>
                    <a:lnTo>
                      <a:pt x="202" y="76"/>
                    </a:lnTo>
                    <a:lnTo>
                      <a:pt x="202" y="69"/>
                    </a:lnTo>
                    <a:lnTo>
                      <a:pt x="199" y="57"/>
                    </a:lnTo>
                    <a:lnTo>
                      <a:pt x="199" y="52"/>
                    </a:lnTo>
                    <a:lnTo>
                      <a:pt x="199" y="45"/>
                    </a:lnTo>
                    <a:lnTo>
                      <a:pt x="202" y="40"/>
                    </a:lnTo>
                    <a:lnTo>
                      <a:pt x="207" y="36"/>
                    </a:lnTo>
                    <a:lnTo>
                      <a:pt x="212" y="36"/>
                    </a:lnTo>
                    <a:lnTo>
                      <a:pt x="218" y="33"/>
                    </a:lnTo>
                    <a:lnTo>
                      <a:pt x="223" y="29"/>
                    </a:lnTo>
                    <a:lnTo>
                      <a:pt x="228" y="24"/>
                    </a:lnTo>
                    <a:lnTo>
                      <a:pt x="233" y="17"/>
                    </a:lnTo>
                    <a:lnTo>
                      <a:pt x="237" y="10"/>
                    </a:lnTo>
                    <a:lnTo>
                      <a:pt x="237" y="7"/>
                    </a:lnTo>
                    <a:lnTo>
                      <a:pt x="237" y="3"/>
                    </a:lnTo>
                    <a:lnTo>
                      <a:pt x="233" y="1"/>
                    </a:lnTo>
                    <a:lnTo>
                      <a:pt x="233" y="0"/>
                    </a:lnTo>
                    <a:lnTo>
                      <a:pt x="232" y="0"/>
                    </a:lnTo>
                    <a:lnTo>
                      <a:pt x="223" y="7"/>
                    </a:lnTo>
                    <a:lnTo>
                      <a:pt x="211" y="10"/>
                    </a:lnTo>
                    <a:lnTo>
                      <a:pt x="204" y="10"/>
                    </a:lnTo>
                    <a:lnTo>
                      <a:pt x="197" y="10"/>
                    </a:lnTo>
                    <a:lnTo>
                      <a:pt x="188" y="8"/>
                    </a:lnTo>
                    <a:lnTo>
                      <a:pt x="181" y="10"/>
                    </a:lnTo>
                    <a:lnTo>
                      <a:pt x="167" y="14"/>
                    </a:lnTo>
                    <a:lnTo>
                      <a:pt x="155" y="21"/>
                    </a:lnTo>
                    <a:lnTo>
                      <a:pt x="141" y="27"/>
                    </a:lnTo>
                    <a:lnTo>
                      <a:pt x="134" y="29"/>
                    </a:lnTo>
                    <a:lnTo>
                      <a:pt x="125" y="31"/>
                    </a:lnTo>
                    <a:lnTo>
                      <a:pt x="117" y="29"/>
                    </a:lnTo>
                    <a:lnTo>
                      <a:pt x="110" y="27"/>
                    </a:lnTo>
                    <a:lnTo>
                      <a:pt x="104" y="22"/>
                    </a:lnTo>
                    <a:lnTo>
                      <a:pt x="98" y="19"/>
                    </a:lnTo>
                    <a:lnTo>
                      <a:pt x="94" y="19"/>
                    </a:lnTo>
                    <a:lnTo>
                      <a:pt x="89" y="19"/>
                    </a:lnTo>
                    <a:lnTo>
                      <a:pt x="80" y="24"/>
                    </a:lnTo>
                    <a:lnTo>
                      <a:pt x="71" y="29"/>
                    </a:lnTo>
                    <a:lnTo>
                      <a:pt x="64" y="33"/>
                    </a:lnTo>
                    <a:lnTo>
                      <a:pt x="59" y="31"/>
                    </a:lnTo>
                    <a:lnTo>
                      <a:pt x="56" y="31"/>
                    </a:lnTo>
                    <a:lnTo>
                      <a:pt x="54" y="31"/>
                    </a:lnTo>
                    <a:lnTo>
                      <a:pt x="45" y="26"/>
                    </a:lnTo>
                    <a:lnTo>
                      <a:pt x="37" y="22"/>
                    </a:lnTo>
                    <a:lnTo>
                      <a:pt x="35" y="26"/>
                    </a:lnTo>
                    <a:lnTo>
                      <a:pt x="33" y="33"/>
                    </a:lnTo>
                    <a:lnTo>
                      <a:pt x="35" y="43"/>
                    </a:lnTo>
                    <a:lnTo>
                      <a:pt x="37" y="47"/>
                    </a:lnTo>
                    <a:lnTo>
                      <a:pt x="38" y="48"/>
                    </a:lnTo>
                    <a:lnTo>
                      <a:pt x="38" y="50"/>
                    </a:lnTo>
                    <a:lnTo>
                      <a:pt x="37" y="52"/>
                    </a:lnTo>
                    <a:lnTo>
                      <a:pt x="33" y="52"/>
                    </a:lnTo>
                    <a:lnTo>
                      <a:pt x="28" y="52"/>
                    </a:lnTo>
                    <a:lnTo>
                      <a:pt x="23" y="61"/>
                    </a:lnTo>
                    <a:lnTo>
                      <a:pt x="21" y="68"/>
                    </a:lnTo>
                    <a:lnTo>
                      <a:pt x="19" y="71"/>
                    </a:lnTo>
                    <a:lnTo>
                      <a:pt x="17" y="69"/>
                    </a:lnTo>
                    <a:lnTo>
                      <a:pt x="16" y="68"/>
                    </a:lnTo>
                    <a:lnTo>
                      <a:pt x="12" y="66"/>
                    </a:lnTo>
                    <a:lnTo>
                      <a:pt x="9" y="69"/>
                    </a:lnTo>
                    <a:lnTo>
                      <a:pt x="5" y="74"/>
                    </a:lnTo>
                    <a:lnTo>
                      <a:pt x="4" y="80"/>
                    </a:lnTo>
                    <a:lnTo>
                      <a:pt x="7" y="87"/>
                    </a:lnTo>
                    <a:lnTo>
                      <a:pt x="10" y="94"/>
                    </a:lnTo>
                    <a:lnTo>
                      <a:pt x="10" y="101"/>
                    </a:lnTo>
                    <a:lnTo>
                      <a:pt x="10" y="111"/>
                    </a:lnTo>
                    <a:lnTo>
                      <a:pt x="12" y="123"/>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81" name="Google Shape;1081;p58"/>
              <p:cNvSpPr/>
              <p:nvPr/>
            </p:nvSpPr>
            <p:spPr>
              <a:xfrm>
                <a:off x="2794" y="2484"/>
                <a:ext cx="89" cy="94"/>
              </a:xfrm>
              <a:custGeom>
                <a:rect b="b" l="l" r="r" t="t"/>
                <a:pathLst>
                  <a:path extrusionOk="0" h="242" w="232">
                    <a:moveTo>
                      <a:pt x="4" y="161"/>
                    </a:moveTo>
                    <a:lnTo>
                      <a:pt x="4" y="161"/>
                    </a:lnTo>
                    <a:lnTo>
                      <a:pt x="13" y="162"/>
                    </a:lnTo>
                    <a:lnTo>
                      <a:pt x="18" y="161"/>
                    </a:lnTo>
                    <a:lnTo>
                      <a:pt x="21" y="159"/>
                    </a:lnTo>
                    <a:lnTo>
                      <a:pt x="25" y="155"/>
                    </a:lnTo>
                    <a:lnTo>
                      <a:pt x="26" y="154"/>
                    </a:lnTo>
                    <a:lnTo>
                      <a:pt x="28" y="152"/>
                    </a:lnTo>
                    <a:lnTo>
                      <a:pt x="30" y="154"/>
                    </a:lnTo>
                    <a:lnTo>
                      <a:pt x="33" y="161"/>
                    </a:lnTo>
                    <a:lnTo>
                      <a:pt x="37" y="164"/>
                    </a:lnTo>
                    <a:lnTo>
                      <a:pt x="39" y="164"/>
                    </a:lnTo>
                    <a:lnTo>
                      <a:pt x="40" y="164"/>
                    </a:lnTo>
                    <a:lnTo>
                      <a:pt x="44" y="159"/>
                    </a:lnTo>
                    <a:lnTo>
                      <a:pt x="46" y="152"/>
                    </a:lnTo>
                    <a:lnTo>
                      <a:pt x="47" y="145"/>
                    </a:lnTo>
                    <a:lnTo>
                      <a:pt x="51" y="140"/>
                    </a:lnTo>
                    <a:lnTo>
                      <a:pt x="54" y="138"/>
                    </a:lnTo>
                    <a:lnTo>
                      <a:pt x="56" y="138"/>
                    </a:lnTo>
                    <a:lnTo>
                      <a:pt x="58" y="141"/>
                    </a:lnTo>
                    <a:lnTo>
                      <a:pt x="67" y="150"/>
                    </a:lnTo>
                    <a:lnTo>
                      <a:pt x="73" y="155"/>
                    </a:lnTo>
                    <a:lnTo>
                      <a:pt x="79" y="155"/>
                    </a:lnTo>
                    <a:lnTo>
                      <a:pt x="84" y="154"/>
                    </a:lnTo>
                    <a:lnTo>
                      <a:pt x="89" y="148"/>
                    </a:lnTo>
                    <a:lnTo>
                      <a:pt x="93" y="148"/>
                    </a:lnTo>
                    <a:lnTo>
                      <a:pt x="96" y="150"/>
                    </a:lnTo>
                    <a:lnTo>
                      <a:pt x="100" y="155"/>
                    </a:lnTo>
                    <a:lnTo>
                      <a:pt x="101" y="154"/>
                    </a:lnTo>
                    <a:lnTo>
                      <a:pt x="105" y="152"/>
                    </a:lnTo>
                    <a:lnTo>
                      <a:pt x="110" y="150"/>
                    </a:lnTo>
                    <a:lnTo>
                      <a:pt x="115" y="152"/>
                    </a:lnTo>
                    <a:lnTo>
                      <a:pt x="127" y="154"/>
                    </a:lnTo>
                    <a:lnTo>
                      <a:pt x="134" y="159"/>
                    </a:lnTo>
                    <a:lnTo>
                      <a:pt x="141" y="162"/>
                    </a:lnTo>
                    <a:lnTo>
                      <a:pt x="148" y="166"/>
                    </a:lnTo>
                    <a:lnTo>
                      <a:pt x="152" y="168"/>
                    </a:lnTo>
                    <a:lnTo>
                      <a:pt x="155" y="171"/>
                    </a:lnTo>
                    <a:lnTo>
                      <a:pt x="162" y="180"/>
                    </a:lnTo>
                    <a:lnTo>
                      <a:pt x="171" y="192"/>
                    </a:lnTo>
                    <a:lnTo>
                      <a:pt x="180" y="201"/>
                    </a:lnTo>
                    <a:lnTo>
                      <a:pt x="183" y="204"/>
                    </a:lnTo>
                    <a:lnTo>
                      <a:pt x="187" y="208"/>
                    </a:lnTo>
                    <a:lnTo>
                      <a:pt x="192" y="218"/>
                    </a:lnTo>
                    <a:lnTo>
                      <a:pt x="197" y="227"/>
                    </a:lnTo>
                    <a:lnTo>
                      <a:pt x="201" y="232"/>
                    </a:lnTo>
                    <a:lnTo>
                      <a:pt x="208" y="237"/>
                    </a:lnTo>
                    <a:lnTo>
                      <a:pt x="209" y="237"/>
                    </a:lnTo>
                    <a:lnTo>
                      <a:pt x="211" y="239"/>
                    </a:lnTo>
                    <a:lnTo>
                      <a:pt x="216" y="241"/>
                    </a:lnTo>
                    <a:lnTo>
                      <a:pt x="218" y="242"/>
                    </a:lnTo>
                    <a:lnTo>
                      <a:pt x="222" y="241"/>
                    </a:lnTo>
                    <a:lnTo>
                      <a:pt x="227" y="235"/>
                    </a:lnTo>
                    <a:lnTo>
                      <a:pt x="232" y="228"/>
                    </a:lnTo>
                    <a:lnTo>
                      <a:pt x="230" y="225"/>
                    </a:lnTo>
                    <a:lnTo>
                      <a:pt x="225" y="223"/>
                    </a:lnTo>
                    <a:lnTo>
                      <a:pt x="222" y="222"/>
                    </a:lnTo>
                    <a:lnTo>
                      <a:pt x="216" y="215"/>
                    </a:lnTo>
                    <a:lnTo>
                      <a:pt x="215" y="209"/>
                    </a:lnTo>
                    <a:lnTo>
                      <a:pt x="211" y="208"/>
                    </a:lnTo>
                    <a:lnTo>
                      <a:pt x="209" y="204"/>
                    </a:lnTo>
                    <a:lnTo>
                      <a:pt x="206" y="197"/>
                    </a:lnTo>
                    <a:lnTo>
                      <a:pt x="201" y="188"/>
                    </a:lnTo>
                    <a:lnTo>
                      <a:pt x="201" y="187"/>
                    </a:lnTo>
                    <a:lnTo>
                      <a:pt x="199" y="188"/>
                    </a:lnTo>
                    <a:lnTo>
                      <a:pt x="195" y="183"/>
                    </a:lnTo>
                    <a:lnTo>
                      <a:pt x="192" y="180"/>
                    </a:lnTo>
                    <a:lnTo>
                      <a:pt x="190" y="178"/>
                    </a:lnTo>
                    <a:lnTo>
                      <a:pt x="187" y="178"/>
                    </a:lnTo>
                    <a:lnTo>
                      <a:pt x="185" y="176"/>
                    </a:lnTo>
                    <a:lnTo>
                      <a:pt x="181" y="175"/>
                    </a:lnTo>
                    <a:lnTo>
                      <a:pt x="178" y="169"/>
                    </a:lnTo>
                    <a:lnTo>
                      <a:pt x="173" y="161"/>
                    </a:lnTo>
                    <a:lnTo>
                      <a:pt x="168" y="150"/>
                    </a:lnTo>
                    <a:lnTo>
                      <a:pt x="164" y="147"/>
                    </a:lnTo>
                    <a:lnTo>
                      <a:pt x="161" y="145"/>
                    </a:lnTo>
                    <a:lnTo>
                      <a:pt x="159" y="145"/>
                    </a:lnTo>
                    <a:lnTo>
                      <a:pt x="157" y="145"/>
                    </a:lnTo>
                    <a:lnTo>
                      <a:pt x="155" y="145"/>
                    </a:lnTo>
                    <a:lnTo>
                      <a:pt x="152" y="143"/>
                    </a:lnTo>
                    <a:lnTo>
                      <a:pt x="148" y="138"/>
                    </a:lnTo>
                    <a:lnTo>
                      <a:pt x="145" y="133"/>
                    </a:lnTo>
                    <a:lnTo>
                      <a:pt x="143" y="131"/>
                    </a:lnTo>
                    <a:lnTo>
                      <a:pt x="141" y="133"/>
                    </a:lnTo>
                    <a:lnTo>
                      <a:pt x="138" y="134"/>
                    </a:lnTo>
                    <a:lnTo>
                      <a:pt x="136" y="134"/>
                    </a:lnTo>
                    <a:lnTo>
                      <a:pt x="134" y="133"/>
                    </a:lnTo>
                    <a:lnTo>
                      <a:pt x="129" y="128"/>
                    </a:lnTo>
                    <a:lnTo>
                      <a:pt x="124" y="117"/>
                    </a:lnTo>
                    <a:lnTo>
                      <a:pt x="121" y="110"/>
                    </a:lnTo>
                    <a:lnTo>
                      <a:pt x="119" y="108"/>
                    </a:lnTo>
                    <a:lnTo>
                      <a:pt x="117" y="114"/>
                    </a:lnTo>
                    <a:lnTo>
                      <a:pt x="117" y="124"/>
                    </a:lnTo>
                    <a:lnTo>
                      <a:pt x="117" y="128"/>
                    </a:lnTo>
                    <a:lnTo>
                      <a:pt x="115" y="128"/>
                    </a:lnTo>
                    <a:lnTo>
                      <a:pt x="114" y="126"/>
                    </a:lnTo>
                    <a:lnTo>
                      <a:pt x="112" y="121"/>
                    </a:lnTo>
                    <a:lnTo>
                      <a:pt x="108" y="112"/>
                    </a:lnTo>
                    <a:lnTo>
                      <a:pt x="101" y="98"/>
                    </a:lnTo>
                    <a:lnTo>
                      <a:pt x="100" y="87"/>
                    </a:lnTo>
                    <a:lnTo>
                      <a:pt x="96" y="77"/>
                    </a:lnTo>
                    <a:lnTo>
                      <a:pt x="93" y="51"/>
                    </a:lnTo>
                    <a:lnTo>
                      <a:pt x="89" y="37"/>
                    </a:lnTo>
                    <a:lnTo>
                      <a:pt x="86" y="25"/>
                    </a:lnTo>
                    <a:lnTo>
                      <a:pt x="82" y="11"/>
                    </a:lnTo>
                    <a:lnTo>
                      <a:pt x="75" y="0"/>
                    </a:lnTo>
                    <a:lnTo>
                      <a:pt x="68" y="11"/>
                    </a:lnTo>
                    <a:lnTo>
                      <a:pt x="63" y="20"/>
                    </a:lnTo>
                    <a:lnTo>
                      <a:pt x="58" y="23"/>
                    </a:lnTo>
                    <a:lnTo>
                      <a:pt x="53" y="25"/>
                    </a:lnTo>
                    <a:lnTo>
                      <a:pt x="44" y="25"/>
                    </a:lnTo>
                    <a:lnTo>
                      <a:pt x="40" y="28"/>
                    </a:lnTo>
                    <a:lnTo>
                      <a:pt x="39" y="32"/>
                    </a:lnTo>
                    <a:lnTo>
                      <a:pt x="33" y="40"/>
                    </a:lnTo>
                    <a:lnTo>
                      <a:pt x="30" y="44"/>
                    </a:lnTo>
                    <a:lnTo>
                      <a:pt x="26" y="44"/>
                    </a:lnTo>
                    <a:lnTo>
                      <a:pt x="23" y="42"/>
                    </a:lnTo>
                    <a:lnTo>
                      <a:pt x="20" y="40"/>
                    </a:lnTo>
                    <a:lnTo>
                      <a:pt x="18" y="42"/>
                    </a:lnTo>
                    <a:lnTo>
                      <a:pt x="18" y="46"/>
                    </a:lnTo>
                    <a:lnTo>
                      <a:pt x="18" y="53"/>
                    </a:lnTo>
                    <a:lnTo>
                      <a:pt x="18" y="67"/>
                    </a:lnTo>
                    <a:lnTo>
                      <a:pt x="16" y="77"/>
                    </a:lnTo>
                    <a:lnTo>
                      <a:pt x="13" y="96"/>
                    </a:lnTo>
                    <a:lnTo>
                      <a:pt x="7" y="110"/>
                    </a:lnTo>
                    <a:lnTo>
                      <a:pt x="2" y="122"/>
                    </a:lnTo>
                    <a:lnTo>
                      <a:pt x="0" y="126"/>
                    </a:lnTo>
                    <a:lnTo>
                      <a:pt x="0" y="131"/>
                    </a:lnTo>
                    <a:lnTo>
                      <a:pt x="0" y="140"/>
                    </a:lnTo>
                    <a:lnTo>
                      <a:pt x="4" y="150"/>
                    </a:lnTo>
                    <a:lnTo>
                      <a:pt x="4" y="161"/>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82" name="Google Shape;1082;p58"/>
              <p:cNvSpPr/>
              <p:nvPr/>
            </p:nvSpPr>
            <p:spPr>
              <a:xfrm>
                <a:off x="2700" y="2713"/>
                <a:ext cx="73" cy="94"/>
              </a:xfrm>
              <a:custGeom>
                <a:rect b="b" l="l" r="r" t="t"/>
                <a:pathLst>
                  <a:path extrusionOk="0" h="240" w="188">
                    <a:moveTo>
                      <a:pt x="44" y="31"/>
                    </a:moveTo>
                    <a:lnTo>
                      <a:pt x="44" y="31"/>
                    </a:lnTo>
                    <a:lnTo>
                      <a:pt x="40" y="50"/>
                    </a:lnTo>
                    <a:lnTo>
                      <a:pt x="38" y="66"/>
                    </a:lnTo>
                    <a:lnTo>
                      <a:pt x="38" y="71"/>
                    </a:lnTo>
                    <a:lnTo>
                      <a:pt x="40" y="75"/>
                    </a:lnTo>
                    <a:lnTo>
                      <a:pt x="44" y="78"/>
                    </a:lnTo>
                    <a:lnTo>
                      <a:pt x="51" y="81"/>
                    </a:lnTo>
                    <a:lnTo>
                      <a:pt x="56" y="85"/>
                    </a:lnTo>
                    <a:lnTo>
                      <a:pt x="58" y="90"/>
                    </a:lnTo>
                    <a:lnTo>
                      <a:pt x="56" y="95"/>
                    </a:lnTo>
                    <a:lnTo>
                      <a:pt x="52" y="101"/>
                    </a:lnTo>
                    <a:lnTo>
                      <a:pt x="38" y="115"/>
                    </a:lnTo>
                    <a:lnTo>
                      <a:pt x="24" y="128"/>
                    </a:lnTo>
                    <a:lnTo>
                      <a:pt x="17" y="137"/>
                    </a:lnTo>
                    <a:lnTo>
                      <a:pt x="14" y="148"/>
                    </a:lnTo>
                    <a:lnTo>
                      <a:pt x="9" y="160"/>
                    </a:lnTo>
                    <a:lnTo>
                      <a:pt x="7" y="174"/>
                    </a:lnTo>
                    <a:lnTo>
                      <a:pt x="4" y="205"/>
                    </a:lnTo>
                    <a:lnTo>
                      <a:pt x="0" y="236"/>
                    </a:lnTo>
                    <a:lnTo>
                      <a:pt x="5" y="235"/>
                    </a:lnTo>
                    <a:lnTo>
                      <a:pt x="7" y="235"/>
                    </a:lnTo>
                    <a:lnTo>
                      <a:pt x="9" y="235"/>
                    </a:lnTo>
                    <a:lnTo>
                      <a:pt x="11" y="236"/>
                    </a:lnTo>
                    <a:lnTo>
                      <a:pt x="11" y="240"/>
                    </a:lnTo>
                    <a:lnTo>
                      <a:pt x="12" y="240"/>
                    </a:lnTo>
                    <a:lnTo>
                      <a:pt x="14" y="240"/>
                    </a:lnTo>
                    <a:lnTo>
                      <a:pt x="17" y="236"/>
                    </a:lnTo>
                    <a:lnTo>
                      <a:pt x="23" y="231"/>
                    </a:lnTo>
                    <a:lnTo>
                      <a:pt x="26" y="226"/>
                    </a:lnTo>
                    <a:lnTo>
                      <a:pt x="30" y="223"/>
                    </a:lnTo>
                    <a:lnTo>
                      <a:pt x="51" y="221"/>
                    </a:lnTo>
                    <a:lnTo>
                      <a:pt x="87" y="221"/>
                    </a:lnTo>
                    <a:lnTo>
                      <a:pt x="152" y="221"/>
                    </a:lnTo>
                    <a:lnTo>
                      <a:pt x="152" y="196"/>
                    </a:lnTo>
                    <a:lnTo>
                      <a:pt x="153" y="175"/>
                    </a:lnTo>
                    <a:lnTo>
                      <a:pt x="155" y="167"/>
                    </a:lnTo>
                    <a:lnTo>
                      <a:pt x="157" y="156"/>
                    </a:lnTo>
                    <a:lnTo>
                      <a:pt x="162" y="148"/>
                    </a:lnTo>
                    <a:lnTo>
                      <a:pt x="171" y="139"/>
                    </a:lnTo>
                    <a:lnTo>
                      <a:pt x="178" y="128"/>
                    </a:lnTo>
                    <a:lnTo>
                      <a:pt x="185" y="118"/>
                    </a:lnTo>
                    <a:lnTo>
                      <a:pt x="188" y="108"/>
                    </a:lnTo>
                    <a:lnTo>
                      <a:pt x="188" y="97"/>
                    </a:lnTo>
                    <a:lnTo>
                      <a:pt x="188" y="87"/>
                    </a:lnTo>
                    <a:lnTo>
                      <a:pt x="186" y="76"/>
                    </a:lnTo>
                    <a:lnTo>
                      <a:pt x="183" y="68"/>
                    </a:lnTo>
                    <a:lnTo>
                      <a:pt x="178" y="59"/>
                    </a:lnTo>
                    <a:lnTo>
                      <a:pt x="172" y="52"/>
                    </a:lnTo>
                    <a:lnTo>
                      <a:pt x="171" y="45"/>
                    </a:lnTo>
                    <a:lnTo>
                      <a:pt x="169" y="33"/>
                    </a:lnTo>
                    <a:lnTo>
                      <a:pt x="167" y="26"/>
                    </a:lnTo>
                    <a:lnTo>
                      <a:pt x="165" y="19"/>
                    </a:lnTo>
                    <a:lnTo>
                      <a:pt x="162" y="10"/>
                    </a:lnTo>
                    <a:lnTo>
                      <a:pt x="153" y="0"/>
                    </a:lnTo>
                    <a:lnTo>
                      <a:pt x="143" y="15"/>
                    </a:lnTo>
                    <a:lnTo>
                      <a:pt x="138" y="19"/>
                    </a:lnTo>
                    <a:lnTo>
                      <a:pt x="131" y="21"/>
                    </a:lnTo>
                    <a:lnTo>
                      <a:pt x="125" y="21"/>
                    </a:lnTo>
                    <a:lnTo>
                      <a:pt x="125" y="19"/>
                    </a:lnTo>
                    <a:lnTo>
                      <a:pt x="125" y="17"/>
                    </a:lnTo>
                    <a:lnTo>
                      <a:pt x="122" y="15"/>
                    </a:lnTo>
                    <a:lnTo>
                      <a:pt x="115" y="14"/>
                    </a:lnTo>
                    <a:lnTo>
                      <a:pt x="110" y="15"/>
                    </a:lnTo>
                    <a:lnTo>
                      <a:pt x="105" y="19"/>
                    </a:lnTo>
                    <a:lnTo>
                      <a:pt x="99" y="22"/>
                    </a:lnTo>
                    <a:lnTo>
                      <a:pt x="92" y="29"/>
                    </a:lnTo>
                    <a:lnTo>
                      <a:pt x="89" y="29"/>
                    </a:lnTo>
                    <a:lnTo>
                      <a:pt x="85" y="28"/>
                    </a:lnTo>
                    <a:lnTo>
                      <a:pt x="78" y="17"/>
                    </a:lnTo>
                    <a:lnTo>
                      <a:pt x="75" y="17"/>
                    </a:lnTo>
                    <a:lnTo>
                      <a:pt x="73" y="21"/>
                    </a:lnTo>
                    <a:lnTo>
                      <a:pt x="70" y="24"/>
                    </a:lnTo>
                    <a:lnTo>
                      <a:pt x="66" y="24"/>
                    </a:lnTo>
                    <a:lnTo>
                      <a:pt x="59" y="19"/>
                    </a:lnTo>
                    <a:lnTo>
                      <a:pt x="56" y="17"/>
                    </a:lnTo>
                    <a:lnTo>
                      <a:pt x="52" y="17"/>
                    </a:lnTo>
                    <a:lnTo>
                      <a:pt x="49" y="21"/>
                    </a:lnTo>
                    <a:lnTo>
                      <a:pt x="44" y="31"/>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83" name="Google Shape;1083;p58"/>
              <p:cNvSpPr/>
              <p:nvPr/>
            </p:nvSpPr>
            <p:spPr>
              <a:xfrm>
                <a:off x="2743" y="2937"/>
                <a:ext cx="43" cy="130"/>
              </a:xfrm>
              <a:custGeom>
                <a:rect b="b" l="l" r="r" t="t"/>
                <a:pathLst>
                  <a:path extrusionOk="0" h="332" w="111">
                    <a:moveTo>
                      <a:pt x="17" y="196"/>
                    </a:moveTo>
                    <a:lnTo>
                      <a:pt x="17" y="196"/>
                    </a:lnTo>
                    <a:lnTo>
                      <a:pt x="26" y="212"/>
                    </a:lnTo>
                    <a:lnTo>
                      <a:pt x="29" y="217"/>
                    </a:lnTo>
                    <a:lnTo>
                      <a:pt x="33" y="219"/>
                    </a:lnTo>
                    <a:lnTo>
                      <a:pt x="36" y="217"/>
                    </a:lnTo>
                    <a:lnTo>
                      <a:pt x="45" y="216"/>
                    </a:lnTo>
                    <a:lnTo>
                      <a:pt x="52" y="216"/>
                    </a:lnTo>
                    <a:lnTo>
                      <a:pt x="57" y="217"/>
                    </a:lnTo>
                    <a:lnTo>
                      <a:pt x="62" y="219"/>
                    </a:lnTo>
                    <a:lnTo>
                      <a:pt x="64" y="224"/>
                    </a:lnTo>
                    <a:lnTo>
                      <a:pt x="66" y="230"/>
                    </a:lnTo>
                    <a:lnTo>
                      <a:pt x="64" y="247"/>
                    </a:lnTo>
                    <a:lnTo>
                      <a:pt x="62" y="256"/>
                    </a:lnTo>
                    <a:lnTo>
                      <a:pt x="61" y="261"/>
                    </a:lnTo>
                    <a:lnTo>
                      <a:pt x="54" y="270"/>
                    </a:lnTo>
                    <a:lnTo>
                      <a:pt x="52" y="275"/>
                    </a:lnTo>
                    <a:lnTo>
                      <a:pt x="52" y="278"/>
                    </a:lnTo>
                    <a:lnTo>
                      <a:pt x="55" y="285"/>
                    </a:lnTo>
                    <a:lnTo>
                      <a:pt x="61" y="292"/>
                    </a:lnTo>
                    <a:lnTo>
                      <a:pt x="73" y="308"/>
                    </a:lnTo>
                    <a:lnTo>
                      <a:pt x="78" y="320"/>
                    </a:lnTo>
                    <a:lnTo>
                      <a:pt x="82" y="327"/>
                    </a:lnTo>
                    <a:lnTo>
                      <a:pt x="83" y="330"/>
                    </a:lnTo>
                    <a:lnTo>
                      <a:pt x="85" y="332"/>
                    </a:lnTo>
                    <a:lnTo>
                      <a:pt x="87" y="332"/>
                    </a:lnTo>
                    <a:lnTo>
                      <a:pt x="89" y="327"/>
                    </a:lnTo>
                    <a:lnTo>
                      <a:pt x="89" y="318"/>
                    </a:lnTo>
                    <a:lnTo>
                      <a:pt x="85" y="310"/>
                    </a:lnTo>
                    <a:lnTo>
                      <a:pt x="83" y="306"/>
                    </a:lnTo>
                    <a:lnTo>
                      <a:pt x="85" y="303"/>
                    </a:lnTo>
                    <a:lnTo>
                      <a:pt x="89" y="296"/>
                    </a:lnTo>
                    <a:lnTo>
                      <a:pt x="94" y="290"/>
                    </a:lnTo>
                    <a:lnTo>
                      <a:pt x="101" y="287"/>
                    </a:lnTo>
                    <a:lnTo>
                      <a:pt x="103" y="287"/>
                    </a:lnTo>
                    <a:lnTo>
                      <a:pt x="104" y="285"/>
                    </a:lnTo>
                    <a:lnTo>
                      <a:pt x="108" y="278"/>
                    </a:lnTo>
                    <a:lnTo>
                      <a:pt x="108" y="268"/>
                    </a:lnTo>
                    <a:lnTo>
                      <a:pt x="108" y="256"/>
                    </a:lnTo>
                    <a:lnTo>
                      <a:pt x="109" y="242"/>
                    </a:lnTo>
                    <a:lnTo>
                      <a:pt x="111" y="230"/>
                    </a:lnTo>
                    <a:lnTo>
                      <a:pt x="109" y="224"/>
                    </a:lnTo>
                    <a:lnTo>
                      <a:pt x="108" y="217"/>
                    </a:lnTo>
                    <a:lnTo>
                      <a:pt x="104" y="210"/>
                    </a:lnTo>
                    <a:lnTo>
                      <a:pt x="97" y="202"/>
                    </a:lnTo>
                    <a:lnTo>
                      <a:pt x="83" y="188"/>
                    </a:lnTo>
                    <a:lnTo>
                      <a:pt x="73" y="179"/>
                    </a:lnTo>
                    <a:lnTo>
                      <a:pt x="66" y="170"/>
                    </a:lnTo>
                    <a:lnTo>
                      <a:pt x="64" y="165"/>
                    </a:lnTo>
                    <a:lnTo>
                      <a:pt x="62" y="160"/>
                    </a:lnTo>
                    <a:lnTo>
                      <a:pt x="59" y="132"/>
                    </a:lnTo>
                    <a:lnTo>
                      <a:pt x="59" y="118"/>
                    </a:lnTo>
                    <a:lnTo>
                      <a:pt x="59" y="113"/>
                    </a:lnTo>
                    <a:lnTo>
                      <a:pt x="62" y="109"/>
                    </a:lnTo>
                    <a:lnTo>
                      <a:pt x="64" y="106"/>
                    </a:lnTo>
                    <a:lnTo>
                      <a:pt x="64" y="102"/>
                    </a:lnTo>
                    <a:lnTo>
                      <a:pt x="64" y="97"/>
                    </a:lnTo>
                    <a:lnTo>
                      <a:pt x="66" y="94"/>
                    </a:lnTo>
                    <a:lnTo>
                      <a:pt x="66" y="92"/>
                    </a:lnTo>
                    <a:lnTo>
                      <a:pt x="68" y="90"/>
                    </a:lnTo>
                    <a:lnTo>
                      <a:pt x="64" y="83"/>
                    </a:lnTo>
                    <a:lnTo>
                      <a:pt x="62" y="76"/>
                    </a:lnTo>
                    <a:lnTo>
                      <a:pt x="61" y="68"/>
                    </a:lnTo>
                    <a:lnTo>
                      <a:pt x="62" y="57"/>
                    </a:lnTo>
                    <a:lnTo>
                      <a:pt x="62" y="52"/>
                    </a:lnTo>
                    <a:lnTo>
                      <a:pt x="61" y="45"/>
                    </a:lnTo>
                    <a:lnTo>
                      <a:pt x="55" y="31"/>
                    </a:lnTo>
                    <a:lnTo>
                      <a:pt x="52" y="21"/>
                    </a:lnTo>
                    <a:lnTo>
                      <a:pt x="47" y="14"/>
                    </a:lnTo>
                    <a:lnTo>
                      <a:pt x="38" y="8"/>
                    </a:lnTo>
                    <a:lnTo>
                      <a:pt x="21" y="3"/>
                    </a:lnTo>
                    <a:lnTo>
                      <a:pt x="7" y="0"/>
                    </a:lnTo>
                    <a:lnTo>
                      <a:pt x="8" y="7"/>
                    </a:lnTo>
                    <a:lnTo>
                      <a:pt x="8" y="8"/>
                    </a:lnTo>
                    <a:lnTo>
                      <a:pt x="10" y="8"/>
                    </a:lnTo>
                    <a:lnTo>
                      <a:pt x="14" y="8"/>
                    </a:lnTo>
                    <a:lnTo>
                      <a:pt x="15" y="8"/>
                    </a:lnTo>
                    <a:lnTo>
                      <a:pt x="17" y="12"/>
                    </a:lnTo>
                    <a:lnTo>
                      <a:pt x="21" y="17"/>
                    </a:lnTo>
                    <a:lnTo>
                      <a:pt x="21" y="21"/>
                    </a:lnTo>
                    <a:lnTo>
                      <a:pt x="21" y="26"/>
                    </a:lnTo>
                    <a:lnTo>
                      <a:pt x="24" y="33"/>
                    </a:lnTo>
                    <a:lnTo>
                      <a:pt x="29" y="40"/>
                    </a:lnTo>
                    <a:lnTo>
                      <a:pt x="31" y="45"/>
                    </a:lnTo>
                    <a:lnTo>
                      <a:pt x="31" y="48"/>
                    </a:lnTo>
                    <a:lnTo>
                      <a:pt x="31" y="52"/>
                    </a:lnTo>
                    <a:lnTo>
                      <a:pt x="24" y="57"/>
                    </a:lnTo>
                    <a:lnTo>
                      <a:pt x="22" y="61"/>
                    </a:lnTo>
                    <a:lnTo>
                      <a:pt x="21" y="64"/>
                    </a:lnTo>
                    <a:lnTo>
                      <a:pt x="21" y="69"/>
                    </a:lnTo>
                    <a:lnTo>
                      <a:pt x="22" y="75"/>
                    </a:lnTo>
                    <a:lnTo>
                      <a:pt x="21" y="78"/>
                    </a:lnTo>
                    <a:lnTo>
                      <a:pt x="19" y="82"/>
                    </a:lnTo>
                    <a:lnTo>
                      <a:pt x="17" y="85"/>
                    </a:lnTo>
                    <a:lnTo>
                      <a:pt x="17" y="87"/>
                    </a:lnTo>
                    <a:lnTo>
                      <a:pt x="17" y="92"/>
                    </a:lnTo>
                    <a:lnTo>
                      <a:pt x="21" y="99"/>
                    </a:lnTo>
                    <a:lnTo>
                      <a:pt x="21" y="102"/>
                    </a:lnTo>
                    <a:lnTo>
                      <a:pt x="19" y="108"/>
                    </a:lnTo>
                    <a:lnTo>
                      <a:pt x="19" y="115"/>
                    </a:lnTo>
                    <a:lnTo>
                      <a:pt x="19" y="120"/>
                    </a:lnTo>
                    <a:lnTo>
                      <a:pt x="24" y="129"/>
                    </a:lnTo>
                    <a:lnTo>
                      <a:pt x="24" y="132"/>
                    </a:lnTo>
                    <a:lnTo>
                      <a:pt x="24" y="134"/>
                    </a:lnTo>
                    <a:lnTo>
                      <a:pt x="22" y="135"/>
                    </a:lnTo>
                    <a:lnTo>
                      <a:pt x="17" y="135"/>
                    </a:lnTo>
                    <a:lnTo>
                      <a:pt x="12" y="135"/>
                    </a:lnTo>
                    <a:lnTo>
                      <a:pt x="8" y="139"/>
                    </a:lnTo>
                    <a:lnTo>
                      <a:pt x="7" y="144"/>
                    </a:lnTo>
                    <a:lnTo>
                      <a:pt x="7" y="149"/>
                    </a:lnTo>
                    <a:lnTo>
                      <a:pt x="7" y="163"/>
                    </a:lnTo>
                    <a:lnTo>
                      <a:pt x="7" y="169"/>
                    </a:lnTo>
                    <a:lnTo>
                      <a:pt x="3" y="174"/>
                    </a:lnTo>
                    <a:lnTo>
                      <a:pt x="2" y="177"/>
                    </a:lnTo>
                    <a:lnTo>
                      <a:pt x="0" y="181"/>
                    </a:lnTo>
                    <a:lnTo>
                      <a:pt x="2" y="182"/>
                    </a:lnTo>
                    <a:lnTo>
                      <a:pt x="3" y="186"/>
                    </a:lnTo>
                    <a:lnTo>
                      <a:pt x="17" y="196"/>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84" name="Google Shape;1084;p58"/>
              <p:cNvSpPr/>
              <p:nvPr/>
            </p:nvSpPr>
            <p:spPr>
              <a:xfrm>
                <a:off x="2424" y="2745"/>
                <a:ext cx="28" cy="22"/>
              </a:xfrm>
              <a:custGeom>
                <a:rect b="b" l="l" r="r" t="t"/>
                <a:pathLst>
                  <a:path extrusionOk="0" h="57" w="69">
                    <a:moveTo>
                      <a:pt x="15" y="0"/>
                    </a:moveTo>
                    <a:lnTo>
                      <a:pt x="15" y="0"/>
                    </a:lnTo>
                    <a:lnTo>
                      <a:pt x="24" y="5"/>
                    </a:lnTo>
                    <a:lnTo>
                      <a:pt x="33" y="7"/>
                    </a:lnTo>
                    <a:lnTo>
                      <a:pt x="47" y="7"/>
                    </a:lnTo>
                    <a:lnTo>
                      <a:pt x="69" y="7"/>
                    </a:lnTo>
                    <a:lnTo>
                      <a:pt x="69" y="57"/>
                    </a:lnTo>
                    <a:lnTo>
                      <a:pt x="54" y="57"/>
                    </a:lnTo>
                    <a:lnTo>
                      <a:pt x="41" y="55"/>
                    </a:lnTo>
                    <a:lnTo>
                      <a:pt x="28" y="55"/>
                    </a:lnTo>
                    <a:lnTo>
                      <a:pt x="8" y="55"/>
                    </a:lnTo>
                    <a:lnTo>
                      <a:pt x="8" y="52"/>
                    </a:lnTo>
                    <a:lnTo>
                      <a:pt x="7" y="52"/>
                    </a:lnTo>
                    <a:lnTo>
                      <a:pt x="1" y="52"/>
                    </a:lnTo>
                    <a:lnTo>
                      <a:pt x="0" y="50"/>
                    </a:lnTo>
                    <a:lnTo>
                      <a:pt x="0" y="48"/>
                    </a:lnTo>
                    <a:lnTo>
                      <a:pt x="0" y="43"/>
                    </a:lnTo>
                    <a:lnTo>
                      <a:pt x="1" y="40"/>
                    </a:lnTo>
                    <a:lnTo>
                      <a:pt x="7" y="31"/>
                    </a:lnTo>
                    <a:lnTo>
                      <a:pt x="10" y="26"/>
                    </a:lnTo>
                    <a:lnTo>
                      <a:pt x="14" y="19"/>
                    </a:lnTo>
                    <a:lnTo>
                      <a:pt x="15" y="10"/>
                    </a:lnTo>
                    <a:lnTo>
                      <a:pt x="15" y="0"/>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85" name="Google Shape;1085;p58"/>
              <p:cNvSpPr/>
              <p:nvPr/>
            </p:nvSpPr>
            <p:spPr>
              <a:xfrm>
                <a:off x="2692" y="2820"/>
                <a:ext cx="25" cy="36"/>
              </a:xfrm>
              <a:custGeom>
                <a:rect b="b" l="l" r="r" t="t"/>
                <a:pathLst>
                  <a:path extrusionOk="0" h="91" w="65">
                    <a:moveTo>
                      <a:pt x="54" y="2"/>
                    </a:moveTo>
                    <a:lnTo>
                      <a:pt x="54" y="2"/>
                    </a:lnTo>
                    <a:lnTo>
                      <a:pt x="54" y="7"/>
                    </a:lnTo>
                    <a:lnTo>
                      <a:pt x="52" y="13"/>
                    </a:lnTo>
                    <a:lnTo>
                      <a:pt x="51" y="16"/>
                    </a:lnTo>
                    <a:lnTo>
                      <a:pt x="51" y="21"/>
                    </a:lnTo>
                    <a:lnTo>
                      <a:pt x="51" y="23"/>
                    </a:lnTo>
                    <a:lnTo>
                      <a:pt x="54" y="25"/>
                    </a:lnTo>
                    <a:lnTo>
                      <a:pt x="61" y="28"/>
                    </a:lnTo>
                    <a:lnTo>
                      <a:pt x="65" y="30"/>
                    </a:lnTo>
                    <a:lnTo>
                      <a:pt x="65" y="34"/>
                    </a:lnTo>
                    <a:lnTo>
                      <a:pt x="63" y="39"/>
                    </a:lnTo>
                    <a:lnTo>
                      <a:pt x="58" y="46"/>
                    </a:lnTo>
                    <a:lnTo>
                      <a:pt x="51" y="53"/>
                    </a:lnTo>
                    <a:lnTo>
                      <a:pt x="47" y="60"/>
                    </a:lnTo>
                    <a:lnTo>
                      <a:pt x="40" y="74"/>
                    </a:lnTo>
                    <a:lnTo>
                      <a:pt x="37" y="81"/>
                    </a:lnTo>
                    <a:lnTo>
                      <a:pt x="32" y="86"/>
                    </a:lnTo>
                    <a:lnTo>
                      <a:pt x="25" y="89"/>
                    </a:lnTo>
                    <a:lnTo>
                      <a:pt x="14" y="91"/>
                    </a:lnTo>
                    <a:lnTo>
                      <a:pt x="12" y="81"/>
                    </a:lnTo>
                    <a:lnTo>
                      <a:pt x="11" y="72"/>
                    </a:lnTo>
                    <a:lnTo>
                      <a:pt x="7" y="63"/>
                    </a:lnTo>
                    <a:lnTo>
                      <a:pt x="7" y="51"/>
                    </a:lnTo>
                    <a:lnTo>
                      <a:pt x="7" y="39"/>
                    </a:lnTo>
                    <a:lnTo>
                      <a:pt x="5" y="30"/>
                    </a:lnTo>
                    <a:lnTo>
                      <a:pt x="2" y="25"/>
                    </a:lnTo>
                    <a:lnTo>
                      <a:pt x="0" y="18"/>
                    </a:lnTo>
                    <a:lnTo>
                      <a:pt x="4" y="13"/>
                    </a:lnTo>
                    <a:lnTo>
                      <a:pt x="7" y="13"/>
                    </a:lnTo>
                    <a:lnTo>
                      <a:pt x="11" y="14"/>
                    </a:lnTo>
                    <a:lnTo>
                      <a:pt x="12" y="18"/>
                    </a:lnTo>
                    <a:lnTo>
                      <a:pt x="12" y="20"/>
                    </a:lnTo>
                    <a:lnTo>
                      <a:pt x="14" y="21"/>
                    </a:lnTo>
                    <a:lnTo>
                      <a:pt x="21" y="23"/>
                    </a:lnTo>
                    <a:lnTo>
                      <a:pt x="23" y="21"/>
                    </a:lnTo>
                    <a:lnTo>
                      <a:pt x="26" y="20"/>
                    </a:lnTo>
                    <a:lnTo>
                      <a:pt x="30" y="16"/>
                    </a:lnTo>
                    <a:lnTo>
                      <a:pt x="30" y="13"/>
                    </a:lnTo>
                    <a:lnTo>
                      <a:pt x="32" y="4"/>
                    </a:lnTo>
                    <a:lnTo>
                      <a:pt x="33" y="0"/>
                    </a:lnTo>
                    <a:lnTo>
                      <a:pt x="35" y="0"/>
                    </a:lnTo>
                    <a:lnTo>
                      <a:pt x="37" y="4"/>
                    </a:lnTo>
                    <a:lnTo>
                      <a:pt x="40" y="6"/>
                    </a:lnTo>
                    <a:lnTo>
                      <a:pt x="42" y="4"/>
                    </a:lnTo>
                    <a:lnTo>
                      <a:pt x="47" y="2"/>
                    </a:lnTo>
                    <a:lnTo>
                      <a:pt x="54" y="2"/>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86" name="Google Shape;1086;p58"/>
              <p:cNvSpPr/>
              <p:nvPr/>
            </p:nvSpPr>
            <p:spPr>
              <a:xfrm>
                <a:off x="2308" y="2578"/>
                <a:ext cx="41" cy="101"/>
              </a:xfrm>
              <a:custGeom>
                <a:rect b="b" l="l" r="r" t="t"/>
                <a:pathLst>
                  <a:path extrusionOk="0" h="262" w="108">
                    <a:moveTo>
                      <a:pt x="58" y="23"/>
                    </a:moveTo>
                    <a:lnTo>
                      <a:pt x="58" y="23"/>
                    </a:lnTo>
                    <a:lnTo>
                      <a:pt x="51" y="32"/>
                    </a:lnTo>
                    <a:lnTo>
                      <a:pt x="46" y="39"/>
                    </a:lnTo>
                    <a:lnTo>
                      <a:pt x="39" y="40"/>
                    </a:lnTo>
                    <a:lnTo>
                      <a:pt x="34" y="42"/>
                    </a:lnTo>
                    <a:lnTo>
                      <a:pt x="28" y="44"/>
                    </a:lnTo>
                    <a:lnTo>
                      <a:pt x="21" y="46"/>
                    </a:lnTo>
                    <a:lnTo>
                      <a:pt x="14" y="51"/>
                    </a:lnTo>
                    <a:lnTo>
                      <a:pt x="6" y="61"/>
                    </a:lnTo>
                    <a:lnTo>
                      <a:pt x="2" y="77"/>
                    </a:lnTo>
                    <a:lnTo>
                      <a:pt x="0" y="82"/>
                    </a:lnTo>
                    <a:lnTo>
                      <a:pt x="2" y="86"/>
                    </a:lnTo>
                    <a:lnTo>
                      <a:pt x="4" y="89"/>
                    </a:lnTo>
                    <a:lnTo>
                      <a:pt x="7" y="93"/>
                    </a:lnTo>
                    <a:lnTo>
                      <a:pt x="16" y="96"/>
                    </a:lnTo>
                    <a:lnTo>
                      <a:pt x="20" y="100"/>
                    </a:lnTo>
                    <a:lnTo>
                      <a:pt x="21" y="105"/>
                    </a:lnTo>
                    <a:lnTo>
                      <a:pt x="23" y="115"/>
                    </a:lnTo>
                    <a:lnTo>
                      <a:pt x="23" y="128"/>
                    </a:lnTo>
                    <a:lnTo>
                      <a:pt x="25" y="131"/>
                    </a:lnTo>
                    <a:lnTo>
                      <a:pt x="27" y="134"/>
                    </a:lnTo>
                    <a:lnTo>
                      <a:pt x="28" y="134"/>
                    </a:lnTo>
                    <a:lnTo>
                      <a:pt x="30" y="138"/>
                    </a:lnTo>
                    <a:lnTo>
                      <a:pt x="32" y="147"/>
                    </a:lnTo>
                    <a:lnTo>
                      <a:pt x="32" y="175"/>
                    </a:lnTo>
                    <a:lnTo>
                      <a:pt x="32" y="223"/>
                    </a:lnTo>
                    <a:lnTo>
                      <a:pt x="30" y="229"/>
                    </a:lnTo>
                    <a:lnTo>
                      <a:pt x="30" y="230"/>
                    </a:lnTo>
                    <a:lnTo>
                      <a:pt x="28" y="230"/>
                    </a:lnTo>
                    <a:lnTo>
                      <a:pt x="28" y="234"/>
                    </a:lnTo>
                    <a:lnTo>
                      <a:pt x="30" y="241"/>
                    </a:lnTo>
                    <a:lnTo>
                      <a:pt x="32" y="248"/>
                    </a:lnTo>
                    <a:lnTo>
                      <a:pt x="34" y="255"/>
                    </a:lnTo>
                    <a:lnTo>
                      <a:pt x="34" y="262"/>
                    </a:lnTo>
                    <a:lnTo>
                      <a:pt x="54" y="260"/>
                    </a:lnTo>
                    <a:lnTo>
                      <a:pt x="68" y="258"/>
                    </a:lnTo>
                    <a:lnTo>
                      <a:pt x="72" y="234"/>
                    </a:lnTo>
                    <a:lnTo>
                      <a:pt x="72" y="213"/>
                    </a:lnTo>
                    <a:lnTo>
                      <a:pt x="70" y="166"/>
                    </a:lnTo>
                    <a:lnTo>
                      <a:pt x="70" y="155"/>
                    </a:lnTo>
                    <a:lnTo>
                      <a:pt x="72" y="148"/>
                    </a:lnTo>
                    <a:lnTo>
                      <a:pt x="74" y="145"/>
                    </a:lnTo>
                    <a:lnTo>
                      <a:pt x="75" y="143"/>
                    </a:lnTo>
                    <a:lnTo>
                      <a:pt x="81" y="140"/>
                    </a:lnTo>
                    <a:lnTo>
                      <a:pt x="82" y="138"/>
                    </a:lnTo>
                    <a:lnTo>
                      <a:pt x="84" y="131"/>
                    </a:lnTo>
                    <a:lnTo>
                      <a:pt x="87" y="121"/>
                    </a:lnTo>
                    <a:lnTo>
                      <a:pt x="93" y="114"/>
                    </a:lnTo>
                    <a:lnTo>
                      <a:pt x="98" y="103"/>
                    </a:lnTo>
                    <a:lnTo>
                      <a:pt x="107" y="86"/>
                    </a:lnTo>
                    <a:lnTo>
                      <a:pt x="108" y="75"/>
                    </a:lnTo>
                    <a:lnTo>
                      <a:pt x="108" y="67"/>
                    </a:lnTo>
                    <a:lnTo>
                      <a:pt x="107" y="61"/>
                    </a:lnTo>
                    <a:lnTo>
                      <a:pt x="105" y="54"/>
                    </a:lnTo>
                    <a:lnTo>
                      <a:pt x="101" y="49"/>
                    </a:lnTo>
                    <a:lnTo>
                      <a:pt x="98" y="44"/>
                    </a:lnTo>
                    <a:lnTo>
                      <a:pt x="98" y="39"/>
                    </a:lnTo>
                    <a:lnTo>
                      <a:pt x="100" y="30"/>
                    </a:lnTo>
                    <a:lnTo>
                      <a:pt x="91" y="20"/>
                    </a:lnTo>
                    <a:lnTo>
                      <a:pt x="81" y="7"/>
                    </a:lnTo>
                    <a:lnTo>
                      <a:pt x="74" y="0"/>
                    </a:lnTo>
                    <a:lnTo>
                      <a:pt x="72" y="0"/>
                    </a:lnTo>
                    <a:lnTo>
                      <a:pt x="70" y="0"/>
                    </a:lnTo>
                    <a:lnTo>
                      <a:pt x="68" y="4"/>
                    </a:lnTo>
                    <a:lnTo>
                      <a:pt x="67" y="6"/>
                    </a:lnTo>
                    <a:lnTo>
                      <a:pt x="63" y="7"/>
                    </a:lnTo>
                    <a:lnTo>
                      <a:pt x="60" y="7"/>
                    </a:lnTo>
                    <a:lnTo>
                      <a:pt x="58" y="7"/>
                    </a:lnTo>
                    <a:lnTo>
                      <a:pt x="58" y="11"/>
                    </a:lnTo>
                    <a:lnTo>
                      <a:pt x="60" y="16"/>
                    </a:lnTo>
                    <a:lnTo>
                      <a:pt x="60" y="20"/>
                    </a:lnTo>
                    <a:lnTo>
                      <a:pt x="58" y="23"/>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87" name="Google Shape;1087;p58"/>
              <p:cNvSpPr/>
              <p:nvPr/>
            </p:nvSpPr>
            <p:spPr>
              <a:xfrm>
                <a:off x="2296" y="2599"/>
                <a:ext cx="24" cy="83"/>
              </a:xfrm>
              <a:custGeom>
                <a:rect b="b" l="l" r="r" t="t"/>
                <a:pathLst>
                  <a:path extrusionOk="0" h="215" w="65">
                    <a:moveTo>
                      <a:pt x="0" y="0"/>
                    </a:moveTo>
                    <a:lnTo>
                      <a:pt x="0" y="0"/>
                    </a:lnTo>
                    <a:lnTo>
                      <a:pt x="12" y="2"/>
                    </a:lnTo>
                    <a:lnTo>
                      <a:pt x="19" y="6"/>
                    </a:lnTo>
                    <a:lnTo>
                      <a:pt x="21" y="7"/>
                    </a:lnTo>
                    <a:lnTo>
                      <a:pt x="23" y="9"/>
                    </a:lnTo>
                    <a:lnTo>
                      <a:pt x="30" y="7"/>
                    </a:lnTo>
                    <a:lnTo>
                      <a:pt x="33" y="7"/>
                    </a:lnTo>
                    <a:lnTo>
                      <a:pt x="37" y="7"/>
                    </a:lnTo>
                    <a:lnTo>
                      <a:pt x="33" y="23"/>
                    </a:lnTo>
                    <a:lnTo>
                      <a:pt x="31" y="28"/>
                    </a:lnTo>
                    <a:lnTo>
                      <a:pt x="33" y="32"/>
                    </a:lnTo>
                    <a:lnTo>
                      <a:pt x="35" y="35"/>
                    </a:lnTo>
                    <a:lnTo>
                      <a:pt x="38" y="39"/>
                    </a:lnTo>
                    <a:lnTo>
                      <a:pt x="47" y="42"/>
                    </a:lnTo>
                    <a:lnTo>
                      <a:pt x="51" y="46"/>
                    </a:lnTo>
                    <a:lnTo>
                      <a:pt x="52" y="51"/>
                    </a:lnTo>
                    <a:lnTo>
                      <a:pt x="54" y="61"/>
                    </a:lnTo>
                    <a:lnTo>
                      <a:pt x="54" y="74"/>
                    </a:lnTo>
                    <a:lnTo>
                      <a:pt x="56" y="77"/>
                    </a:lnTo>
                    <a:lnTo>
                      <a:pt x="58" y="80"/>
                    </a:lnTo>
                    <a:lnTo>
                      <a:pt x="59" y="80"/>
                    </a:lnTo>
                    <a:lnTo>
                      <a:pt x="61" y="84"/>
                    </a:lnTo>
                    <a:lnTo>
                      <a:pt x="63" y="93"/>
                    </a:lnTo>
                    <a:lnTo>
                      <a:pt x="63" y="121"/>
                    </a:lnTo>
                    <a:lnTo>
                      <a:pt x="63" y="169"/>
                    </a:lnTo>
                    <a:lnTo>
                      <a:pt x="61" y="175"/>
                    </a:lnTo>
                    <a:lnTo>
                      <a:pt x="61" y="176"/>
                    </a:lnTo>
                    <a:lnTo>
                      <a:pt x="59" y="176"/>
                    </a:lnTo>
                    <a:lnTo>
                      <a:pt x="59" y="180"/>
                    </a:lnTo>
                    <a:lnTo>
                      <a:pt x="61" y="187"/>
                    </a:lnTo>
                    <a:lnTo>
                      <a:pt x="63" y="194"/>
                    </a:lnTo>
                    <a:lnTo>
                      <a:pt x="65" y="201"/>
                    </a:lnTo>
                    <a:lnTo>
                      <a:pt x="65" y="208"/>
                    </a:lnTo>
                    <a:lnTo>
                      <a:pt x="52" y="211"/>
                    </a:lnTo>
                    <a:lnTo>
                      <a:pt x="47" y="215"/>
                    </a:lnTo>
                    <a:lnTo>
                      <a:pt x="37" y="204"/>
                    </a:lnTo>
                    <a:lnTo>
                      <a:pt x="30" y="195"/>
                    </a:lnTo>
                    <a:lnTo>
                      <a:pt x="26" y="190"/>
                    </a:lnTo>
                    <a:lnTo>
                      <a:pt x="26" y="185"/>
                    </a:lnTo>
                    <a:lnTo>
                      <a:pt x="24" y="178"/>
                    </a:lnTo>
                    <a:lnTo>
                      <a:pt x="26" y="171"/>
                    </a:lnTo>
                    <a:lnTo>
                      <a:pt x="28" y="164"/>
                    </a:lnTo>
                    <a:lnTo>
                      <a:pt x="26" y="161"/>
                    </a:lnTo>
                    <a:lnTo>
                      <a:pt x="23" y="161"/>
                    </a:lnTo>
                    <a:lnTo>
                      <a:pt x="21" y="157"/>
                    </a:lnTo>
                    <a:lnTo>
                      <a:pt x="23" y="150"/>
                    </a:lnTo>
                    <a:lnTo>
                      <a:pt x="26" y="140"/>
                    </a:lnTo>
                    <a:lnTo>
                      <a:pt x="28" y="127"/>
                    </a:lnTo>
                    <a:lnTo>
                      <a:pt x="30" y="121"/>
                    </a:lnTo>
                    <a:lnTo>
                      <a:pt x="28" y="115"/>
                    </a:lnTo>
                    <a:lnTo>
                      <a:pt x="26" y="112"/>
                    </a:lnTo>
                    <a:lnTo>
                      <a:pt x="23" y="108"/>
                    </a:lnTo>
                    <a:lnTo>
                      <a:pt x="21" y="105"/>
                    </a:lnTo>
                    <a:lnTo>
                      <a:pt x="21" y="100"/>
                    </a:lnTo>
                    <a:lnTo>
                      <a:pt x="21" y="89"/>
                    </a:lnTo>
                    <a:lnTo>
                      <a:pt x="23" y="80"/>
                    </a:lnTo>
                    <a:lnTo>
                      <a:pt x="21" y="75"/>
                    </a:lnTo>
                    <a:lnTo>
                      <a:pt x="21" y="74"/>
                    </a:lnTo>
                    <a:lnTo>
                      <a:pt x="19" y="74"/>
                    </a:lnTo>
                    <a:lnTo>
                      <a:pt x="18" y="74"/>
                    </a:lnTo>
                    <a:lnTo>
                      <a:pt x="16" y="72"/>
                    </a:lnTo>
                    <a:lnTo>
                      <a:pt x="16" y="67"/>
                    </a:lnTo>
                    <a:lnTo>
                      <a:pt x="16" y="56"/>
                    </a:lnTo>
                    <a:lnTo>
                      <a:pt x="18" y="46"/>
                    </a:lnTo>
                    <a:lnTo>
                      <a:pt x="16" y="37"/>
                    </a:lnTo>
                    <a:lnTo>
                      <a:pt x="14" y="32"/>
                    </a:lnTo>
                    <a:lnTo>
                      <a:pt x="11" y="28"/>
                    </a:lnTo>
                    <a:lnTo>
                      <a:pt x="5" y="25"/>
                    </a:lnTo>
                    <a:lnTo>
                      <a:pt x="4" y="20"/>
                    </a:lnTo>
                    <a:lnTo>
                      <a:pt x="0" y="11"/>
                    </a:lnTo>
                    <a:lnTo>
                      <a:pt x="0" y="0"/>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88" name="Google Shape;1088;p58"/>
              <p:cNvSpPr/>
              <p:nvPr/>
            </p:nvSpPr>
            <p:spPr>
              <a:xfrm>
                <a:off x="2140" y="2641"/>
                <a:ext cx="56" cy="69"/>
              </a:xfrm>
              <a:custGeom>
                <a:rect b="b" l="l" r="r" t="t"/>
                <a:pathLst>
                  <a:path extrusionOk="0" h="177" w="145">
                    <a:moveTo>
                      <a:pt x="44" y="2"/>
                    </a:moveTo>
                    <a:lnTo>
                      <a:pt x="44" y="2"/>
                    </a:lnTo>
                    <a:lnTo>
                      <a:pt x="53" y="0"/>
                    </a:lnTo>
                    <a:lnTo>
                      <a:pt x="61" y="0"/>
                    </a:lnTo>
                    <a:lnTo>
                      <a:pt x="67" y="2"/>
                    </a:lnTo>
                    <a:lnTo>
                      <a:pt x="70" y="3"/>
                    </a:lnTo>
                    <a:lnTo>
                      <a:pt x="72" y="7"/>
                    </a:lnTo>
                    <a:lnTo>
                      <a:pt x="72" y="10"/>
                    </a:lnTo>
                    <a:lnTo>
                      <a:pt x="70" y="17"/>
                    </a:lnTo>
                    <a:lnTo>
                      <a:pt x="72" y="24"/>
                    </a:lnTo>
                    <a:lnTo>
                      <a:pt x="73" y="31"/>
                    </a:lnTo>
                    <a:lnTo>
                      <a:pt x="73" y="42"/>
                    </a:lnTo>
                    <a:lnTo>
                      <a:pt x="73" y="47"/>
                    </a:lnTo>
                    <a:lnTo>
                      <a:pt x="75" y="49"/>
                    </a:lnTo>
                    <a:lnTo>
                      <a:pt x="79" y="49"/>
                    </a:lnTo>
                    <a:lnTo>
                      <a:pt x="80" y="50"/>
                    </a:lnTo>
                    <a:lnTo>
                      <a:pt x="82" y="54"/>
                    </a:lnTo>
                    <a:lnTo>
                      <a:pt x="86" y="56"/>
                    </a:lnTo>
                    <a:lnTo>
                      <a:pt x="89" y="56"/>
                    </a:lnTo>
                    <a:lnTo>
                      <a:pt x="93" y="52"/>
                    </a:lnTo>
                    <a:lnTo>
                      <a:pt x="94" y="47"/>
                    </a:lnTo>
                    <a:lnTo>
                      <a:pt x="100" y="38"/>
                    </a:lnTo>
                    <a:lnTo>
                      <a:pt x="103" y="36"/>
                    </a:lnTo>
                    <a:lnTo>
                      <a:pt x="105" y="36"/>
                    </a:lnTo>
                    <a:lnTo>
                      <a:pt x="112" y="52"/>
                    </a:lnTo>
                    <a:lnTo>
                      <a:pt x="112" y="59"/>
                    </a:lnTo>
                    <a:lnTo>
                      <a:pt x="112" y="64"/>
                    </a:lnTo>
                    <a:lnTo>
                      <a:pt x="110" y="73"/>
                    </a:lnTo>
                    <a:lnTo>
                      <a:pt x="105" y="80"/>
                    </a:lnTo>
                    <a:lnTo>
                      <a:pt x="103" y="83"/>
                    </a:lnTo>
                    <a:lnTo>
                      <a:pt x="105" y="87"/>
                    </a:lnTo>
                    <a:lnTo>
                      <a:pt x="114" y="90"/>
                    </a:lnTo>
                    <a:lnTo>
                      <a:pt x="124" y="94"/>
                    </a:lnTo>
                    <a:lnTo>
                      <a:pt x="129" y="97"/>
                    </a:lnTo>
                    <a:lnTo>
                      <a:pt x="131" y="101"/>
                    </a:lnTo>
                    <a:lnTo>
                      <a:pt x="133" y="106"/>
                    </a:lnTo>
                    <a:lnTo>
                      <a:pt x="134" y="108"/>
                    </a:lnTo>
                    <a:lnTo>
                      <a:pt x="140" y="110"/>
                    </a:lnTo>
                    <a:lnTo>
                      <a:pt x="141" y="111"/>
                    </a:lnTo>
                    <a:lnTo>
                      <a:pt x="143" y="113"/>
                    </a:lnTo>
                    <a:lnTo>
                      <a:pt x="145" y="116"/>
                    </a:lnTo>
                    <a:lnTo>
                      <a:pt x="145" y="122"/>
                    </a:lnTo>
                    <a:lnTo>
                      <a:pt x="141" y="148"/>
                    </a:lnTo>
                    <a:lnTo>
                      <a:pt x="140" y="163"/>
                    </a:lnTo>
                    <a:lnTo>
                      <a:pt x="141" y="177"/>
                    </a:lnTo>
                    <a:lnTo>
                      <a:pt x="134" y="177"/>
                    </a:lnTo>
                    <a:lnTo>
                      <a:pt x="131" y="176"/>
                    </a:lnTo>
                    <a:lnTo>
                      <a:pt x="129" y="172"/>
                    </a:lnTo>
                    <a:lnTo>
                      <a:pt x="121" y="169"/>
                    </a:lnTo>
                    <a:lnTo>
                      <a:pt x="107" y="163"/>
                    </a:lnTo>
                    <a:lnTo>
                      <a:pt x="93" y="153"/>
                    </a:lnTo>
                    <a:lnTo>
                      <a:pt x="75" y="139"/>
                    </a:lnTo>
                    <a:lnTo>
                      <a:pt x="60" y="122"/>
                    </a:lnTo>
                    <a:lnTo>
                      <a:pt x="53" y="113"/>
                    </a:lnTo>
                    <a:lnTo>
                      <a:pt x="46" y="106"/>
                    </a:lnTo>
                    <a:lnTo>
                      <a:pt x="35" y="101"/>
                    </a:lnTo>
                    <a:lnTo>
                      <a:pt x="30" y="97"/>
                    </a:lnTo>
                    <a:lnTo>
                      <a:pt x="28" y="96"/>
                    </a:lnTo>
                    <a:lnTo>
                      <a:pt x="26" y="92"/>
                    </a:lnTo>
                    <a:lnTo>
                      <a:pt x="26" y="89"/>
                    </a:lnTo>
                    <a:lnTo>
                      <a:pt x="23" y="87"/>
                    </a:lnTo>
                    <a:lnTo>
                      <a:pt x="16" y="83"/>
                    </a:lnTo>
                    <a:lnTo>
                      <a:pt x="9" y="76"/>
                    </a:lnTo>
                    <a:lnTo>
                      <a:pt x="4" y="73"/>
                    </a:lnTo>
                    <a:lnTo>
                      <a:pt x="0" y="68"/>
                    </a:lnTo>
                    <a:lnTo>
                      <a:pt x="16" y="47"/>
                    </a:lnTo>
                    <a:lnTo>
                      <a:pt x="25" y="38"/>
                    </a:lnTo>
                    <a:lnTo>
                      <a:pt x="32" y="31"/>
                    </a:lnTo>
                    <a:lnTo>
                      <a:pt x="32" y="29"/>
                    </a:lnTo>
                    <a:lnTo>
                      <a:pt x="33" y="24"/>
                    </a:lnTo>
                    <a:lnTo>
                      <a:pt x="33" y="21"/>
                    </a:lnTo>
                    <a:lnTo>
                      <a:pt x="35" y="19"/>
                    </a:lnTo>
                    <a:lnTo>
                      <a:pt x="39" y="17"/>
                    </a:lnTo>
                    <a:lnTo>
                      <a:pt x="42" y="15"/>
                    </a:lnTo>
                    <a:lnTo>
                      <a:pt x="44" y="12"/>
                    </a:lnTo>
                    <a:lnTo>
                      <a:pt x="44" y="9"/>
                    </a:lnTo>
                    <a:lnTo>
                      <a:pt x="44" y="2"/>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89" name="Google Shape;1089;p58"/>
              <p:cNvSpPr/>
              <p:nvPr/>
            </p:nvSpPr>
            <p:spPr>
              <a:xfrm>
                <a:off x="2116" y="2617"/>
                <a:ext cx="41" cy="51"/>
              </a:xfrm>
              <a:custGeom>
                <a:rect b="b" l="l" r="r" t="t"/>
                <a:pathLst>
                  <a:path extrusionOk="0" h="133" w="106">
                    <a:moveTo>
                      <a:pt x="62" y="133"/>
                    </a:moveTo>
                    <a:lnTo>
                      <a:pt x="62" y="133"/>
                    </a:lnTo>
                    <a:lnTo>
                      <a:pt x="78" y="112"/>
                    </a:lnTo>
                    <a:lnTo>
                      <a:pt x="87" y="103"/>
                    </a:lnTo>
                    <a:lnTo>
                      <a:pt x="94" y="96"/>
                    </a:lnTo>
                    <a:lnTo>
                      <a:pt x="94" y="94"/>
                    </a:lnTo>
                    <a:lnTo>
                      <a:pt x="95" y="89"/>
                    </a:lnTo>
                    <a:lnTo>
                      <a:pt x="95" y="86"/>
                    </a:lnTo>
                    <a:lnTo>
                      <a:pt x="97" y="84"/>
                    </a:lnTo>
                    <a:lnTo>
                      <a:pt x="101" y="82"/>
                    </a:lnTo>
                    <a:lnTo>
                      <a:pt x="104" y="80"/>
                    </a:lnTo>
                    <a:lnTo>
                      <a:pt x="106" y="77"/>
                    </a:lnTo>
                    <a:lnTo>
                      <a:pt x="106" y="74"/>
                    </a:lnTo>
                    <a:lnTo>
                      <a:pt x="106" y="67"/>
                    </a:lnTo>
                    <a:lnTo>
                      <a:pt x="99" y="72"/>
                    </a:lnTo>
                    <a:lnTo>
                      <a:pt x="95" y="74"/>
                    </a:lnTo>
                    <a:lnTo>
                      <a:pt x="94" y="72"/>
                    </a:lnTo>
                    <a:lnTo>
                      <a:pt x="95" y="68"/>
                    </a:lnTo>
                    <a:lnTo>
                      <a:pt x="97" y="60"/>
                    </a:lnTo>
                    <a:lnTo>
                      <a:pt x="97" y="54"/>
                    </a:lnTo>
                    <a:lnTo>
                      <a:pt x="95" y="49"/>
                    </a:lnTo>
                    <a:lnTo>
                      <a:pt x="90" y="40"/>
                    </a:lnTo>
                    <a:lnTo>
                      <a:pt x="92" y="35"/>
                    </a:lnTo>
                    <a:lnTo>
                      <a:pt x="92" y="30"/>
                    </a:lnTo>
                    <a:lnTo>
                      <a:pt x="90" y="28"/>
                    </a:lnTo>
                    <a:lnTo>
                      <a:pt x="87" y="23"/>
                    </a:lnTo>
                    <a:lnTo>
                      <a:pt x="80" y="13"/>
                    </a:lnTo>
                    <a:lnTo>
                      <a:pt x="78" y="7"/>
                    </a:lnTo>
                    <a:lnTo>
                      <a:pt x="73" y="4"/>
                    </a:lnTo>
                    <a:lnTo>
                      <a:pt x="68" y="2"/>
                    </a:lnTo>
                    <a:lnTo>
                      <a:pt x="61" y="0"/>
                    </a:lnTo>
                    <a:lnTo>
                      <a:pt x="50" y="2"/>
                    </a:lnTo>
                    <a:lnTo>
                      <a:pt x="47" y="4"/>
                    </a:lnTo>
                    <a:lnTo>
                      <a:pt x="45" y="6"/>
                    </a:lnTo>
                    <a:lnTo>
                      <a:pt x="45" y="7"/>
                    </a:lnTo>
                    <a:lnTo>
                      <a:pt x="43" y="7"/>
                    </a:lnTo>
                    <a:lnTo>
                      <a:pt x="38" y="6"/>
                    </a:lnTo>
                    <a:lnTo>
                      <a:pt x="34" y="4"/>
                    </a:lnTo>
                    <a:lnTo>
                      <a:pt x="31" y="6"/>
                    </a:lnTo>
                    <a:lnTo>
                      <a:pt x="29" y="7"/>
                    </a:lnTo>
                    <a:lnTo>
                      <a:pt x="28" y="13"/>
                    </a:lnTo>
                    <a:lnTo>
                      <a:pt x="22" y="23"/>
                    </a:lnTo>
                    <a:lnTo>
                      <a:pt x="15" y="32"/>
                    </a:lnTo>
                    <a:lnTo>
                      <a:pt x="8" y="39"/>
                    </a:lnTo>
                    <a:lnTo>
                      <a:pt x="0" y="44"/>
                    </a:lnTo>
                    <a:lnTo>
                      <a:pt x="5" y="49"/>
                    </a:lnTo>
                    <a:lnTo>
                      <a:pt x="5" y="51"/>
                    </a:lnTo>
                    <a:lnTo>
                      <a:pt x="1" y="53"/>
                    </a:lnTo>
                    <a:lnTo>
                      <a:pt x="1" y="54"/>
                    </a:lnTo>
                    <a:lnTo>
                      <a:pt x="1" y="56"/>
                    </a:lnTo>
                    <a:lnTo>
                      <a:pt x="3" y="61"/>
                    </a:lnTo>
                    <a:lnTo>
                      <a:pt x="5" y="61"/>
                    </a:lnTo>
                    <a:lnTo>
                      <a:pt x="8" y="61"/>
                    </a:lnTo>
                    <a:lnTo>
                      <a:pt x="14" y="63"/>
                    </a:lnTo>
                    <a:lnTo>
                      <a:pt x="10" y="67"/>
                    </a:lnTo>
                    <a:lnTo>
                      <a:pt x="7" y="67"/>
                    </a:lnTo>
                    <a:lnTo>
                      <a:pt x="3" y="67"/>
                    </a:lnTo>
                    <a:lnTo>
                      <a:pt x="0" y="67"/>
                    </a:lnTo>
                    <a:lnTo>
                      <a:pt x="0" y="70"/>
                    </a:lnTo>
                    <a:lnTo>
                      <a:pt x="5" y="77"/>
                    </a:lnTo>
                    <a:lnTo>
                      <a:pt x="8" y="79"/>
                    </a:lnTo>
                    <a:lnTo>
                      <a:pt x="10" y="79"/>
                    </a:lnTo>
                    <a:lnTo>
                      <a:pt x="14" y="82"/>
                    </a:lnTo>
                    <a:lnTo>
                      <a:pt x="14" y="87"/>
                    </a:lnTo>
                    <a:lnTo>
                      <a:pt x="12" y="89"/>
                    </a:lnTo>
                    <a:lnTo>
                      <a:pt x="10" y="89"/>
                    </a:lnTo>
                    <a:lnTo>
                      <a:pt x="10" y="93"/>
                    </a:lnTo>
                    <a:lnTo>
                      <a:pt x="14" y="94"/>
                    </a:lnTo>
                    <a:lnTo>
                      <a:pt x="19" y="96"/>
                    </a:lnTo>
                    <a:lnTo>
                      <a:pt x="24" y="100"/>
                    </a:lnTo>
                    <a:lnTo>
                      <a:pt x="28" y="103"/>
                    </a:lnTo>
                    <a:lnTo>
                      <a:pt x="29" y="105"/>
                    </a:lnTo>
                    <a:lnTo>
                      <a:pt x="29" y="107"/>
                    </a:lnTo>
                    <a:lnTo>
                      <a:pt x="28" y="110"/>
                    </a:lnTo>
                    <a:lnTo>
                      <a:pt x="28" y="112"/>
                    </a:lnTo>
                    <a:lnTo>
                      <a:pt x="33" y="115"/>
                    </a:lnTo>
                    <a:lnTo>
                      <a:pt x="50" y="122"/>
                    </a:lnTo>
                    <a:lnTo>
                      <a:pt x="57" y="128"/>
                    </a:lnTo>
                    <a:lnTo>
                      <a:pt x="62" y="133"/>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90" name="Google Shape;1090;p58"/>
              <p:cNvSpPr/>
              <p:nvPr/>
            </p:nvSpPr>
            <p:spPr>
              <a:xfrm>
                <a:off x="2071" y="2573"/>
                <a:ext cx="40" cy="29"/>
              </a:xfrm>
              <a:custGeom>
                <a:rect b="b" l="l" r="r" t="t"/>
                <a:pathLst>
                  <a:path extrusionOk="0" h="75" w="102">
                    <a:moveTo>
                      <a:pt x="54" y="75"/>
                    </a:moveTo>
                    <a:lnTo>
                      <a:pt x="54" y="75"/>
                    </a:lnTo>
                    <a:lnTo>
                      <a:pt x="62" y="56"/>
                    </a:lnTo>
                    <a:lnTo>
                      <a:pt x="66" y="52"/>
                    </a:lnTo>
                    <a:lnTo>
                      <a:pt x="68" y="51"/>
                    </a:lnTo>
                    <a:lnTo>
                      <a:pt x="73" y="49"/>
                    </a:lnTo>
                    <a:lnTo>
                      <a:pt x="75" y="49"/>
                    </a:lnTo>
                    <a:lnTo>
                      <a:pt x="76" y="47"/>
                    </a:lnTo>
                    <a:lnTo>
                      <a:pt x="78" y="44"/>
                    </a:lnTo>
                    <a:lnTo>
                      <a:pt x="82" y="44"/>
                    </a:lnTo>
                    <a:lnTo>
                      <a:pt x="85" y="44"/>
                    </a:lnTo>
                    <a:lnTo>
                      <a:pt x="89" y="46"/>
                    </a:lnTo>
                    <a:lnTo>
                      <a:pt x="92" y="46"/>
                    </a:lnTo>
                    <a:lnTo>
                      <a:pt x="96" y="46"/>
                    </a:lnTo>
                    <a:lnTo>
                      <a:pt x="99" y="44"/>
                    </a:lnTo>
                    <a:lnTo>
                      <a:pt x="101" y="40"/>
                    </a:lnTo>
                    <a:lnTo>
                      <a:pt x="102" y="35"/>
                    </a:lnTo>
                    <a:lnTo>
                      <a:pt x="101" y="30"/>
                    </a:lnTo>
                    <a:lnTo>
                      <a:pt x="96" y="25"/>
                    </a:lnTo>
                    <a:lnTo>
                      <a:pt x="94" y="23"/>
                    </a:lnTo>
                    <a:lnTo>
                      <a:pt x="94" y="21"/>
                    </a:lnTo>
                    <a:lnTo>
                      <a:pt x="99" y="19"/>
                    </a:lnTo>
                    <a:lnTo>
                      <a:pt x="101" y="16"/>
                    </a:lnTo>
                    <a:lnTo>
                      <a:pt x="102" y="12"/>
                    </a:lnTo>
                    <a:lnTo>
                      <a:pt x="102" y="7"/>
                    </a:lnTo>
                    <a:lnTo>
                      <a:pt x="101" y="0"/>
                    </a:lnTo>
                    <a:lnTo>
                      <a:pt x="73" y="0"/>
                    </a:lnTo>
                    <a:lnTo>
                      <a:pt x="59" y="0"/>
                    </a:lnTo>
                    <a:lnTo>
                      <a:pt x="47" y="0"/>
                    </a:lnTo>
                    <a:lnTo>
                      <a:pt x="38" y="4"/>
                    </a:lnTo>
                    <a:lnTo>
                      <a:pt x="40" y="4"/>
                    </a:lnTo>
                    <a:lnTo>
                      <a:pt x="40" y="5"/>
                    </a:lnTo>
                    <a:lnTo>
                      <a:pt x="43" y="5"/>
                    </a:lnTo>
                    <a:lnTo>
                      <a:pt x="43" y="7"/>
                    </a:lnTo>
                    <a:lnTo>
                      <a:pt x="40" y="9"/>
                    </a:lnTo>
                    <a:lnTo>
                      <a:pt x="29" y="11"/>
                    </a:lnTo>
                    <a:lnTo>
                      <a:pt x="19" y="12"/>
                    </a:lnTo>
                    <a:lnTo>
                      <a:pt x="8" y="12"/>
                    </a:lnTo>
                    <a:lnTo>
                      <a:pt x="3" y="16"/>
                    </a:lnTo>
                    <a:lnTo>
                      <a:pt x="0" y="18"/>
                    </a:lnTo>
                    <a:lnTo>
                      <a:pt x="1" y="19"/>
                    </a:lnTo>
                    <a:lnTo>
                      <a:pt x="3" y="21"/>
                    </a:lnTo>
                    <a:lnTo>
                      <a:pt x="8" y="19"/>
                    </a:lnTo>
                    <a:lnTo>
                      <a:pt x="12" y="19"/>
                    </a:lnTo>
                    <a:lnTo>
                      <a:pt x="10" y="25"/>
                    </a:lnTo>
                    <a:lnTo>
                      <a:pt x="8" y="30"/>
                    </a:lnTo>
                    <a:lnTo>
                      <a:pt x="8" y="32"/>
                    </a:lnTo>
                    <a:lnTo>
                      <a:pt x="10" y="33"/>
                    </a:lnTo>
                    <a:lnTo>
                      <a:pt x="14" y="33"/>
                    </a:lnTo>
                    <a:lnTo>
                      <a:pt x="19" y="32"/>
                    </a:lnTo>
                    <a:lnTo>
                      <a:pt x="22" y="32"/>
                    </a:lnTo>
                    <a:lnTo>
                      <a:pt x="24" y="33"/>
                    </a:lnTo>
                    <a:lnTo>
                      <a:pt x="22" y="39"/>
                    </a:lnTo>
                    <a:lnTo>
                      <a:pt x="22" y="44"/>
                    </a:lnTo>
                    <a:lnTo>
                      <a:pt x="24" y="44"/>
                    </a:lnTo>
                    <a:lnTo>
                      <a:pt x="28" y="40"/>
                    </a:lnTo>
                    <a:lnTo>
                      <a:pt x="36" y="35"/>
                    </a:lnTo>
                    <a:lnTo>
                      <a:pt x="42" y="33"/>
                    </a:lnTo>
                    <a:lnTo>
                      <a:pt x="43" y="33"/>
                    </a:lnTo>
                    <a:lnTo>
                      <a:pt x="40" y="37"/>
                    </a:lnTo>
                    <a:lnTo>
                      <a:pt x="36" y="39"/>
                    </a:lnTo>
                    <a:lnTo>
                      <a:pt x="36" y="40"/>
                    </a:lnTo>
                    <a:lnTo>
                      <a:pt x="36" y="44"/>
                    </a:lnTo>
                    <a:lnTo>
                      <a:pt x="40" y="49"/>
                    </a:lnTo>
                    <a:lnTo>
                      <a:pt x="40" y="51"/>
                    </a:lnTo>
                    <a:lnTo>
                      <a:pt x="38" y="52"/>
                    </a:lnTo>
                    <a:lnTo>
                      <a:pt x="38" y="56"/>
                    </a:lnTo>
                    <a:lnTo>
                      <a:pt x="38" y="58"/>
                    </a:lnTo>
                    <a:lnTo>
                      <a:pt x="40" y="58"/>
                    </a:lnTo>
                    <a:lnTo>
                      <a:pt x="42" y="61"/>
                    </a:lnTo>
                    <a:lnTo>
                      <a:pt x="42" y="65"/>
                    </a:lnTo>
                    <a:lnTo>
                      <a:pt x="43" y="65"/>
                    </a:lnTo>
                    <a:lnTo>
                      <a:pt x="45" y="66"/>
                    </a:lnTo>
                    <a:lnTo>
                      <a:pt x="47" y="70"/>
                    </a:lnTo>
                    <a:lnTo>
                      <a:pt x="47" y="72"/>
                    </a:lnTo>
                    <a:lnTo>
                      <a:pt x="49" y="72"/>
                    </a:lnTo>
                    <a:lnTo>
                      <a:pt x="54" y="65"/>
                    </a:lnTo>
                    <a:lnTo>
                      <a:pt x="52" y="72"/>
                    </a:lnTo>
                    <a:lnTo>
                      <a:pt x="54" y="75"/>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91" name="Google Shape;1091;p58"/>
              <p:cNvSpPr/>
              <p:nvPr/>
            </p:nvSpPr>
            <p:spPr>
              <a:xfrm>
                <a:off x="2659" y="1934"/>
                <a:ext cx="47" cy="60"/>
              </a:xfrm>
              <a:custGeom>
                <a:rect b="b" l="l" r="r" t="t"/>
                <a:pathLst>
                  <a:path extrusionOk="0" h="153" w="122">
                    <a:moveTo>
                      <a:pt x="56" y="153"/>
                    </a:moveTo>
                    <a:lnTo>
                      <a:pt x="56" y="153"/>
                    </a:lnTo>
                    <a:lnTo>
                      <a:pt x="52" y="148"/>
                    </a:lnTo>
                    <a:lnTo>
                      <a:pt x="52" y="144"/>
                    </a:lnTo>
                    <a:lnTo>
                      <a:pt x="54" y="139"/>
                    </a:lnTo>
                    <a:lnTo>
                      <a:pt x="52" y="130"/>
                    </a:lnTo>
                    <a:lnTo>
                      <a:pt x="52" y="125"/>
                    </a:lnTo>
                    <a:lnTo>
                      <a:pt x="52" y="118"/>
                    </a:lnTo>
                    <a:lnTo>
                      <a:pt x="56" y="104"/>
                    </a:lnTo>
                    <a:lnTo>
                      <a:pt x="56" y="97"/>
                    </a:lnTo>
                    <a:lnTo>
                      <a:pt x="56" y="90"/>
                    </a:lnTo>
                    <a:lnTo>
                      <a:pt x="54" y="83"/>
                    </a:lnTo>
                    <a:lnTo>
                      <a:pt x="50" y="78"/>
                    </a:lnTo>
                    <a:lnTo>
                      <a:pt x="38" y="64"/>
                    </a:lnTo>
                    <a:lnTo>
                      <a:pt x="35" y="57"/>
                    </a:lnTo>
                    <a:lnTo>
                      <a:pt x="33" y="54"/>
                    </a:lnTo>
                    <a:lnTo>
                      <a:pt x="31" y="52"/>
                    </a:lnTo>
                    <a:lnTo>
                      <a:pt x="28" y="49"/>
                    </a:lnTo>
                    <a:lnTo>
                      <a:pt x="26" y="42"/>
                    </a:lnTo>
                    <a:lnTo>
                      <a:pt x="19" y="28"/>
                    </a:lnTo>
                    <a:lnTo>
                      <a:pt x="16" y="21"/>
                    </a:lnTo>
                    <a:lnTo>
                      <a:pt x="10" y="16"/>
                    </a:lnTo>
                    <a:lnTo>
                      <a:pt x="7" y="12"/>
                    </a:lnTo>
                    <a:lnTo>
                      <a:pt x="0" y="12"/>
                    </a:lnTo>
                    <a:lnTo>
                      <a:pt x="2" y="9"/>
                    </a:lnTo>
                    <a:lnTo>
                      <a:pt x="5" y="7"/>
                    </a:lnTo>
                    <a:lnTo>
                      <a:pt x="14" y="5"/>
                    </a:lnTo>
                    <a:lnTo>
                      <a:pt x="23" y="3"/>
                    </a:lnTo>
                    <a:lnTo>
                      <a:pt x="26" y="3"/>
                    </a:lnTo>
                    <a:lnTo>
                      <a:pt x="29" y="2"/>
                    </a:lnTo>
                    <a:lnTo>
                      <a:pt x="33" y="0"/>
                    </a:lnTo>
                    <a:lnTo>
                      <a:pt x="38" y="2"/>
                    </a:lnTo>
                    <a:lnTo>
                      <a:pt x="49" y="7"/>
                    </a:lnTo>
                    <a:lnTo>
                      <a:pt x="59" y="14"/>
                    </a:lnTo>
                    <a:lnTo>
                      <a:pt x="64" y="16"/>
                    </a:lnTo>
                    <a:lnTo>
                      <a:pt x="68" y="16"/>
                    </a:lnTo>
                    <a:lnTo>
                      <a:pt x="71" y="16"/>
                    </a:lnTo>
                    <a:lnTo>
                      <a:pt x="75" y="17"/>
                    </a:lnTo>
                    <a:lnTo>
                      <a:pt x="78" y="21"/>
                    </a:lnTo>
                    <a:lnTo>
                      <a:pt x="82" y="26"/>
                    </a:lnTo>
                    <a:lnTo>
                      <a:pt x="83" y="26"/>
                    </a:lnTo>
                    <a:lnTo>
                      <a:pt x="85" y="26"/>
                    </a:lnTo>
                    <a:lnTo>
                      <a:pt x="89" y="24"/>
                    </a:lnTo>
                    <a:lnTo>
                      <a:pt x="90" y="26"/>
                    </a:lnTo>
                    <a:lnTo>
                      <a:pt x="92" y="30"/>
                    </a:lnTo>
                    <a:lnTo>
                      <a:pt x="90" y="35"/>
                    </a:lnTo>
                    <a:lnTo>
                      <a:pt x="89" y="42"/>
                    </a:lnTo>
                    <a:lnTo>
                      <a:pt x="89" y="47"/>
                    </a:lnTo>
                    <a:lnTo>
                      <a:pt x="90" y="54"/>
                    </a:lnTo>
                    <a:lnTo>
                      <a:pt x="94" y="57"/>
                    </a:lnTo>
                    <a:lnTo>
                      <a:pt x="97" y="57"/>
                    </a:lnTo>
                    <a:lnTo>
                      <a:pt x="99" y="57"/>
                    </a:lnTo>
                    <a:lnTo>
                      <a:pt x="101" y="57"/>
                    </a:lnTo>
                    <a:lnTo>
                      <a:pt x="103" y="59"/>
                    </a:lnTo>
                    <a:lnTo>
                      <a:pt x="103" y="66"/>
                    </a:lnTo>
                    <a:lnTo>
                      <a:pt x="104" y="75"/>
                    </a:lnTo>
                    <a:lnTo>
                      <a:pt x="106" y="78"/>
                    </a:lnTo>
                    <a:lnTo>
                      <a:pt x="110" y="80"/>
                    </a:lnTo>
                    <a:lnTo>
                      <a:pt x="113" y="83"/>
                    </a:lnTo>
                    <a:lnTo>
                      <a:pt x="115" y="87"/>
                    </a:lnTo>
                    <a:lnTo>
                      <a:pt x="115" y="92"/>
                    </a:lnTo>
                    <a:lnTo>
                      <a:pt x="115" y="97"/>
                    </a:lnTo>
                    <a:lnTo>
                      <a:pt x="117" y="99"/>
                    </a:lnTo>
                    <a:lnTo>
                      <a:pt x="118" y="103"/>
                    </a:lnTo>
                    <a:lnTo>
                      <a:pt x="122" y="106"/>
                    </a:lnTo>
                    <a:lnTo>
                      <a:pt x="120" y="108"/>
                    </a:lnTo>
                    <a:lnTo>
                      <a:pt x="117" y="108"/>
                    </a:lnTo>
                    <a:lnTo>
                      <a:pt x="113" y="106"/>
                    </a:lnTo>
                    <a:lnTo>
                      <a:pt x="108" y="104"/>
                    </a:lnTo>
                    <a:lnTo>
                      <a:pt x="103" y="106"/>
                    </a:lnTo>
                    <a:lnTo>
                      <a:pt x="96" y="106"/>
                    </a:lnTo>
                    <a:lnTo>
                      <a:pt x="94" y="104"/>
                    </a:lnTo>
                    <a:lnTo>
                      <a:pt x="92" y="103"/>
                    </a:lnTo>
                    <a:lnTo>
                      <a:pt x="89" y="101"/>
                    </a:lnTo>
                    <a:lnTo>
                      <a:pt x="87" y="101"/>
                    </a:lnTo>
                    <a:lnTo>
                      <a:pt x="82" y="103"/>
                    </a:lnTo>
                    <a:lnTo>
                      <a:pt x="80" y="106"/>
                    </a:lnTo>
                    <a:lnTo>
                      <a:pt x="80" y="110"/>
                    </a:lnTo>
                    <a:lnTo>
                      <a:pt x="82" y="111"/>
                    </a:lnTo>
                    <a:lnTo>
                      <a:pt x="83" y="117"/>
                    </a:lnTo>
                    <a:lnTo>
                      <a:pt x="83" y="120"/>
                    </a:lnTo>
                    <a:lnTo>
                      <a:pt x="80" y="125"/>
                    </a:lnTo>
                    <a:lnTo>
                      <a:pt x="76" y="129"/>
                    </a:lnTo>
                    <a:lnTo>
                      <a:pt x="70" y="137"/>
                    </a:lnTo>
                    <a:lnTo>
                      <a:pt x="68" y="141"/>
                    </a:lnTo>
                    <a:lnTo>
                      <a:pt x="66" y="144"/>
                    </a:lnTo>
                    <a:lnTo>
                      <a:pt x="66" y="150"/>
                    </a:lnTo>
                    <a:lnTo>
                      <a:pt x="63" y="151"/>
                    </a:lnTo>
                    <a:lnTo>
                      <a:pt x="59" y="151"/>
                    </a:lnTo>
                    <a:lnTo>
                      <a:pt x="56" y="153"/>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92" name="Google Shape;1092;p58"/>
              <p:cNvSpPr/>
              <p:nvPr/>
            </p:nvSpPr>
            <p:spPr>
              <a:xfrm>
                <a:off x="2582" y="1736"/>
                <a:ext cx="98" cy="52"/>
              </a:xfrm>
              <a:custGeom>
                <a:rect b="b" l="l" r="r" t="t"/>
                <a:pathLst>
                  <a:path extrusionOk="0" h="134" w="255">
                    <a:moveTo>
                      <a:pt x="0" y="111"/>
                    </a:moveTo>
                    <a:lnTo>
                      <a:pt x="0" y="111"/>
                    </a:lnTo>
                    <a:lnTo>
                      <a:pt x="21" y="99"/>
                    </a:lnTo>
                    <a:lnTo>
                      <a:pt x="37" y="94"/>
                    </a:lnTo>
                    <a:lnTo>
                      <a:pt x="51" y="92"/>
                    </a:lnTo>
                    <a:lnTo>
                      <a:pt x="68" y="94"/>
                    </a:lnTo>
                    <a:lnTo>
                      <a:pt x="94" y="96"/>
                    </a:lnTo>
                    <a:lnTo>
                      <a:pt x="103" y="96"/>
                    </a:lnTo>
                    <a:lnTo>
                      <a:pt x="115" y="99"/>
                    </a:lnTo>
                    <a:lnTo>
                      <a:pt x="121" y="101"/>
                    </a:lnTo>
                    <a:lnTo>
                      <a:pt x="126" y="99"/>
                    </a:lnTo>
                    <a:lnTo>
                      <a:pt x="129" y="99"/>
                    </a:lnTo>
                    <a:lnTo>
                      <a:pt x="131" y="96"/>
                    </a:lnTo>
                    <a:lnTo>
                      <a:pt x="134" y="92"/>
                    </a:lnTo>
                    <a:lnTo>
                      <a:pt x="136" y="90"/>
                    </a:lnTo>
                    <a:lnTo>
                      <a:pt x="140" y="90"/>
                    </a:lnTo>
                    <a:lnTo>
                      <a:pt x="141" y="92"/>
                    </a:lnTo>
                    <a:lnTo>
                      <a:pt x="143" y="94"/>
                    </a:lnTo>
                    <a:lnTo>
                      <a:pt x="143" y="99"/>
                    </a:lnTo>
                    <a:lnTo>
                      <a:pt x="145" y="101"/>
                    </a:lnTo>
                    <a:lnTo>
                      <a:pt x="147" y="104"/>
                    </a:lnTo>
                    <a:lnTo>
                      <a:pt x="150" y="104"/>
                    </a:lnTo>
                    <a:lnTo>
                      <a:pt x="155" y="106"/>
                    </a:lnTo>
                    <a:lnTo>
                      <a:pt x="162" y="106"/>
                    </a:lnTo>
                    <a:lnTo>
                      <a:pt x="168" y="108"/>
                    </a:lnTo>
                    <a:lnTo>
                      <a:pt x="176" y="116"/>
                    </a:lnTo>
                    <a:lnTo>
                      <a:pt x="187" y="125"/>
                    </a:lnTo>
                    <a:lnTo>
                      <a:pt x="192" y="129"/>
                    </a:lnTo>
                    <a:lnTo>
                      <a:pt x="199" y="134"/>
                    </a:lnTo>
                    <a:lnTo>
                      <a:pt x="206" y="129"/>
                    </a:lnTo>
                    <a:lnTo>
                      <a:pt x="211" y="125"/>
                    </a:lnTo>
                    <a:lnTo>
                      <a:pt x="216" y="125"/>
                    </a:lnTo>
                    <a:lnTo>
                      <a:pt x="222" y="125"/>
                    </a:lnTo>
                    <a:lnTo>
                      <a:pt x="228" y="125"/>
                    </a:lnTo>
                    <a:lnTo>
                      <a:pt x="232" y="125"/>
                    </a:lnTo>
                    <a:lnTo>
                      <a:pt x="234" y="122"/>
                    </a:lnTo>
                    <a:lnTo>
                      <a:pt x="241" y="113"/>
                    </a:lnTo>
                    <a:lnTo>
                      <a:pt x="246" y="109"/>
                    </a:lnTo>
                    <a:lnTo>
                      <a:pt x="253" y="108"/>
                    </a:lnTo>
                    <a:lnTo>
                      <a:pt x="253" y="104"/>
                    </a:lnTo>
                    <a:lnTo>
                      <a:pt x="255" y="99"/>
                    </a:lnTo>
                    <a:lnTo>
                      <a:pt x="255" y="92"/>
                    </a:lnTo>
                    <a:lnTo>
                      <a:pt x="253" y="87"/>
                    </a:lnTo>
                    <a:lnTo>
                      <a:pt x="249" y="83"/>
                    </a:lnTo>
                    <a:lnTo>
                      <a:pt x="244" y="76"/>
                    </a:lnTo>
                    <a:lnTo>
                      <a:pt x="244" y="71"/>
                    </a:lnTo>
                    <a:lnTo>
                      <a:pt x="244" y="69"/>
                    </a:lnTo>
                    <a:lnTo>
                      <a:pt x="241" y="69"/>
                    </a:lnTo>
                    <a:lnTo>
                      <a:pt x="239" y="68"/>
                    </a:lnTo>
                    <a:lnTo>
                      <a:pt x="237" y="68"/>
                    </a:lnTo>
                    <a:lnTo>
                      <a:pt x="237" y="61"/>
                    </a:lnTo>
                    <a:lnTo>
                      <a:pt x="239" y="55"/>
                    </a:lnTo>
                    <a:lnTo>
                      <a:pt x="241" y="50"/>
                    </a:lnTo>
                    <a:lnTo>
                      <a:pt x="244" y="49"/>
                    </a:lnTo>
                    <a:lnTo>
                      <a:pt x="244" y="45"/>
                    </a:lnTo>
                    <a:lnTo>
                      <a:pt x="242" y="43"/>
                    </a:lnTo>
                    <a:lnTo>
                      <a:pt x="241" y="42"/>
                    </a:lnTo>
                    <a:lnTo>
                      <a:pt x="234" y="36"/>
                    </a:lnTo>
                    <a:lnTo>
                      <a:pt x="225" y="29"/>
                    </a:lnTo>
                    <a:lnTo>
                      <a:pt x="222" y="31"/>
                    </a:lnTo>
                    <a:lnTo>
                      <a:pt x="220" y="31"/>
                    </a:lnTo>
                    <a:lnTo>
                      <a:pt x="216" y="29"/>
                    </a:lnTo>
                    <a:lnTo>
                      <a:pt x="211" y="28"/>
                    </a:lnTo>
                    <a:lnTo>
                      <a:pt x="208" y="28"/>
                    </a:lnTo>
                    <a:lnTo>
                      <a:pt x="202" y="29"/>
                    </a:lnTo>
                    <a:lnTo>
                      <a:pt x="197" y="31"/>
                    </a:lnTo>
                    <a:lnTo>
                      <a:pt x="194" y="29"/>
                    </a:lnTo>
                    <a:lnTo>
                      <a:pt x="190" y="28"/>
                    </a:lnTo>
                    <a:lnTo>
                      <a:pt x="187" y="24"/>
                    </a:lnTo>
                    <a:lnTo>
                      <a:pt x="181" y="17"/>
                    </a:lnTo>
                    <a:lnTo>
                      <a:pt x="178" y="15"/>
                    </a:lnTo>
                    <a:lnTo>
                      <a:pt x="176" y="14"/>
                    </a:lnTo>
                    <a:lnTo>
                      <a:pt x="168" y="12"/>
                    </a:lnTo>
                    <a:lnTo>
                      <a:pt x="162" y="7"/>
                    </a:lnTo>
                    <a:lnTo>
                      <a:pt x="157" y="3"/>
                    </a:lnTo>
                    <a:lnTo>
                      <a:pt x="150" y="0"/>
                    </a:lnTo>
                    <a:lnTo>
                      <a:pt x="143" y="0"/>
                    </a:lnTo>
                    <a:lnTo>
                      <a:pt x="138" y="3"/>
                    </a:lnTo>
                    <a:lnTo>
                      <a:pt x="131" y="8"/>
                    </a:lnTo>
                    <a:lnTo>
                      <a:pt x="117" y="12"/>
                    </a:lnTo>
                    <a:lnTo>
                      <a:pt x="117" y="19"/>
                    </a:lnTo>
                    <a:lnTo>
                      <a:pt x="119" y="26"/>
                    </a:lnTo>
                    <a:lnTo>
                      <a:pt x="122" y="38"/>
                    </a:lnTo>
                    <a:lnTo>
                      <a:pt x="122" y="43"/>
                    </a:lnTo>
                    <a:lnTo>
                      <a:pt x="121" y="49"/>
                    </a:lnTo>
                    <a:lnTo>
                      <a:pt x="117" y="54"/>
                    </a:lnTo>
                    <a:lnTo>
                      <a:pt x="108" y="57"/>
                    </a:lnTo>
                    <a:lnTo>
                      <a:pt x="98" y="61"/>
                    </a:lnTo>
                    <a:lnTo>
                      <a:pt x="89" y="59"/>
                    </a:lnTo>
                    <a:lnTo>
                      <a:pt x="84" y="57"/>
                    </a:lnTo>
                    <a:lnTo>
                      <a:pt x="80" y="52"/>
                    </a:lnTo>
                    <a:lnTo>
                      <a:pt x="75" y="42"/>
                    </a:lnTo>
                    <a:lnTo>
                      <a:pt x="72" y="36"/>
                    </a:lnTo>
                    <a:lnTo>
                      <a:pt x="67" y="33"/>
                    </a:lnTo>
                    <a:lnTo>
                      <a:pt x="61" y="29"/>
                    </a:lnTo>
                    <a:lnTo>
                      <a:pt x="58" y="28"/>
                    </a:lnTo>
                    <a:lnTo>
                      <a:pt x="58" y="24"/>
                    </a:lnTo>
                    <a:lnTo>
                      <a:pt x="58" y="22"/>
                    </a:lnTo>
                    <a:lnTo>
                      <a:pt x="58" y="21"/>
                    </a:lnTo>
                    <a:lnTo>
                      <a:pt x="56" y="19"/>
                    </a:lnTo>
                    <a:lnTo>
                      <a:pt x="51" y="21"/>
                    </a:lnTo>
                    <a:lnTo>
                      <a:pt x="30" y="28"/>
                    </a:lnTo>
                    <a:lnTo>
                      <a:pt x="25" y="31"/>
                    </a:lnTo>
                    <a:lnTo>
                      <a:pt x="21" y="35"/>
                    </a:lnTo>
                    <a:lnTo>
                      <a:pt x="16" y="43"/>
                    </a:lnTo>
                    <a:lnTo>
                      <a:pt x="14" y="47"/>
                    </a:lnTo>
                    <a:lnTo>
                      <a:pt x="16" y="52"/>
                    </a:lnTo>
                    <a:lnTo>
                      <a:pt x="16" y="55"/>
                    </a:lnTo>
                    <a:lnTo>
                      <a:pt x="16" y="57"/>
                    </a:lnTo>
                    <a:lnTo>
                      <a:pt x="13" y="61"/>
                    </a:lnTo>
                    <a:lnTo>
                      <a:pt x="7" y="66"/>
                    </a:lnTo>
                    <a:lnTo>
                      <a:pt x="4" y="69"/>
                    </a:lnTo>
                    <a:lnTo>
                      <a:pt x="2" y="73"/>
                    </a:lnTo>
                    <a:lnTo>
                      <a:pt x="0" y="83"/>
                    </a:lnTo>
                    <a:lnTo>
                      <a:pt x="0" y="94"/>
                    </a:lnTo>
                    <a:lnTo>
                      <a:pt x="0" y="111"/>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93" name="Google Shape;1093;p58"/>
              <p:cNvSpPr/>
              <p:nvPr/>
            </p:nvSpPr>
            <p:spPr>
              <a:xfrm>
                <a:off x="2563" y="1795"/>
                <a:ext cx="44" cy="21"/>
              </a:xfrm>
              <a:custGeom>
                <a:rect b="b" l="l" r="r" t="t"/>
                <a:pathLst>
                  <a:path extrusionOk="0" h="52" w="112">
                    <a:moveTo>
                      <a:pt x="0" y="44"/>
                    </a:moveTo>
                    <a:lnTo>
                      <a:pt x="0" y="44"/>
                    </a:lnTo>
                    <a:lnTo>
                      <a:pt x="33" y="49"/>
                    </a:lnTo>
                    <a:lnTo>
                      <a:pt x="63" y="52"/>
                    </a:lnTo>
                    <a:lnTo>
                      <a:pt x="89" y="52"/>
                    </a:lnTo>
                    <a:lnTo>
                      <a:pt x="101" y="50"/>
                    </a:lnTo>
                    <a:lnTo>
                      <a:pt x="110" y="49"/>
                    </a:lnTo>
                    <a:lnTo>
                      <a:pt x="110" y="42"/>
                    </a:lnTo>
                    <a:lnTo>
                      <a:pt x="110" y="37"/>
                    </a:lnTo>
                    <a:lnTo>
                      <a:pt x="112" y="28"/>
                    </a:lnTo>
                    <a:lnTo>
                      <a:pt x="112" y="23"/>
                    </a:lnTo>
                    <a:lnTo>
                      <a:pt x="112" y="21"/>
                    </a:lnTo>
                    <a:lnTo>
                      <a:pt x="108" y="17"/>
                    </a:lnTo>
                    <a:lnTo>
                      <a:pt x="103" y="14"/>
                    </a:lnTo>
                    <a:lnTo>
                      <a:pt x="100" y="12"/>
                    </a:lnTo>
                    <a:lnTo>
                      <a:pt x="94" y="12"/>
                    </a:lnTo>
                    <a:lnTo>
                      <a:pt x="89" y="12"/>
                    </a:lnTo>
                    <a:lnTo>
                      <a:pt x="84" y="12"/>
                    </a:lnTo>
                    <a:lnTo>
                      <a:pt x="73" y="9"/>
                    </a:lnTo>
                    <a:lnTo>
                      <a:pt x="58" y="2"/>
                    </a:lnTo>
                    <a:lnTo>
                      <a:pt x="58" y="5"/>
                    </a:lnTo>
                    <a:lnTo>
                      <a:pt x="56" y="5"/>
                    </a:lnTo>
                    <a:lnTo>
                      <a:pt x="54" y="7"/>
                    </a:lnTo>
                    <a:lnTo>
                      <a:pt x="56" y="14"/>
                    </a:lnTo>
                    <a:lnTo>
                      <a:pt x="56" y="16"/>
                    </a:lnTo>
                    <a:lnTo>
                      <a:pt x="54" y="17"/>
                    </a:lnTo>
                    <a:lnTo>
                      <a:pt x="51" y="21"/>
                    </a:lnTo>
                    <a:lnTo>
                      <a:pt x="44" y="21"/>
                    </a:lnTo>
                    <a:lnTo>
                      <a:pt x="39" y="21"/>
                    </a:lnTo>
                    <a:lnTo>
                      <a:pt x="39" y="19"/>
                    </a:lnTo>
                    <a:lnTo>
                      <a:pt x="37" y="19"/>
                    </a:lnTo>
                    <a:lnTo>
                      <a:pt x="39" y="14"/>
                    </a:lnTo>
                    <a:lnTo>
                      <a:pt x="47" y="3"/>
                    </a:lnTo>
                    <a:lnTo>
                      <a:pt x="49" y="0"/>
                    </a:lnTo>
                    <a:lnTo>
                      <a:pt x="47" y="0"/>
                    </a:lnTo>
                    <a:lnTo>
                      <a:pt x="37" y="10"/>
                    </a:lnTo>
                    <a:lnTo>
                      <a:pt x="32" y="17"/>
                    </a:lnTo>
                    <a:lnTo>
                      <a:pt x="28" y="17"/>
                    </a:lnTo>
                    <a:lnTo>
                      <a:pt x="23" y="17"/>
                    </a:lnTo>
                    <a:lnTo>
                      <a:pt x="16" y="17"/>
                    </a:lnTo>
                    <a:lnTo>
                      <a:pt x="13" y="19"/>
                    </a:lnTo>
                    <a:lnTo>
                      <a:pt x="11" y="21"/>
                    </a:lnTo>
                    <a:lnTo>
                      <a:pt x="9" y="26"/>
                    </a:lnTo>
                    <a:lnTo>
                      <a:pt x="9" y="30"/>
                    </a:lnTo>
                    <a:lnTo>
                      <a:pt x="9" y="35"/>
                    </a:lnTo>
                    <a:lnTo>
                      <a:pt x="6" y="40"/>
                    </a:lnTo>
                    <a:lnTo>
                      <a:pt x="0" y="44"/>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94" name="Google Shape;1094;p58"/>
              <p:cNvSpPr/>
              <p:nvPr/>
            </p:nvSpPr>
            <p:spPr>
              <a:xfrm>
                <a:off x="2166" y="2057"/>
                <a:ext cx="46" cy="95"/>
              </a:xfrm>
              <a:custGeom>
                <a:rect b="b" l="l" r="r" t="t"/>
                <a:pathLst>
                  <a:path extrusionOk="0" h="247" w="116">
                    <a:moveTo>
                      <a:pt x="26" y="14"/>
                    </a:moveTo>
                    <a:lnTo>
                      <a:pt x="26" y="14"/>
                    </a:lnTo>
                    <a:lnTo>
                      <a:pt x="34" y="5"/>
                    </a:lnTo>
                    <a:lnTo>
                      <a:pt x="41" y="0"/>
                    </a:lnTo>
                    <a:lnTo>
                      <a:pt x="45" y="0"/>
                    </a:lnTo>
                    <a:lnTo>
                      <a:pt x="48" y="2"/>
                    </a:lnTo>
                    <a:lnTo>
                      <a:pt x="50" y="4"/>
                    </a:lnTo>
                    <a:lnTo>
                      <a:pt x="48" y="9"/>
                    </a:lnTo>
                    <a:lnTo>
                      <a:pt x="45" y="12"/>
                    </a:lnTo>
                    <a:lnTo>
                      <a:pt x="47" y="14"/>
                    </a:lnTo>
                    <a:lnTo>
                      <a:pt x="48" y="16"/>
                    </a:lnTo>
                    <a:lnTo>
                      <a:pt x="50" y="16"/>
                    </a:lnTo>
                    <a:lnTo>
                      <a:pt x="54" y="12"/>
                    </a:lnTo>
                    <a:lnTo>
                      <a:pt x="59" y="10"/>
                    </a:lnTo>
                    <a:lnTo>
                      <a:pt x="62" y="10"/>
                    </a:lnTo>
                    <a:lnTo>
                      <a:pt x="67" y="12"/>
                    </a:lnTo>
                    <a:lnTo>
                      <a:pt x="74" y="16"/>
                    </a:lnTo>
                    <a:lnTo>
                      <a:pt x="76" y="14"/>
                    </a:lnTo>
                    <a:lnTo>
                      <a:pt x="78" y="12"/>
                    </a:lnTo>
                    <a:lnTo>
                      <a:pt x="81" y="9"/>
                    </a:lnTo>
                    <a:lnTo>
                      <a:pt x="87" y="9"/>
                    </a:lnTo>
                    <a:lnTo>
                      <a:pt x="94" y="9"/>
                    </a:lnTo>
                    <a:lnTo>
                      <a:pt x="99" y="10"/>
                    </a:lnTo>
                    <a:lnTo>
                      <a:pt x="102" y="12"/>
                    </a:lnTo>
                    <a:lnTo>
                      <a:pt x="104" y="14"/>
                    </a:lnTo>
                    <a:lnTo>
                      <a:pt x="104" y="16"/>
                    </a:lnTo>
                    <a:lnTo>
                      <a:pt x="104" y="19"/>
                    </a:lnTo>
                    <a:lnTo>
                      <a:pt x="106" y="21"/>
                    </a:lnTo>
                    <a:lnTo>
                      <a:pt x="111" y="23"/>
                    </a:lnTo>
                    <a:lnTo>
                      <a:pt x="114" y="24"/>
                    </a:lnTo>
                    <a:lnTo>
                      <a:pt x="116" y="30"/>
                    </a:lnTo>
                    <a:lnTo>
                      <a:pt x="113" y="33"/>
                    </a:lnTo>
                    <a:lnTo>
                      <a:pt x="109" y="40"/>
                    </a:lnTo>
                    <a:lnTo>
                      <a:pt x="99" y="51"/>
                    </a:lnTo>
                    <a:lnTo>
                      <a:pt x="95" y="56"/>
                    </a:lnTo>
                    <a:lnTo>
                      <a:pt x="94" y="61"/>
                    </a:lnTo>
                    <a:lnTo>
                      <a:pt x="95" y="71"/>
                    </a:lnTo>
                    <a:lnTo>
                      <a:pt x="94" y="78"/>
                    </a:lnTo>
                    <a:lnTo>
                      <a:pt x="92" y="87"/>
                    </a:lnTo>
                    <a:lnTo>
                      <a:pt x="88" y="94"/>
                    </a:lnTo>
                    <a:lnTo>
                      <a:pt x="88" y="98"/>
                    </a:lnTo>
                    <a:lnTo>
                      <a:pt x="90" y="101"/>
                    </a:lnTo>
                    <a:lnTo>
                      <a:pt x="92" y="108"/>
                    </a:lnTo>
                    <a:lnTo>
                      <a:pt x="92" y="113"/>
                    </a:lnTo>
                    <a:lnTo>
                      <a:pt x="87" y="117"/>
                    </a:lnTo>
                    <a:lnTo>
                      <a:pt x="78" y="118"/>
                    </a:lnTo>
                    <a:lnTo>
                      <a:pt x="73" y="120"/>
                    </a:lnTo>
                    <a:lnTo>
                      <a:pt x="71" y="122"/>
                    </a:lnTo>
                    <a:lnTo>
                      <a:pt x="73" y="124"/>
                    </a:lnTo>
                    <a:lnTo>
                      <a:pt x="76" y="129"/>
                    </a:lnTo>
                    <a:lnTo>
                      <a:pt x="78" y="138"/>
                    </a:lnTo>
                    <a:lnTo>
                      <a:pt x="80" y="143"/>
                    </a:lnTo>
                    <a:lnTo>
                      <a:pt x="83" y="145"/>
                    </a:lnTo>
                    <a:lnTo>
                      <a:pt x="88" y="146"/>
                    </a:lnTo>
                    <a:lnTo>
                      <a:pt x="90" y="148"/>
                    </a:lnTo>
                    <a:lnTo>
                      <a:pt x="90" y="150"/>
                    </a:lnTo>
                    <a:lnTo>
                      <a:pt x="85" y="158"/>
                    </a:lnTo>
                    <a:lnTo>
                      <a:pt x="80" y="165"/>
                    </a:lnTo>
                    <a:lnTo>
                      <a:pt x="78" y="171"/>
                    </a:lnTo>
                    <a:lnTo>
                      <a:pt x="76" y="176"/>
                    </a:lnTo>
                    <a:lnTo>
                      <a:pt x="76" y="179"/>
                    </a:lnTo>
                    <a:lnTo>
                      <a:pt x="78" y="183"/>
                    </a:lnTo>
                    <a:lnTo>
                      <a:pt x="80" y="185"/>
                    </a:lnTo>
                    <a:lnTo>
                      <a:pt x="85" y="188"/>
                    </a:lnTo>
                    <a:lnTo>
                      <a:pt x="88" y="190"/>
                    </a:lnTo>
                    <a:lnTo>
                      <a:pt x="90" y="190"/>
                    </a:lnTo>
                    <a:lnTo>
                      <a:pt x="88" y="193"/>
                    </a:lnTo>
                    <a:lnTo>
                      <a:pt x="81" y="200"/>
                    </a:lnTo>
                    <a:lnTo>
                      <a:pt x="78" y="204"/>
                    </a:lnTo>
                    <a:lnTo>
                      <a:pt x="74" y="209"/>
                    </a:lnTo>
                    <a:lnTo>
                      <a:pt x="73" y="219"/>
                    </a:lnTo>
                    <a:lnTo>
                      <a:pt x="73" y="230"/>
                    </a:lnTo>
                    <a:lnTo>
                      <a:pt x="74" y="239"/>
                    </a:lnTo>
                    <a:lnTo>
                      <a:pt x="66" y="242"/>
                    </a:lnTo>
                    <a:lnTo>
                      <a:pt x="62" y="246"/>
                    </a:lnTo>
                    <a:lnTo>
                      <a:pt x="57" y="247"/>
                    </a:lnTo>
                    <a:lnTo>
                      <a:pt x="48" y="246"/>
                    </a:lnTo>
                    <a:lnTo>
                      <a:pt x="36" y="242"/>
                    </a:lnTo>
                    <a:lnTo>
                      <a:pt x="29" y="242"/>
                    </a:lnTo>
                    <a:lnTo>
                      <a:pt x="26" y="244"/>
                    </a:lnTo>
                    <a:lnTo>
                      <a:pt x="22" y="246"/>
                    </a:lnTo>
                    <a:lnTo>
                      <a:pt x="20" y="247"/>
                    </a:lnTo>
                    <a:lnTo>
                      <a:pt x="19" y="247"/>
                    </a:lnTo>
                    <a:lnTo>
                      <a:pt x="22" y="235"/>
                    </a:lnTo>
                    <a:lnTo>
                      <a:pt x="24" y="216"/>
                    </a:lnTo>
                    <a:lnTo>
                      <a:pt x="24" y="205"/>
                    </a:lnTo>
                    <a:lnTo>
                      <a:pt x="22" y="200"/>
                    </a:lnTo>
                    <a:lnTo>
                      <a:pt x="24" y="192"/>
                    </a:lnTo>
                    <a:lnTo>
                      <a:pt x="26" y="186"/>
                    </a:lnTo>
                    <a:lnTo>
                      <a:pt x="26" y="183"/>
                    </a:lnTo>
                    <a:lnTo>
                      <a:pt x="24" y="179"/>
                    </a:lnTo>
                    <a:lnTo>
                      <a:pt x="22" y="178"/>
                    </a:lnTo>
                    <a:lnTo>
                      <a:pt x="17" y="178"/>
                    </a:lnTo>
                    <a:lnTo>
                      <a:pt x="13" y="179"/>
                    </a:lnTo>
                    <a:lnTo>
                      <a:pt x="10" y="179"/>
                    </a:lnTo>
                    <a:lnTo>
                      <a:pt x="10" y="178"/>
                    </a:lnTo>
                    <a:lnTo>
                      <a:pt x="10" y="174"/>
                    </a:lnTo>
                    <a:lnTo>
                      <a:pt x="10" y="171"/>
                    </a:lnTo>
                    <a:lnTo>
                      <a:pt x="10" y="169"/>
                    </a:lnTo>
                    <a:lnTo>
                      <a:pt x="12" y="167"/>
                    </a:lnTo>
                    <a:lnTo>
                      <a:pt x="12" y="165"/>
                    </a:lnTo>
                    <a:lnTo>
                      <a:pt x="5" y="165"/>
                    </a:lnTo>
                    <a:lnTo>
                      <a:pt x="1" y="165"/>
                    </a:lnTo>
                    <a:lnTo>
                      <a:pt x="0" y="164"/>
                    </a:lnTo>
                    <a:lnTo>
                      <a:pt x="0" y="160"/>
                    </a:lnTo>
                    <a:lnTo>
                      <a:pt x="1" y="155"/>
                    </a:lnTo>
                    <a:lnTo>
                      <a:pt x="5" y="146"/>
                    </a:lnTo>
                    <a:lnTo>
                      <a:pt x="5" y="141"/>
                    </a:lnTo>
                    <a:lnTo>
                      <a:pt x="5" y="138"/>
                    </a:lnTo>
                    <a:lnTo>
                      <a:pt x="5" y="134"/>
                    </a:lnTo>
                    <a:lnTo>
                      <a:pt x="6" y="132"/>
                    </a:lnTo>
                    <a:lnTo>
                      <a:pt x="10" y="129"/>
                    </a:lnTo>
                    <a:lnTo>
                      <a:pt x="13" y="124"/>
                    </a:lnTo>
                    <a:lnTo>
                      <a:pt x="15" y="118"/>
                    </a:lnTo>
                    <a:lnTo>
                      <a:pt x="19" y="106"/>
                    </a:lnTo>
                    <a:lnTo>
                      <a:pt x="22" y="99"/>
                    </a:lnTo>
                    <a:lnTo>
                      <a:pt x="24" y="96"/>
                    </a:lnTo>
                    <a:lnTo>
                      <a:pt x="22" y="92"/>
                    </a:lnTo>
                    <a:lnTo>
                      <a:pt x="24" y="84"/>
                    </a:lnTo>
                    <a:lnTo>
                      <a:pt x="29" y="71"/>
                    </a:lnTo>
                    <a:lnTo>
                      <a:pt x="31" y="58"/>
                    </a:lnTo>
                    <a:lnTo>
                      <a:pt x="33" y="52"/>
                    </a:lnTo>
                    <a:lnTo>
                      <a:pt x="31" y="47"/>
                    </a:lnTo>
                    <a:lnTo>
                      <a:pt x="26" y="35"/>
                    </a:lnTo>
                    <a:lnTo>
                      <a:pt x="24" y="30"/>
                    </a:lnTo>
                    <a:lnTo>
                      <a:pt x="26" y="26"/>
                    </a:lnTo>
                    <a:lnTo>
                      <a:pt x="26" y="23"/>
                    </a:lnTo>
                    <a:lnTo>
                      <a:pt x="24" y="21"/>
                    </a:lnTo>
                    <a:lnTo>
                      <a:pt x="24" y="17"/>
                    </a:lnTo>
                    <a:lnTo>
                      <a:pt x="26" y="14"/>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95" name="Google Shape;1095;p58"/>
              <p:cNvSpPr/>
              <p:nvPr/>
            </p:nvSpPr>
            <p:spPr>
              <a:xfrm>
                <a:off x="2413" y="2041"/>
                <a:ext cx="13" cy="30"/>
              </a:xfrm>
              <a:custGeom>
                <a:rect b="b" l="l" r="r" t="t"/>
                <a:pathLst>
                  <a:path extrusionOk="0" h="80" w="33">
                    <a:moveTo>
                      <a:pt x="29" y="0"/>
                    </a:moveTo>
                    <a:lnTo>
                      <a:pt x="29" y="0"/>
                    </a:lnTo>
                    <a:lnTo>
                      <a:pt x="26" y="0"/>
                    </a:lnTo>
                    <a:lnTo>
                      <a:pt x="26" y="2"/>
                    </a:lnTo>
                    <a:lnTo>
                      <a:pt x="26" y="9"/>
                    </a:lnTo>
                    <a:lnTo>
                      <a:pt x="24" y="14"/>
                    </a:lnTo>
                    <a:lnTo>
                      <a:pt x="24" y="16"/>
                    </a:lnTo>
                    <a:lnTo>
                      <a:pt x="22" y="16"/>
                    </a:lnTo>
                    <a:lnTo>
                      <a:pt x="19" y="16"/>
                    </a:lnTo>
                    <a:lnTo>
                      <a:pt x="15" y="16"/>
                    </a:lnTo>
                    <a:lnTo>
                      <a:pt x="12" y="18"/>
                    </a:lnTo>
                    <a:lnTo>
                      <a:pt x="9" y="21"/>
                    </a:lnTo>
                    <a:lnTo>
                      <a:pt x="5" y="23"/>
                    </a:lnTo>
                    <a:lnTo>
                      <a:pt x="3" y="23"/>
                    </a:lnTo>
                    <a:lnTo>
                      <a:pt x="2" y="26"/>
                    </a:lnTo>
                    <a:lnTo>
                      <a:pt x="0" y="39"/>
                    </a:lnTo>
                    <a:lnTo>
                      <a:pt x="0" y="49"/>
                    </a:lnTo>
                    <a:lnTo>
                      <a:pt x="0" y="52"/>
                    </a:lnTo>
                    <a:lnTo>
                      <a:pt x="2" y="54"/>
                    </a:lnTo>
                    <a:lnTo>
                      <a:pt x="5" y="54"/>
                    </a:lnTo>
                    <a:lnTo>
                      <a:pt x="5" y="56"/>
                    </a:lnTo>
                    <a:lnTo>
                      <a:pt x="3" y="59"/>
                    </a:lnTo>
                    <a:lnTo>
                      <a:pt x="2" y="61"/>
                    </a:lnTo>
                    <a:lnTo>
                      <a:pt x="7" y="63"/>
                    </a:lnTo>
                    <a:lnTo>
                      <a:pt x="9" y="65"/>
                    </a:lnTo>
                    <a:lnTo>
                      <a:pt x="7" y="66"/>
                    </a:lnTo>
                    <a:lnTo>
                      <a:pt x="5" y="70"/>
                    </a:lnTo>
                    <a:lnTo>
                      <a:pt x="5" y="72"/>
                    </a:lnTo>
                    <a:lnTo>
                      <a:pt x="9" y="72"/>
                    </a:lnTo>
                    <a:lnTo>
                      <a:pt x="14" y="77"/>
                    </a:lnTo>
                    <a:lnTo>
                      <a:pt x="17" y="79"/>
                    </a:lnTo>
                    <a:lnTo>
                      <a:pt x="17" y="80"/>
                    </a:lnTo>
                    <a:lnTo>
                      <a:pt x="19" y="80"/>
                    </a:lnTo>
                    <a:lnTo>
                      <a:pt x="22" y="80"/>
                    </a:lnTo>
                    <a:lnTo>
                      <a:pt x="22" y="77"/>
                    </a:lnTo>
                    <a:lnTo>
                      <a:pt x="22" y="73"/>
                    </a:lnTo>
                    <a:lnTo>
                      <a:pt x="22" y="72"/>
                    </a:lnTo>
                    <a:lnTo>
                      <a:pt x="26" y="70"/>
                    </a:lnTo>
                    <a:lnTo>
                      <a:pt x="28" y="66"/>
                    </a:lnTo>
                    <a:lnTo>
                      <a:pt x="28" y="56"/>
                    </a:lnTo>
                    <a:lnTo>
                      <a:pt x="29" y="51"/>
                    </a:lnTo>
                    <a:lnTo>
                      <a:pt x="31" y="47"/>
                    </a:lnTo>
                    <a:lnTo>
                      <a:pt x="33" y="42"/>
                    </a:lnTo>
                    <a:lnTo>
                      <a:pt x="33" y="33"/>
                    </a:lnTo>
                    <a:lnTo>
                      <a:pt x="31" y="25"/>
                    </a:lnTo>
                    <a:lnTo>
                      <a:pt x="31" y="19"/>
                    </a:lnTo>
                    <a:lnTo>
                      <a:pt x="29" y="16"/>
                    </a:lnTo>
                    <a:lnTo>
                      <a:pt x="29" y="14"/>
                    </a:lnTo>
                    <a:lnTo>
                      <a:pt x="31" y="5"/>
                    </a:lnTo>
                    <a:lnTo>
                      <a:pt x="29" y="2"/>
                    </a:lnTo>
                    <a:lnTo>
                      <a:pt x="29" y="0"/>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96" name="Google Shape;1096;p58"/>
              <p:cNvSpPr/>
              <p:nvPr/>
            </p:nvSpPr>
            <p:spPr>
              <a:xfrm>
                <a:off x="2466" y="2129"/>
                <a:ext cx="43" cy="29"/>
              </a:xfrm>
              <a:custGeom>
                <a:rect b="b" l="l" r="r" t="t"/>
                <a:pathLst>
                  <a:path extrusionOk="0" h="78" w="109">
                    <a:moveTo>
                      <a:pt x="0" y="26"/>
                    </a:moveTo>
                    <a:lnTo>
                      <a:pt x="0" y="26"/>
                    </a:lnTo>
                    <a:lnTo>
                      <a:pt x="0" y="15"/>
                    </a:lnTo>
                    <a:lnTo>
                      <a:pt x="3" y="8"/>
                    </a:lnTo>
                    <a:lnTo>
                      <a:pt x="8" y="7"/>
                    </a:lnTo>
                    <a:lnTo>
                      <a:pt x="10" y="7"/>
                    </a:lnTo>
                    <a:lnTo>
                      <a:pt x="10" y="8"/>
                    </a:lnTo>
                    <a:lnTo>
                      <a:pt x="14" y="12"/>
                    </a:lnTo>
                    <a:lnTo>
                      <a:pt x="15" y="14"/>
                    </a:lnTo>
                    <a:lnTo>
                      <a:pt x="19" y="8"/>
                    </a:lnTo>
                    <a:lnTo>
                      <a:pt x="21" y="5"/>
                    </a:lnTo>
                    <a:lnTo>
                      <a:pt x="24" y="5"/>
                    </a:lnTo>
                    <a:lnTo>
                      <a:pt x="29" y="5"/>
                    </a:lnTo>
                    <a:lnTo>
                      <a:pt x="36" y="10"/>
                    </a:lnTo>
                    <a:lnTo>
                      <a:pt x="41" y="14"/>
                    </a:lnTo>
                    <a:lnTo>
                      <a:pt x="48" y="15"/>
                    </a:lnTo>
                    <a:lnTo>
                      <a:pt x="55" y="15"/>
                    </a:lnTo>
                    <a:lnTo>
                      <a:pt x="62" y="14"/>
                    </a:lnTo>
                    <a:lnTo>
                      <a:pt x="74" y="8"/>
                    </a:lnTo>
                    <a:lnTo>
                      <a:pt x="80" y="7"/>
                    </a:lnTo>
                    <a:lnTo>
                      <a:pt x="83" y="7"/>
                    </a:lnTo>
                    <a:lnTo>
                      <a:pt x="88" y="7"/>
                    </a:lnTo>
                    <a:lnTo>
                      <a:pt x="92" y="7"/>
                    </a:lnTo>
                    <a:lnTo>
                      <a:pt x="102" y="3"/>
                    </a:lnTo>
                    <a:lnTo>
                      <a:pt x="108" y="0"/>
                    </a:lnTo>
                    <a:lnTo>
                      <a:pt x="109" y="0"/>
                    </a:lnTo>
                    <a:lnTo>
                      <a:pt x="109" y="1"/>
                    </a:lnTo>
                    <a:lnTo>
                      <a:pt x="95" y="24"/>
                    </a:lnTo>
                    <a:lnTo>
                      <a:pt x="92" y="38"/>
                    </a:lnTo>
                    <a:lnTo>
                      <a:pt x="90" y="43"/>
                    </a:lnTo>
                    <a:lnTo>
                      <a:pt x="92" y="45"/>
                    </a:lnTo>
                    <a:lnTo>
                      <a:pt x="95" y="48"/>
                    </a:lnTo>
                    <a:lnTo>
                      <a:pt x="95" y="52"/>
                    </a:lnTo>
                    <a:lnTo>
                      <a:pt x="95" y="59"/>
                    </a:lnTo>
                    <a:lnTo>
                      <a:pt x="94" y="66"/>
                    </a:lnTo>
                    <a:lnTo>
                      <a:pt x="92" y="73"/>
                    </a:lnTo>
                    <a:lnTo>
                      <a:pt x="92" y="76"/>
                    </a:lnTo>
                    <a:lnTo>
                      <a:pt x="90" y="78"/>
                    </a:lnTo>
                    <a:lnTo>
                      <a:pt x="80" y="73"/>
                    </a:lnTo>
                    <a:lnTo>
                      <a:pt x="71" y="69"/>
                    </a:lnTo>
                    <a:lnTo>
                      <a:pt x="64" y="64"/>
                    </a:lnTo>
                    <a:lnTo>
                      <a:pt x="59" y="59"/>
                    </a:lnTo>
                    <a:lnTo>
                      <a:pt x="52" y="57"/>
                    </a:lnTo>
                    <a:lnTo>
                      <a:pt x="48" y="55"/>
                    </a:lnTo>
                    <a:lnTo>
                      <a:pt x="43" y="54"/>
                    </a:lnTo>
                    <a:lnTo>
                      <a:pt x="34" y="48"/>
                    </a:lnTo>
                    <a:lnTo>
                      <a:pt x="26" y="41"/>
                    </a:lnTo>
                    <a:lnTo>
                      <a:pt x="15" y="36"/>
                    </a:lnTo>
                    <a:lnTo>
                      <a:pt x="3" y="33"/>
                    </a:lnTo>
                    <a:lnTo>
                      <a:pt x="0" y="29"/>
                    </a:lnTo>
                    <a:lnTo>
                      <a:pt x="0" y="26"/>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97" name="Google Shape;1097;p58"/>
              <p:cNvSpPr/>
              <p:nvPr/>
            </p:nvSpPr>
            <p:spPr>
              <a:xfrm>
                <a:off x="2377" y="1948"/>
                <a:ext cx="62" cy="38"/>
              </a:xfrm>
              <a:custGeom>
                <a:rect b="b" l="l" r="r" t="t"/>
                <a:pathLst>
                  <a:path extrusionOk="0" h="99" w="160">
                    <a:moveTo>
                      <a:pt x="127" y="14"/>
                    </a:moveTo>
                    <a:lnTo>
                      <a:pt x="127" y="14"/>
                    </a:lnTo>
                    <a:lnTo>
                      <a:pt x="130" y="17"/>
                    </a:lnTo>
                    <a:lnTo>
                      <a:pt x="130" y="22"/>
                    </a:lnTo>
                    <a:lnTo>
                      <a:pt x="127" y="29"/>
                    </a:lnTo>
                    <a:lnTo>
                      <a:pt x="123" y="36"/>
                    </a:lnTo>
                    <a:lnTo>
                      <a:pt x="125" y="38"/>
                    </a:lnTo>
                    <a:lnTo>
                      <a:pt x="127" y="38"/>
                    </a:lnTo>
                    <a:lnTo>
                      <a:pt x="134" y="38"/>
                    </a:lnTo>
                    <a:lnTo>
                      <a:pt x="137" y="38"/>
                    </a:lnTo>
                    <a:lnTo>
                      <a:pt x="141" y="40"/>
                    </a:lnTo>
                    <a:lnTo>
                      <a:pt x="141" y="42"/>
                    </a:lnTo>
                    <a:lnTo>
                      <a:pt x="143" y="45"/>
                    </a:lnTo>
                    <a:lnTo>
                      <a:pt x="143" y="47"/>
                    </a:lnTo>
                    <a:lnTo>
                      <a:pt x="146" y="47"/>
                    </a:lnTo>
                    <a:lnTo>
                      <a:pt x="148" y="47"/>
                    </a:lnTo>
                    <a:lnTo>
                      <a:pt x="151" y="45"/>
                    </a:lnTo>
                    <a:lnTo>
                      <a:pt x="155" y="42"/>
                    </a:lnTo>
                    <a:lnTo>
                      <a:pt x="156" y="40"/>
                    </a:lnTo>
                    <a:lnTo>
                      <a:pt x="156" y="42"/>
                    </a:lnTo>
                    <a:lnTo>
                      <a:pt x="158" y="47"/>
                    </a:lnTo>
                    <a:lnTo>
                      <a:pt x="156" y="50"/>
                    </a:lnTo>
                    <a:lnTo>
                      <a:pt x="156" y="54"/>
                    </a:lnTo>
                    <a:lnTo>
                      <a:pt x="158" y="59"/>
                    </a:lnTo>
                    <a:lnTo>
                      <a:pt x="160" y="62"/>
                    </a:lnTo>
                    <a:lnTo>
                      <a:pt x="160" y="64"/>
                    </a:lnTo>
                    <a:lnTo>
                      <a:pt x="158" y="66"/>
                    </a:lnTo>
                    <a:lnTo>
                      <a:pt x="156" y="66"/>
                    </a:lnTo>
                    <a:lnTo>
                      <a:pt x="151" y="62"/>
                    </a:lnTo>
                    <a:lnTo>
                      <a:pt x="148" y="61"/>
                    </a:lnTo>
                    <a:lnTo>
                      <a:pt x="148" y="59"/>
                    </a:lnTo>
                    <a:lnTo>
                      <a:pt x="146" y="61"/>
                    </a:lnTo>
                    <a:lnTo>
                      <a:pt x="146" y="64"/>
                    </a:lnTo>
                    <a:lnTo>
                      <a:pt x="148" y="69"/>
                    </a:lnTo>
                    <a:lnTo>
                      <a:pt x="148" y="75"/>
                    </a:lnTo>
                    <a:lnTo>
                      <a:pt x="148" y="78"/>
                    </a:lnTo>
                    <a:lnTo>
                      <a:pt x="146" y="78"/>
                    </a:lnTo>
                    <a:lnTo>
                      <a:pt x="144" y="78"/>
                    </a:lnTo>
                    <a:lnTo>
                      <a:pt x="141" y="75"/>
                    </a:lnTo>
                    <a:lnTo>
                      <a:pt x="137" y="73"/>
                    </a:lnTo>
                    <a:lnTo>
                      <a:pt x="136" y="73"/>
                    </a:lnTo>
                    <a:lnTo>
                      <a:pt x="132" y="75"/>
                    </a:lnTo>
                    <a:lnTo>
                      <a:pt x="130" y="75"/>
                    </a:lnTo>
                    <a:lnTo>
                      <a:pt x="129" y="75"/>
                    </a:lnTo>
                    <a:lnTo>
                      <a:pt x="127" y="71"/>
                    </a:lnTo>
                    <a:lnTo>
                      <a:pt x="123" y="68"/>
                    </a:lnTo>
                    <a:lnTo>
                      <a:pt x="122" y="66"/>
                    </a:lnTo>
                    <a:lnTo>
                      <a:pt x="120" y="66"/>
                    </a:lnTo>
                    <a:lnTo>
                      <a:pt x="118" y="66"/>
                    </a:lnTo>
                    <a:lnTo>
                      <a:pt x="118" y="68"/>
                    </a:lnTo>
                    <a:lnTo>
                      <a:pt x="118" y="71"/>
                    </a:lnTo>
                    <a:lnTo>
                      <a:pt x="116" y="78"/>
                    </a:lnTo>
                    <a:lnTo>
                      <a:pt x="115" y="80"/>
                    </a:lnTo>
                    <a:lnTo>
                      <a:pt x="113" y="83"/>
                    </a:lnTo>
                    <a:lnTo>
                      <a:pt x="109" y="87"/>
                    </a:lnTo>
                    <a:lnTo>
                      <a:pt x="109" y="89"/>
                    </a:lnTo>
                    <a:lnTo>
                      <a:pt x="109" y="94"/>
                    </a:lnTo>
                    <a:lnTo>
                      <a:pt x="111" y="97"/>
                    </a:lnTo>
                    <a:lnTo>
                      <a:pt x="111" y="99"/>
                    </a:lnTo>
                    <a:lnTo>
                      <a:pt x="109" y="99"/>
                    </a:lnTo>
                    <a:lnTo>
                      <a:pt x="108" y="99"/>
                    </a:lnTo>
                    <a:lnTo>
                      <a:pt x="106" y="99"/>
                    </a:lnTo>
                    <a:lnTo>
                      <a:pt x="103" y="94"/>
                    </a:lnTo>
                    <a:lnTo>
                      <a:pt x="99" y="89"/>
                    </a:lnTo>
                    <a:lnTo>
                      <a:pt x="94" y="83"/>
                    </a:lnTo>
                    <a:lnTo>
                      <a:pt x="90" y="80"/>
                    </a:lnTo>
                    <a:lnTo>
                      <a:pt x="89" y="76"/>
                    </a:lnTo>
                    <a:lnTo>
                      <a:pt x="89" y="68"/>
                    </a:lnTo>
                    <a:lnTo>
                      <a:pt x="87" y="66"/>
                    </a:lnTo>
                    <a:lnTo>
                      <a:pt x="85" y="68"/>
                    </a:lnTo>
                    <a:lnTo>
                      <a:pt x="82" y="71"/>
                    </a:lnTo>
                    <a:lnTo>
                      <a:pt x="78" y="75"/>
                    </a:lnTo>
                    <a:lnTo>
                      <a:pt x="76" y="75"/>
                    </a:lnTo>
                    <a:lnTo>
                      <a:pt x="76" y="76"/>
                    </a:lnTo>
                    <a:lnTo>
                      <a:pt x="78" y="80"/>
                    </a:lnTo>
                    <a:lnTo>
                      <a:pt x="78" y="82"/>
                    </a:lnTo>
                    <a:lnTo>
                      <a:pt x="78" y="83"/>
                    </a:lnTo>
                    <a:lnTo>
                      <a:pt x="76" y="87"/>
                    </a:lnTo>
                    <a:lnTo>
                      <a:pt x="73" y="89"/>
                    </a:lnTo>
                    <a:lnTo>
                      <a:pt x="66" y="94"/>
                    </a:lnTo>
                    <a:lnTo>
                      <a:pt x="62" y="92"/>
                    </a:lnTo>
                    <a:lnTo>
                      <a:pt x="57" y="92"/>
                    </a:lnTo>
                    <a:lnTo>
                      <a:pt x="52" y="94"/>
                    </a:lnTo>
                    <a:lnTo>
                      <a:pt x="47" y="97"/>
                    </a:lnTo>
                    <a:lnTo>
                      <a:pt x="42" y="97"/>
                    </a:lnTo>
                    <a:lnTo>
                      <a:pt x="36" y="94"/>
                    </a:lnTo>
                    <a:lnTo>
                      <a:pt x="35" y="87"/>
                    </a:lnTo>
                    <a:lnTo>
                      <a:pt x="31" y="85"/>
                    </a:lnTo>
                    <a:lnTo>
                      <a:pt x="28" y="85"/>
                    </a:lnTo>
                    <a:lnTo>
                      <a:pt x="28" y="83"/>
                    </a:lnTo>
                    <a:lnTo>
                      <a:pt x="29" y="78"/>
                    </a:lnTo>
                    <a:lnTo>
                      <a:pt x="31" y="73"/>
                    </a:lnTo>
                    <a:lnTo>
                      <a:pt x="29" y="71"/>
                    </a:lnTo>
                    <a:lnTo>
                      <a:pt x="28" y="69"/>
                    </a:lnTo>
                    <a:lnTo>
                      <a:pt x="26" y="68"/>
                    </a:lnTo>
                    <a:lnTo>
                      <a:pt x="21" y="68"/>
                    </a:lnTo>
                    <a:lnTo>
                      <a:pt x="17" y="69"/>
                    </a:lnTo>
                    <a:lnTo>
                      <a:pt x="14" y="71"/>
                    </a:lnTo>
                    <a:lnTo>
                      <a:pt x="12" y="75"/>
                    </a:lnTo>
                    <a:lnTo>
                      <a:pt x="12" y="80"/>
                    </a:lnTo>
                    <a:lnTo>
                      <a:pt x="10" y="82"/>
                    </a:lnTo>
                    <a:lnTo>
                      <a:pt x="8" y="83"/>
                    </a:lnTo>
                    <a:lnTo>
                      <a:pt x="3" y="85"/>
                    </a:lnTo>
                    <a:lnTo>
                      <a:pt x="0" y="83"/>
                    </a:lnTo>
                    <a:lnTo>
                      <a:pt x="0" y="82"/>
                    </a:lnTo>
                    <a:lnTo>
                      <a:pt x="3" y="78"/>
                    </a:lnTo>
                    <a:lnTo>
                      <a:pt x="5" y="75"/>
                    </a:lnTo>
                    <a:lnTo>
                      <a:pt x="7" y="73"/>
                    </a:lnTo>
                    <a:lnTo>
                      <a:pt x="7" y="68"/>
                    </a:lnTo>
                    <a:lnTo>
                      <a:pt x="7" y="62"/>
                    </a:lnTo>
                    <a:lnTo>
                      <a:pt x="8" y="59"/>
                    </a:lnTo>
                    <a:lnTo>
                      <a:pt x="10" y="57"/>
                    </a:lnTo>
                    <a:lnTo>
                      <a:pt x="15" y="55"/>
                    </a:lnTo>
                    <a:lnTo>
                      <a:pt x="17" y="52"/>
                    </a:lnTo>
                    <a:lnTo>
                      <a:pt x="17" y="48"/>
                    </a:lnTo>
                    <a:lnTo>
                      <a:pt x="17" y="43"/>
                    </a:lnTo>
                    <a:lnTo>
                      <a:pt x="19" y="42"/>
                    </a:lnTo>
                    <a:lnTo>
                      <a:pt x="22" y="40"/>
                    </a:lnTo>
                    <a:lnTo>
                      <a:pt x="28" y="38"/>
                    </a:lnTo>
                    <a:lnTo>
                      <a:pt x="28" y="35"/>
                    </a:lnTo>
                    <a:lnTo>
                      <a:pt x="29" y="31"/>
                    </a:lnTo>
                    <a:lnTo>
                      <a:pt x="33" y="28"/>
                    </a:lnTo>
                    <a:lnTo>
                      <a:pt x="36" y="24"/>
                    </a:lnTo>
                    <a:lnTo>
                      <a:pt x="36" y="22"/>
                    </a:lnTo>
                    <a:lnTo>
                      <a:pt x="35" y="21"/>
                    </a:lnTo>
                    <a:lnTo>
                      <a:pt x="36" y="17"/>
                    </a:lnTo>
                    <a:lnTo>
                      <a:pt x="42" y="15"/>
                    </a:lnTo>
                    <a:lnTo>
                      <a:pt x="45" y="15"/>
                    </a:lnTo>
                    <a:lnTo>
                      <a:pt x="50" y="15"/>
                    </a:lnTo>
                    <a:lnTo>
                      <a:pt x="57" y="10"/>
                    </a:lnTo>
                    <a:lnTo>
                      <a:pt x="64" y="12"/>
                    </a:lnTo>
                    <a:lnTo>
                      <a:pt x="69" y="12"/>
                    </a:lnTo>
                    <a:lnTo>
                      <a:pt x="73" y="10"/>
                    </a:lnTo>
                    <a:lnTo>
                      <a:pt x="82" y="10"/>
                    </a:lnTo>
                    <a:lnTo>
                      <a:pt x="87" y="10"/>
                    </a:lnTo>
                    <a:lnTo>
                      <a:pt x="87" y="8"/>
                    </a:lnTo>
                    <a:lnTo>
                      <a:pt x="89" y="5"/>
                    </a:lnTo>
                    <a:lnTo>
                      <a:pt x="89" y="3"/>
                    </a:lnTo>
                    <a:lnTo>
                      <a:pt x="92" y="1"/>
                    </a:lnTo>
                    <a:lnTo>
                      <a:pt x="96" y="0"/>
                    </a:lnTo>
                    <a:lnTo>
                      <a:pt x="97" y="0"/>
                    </a:lnTo>
                    <a:lnTo>
                      <a:pt x="101" y="3"/>
                    </a:lnTo>
                    <a:lnTo>
                      <a:pt x="103" y="7"/>
                    </a:lnTo>
                    <a:lnTo>
                      <a:pt x="106" y="7"/>
                    </a:lnTo>
                    <a:lnTo>
                      <a:pt x="108" y="7"/>
                    </a:lnTo>
                    <a:lnTo>
                      <a:pt x="115" y="7"/>
                    </a:lnTo>
                    <a:lnTo>
                      <a:pt x="120" y="8"/>
                    </a:lnTo>
                    <a:lnTo>
                      <a:pt x="127" y="14"/>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98" name="Google Shape;1098;p58"/>
              <p:cNvSpPr/>
              <p:nvPr/>
            </p:nvSpPr>
            <p:spPr>
              <a:xfrm>
                <a:off x="2463" y="1884"/>
                <a:ext cx="89" cy="48"/>
              </a:xfrm>
              <a:custGeom>
                <a:rect b="b" l="l" r="r" t="t"/>
                <a:pathLst>
                  <a:path extrusionOk="0" h="127" w="233">
                    <a:moveTo>
                      <a:pt x="58" y="117"/>
                    </a:moveTo>
                    <a:lnTo>
                      <a:pt x="58" y="117"/>
                    </a:lnTo>
                    <a:lnTo>
                      <a:pt x="61" y="119"/>
                    </a:lnTo>
                    <a:lnTo>
                      <a:pt x="63" y="120"/>
                    </a:lnTo>
                    <a:lnTo>
                      <a:pt x="65" y="124"/>
                    </a:lnTo>
                    <a:lnTo>
                      <a:pt x="65" y="126"/>
                    </a:lnTo>
                    <a:lnTo>
                      <a:pt x="66" y="127"/>
                    </a:lnTo>
                    <a:lnTo>
                      <a:pt x="73" y="126"/>
                    </a:lnTo>
                    <a:lnTo>
                      <a:pt x="91" y="120"/>
                    </a:lnTo>
                    <a:lnTo>
                      <a:pt x="94" y="119"/>
                    </a:lnTo>
                    <a:lnTo>
                      <a:pt x="96" y="117"/>
                    </a:lnTo>
                    <a:lnTo>
                      <a:pt x="98" y="113"/>
                    </a:lnTo>
                    <a:lnTo>
                      <a:pt x="98" y="110"/>
                    </a:lnTo>
                    <a:lnTo>
                      <a:pt x="99" y="103"/>
                    </a:lnTo>
                    <a:lnTo>
                      <a:pt x="101" y="105"/>
                    </a:lnTo>
                    <a:lnTo>
                      <a:pt x="105" y="107"/>
                    </a:lnTo>
                    <a:lnTo>
                      <a:pt x="106" y="108"/>
                    </a:lnTo>
                    <a:lnTo>
                      <a:pt x="110" y="108"/>
                    </a:lnTo>
                    <a:lnTo>
                      <a:pt x="115" y="108"/>
                    </a:lnTo>
                    <a:lnTo>
                      <a:pt x="119" y="110"/>
                    </a:lnTo>
                    <a:lnTo>
                      <a:pt x="129" y="113"/>
                    </a:lnTo>
                    <a:lnTo>
                      <a:pt x="138" y="117"/>
                    </a:lnTo>
                    <a:lnTo>
                      <a:pt x="143" y="119"/>
                    </a:lnTo>
                    <a:lnTo>
                      <a:pt x="146" y="117"/>
                    </a:lnTo>
                    <a:lnTo>
                      <a:pt x="150" y="115"/>
                    </a:lnTo>
                    <a:lnTo>
                      <a:pt x="153" y="115"/>
                    </a:lnTo>
                    <a:lnTo>
                      <a:pt x="160" y="117"/>
                    </a:lnTo>
                    <a:lnTo>
                      <a:pt x="167" y="122"/>
                    </a:lnTo>
                    <a:lnTo>
                      <a:pt x="171" y="117"/>
                    </a:lnTo>
                    <a:lnTo>
                      <a:pt x="174" y="113"/>
                    </a:lnTo>
                    <a:lnTo>
                      <a:pt x="178" y="112"/>
                    </a:lnTo>
                    <a:lnTo>
                      <a:pt x="181" y="112"/>
                    </a:lnTo>
                    <a:lnTo>
                      <a:pt x="188" y="113"/>
                    </a:lnTo>
                    <a:lnTo>
                      <a:pt x="193" y="112"/>
                    </a:lnTo>
                    <a:lnTo>
                      <a:pt x="197" y="110"/>
                    </a:lnTo>
                    <a:lnTo>
                      <a:pt x="202" y="107"/>
                    </a:lnTo>
                    <a:lnTo>
                      <a:pt x="206" y="103"/>
                    </a:lnTo>
                    <a:lnTo>
                      <a:pt x="209" y="96"/>
                    </a:lnTo>
                    <a:lnTo>
                      <a:pt x="211" y="93"/>
                    </a:lnTo>
                    <a:lnTo>
                      <a:pt x="216" y="87"/>
                    </a:lnTo>
                    <a:lnTo>
                      <a:pt x="223" y="82"/>
                    </a:lnTo>
                    <a:lnTo>
                      <a:pt x="233" y="79"/>
                    </a:lnTo>
                    <a:lnTo>
                      <a:pt x="232" y="72"/>
                    </a:lnTo>
                    <a:lnTo>
                      <a:pt x="228" y="65"/>
                    </a:lnTo>
                    <a:lnTo>
                      <a:pt x="223" y="58"/>
                    </a:lnTo>
                    <a:lnTo>
                      <a:pt x="213" y="53"/>
                    </a:lnTo>
                    <a:lnTo>
                      <a:pt x="206" y="51"/>
                    </a:lnTo>
                    <a:lnTo>
                      <a:pt x="200" y="53"/>
                    </a:lnTo>
                    <a:lnTo>
                      <a:pt x="199" y="53"/>
                    </a:lnTo>
                    <a:lnTo>
                      <a:pt x="195" y="51"/>
                    </a:lnTo>
                    <a:lnTo>
                      <a:pt x="192" y="46"/>
                    </a:lnTo>
                    <a:lnTo>
                      <a:pt x="192" y="42"/>
                    </a:lnTo>
                    <a:lnTo>
                      <a:pt x="192" y="40"/>
                    </a:lnTo>
                    <a:lnTo>
                      <a:pt x="186" y="39"/>
                    </a:lnTo>
                    <a:lnTo>
                      <a:pt x="171" y="33"/>
                    </a:lnTo>
                    <a:lnTo>
                      <a:pt x="166" y="32"/>
                    </a:lnTo>
                    <a:lnTo>
                      <a:pt x="166" y="33"/>
                    </a:lnTo>
                    <a:lnTo>
                      <a:pt x="166" y="35"/>
                    </a:lnTo>
                    <a:lnTo>
                      <a:pt x="167" y="39"/>
                    </a:lnTo>
                    <a:lnTo>
                      <a:pt x="167" y="40"/>
                    </a:lnTo>
                    <a:lnTo>
                      <a:pt x="167" y="44"/>
                    </a:lnTo>
                    <a:lnTo>
                      <a:pt x="166" y="46"/>
                    </a:lnTo>
                    <a:lnTo>
                      <a:pt x="162" y="47"/>
                    </a:lnTo>
                    <a:lnTo>
                      <a:pt x="159" y="47"/>
                    </a:lnTo>
                    <a:lnTo>
                      <a:pt x="153" y="44"/>
                    </a:lnTo>
                    <a:lnTo>
                      <a:pt x="148" y="39"/>
                    </a:lnTo>
                    <a:lnTo>
                      <a:pt x="145" y="33"/>
                    </a:lnTo>
                    <a:lnTo>
                      <a:pt x="143" y="30"/>
                    </a:lnTo>
                    <a:lnTo>
                      <a:pt x="143" y="26"/>
                    </a:lnTo>
                    <a:lnTo>
                      <a:pt x="145" y="26"/>
                    </a:lnTo>
                    <a:lnTo>
                      <a:pt x="148" y="25"/>
                    </a:lnTo>
                    <a:lnTo>
                      <a:pt x="150" y="23"/>
                    </a:lnTo>
                    <a:lnTo>
                      <a:pt x="150" y="21"/>
                    </a:lnTo>
                    <a:lnTo>
                      <a:pt x="146" y="18"/>
                    </a:lnTo>
                    <a:lnTo>
                      <a:pt x="143" y="18"/>
                    </a:lnTo>
                    <a:lnTo>
                      <a:pt x="134" y="18"/>
                    </a:lnTo>
                    <a:lnTo>
                      <a:pt x="122" y="14"/>
                    </a:lnTo>
                    <a:lnTo>
                      <a:pt x="115" y="9"/>
                    </a:lnTo>
                    <a:lnTo>
                      <a:pt x="110" y="7"/>
                    </a:lnTo>
                    <a:lnTo>
                      <a:pt x="106" y="2"/>
                    </a:lnTo>
                    <a:lnTo>
                      <a:pt x="105" y="0"/>
                    </a:lnTo>
                    <a:lnTo>
                      <a:pt x="103" y="0"/>
                    </a:lnTo>
                    <a:lnTo>
                      <a:pt x="94" y="6"/>
                    </a:lnTo>
                    <a:lnTo>
                      <a:pt x="91" y="7"/>
                    </a:lnTo>
                    <a:lnTo>
                      <a:pt x="87" y="7"/>
                    </a:lnTo>
                    <a:lnTo>
                      <a:pt x="82" y="4"/>
                    </a:lnTo>
                    <a:lnTo>
                      <a:pt x="79" y="0"/>
                    </a:lnTo>
                    <a:lnTo>
                      <a:pt x="77" y="0"/>
                    </a:lnTo>
                    <a:lnTo>
                      <a:pt x="75" y="0"/>
                    </a:lnTo>
                    <a:lnTo>
                      <a:pt x="73" y="2"/>
                    </a:lnTo>
                    <a:lnTo>
                      <a:pt x="73" y="6"/>
                    </a:lnTo>
                    <a:lnTo>
                      <a:pt x="73" y="7"/>
                    </a:lnTo>
                    <a:lnTo>
                      <a:pt x="72" y="9"/>
                    </a:lnTo>
                    <a:lnTo>
                      <a:pt x="61" y="13"/>
                    </a:lnTo>
                    <a:lnTo>
                      <a:pt x="49" y="16"/>
                    </a:lnTo>
                    <a:lnTo>
                      <a:pt x="40" y="23"/>
                    </a:lnTo>
                    <a:lnTo>
                      <a:pt x="32" y="28"/>
                    </a:lnTo>
                    <a:lnTo>
                      <a:pt x="19" y="33"/>
                    </a:lnTo>
                    <a:lnTo>
                      <a:pt x="9" y="37"/>
                    </a:lnTo>
                    <a:lnTo>
                      <a:pt x="2" y="40"/>
                    </a:lnTo>
                    <a:lnTo>
                      <a:pt x="0" y="42"/>
                    </a:lnTo>
                    <a:lnTo>
                      <a:pt x="0" y="44"/>
                    </a:lnTo>
                    <a:lnTo>
                      <a:pt x="5" y="53"/>
                    </a:lnTo>
                    <a:lnTo>
                      <a:pt x="9" y="56"/>
                    </a:lnTo>
                    <a:lnTo>
                      <a:pt x="11" y="61"/>
                    </a:lnTo>
                    <a:lnTo>
                      <a:pt x="9" y="68"/>
                    </a:lnTo>
                    <a:lnTo>
                      <a:pt x="9" y="72"/>
                    </a:lnTo>
                    <a:lnTo>
                      <a:pt x="9" y="75"/>
                    </a:lnTo>
                    <a:lnTo>
                      <a:pt x="14" y="79"/>
                    </a:lnTo>
                    <a:lnTo>
                      <a:pt x="21" y="84"/>
                    </a:lnTo>
                    <a:lnTo>
                      <a:pt x="30" y="89"/>
                    </a:lnTo>
                    <a:lnTo>
                      <a:pt x="37" y="96"/>
                    </a:lnTo>
                    <a:lnTo>
                      <a:pt x="45" y="105"/>
                    </a:lnTo>
                    <a:lnTo>
                      <a:pt x="58" y="117"/>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99" name="Google Shape;1099;p58"/>
              <p:cNvSpPr/>
              <p:nvPr/>
            </p:nvSpPr>
            <p:spPr>
              <a:xfrm>
                <a:off x="2601" y="2017"/>
                <a:ext cx="84" cy="57"/>
              </a:xfrm>
              <a:custGeom>
                <a:rect b="b" l="l" r="r" t="t"/>
                <a:pathLst>
                  <a:path extrusionOk="0" h="148" w="218">
                    <a:moveTo>
                      <a:pt x="0" y="94"/>
                    </a:moveTo>
                    <a:lnTo>
                      <a:pt x="0" y="94"/>
                    </a:lnTo>
                    <a:lnTo>
                      <a:pt x="5" y="103"/>
                    </a:lnTo>
                    <a:lnTo>
                      <a:pt x="11" y="107"/>
                    </a:lnTo>
                    <a:lnTo>
                      <a:pt x="16" y="110"/>
                    </a:lnTo>
                    <a:lnTo>
                      <a:pt x="19" y="115"/>
                    </a:lnTo>
                    <a:lnTo>
                      <a:pt x="21" y="124"/>
                    </a:lnTo>
                    <a:lnTo>
                      <a:pt x="21" y="131"/>
                    </a:lnTo>
                    <a:lnTo>
                      <a:pt x="21" y="136"/>
                    </a:lnTo>
                    <a:lnTo>
                      <a:pt x="21" y="141"/>
                    </a:lnTo>
                    <a:lnTo>
                      <a:pt x="26" y="145"/>
                    </a:lnTo>
                    <a:lnTo>
                      <a:pt x="30" y="143"/>
                    </a:lnTo>
                    <a:lnTo>
                      <a:pt x="33" y="140"/>
                    </a:lnTo>
                    <a:lnTo>
                      <a:pt x="35" y="140"/>
                    </a:lnTo>
                    <a:lnTo>
                      <a:pt x="40" y="140"/>
                    </a:lnTo>
                    <a:lnTo>
                      <a:pt x="45" y="140"/>
                    </a:lnTo>
                    <a:lnTo>
                      <a:pt x="51" y="140"/>
                    </a:lnTo>
                    <a:lnTo>
                      <a:pt x="58" y="136"/>
                    </a:lnTo>
                    <a:lnTo>
                      <a:pt x="65" y="133"/>
                    </a:lnTo>
                    <a:lnTo>
                      <a:pt x="66" y="133"/>
                    </a:lnTo>
                    <a:lnTo>
                      <a:pt x="68" y="133"/>
                    </a:lnTo>
                    <a:lnTo>
                      <a:pt x="70" y="134"/>
                    </a:lnTo>
                    <a:lnTo>
                      <a:pt x="72" y="134"/>
                    </a:lnTo>
                    <a:lnTo>
                      <a:pt x="75" y="133"/>
                    </a:lnTo>
                    <a:lnTo>
                      <a:pt x="77" y="133"/>
                    </a:lnTo>
                    <a:lnTo>
                      <a:pt x="80" y="136"/>
                    </a:lnTo>
                    <a:lnTo>
                      <a:pt x="84" y="140"/>
                    </a:lnTo>
                    <a:lnTo>
                      <a:pt x="85" y="140"/>
                    </a:lnTo>
                    <a:lnTo>
                      <a:pt x="87" y="140"/>
                    </a:lnTo>
                    <a:lnTo>
                      <a:pt x="91" y="138"/>
                    </a:lnTo>
                    <a:lnTo>
                      <a:pt x="92" y="140"/>
                    </a:lnTo>
                    <a:lnTo>
                      <a:pt x="96" y="141"/>
                    </a:lnTo>
                    <a:lnTo>
                      <a:pt x="99" y="145"/>
                    </a:lnTo>
                    <a:lnTo>
                      <a:pt x="101" y="147"/>
                    </a:lnTo>
                    <a:lnTo>
                      <a:pt x="108" y="148"/>
                    </a:lnTo>
                    <a:lnTo>
                      <a:pt x="115" y="145"/>
                    </a:lnTo>
                    <a:lnTo>
                      <a:pt x="125" y="143"/>
                    </a:lnTo>
                    <a:lnTo>
                      <a:pt x="131" y="143"/>
                    </a:lnTo>
                    <a:lnTo>
                      <a:pt x="132" y="140"/>
                    </a:lnTo>
                    <a:lnTo>
                      <a:pt x="132" y="134"/>
                    </a:lnTo>
                    <a:lnTo>
                      <a:pt x="132" y="131"/>
                    </a:lnTo>
                    <a:lnTo>
                      <a:pt x="131" y="127"/>
                    </a:lnTo>
                    <a:lnTo>
                      <a:pt x="132" y="124"/>
                    </a:lnTo>
                    <a:lnTo>
                      <a:pt x="134" y="122"/>
                    </a:lnTo>
                    <a:lnTo>
                      <a:pt x="139" y="124"/>
                    </a:lnTo>
                    <a:lnTo>
                      <a:pt x="141" y="120"/>
                    </a:lnTo>
                    <a:lnTo>
                      <a:pt x="143" y="119"/>
                    </a:lnTo>
                    <a:lnTo>
                      <a:pt x="146" y="119"/>
                    </a:lnTo>
                    <a:lnTo>
                      <a:pt x="148" y="115"/>
                    </a:lnTo>
                    <a:lnTo>
                      <a:pt x="150" y="112"/>
                    </a:lnTo>
                    <a:lnTo>
                      <a:pt x="150" y="110"/>
                    </a:lnTo>
                    <a:lnTo>
                      <a:pt x="153" y="112"/>
                    </a:lnTo>
                    <a:lnTo>
                      <a:pt x="159" y="112"/>
                    </a:lnTo>
                    <a:lnTo>
                      <a:pt x="160" y="112"/>
                    </a:lnTo>
                    <a:lnTo>
                      <a:pt x="164" y="110"/>
                    </a:lnTo>
                    <a:lnTo>
                      <a:pt x="167" y="107"/>
                    </a:lnTo>
                    <a:lnTo>
                      <a:pt x="171" y="107"/>
                    </a:lnTo>
                    <a:lnTo>
                      <a:pt x="176" y="108"/>
                    </a:lnTo>
                    <a:lnTo>
                      <a:pt x="181" y="113"/>
                    </a:lnTo>
                    <a:lnTo>
                      <a:pt x="183" y="115"/>
                    </a:lnTo>
                    <a:lnTo>
                      <a:pt x="186" y="115"/>
                    </a:lnTo>
                    <a:lnTo>
                      <a:pt x="190" y="115"/>
                    </a:lnTo>
                    <a:lnTo>
                      <a:pt x="192" y="113"/>
                    </a:lnTo>
                    <a:lnTo>
                      <a:pt x="195" y="112"/>
                    </a:lnTo>
                    <a:lnTo>
                      <a:pt x="199" y="112"/>
                    </a:lnTo>
                    <a:lnTo>
                      <a:pt x="199" y="108"/>
                    </a:lnTo>
                    <a:lnTo>
                      <a:pt x="197" y="105"/>
                    </a:lnTo>
                    <a:lnTo>
                      <a:pt x="193" y="103"/>
                    </a:lnTo>
                    <a:lnTo>
                      <a:pt x="190" y="101"/>
                    </a:lnTo>
                    <a:lnTo>
                      <a:pt x="188" y="100"/>
                    </a:lnTo>
                    <a:lnTo>
                      <a:pt x="188" y="96"/>
                    </a:lnTo>
                    <a:lnTo>
                      <a:pt x="188" y="93"/>
                    </a:lnTo>
                    <a:lnTo>
                      <a:pt x="186" y="91"/>
                    </a:lnTo>
                    <a:lnTo>
                      <a:pt x="179" y="89"/>
                    </a:lnTo>
                    <a:lnTo>
                      <a:pt x="178" y="87"/>
                    </a:lnTo>
                    <a:lnTo>
                      <a:pt x="185" y="80"/>
                    </a:lnTo>
                    <a:lnTo>
                      <a:pt x="190" y="77"/>
                    </a:lnTo>
                    <a:lnTo>
                      <a:pt x="193" y="73"/>
                    </a:lnTo>
                    <a:lnTo>
                      <a:pt x="195" y="70"/>
                    </a:lnTo>
                    <a:lnTo>
                      <a:pt x="195" y="66"/>
                    </a:lnTo>
                    <a:lnTo>
                      <a:pt x="193" y="60"/>
                    </a:lnTo>
                    <a:lnTo>
                      <a:pt x="195" y="54"/>
                    </a:lnTo>
                    <a:lnTo>
                      <a:pt x="197" y="49"/>
                    </a:lnTo>
                    <a:lnTo>
                      <a:pt x="202" y="44"/>
                    </a:lnTo>
                    <a:lnTo>
                      <a:pt x="206" y="42"/>
                    </a:lnTo>
                    <a:lnTo>
                      <a:pt x="211" y="44"/>
                    </a:lnTo>
                    <a:lnTo>
                      <a:pt x="214" y="44"/>
                    </a:lnTo>
                    <a:lnTo>
                      <a:pt x="216" y="40"/>
                    </a:lnTo>
                    <a:lnTo>
                      <a:pt x="218" y="35"/>
                    </a:lnTo>
                    <a:lnTo>
                      <a:pt x="218" y="26"/>
                    </a:lnTo>
                    <a:lnTo>
                      <a:pt x="207" y="25"/>
                    </a:lnTo>
                    <a:lnTo>
                      <a:pt x="202" y="23"/>
                    </a:lnTo>
                    <a:lnTo>
                      <a:pt x="197" y="18"/>
                    </a:lnTo>
                    <a:lnTo>
                      <a:pt x="193" y="14"/>
                    </a:lnTo>
                    <a:lnTo>
                      <a:pt x="190" y="13"/>
                    </a:lnTo>
                    <a:lnTo>
                      <a:pt x="185" y="13"/>
                    </a:lnTo>
                    <a:lnTo>
                      <a:pt x="179" y="13"/>
                    </a:lnTo>
                    <a:lnTo>
                      <a:pt x="176" y="13"/>
                    </a:lnTo>
                    <a:lnTo>
                      <a:pt x="174" y="11"/>
                    </a:lnTo>
                    <a:lnTo>
                      <a:pt x="169" y="7"/>
                    </a:lnTo>
                    <a:lnTo>
                      <a:pt x="164" y="6"/>
                    </a:lnTo>
                    <a:lnTo>
                      <a:pt x="157" y="7"/>
                    </a:lnTo>
                    <a:lnTo>
                      <a:pt x="150" y="9"/>
                    </a:lnTo>
                    <a:lnTo>
                      <a:pt x="134" y="16"/>
                    </a:lnTo>
                    <a:lnTo>
                      <a:pt x="122" y="23"/>
                    </a:lnTo>
                    <a:lnTo>
                      <a:pt x="117" y="28"/>
                    </a:lnTo>
                    <a:lnTo>
                      <a:pt x="110" y="30"/>
                    </a:lnTo>
                    <a:lnTo>
                      <a:pt x="105" y="30"/>
                    </a:lnTo>
                    <a:lnTo>
                      <a:pt x="99" y="30"/>
                    </a:lnTo>
                    <a:lnTo>
                      <a:pt x="91" y="26"/>
                    </a:lnTo>
                    <a:lnTo>
                      <a:pt x="80" y="23"/>
                    </a:lnTo>
                    <a:lnTo>
                      <a:pt x="73" y="25"/>
                    </a:lnTo>
                    <a:lnTo>
                      <a:pt x="66" y="26"/>
                    </a:lnTo>
                    <a:lnTo>
                      <a:pt x="58" y="28"/>
                    </a:lnTo>
                    <a:lnTo>
                      <a:pt x="54" y="26"/>
                    </a:lnTo>
                    <a:lnTo>
                      <a:pt x="47" y="23"/>
                    </a:lnTo>
                    <a:lnTo>
                      <a:pt x="42" y="21"/>
                    </a:lnTo>
                    <a:lnTo>
                      <a:pt x="38" y="19"/>
                    </a:lnTo>
                    <a:lnTo>
                      <a:pt x="30" y="21"/>
                    </a:lnTo>
                    <a:lnTo>
                      <a:pt x="24" y="23"/>
                    </a:lnTo>
                    <a:lnTo>
                      <a:pt x="21" y="23"/>
                    </a:lnTo>
                    <a:lnTo>
                      <a:pt x="18" y="21"/>
                    </a:lnTo>
                    <a:lnTo>
                      <a:pt x="16" y="18"/>
                    </a:lnTo>
                    <a:lnTo>
                      <a:pt x="18" y="16"/>
                    </a:lnTo>
                    <a:lnTo>
                      <a:pt x="21" y="13"/>
                    </a:lnTo>
                    <a:lnTo>
                      <a:pt x="23" y="11"/>
                    </a:lnTo>
                    <a:lnTo>
                      <a:pt x="23" y="7"/>
                    </a:lnTo>
                    <a:lnTo>
                      <a:pt x="19" y="6"/>
                    </a:lnTo>
                    <a:lnTo>
                      <a:pt x="11" y="0"/>
                    </a:lnTo>
                    <a:lnTo>
                      <a:pt x="11" y="6"/>
                    </a:lnTo>
                    <a:lnTo>
                      <a:pt x="9" y="9"/>
                    </a:lnTo>
                    <a:lnTo>
                      <a:pt x="4" y="13"/>
                    </a:lnTo>
                    <a:lnTo>
                      <a:pt x="2" y="14"/>
                    </a:lnTo>
                    <a:lnTo>
                      <a:pt x="0" y="16"/>
                    </a:lnTo>
                    <a:lnTo>
                      <a:pt x="0" y="19"/>
                    </a:lnTo>
                    <a:lnTo>
                      <a:pt x="2" y="25"/>
                    </a:lnTo>
                    <a:lnTo>
                      <a:pt x="5" y="33"/>
                    </a:lnTo>
                    <a:lnTo>
                      <a:pt x="9" y="40"/>
                    </a:lnTo>
                    <a:lnTo>
                      <a:pt x="18" y="47"/>
                    </a:lnTo>
                    <a:lnTo>
                      <a:pt x="21" y="49"/>
                    </a:lnTo>
                    <a:lnTo>
                      <a:pt x="23" y="53"/>
                    </a:lnTo>
                    <a:lnTo>
                      <a:pt x="23" y="56"/>
                    </a:lnTo>
                    <a:lnTo>
                      <a:pt x="19" y="60"/>
                    </a:lnTo>
                    <a:lnTo>
                      <a:pt x="16" y="65"/>
                    </a:lnTo>
                    <a:lnTo>
                      <a:pt x="12" y="66"/>
                    </a:lnTo>
                    <a:lnTo>
                      <a:pt x="7" y="68"/>
                    </a:lnTo>
                    <a:lnTo>
                      <a:pt x="4" y="68"/>
                    </a:lnTo>
                    <a:lnTo>
                      <a:pt x="2" y="70"/>
                    </a:lnTo>
                    <a:lnTo>
                      <a:pt x="2" y="73"/>
                    </a:lnTo>
                    <a:lnTo>
                      <a:pt x="4" y="80"/>
                    </a:lnTo>
                    <a:lnTo>
                      <a:pt x="7" y="86"/>
                    </a:lnTo>
                    <a:lnTo>
                      <a:pt x="7" y="87"/>
                    </a:lnTo>
                    <a:lnTo>
                      <a:pt x="7" y="91"/>
                    </a:lnTo>
                    <a:lnTo>
                      <a:pt x="0" y="94"/>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00" name="Google Shape;1100;p58"/>
              <p:cNvSpPr/>
              <p:nvPr/>
            </p:nvSpPr>
            <p:spPr>
              <a:xfrm>
                <a:off x="2552" y="1979"/>
                <a:ext cx="58" cy="82"/>
              </a:xfrm>
              <a:custGeom>
                <a:rect b="b" l="l" r="r" t="t"/>
                <a:pathLst>
                  <a:path extrusionOk="0" h="212" w="148">
                    <a:moveTo>
                      <a:pt x="45" y="177"/>
                    </a:moveTo>
                    <a:lnTo>
                      <a:pt x="45" y="177"/>
                    </a:lnTo>
                    <a:lnTo>
                      <a:pt x="49" y="181"/>
                    </a:lnTo>
                    <a:lnTo>
                      <a:pt x="49" y="184"/>
                    </a:lnTo>
                    <a:lnTo>
                      <a:pt x="50" y="188"/>
                    </a:lnTo>
                    <a:lnTo>
                      <a:pt x="55" y="191"/>
                    </a:lnTo>
                    <a:lnTo>
                      <a:pt x="61" y="195"/>
                    </a:lnTo>
                    <a:lnTo>
                      <a:pt x="62" y="200"/>
                    </a:lnTo>
                    <a:lnTo>
                      <a:pt x="62" y="210"/>
                    </a:lnTo>
                    <a:lnTo>
                      <a:pt x="66" y="212"/>
                    </a:lnTo>
                    <a:lnTo>
                      <a:pt x="68" y="210"/>
                    </a:lnTo>
                    <a:lnTo>
                      <a:pt x="68" y="207"/>
                    </a:lnTo>
                    <a:lnTo>
                      <a:pt x="69" y="203"/>
                    </a:lnTo>
                    <a:lnTo>
                      <a:pt x="73" y="202"/>
                    </a:lnTo>
                    <a:lnTo>
                      <a:pt x="76" y="198"/>
                    </a:lnTo>
                    <a:lnTo>
                      <a:pt x="85" y="196"/>
                    </a:lnTo>
                    <a:lnTo>
                      <a:pt x="89" y="193"/>
                    </a:lnTo>
                    <a:lnTo>
                      <a:pt x="92" y="193"/>
                    </a:lnTo>
                    <a:lnTo>
                      <a:pt x="99" y="193"/>
                    </a:lnTo>
                    <a:lnTo>
                      <a:pt x="106" y="193"/>
                    </a:lnTo>
                    <a:lnTo>
                      <a:pt x="113" y="191"/>
                    </a:lnTo>
                    <a:lnTo>
                      <a:pt x="118" y="189"/>
                    </a:lnTo>
                    <a:lnTo>
                      <a:pt x="125" y="189"/>
                    </a:lnTo>
                    <a:lnTo>
                      <a:pt x="132" y="186"/>
                    </a:lnTo>
                    <a:lnTo>
                      <a:pt x="132" y="182"/>
                    </a:lnTo>
                    <a:lnTo>
                      <a:pt x="132" y="181"/>
                    </a:lnTo>
                    <a:lnTo>
                      <a:pt x="129" y="175"/>
                    </a:lnTo>
                    <a:lnTo>
                      <a:pt x="127" y="168"/>
                    </a:lnTo>
                    <a:lnTo>
                      <a:pt x="127" y="165"/>
                    </a:lnTo>
                    <a:lnTo>
                      <a:pt x="129" y="163"/>
                    </a:lnTo>
                    <a:lnTo>
                      <a:pt x="132" y="163"/>
                    </a:lnTo>
                    <a:lnTo>
                      <a:pt x="137" y="161"/>
                    </a:lnTo>
                    <a:lnTo>
                      <a:pt x="141" y="160"/>
                    </a:lnTo>
                    <a:lnTo>
                      <a:pt x="144" y="155"/>
                    </a:lnTo>
                    <a:lnTo>
                      <a:pt x="148" y="151"/>
                    </a:lnTo>
                    <a:lnTo>
                      <a:pt x="148" y="148"/>
                    </a:lnTo>
                    <a:lnTo>
                      <a:pt x="146" y="144"/>
                    </a:lnTo>
                    <a:lnTo>
                      <a:pt x="143" y="142"/>
                    </a:lnTo>
                    <a:lnTo>
                      <a:pt x="134" y="135"/>
                    </a:lnTo>
                    <a:lnTo>
                      <a:pt x="130" y="128"/>
                    </a:lnTo>
                    <a:lnTo>
                      <a:pt x="127" y="120"/>
                    </a:lnTo>
                    <a:lnTo>
                      <a:pt x="125" y="114"/>
                    </a:lnTo>
                    <a:lnTo>
                      <a:pt x="125" y="111"/>
                    </a:lnTo>
                    <a:lnTo>
                      <a:pt x="127" y="109"/>
                    </a:lnTo>
                    <a:lnTo>
                      <a:pt x="129" y="108"/>
                    </a:lnTo>
                    <a:lnTo>
                      <a:pt x="134" y="104"/>
                    </a:lnTo>
                    <a:lnTo>
                      <a:pt x="136" y="101"/>
                    </a:lnTo>
                    <a:lnTo>
                      <a:pt x="136" y="95"/>
                    </a:lnTo>
                    <a:lnTo>
                      <a:pt x="130" y="90"/>
                    </a:lnTo>
                    <a:lnTo>
                      <a:pt x="130" y="87"/>
                    </a:lnTo>
                    <a:lnTo>
                      <a:pt x="132" y="83"/>
                    </a:lnTo>
                    <a:lnTo>
                      <a:pt x="136" y="83"/>
                    </a:lnTo>
                    <a:lnTo>
                      <a:pt x="137" y="81"/>
                    </a:lnTo>
                    <a:lnTo>
                      <a:pt x="139" y="80"/>
                    </a:lnTo>
                    <a:lnTo>
                      <a:pt x="137" y="78"/>
                    </a:lnTo>
                    <a:lnTo>
                      <a:pt x="130" y="74"/>
                    </a:lnTo>
                    <a:lnTo>
                      <a:pt x="127" y="73"/>
                    </a:lnTo>
                    <a:lnTo>
                      <a:pt x="125" y="73"/>
                    </a:lnTo>
                    <a:lnTo>
                      <a:pt x="123" y="76"/>
                    </a:lnTo>
                    <a:lnTo>
                      <a:pt x="123" y="80"/>
                    </a:lnTo>
                    <a:lnTo>
                      <a:pt x="122" y="81"/>
                    </a:lnTo>
                    <a:lnTo>
                      <a:pt x="118" y="81"/>
                    </a:lnTo>
                    <a:lnTo>
                      <a:pt x="113" y="81"/>
                    </a:lnTo>
                    <a:lnTo>
                      <a:pt x="102" y="76"/>
                    </a:lnTo>
                    <a:lnTo>
                      <a:pt x="96" y="69"/>
                    </a:lnTo>
                    <a:lnTo>
                      <a:pt x="92" y="61"/>
                    </a:lnTo>
                    <a:lnTo>
                      <a:pt x="92" y="57"/>
                    </a:lnTo>
                    <a:lnTo>
                      <a:pt x="94" y="55"/>
                    </a:lnTo>
                    <a:lnTo>
                      <a:pt x="96" y="50"/>
                    </a:lnTo>
                    <a:lnTo>
                      <a:pt x="94" y="48"/>
                    </a:lnTo>
                    <a:lnTo>
                      <a:pt x="83" y="43"/>
                    </a:lnTo>
                    <a:lnTo>
                      <a:pt x="78" y="41"/>
                    </a:lnTo>
                    <a:lnTo>
                      <a:pt x="73" y="38"/>
                    </a:lnTo>
                    <a:lnTo>
                      <a:pt x="69" y="33"/>
                    </a:lnTo>
                    <a:lnTo>
                      <a:pt x="69" y="26"/>
                    </a:lnTo>
                    <a:lnTo>
                      <a:pt x="69" y="24"/>
                    </a:lnTo>
                    <a:lnTo>
                      <a:pt x="69" y="20"/>
                    </a:lnTo>
                    <a:lnTo>
                      <a:pt x="64" y="17"/>
                    </a:lnTo>
                    <a:lnTo>
                      <a:pt x="59" y="12"/>
                    </a:lnTo>
                    <a:lnTo>
                      <a:pt x="52" y="3"/>
                    </a:lnTo>
                    <a:lnTo>
                      <a:pt x="36" y="1"/>
                    </a:lnTo>
                    <a:lnTo>
                      <a:pt x="28" y="0"/>
                    </a:lnTo>
                    <a:lnTo>
                      <a:pt x="22" y="1"/>
                    </a:lnTo>
                    <a:lnTo>
                      <a:pt x="19" y="5"/>
                    </a:lnTo>
                    <a:lnTo>
                      <a:pt x="10" y="8"/>
                    </a:lnTo>
                    <a:lnTo>
                      <a:pt x="0" y="13"/>
                    </a:lnTo>
                    <a:lnTo>
                      <a:pt x="3" y="15"/>
                    </a:lnTo>
                    <a:lnTo>
                      <a:pt x="3" y="19"/>
                    </a:lnTo>
                    <a:lnTo>
                      <a:pt x="5" y="27"/>
                    </a:lnTo>
                    <a:lnTo>
                      <a:pt x="7" y="36"/>
                    </a:lnTo>
                    <a:lnTo>
                      <a:pt x="8" y="41"/>
                    </a:lnTo>
                    <a:lnTo>
                      <a:pt x="15" y="45"/>
                    </a:lnTo>
                    <a:lnTo>
                      <a:pt x="19" y="47"/>
                    </a:lnTo>
                    <a:lnTo>
                      <a:pt x="22" y="47"/>
                    </a:lnTo>
                    <a:lnTo>
                      <a:pt x="21" y="48"/>
                    </a:lnTo>
                    <a:lnTo>
                      <a:pt x="19" y="50"/>
                    </a:lnTo>
                    <a:lnTo>
                      <a:pt x="15" y="52"/>
                    </a:lnTo>
                    <a:lnTo>
                      <a:pt x="10" y="55"/>
                    </a:lnTo>
                    <a:lnTo>
                      <a:pt x="8" y="59"/>
                    </a:lnTo>
                    <a:lnTo>
                      <a:pt x="8" y="64"/>
                    </a:lnTo>
                    <a:lnTo>
                      <a:pt x="17" y="62"/>
                    </a:lnTo>
                    <a:lnTo>
                      <a:pt x="19" y="62"/>
                    </a:lnTo>
                    <a:lnTo>
                      <a:pt x="19" y="64"/>
                    </a:lnTo>
                    <a:lnTo>
                      <a:pt x="17" y="71"/>
                    </a:lnTo>
                    <a:lnTo>
                      <a:pt x="10" y="85"/>
                    </a:lnTo>
                    <a:lnTo>
                      <a:pt x="10" y="88"/>
                    </a:lnTo>
                    <a:lnTo>
                      <a:pt x="14" y="92"/>
                    </a:lnTo>
                    <a:lnTo>
                      <a:pt x="21" y="99"/>
                    </a:lnTo>
                    <a:lnTo>
                      <a:pt x="28" y="104"/>
                    </a:lnTo>
                    <a:lnTo>
                      <a:pt x="29" y="108"/>
                    </a:lnTo>
                    <a:lnTo>
                      <a:pt x="28" y="109"/>
                    </a:lnTo>
                    <a:lnTo>
                      <a:pt x="24" y="109"/>
                    </a:lnTo>
                    <a:lnTo>
                      <a:pt x="21" y="109"/>
                    </a:lnTo>
                    <a:lnTo>
                      <a:pt x="17" y="108"/>
                    </a:lnTo>
                    <a:lnTo>
                      <a:pt x="15" y="108"/>
                    </a:lnTo>
                    <a:lnTo>
                      <a:pt x="22" y="116"/>
                    </a:lnTo>
                    <a:lnTo>
                      <a:pt x="26" y="123"/>
                    </a:lnTo>
                    <a:lnTo>
                      <a:pt x="26" y="127"/>
                    </a:lnTo>
                    <a:lnTo>
                      <a:pt x="26" y="128"/>
                    </a:lnTo>
                    <a:lnTo>
                      <a:pt x="24" y="128"/>
                    </a:lnTo>
                    <a:lnTo>
                      <a:pt x="22" y="128"/>
                    </a:lnTo>
                    <a:lnTo>
                      <a:pt x="19" y="127"/>
                    </a:lnTo>
                    <a:lnTo>
                      <a:pt x="15" y="132"/>
                    </a:lnTo>
                    <a:lnTo>
                      <a:pt x="21" y="137"/>
                    </a:lnTo>
                    <a:lnTo>
                      <a:pt x="26" y="142"/>
                    </a:lnTo>
                    <a:lnTo>
                      <a:pt x="38" y="151"/>
                    </a:lnTo>
                    <a:lnTo>
                      <a:pt x="50" y="158"/>
                    </a:lnTo>
                    <a:lnTo>
                      <a:pt x="54" y="161"/>
                    </a:lnTo>
                    <a:lnTo>
                      <a:pt x="55" y="163"/>
                    </a:lnTo>
                    <a:lnTo>
                      <a:pt x="55" y="165"/>
                    </a:lnTo>
                    <a:lnTo>
                      <a:pt x="52" y="167"/>
                    </a:lnTo>
                    <a:lnTo>
                      <a:pt x="47" y="168"/>
                    </a:lnTo>
                    <a:lnTo>
                      <a:pt x="42" y="170"/>
                    </a:lnTo>
                    <a:lnTo>
                      <a:pt x="42" y="172"/>
                    </a:lnTo>
                    <a:lnTo>
                      <a:pt x="43" y="172"/>
                    </a:lnTo>
                    <a:lnTo>
                      <a:pt x="45" y="174"/>
                    </a:lnTo>
                    <a:lnTo>
                      <a:pt x="45" y="175"/>
                    </a:lnTo>
                    <a:lnTo>
                      <a:pt x="43" y="175"/>
                    </a:lnTo>
                    <a:lnTo>
                      <a:pt x="45" y="177"/>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01" name="Google Shape;1101;p58"/>
              <p:cNvSpPr/>
              <p:nvPr/>
            </p:nvSpPr>
            <p:spPr>
              <a:xfrm>
                <a:off x="2559" y="2046"/>
                <a:ext cx="24" cy="58"/>
              </a:xfrm>
              <a:custGeom>
                <a:rect b="b" l="l" r="r" t="t"/>
                <a:pathLst>
                  <a:path extrusionOk="0" h="146" w="63">
                    <a:moveTo>
                      <a:pt x="4" y="40"/>
                    </a:moveTo>
                    <a:lnTo>
                      <a:pt x="4" y="40"/>
                    </a:lnTo>
                    <a:lnTo>
                      <a:pt x="7" y="42"/>
                    </a:lnTo>
                    <a:lnTo>
                      <a:pt x="9" y="45"/>
                    </a:lnTo>
                    <a:lnTo>
                      <a:pt x="7" y="59"/>
                    </a:lnTo>
                    <a:lnTo>
                      <a:pt x="5" y="73"/>
                    </a:lnTo>
                    <a:lnTo>
                      <a:pt x="5" y="78"/>
                    </a:lnTo>
                    <a:lnTo>
                      <a:pt x="5" y="82"/>
                    </a:lnTo>
                    <a:lnTo>
                      <a:pt x="7" y="84"/>
                    </a:lnTo>
                    <a:lnTo>
                      <a:pt x="5" y="85"/>
                    </a:lnTo>
                    <a:lnTo>
                      <a:pt x="4" y="89"/>
                    </a:lnTo>
                    <a:lnTo>
                      <a:pt x="0" y="94"/>
                    </a:lnTo>
                    <a:lnTo>
                      <a:pt x="0" y="99"/>
                    </a:lnTo>
                    <a:lnTo>
                      <a:pt x="2" y="104"/>
                    </a:lnTo>
                    <a:lnTo>
                      <a:pt x="4" y="108"/>
                    </a:lnTo>
                    <a:lnTo>
                      <a:pt x="4" y="111"/>
                    </a:lnTo>
                    <a:lnTo>
                      <a:pt x="2" y="113"/>
                    </a:lnTo>
                    <a:lnTo>
                      <a:pt x="0" y="113"/>
                    </a:lnTo>
                    <a:lnTo>
                      <a:pt x="2" y="115"/>
                    </a:lnTo>
                    <a:lnTo>
                      <a:pt x="9" y="118"/>
                    </a:lnTo>
                    <a:lnTo>
                      <a:pt x="16" y="124"/>
                    </a:lnTo>
                    <a:lnTo>
                      <a:pt x="19" y="129"/>
                    </a:lnTo>
                    <a:lnTo>
                      <a:pt x="21" y="132"/>
                    </a:lnTo>
                    <a:lnTo>
                      <a:pt x="23" y="136"/>
                    </a:lnTo>
                    <a:lnTo>
                      <a:pt x="23" y="141"/>
                    </a:lnTo>
                    <a:lnTo>
                      <a:pt x="25" y="144"/>
                    </a:lnTo>
                    <a:lnTo>
                      <a:pt x="28" y="146"/>
                    </a:lnTo>
                    <a:lnTo>
                      <a:pt x="35" y="143"/>
                    </a:lnTo>
                    <a:lnTo>
                      <a:pt x="38" y="141"/>
                    </a:lnTo>
                    <a:lnTo>
                      <a:pt x="40" y="139"/>
                    </a:lnTo>
                    <a:lnTo>
                      <a:pt x="38" y="137"/>
                    </a:lnTo>
                    <a:lnTo>
                      <a:pt x="38" y="136"/>
                    </a:lnTo>
                    <a:lnTo>
                      <a:pt x="37" y="132"/>
                    </a:lnTo>
                    <a:lnTo>
                      <a:pt x="37" y="131"/>
                    </a:lnTo>
                    <a:lnTo>
                      <a:pt x="40" y="129"/>
                    </a:lnTo>
                    <a:lnTo>
                      <a:pt x="44" y="127"/>
                    </a:lnTo>
                    <a:lnTo>
                      <a:pt x="47" y="125"/>
                    </a:lnTo>
                    <a:lnTo>
                      <a:pt x="49" y="124"/>
                    </a:lnTo>
                    <a:lnTo>
                      <a:pt x="51" y="120"/>
                    </a:lnTo>
                    <a:lnTo>
                      <a:pt x="52" y="110"/>
                    </a:lnTo>
                    <a:lnTo>
                      <a:pt x="54" y="108"/>
                    </a:lnTo>
                    <a:lnTo>
                      <a:pt x="56" y="106"/>
                    </a:lnTo>
                    <a:lnTo>
                      <a:pt x="58" y="106"/>
                    </a:lnTo>
                    <a:lnTo>
                      <a:pt x="59" y="104"/>
                    </a:lnTo>
                    <a:lnTo>
                      <a:pt x="61" y="103"/>
                    </a:lnTo>
                    <a:lnTo>
                      <a:pt x="63" y="97"/>
                    </a:lnTo>
                    <a:lnTo>
                      <a:pt x="61" y="96"/>
                    </a:lnTo>
                    <a:lnTo>
                      <a:pt x="59" y="92"/>
                    </a:lnTo>
                    <a:lnTo>
                      <a:pt x="59" y="89"/>
                    </a:lnTo>
                    <a:lnTo>
                      <a:pt x="58" y="85"/>
                    </a:lnTo>
                    <a:lnTo>
                      <a:pt x="58" y="84"/>
                    </a:lnTo>
                    <a:lnTo>
                      <a:pt x="56" y="85"/>
                    </a:lnTo>
                    <a:lnTo>
                      <a:pt x="54" y="85"/>
                    </a:lnTo>
                    <a:lnTo>
                      <a:pt x="52" y="85"/>
                    </a:lnTo>
                    <a:lnTo>
                      <a:pt x="47" y="78"/>
                    </a:lnTo>
                    <a:lnTo>
                      <a:pt x="44" y="71"/>
                    </a:lnTo>
                    <a:lnTo>
                      <a:pt x="44" y="68"/>
                    </a:lnTo>
                    <a:lnTo>
                      <a:pt x="44" y="64"/>
                    </a:lnTo>
                    <a:lnTo>
                      <a:pt x="44" y="61"/>
                    </a:lnTo>
                    <a:lnTo>
                      <a:pt x="44" y="59"/>
                    </a:lnTo>
                    <a:lnTo>
                      <a:pt x="42" y="57"/>
                    </a:lnTo>
                    <a:lnTo>
                      <a:pt x="44" y="54"/>
                    </a:lnTo>
                    <a:lnTo>
                      <a:pt x="45" y="52"/>
                    </a:lnTo>
                    <a:lnTo>
                      <a:pt x="45" y="49"/>
                    </a:lnTo>
                    <a:lnTo>
                      <a:pt x="45" y="45"/>
                    </a:lnTo>
                    <a:lnTo>
                      <a:pt x="45" y="38"/>
                    </a:lnTo>
                    <a:lnTo>
                      <a:pt x="45" y="28"/>
                    </a:lnTo>
                    <a:lnTo>
                      <a:pt x="44" y="23"/>
                    </a:lnTo>
                    <a:lnTo>
                      <a:pt x="38" y="19"/>
                    </a:lnTo>
                    <a:lnTo>
                      <a:pt x="33" y="16"/>
                    </a:lnTo>
                    <a:lnTo>
                      <a:pt x="32" y="12"/>
                    </a:lnTo>
                    <a:lnTo>
                      <a:pt x="32" y="9"/>
                    </a:lnTo>
                    <a:lnTo>
                      <a:pt x="28" y="5"/>
                    </a:lnTo>
                    <a:lnTo>
                      <a:pt x="23" y="10"/>
                    </a:lnTo>
                    <a:lnTo>
                      <a:pt x="21" y="10"/>
                    </a:lnTo>
                    <a:lnTo>
                      <a:pt x="18" y="9"/>
                    </a:lnTo>
                    <a:lnTo>
                      <a:pt x="16" y="3"/>
                    </a:lnTo>
                    <a:lnTo>
                      <a:pt x="16" y="2"/>
                    </a:lnTo>
                    <a:lnTo>
                      <a:pt x="14" y="0"/>
                    </a:lnTo>
                    <a:lnTo>
                      <a:pt x="11" y="5"/>
                    </a:lnTo>
                    <a:lnTo>
                      <a:pt x="7" y="12"/>
                    </a:lnTo>
                    <a:lnTo>
                      <a:pt x="4" y="21"/>
                    </a:lnTo>
                    <a:lnTo>
                      <a:pt x="0" y="24"/>
                    </a:lnTo>
                    <a:lnTo>
                      <a:pt x="2" y="28"/>
                    </a:lnTo>
                    <a:lnTo>
                      <a:pt x="4" y="31"/>
                    </a:lnTo>
                    <a:lnTo>
                      <a:pt x="4" y="35"/>
                    </a:lnTo>
                    <a:lnTo>
                      <a:pt x="4" y="40"/>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02" name="Google Shape;1102;p58"/>
              <p:cNvSpPr/>
              <p:nvPr/>
            </p:nvSpPr>
            <p:spPr>
              <a:xfrm>
                <a:off x="2516" y="1931"/>
                <a:ext cx="93" cy="58"/>
              </a:xfrm>
              <a:custGeom>
                <a:rect b="b" l="l" r="r" t="t"/>
                <a:pathLst>
                  <a:path extrusionOk="0" h="144" w="237">
                    <a:moveTo>
                      <a:pt x="93" y="135"/>
                    </a:moveTo>
                    <a:lnTo>
                      <a:pt x="93" y="135"/>
                    </a:lnTo>
                    <a:lnTo>
                      <a:pt x="103" y="130"/>
                    </a:lnTo>
                    <a:lnTo>
                      <a:pt x="112" y="127"/>
                    </a:lnTo>
                    <a:lnTo>
                      <a:pt x="115" y="123"/>
                    </a:lnTo>
                    <a:lnTo>
                      <a:pt x="121" y="122"/>
                    </a:lnTo>
                    <a:lnTo>
                      <a:pt x="129" y="123"/>
                    </a:lnTo>
                    <a:lnTo>
                      <a:pt x="145" y="125"/>
                    </a:lnTo>
                    <a:lnTo>
                      <a:pt x="150" y="123"/>
                    </a:lnTo>
                    <a:lnTo>
                      <a:pt x="159" y="122"/>
                    </a:lnTo>
                    <a:lnTo>
                      <a:pt x="162" y="120"/>
                    </a:lnTo>
                    <a:lnTo>
                      <a:pt x="161" y="118"/>
                    </a:lnTo>
                    <a:lnTo>
                      <a:pt x="162" y="116"/>
                    </a:lnTo>
                    <a:lnTo>
                      <a:pt x="166" y="116"/>
                    </a:lnTo>
                    <a:lnTo>
                      <a:pt x="168" y="118"/>
                    </a:lnTo>
                    <a:lnTo>
                      <a:pt x="169" y="118"/>
                    </a:lnTo>
                    <a:lnTo>
                      <a:pt x="171" y="118"/>
                    </a:lnTo>
                    <a:lnTo>
                      <a:pt x="176" y="115"/>
                    </a:lnTo>
                    <a:lnTo>
                      <a:pt x="182" y="106"/>
                    </a:lnTo>
                    <a:lnTo>
                      <a:pt x="190" y="87"/>
                    </a:lnTo>
                    <a:lnTo>
                      <a:pt x="194" y="82"/>
                    </a:lnTo>
                    <a:lnTo>
                      <a:pt x="194" y="78"/>
                    </a:lnTo>
                    <a:lnTo>
                      <a:pt x="194" y="75"/>
                    </a:lnTo>
                    <a:lnTo>
                      <a:pt x="199" y="68"/>
                    </a:lnTo>
                    <a:lnTo>
                      <a:pt x="206" y="61"/>
                    </a:lnTo>
                    <a:lnTo>
                      <a:pt x="208" y="55"/>
                    </a:lnTo>
                    <a:lnTo>
                      <a:pt x="209" y="52"/>
                    </a:lnTo>
                    <a:lnTo>
                      <a:pt x="211" y="47"/>
                    </a:lnTo>
                    <a:lnTo>
                      <a:pt x="215" y="43"/>
                    </a:lnTo>
                    <a:lnTo>
                      <a:pt x="218" y="41"/>
                    </a:lnTo>
                    <a:lnTo>
                      <a:pt x="223" y="41"/>
                    </a:lnTo>
                    <a:lnTo>
                      <a:pt x="225" y="41"/>
                    </a:lnTo>
                    <a:lnTo>
                      <a:pt x="229" y="40"/>
                    </a:lnTo>
                    <a:lnTo>
                      <a:pt x="232" y="38"/>
                    </a:lnTo>
                    <a:lnTo>
                      <a:pt x="237" y="33"/>
                    </a:lnTo>
                    <a:lnTo>
                      <a:pt x="236" y="31"/>
                    </a:lnTo>
                    <a:lnTo>
                      <a:pt x="236" y="29"/>
                    </a:lnTo>
                    <a:lnTo>
                      <a:pt x="237" y="28"/>
                    </a:lnTo>
                    <a:lnTo>
                      <a:pt x="236" y="26"/>
                    </a:lnTo>
                    <a:lnTo>
                      <a:pt x="234" y="24"/>
                    </a:lnTo>
                    <a:lnTo>
                      <a:pt x="230" y="24"/>
                    </a:lnTo>
                    <a:lnTo>
                      <a:pt x="227" y="24"/>
                    </a:lnTo>
                    <a:lnTo>
                      <a:pt x="225" y="24"/>
                    </a:lnTo>
                    <a:lnTo>
                      <a:pt x="223" y="19"/>
                    </a:lnTo>
                    <a:lnTo>
                      <a:pt x="218" y="14"/>
                    </a:lnTo>
                    <a:lnTo>
                      <a:pt x="215" y="10"/>
                    </a:lnTo>
                    <a:lnTo>
                      <a:pt x="209" y="8"/>
                    </a:lnTo>
                    <a:lnTo>
                      <a:pt x="202" y="12"/>
                    </a:lnTo>
                    <a:lnTo>
                      <a:pt x="197" y="12"/>
                    </a:lnTo>
                    <a:lnTo>
                      <a:pt x="194" y="10"/>
                    </a:lnTo>
                    <a:lnTo>
                      <a:pt x="190" y="3"/>
                    </a:lnTo>
                    <a:lnTo>
                      <a:pt x="187" y="0"/>
                    </a:lnTo>
                    <a:lnTo>
                      <a:pt x="183" y="1"/>
                    </a:lnTo>
                    <a:lnTo>
                      <a:pt x="180" y="3"/>
                    </a:lnTo>
                    <a:lnTo>
                      <a:pt x="175" y="5"/>
                    </a:lnTo>
                    <a:lnTo>
                      <a:pt x="169" y="3"/>
                    </a:lnTo>
                    <a:lnTo>
                      <a:pt x="164" y="1"/>
                    </a:lnTo>
                    <a:lnTo>
                      <a:pt x="157" y="1"/>
                    </a:lnTo>
                    <a:lnTo>
                      <a:pt x="155" y="1"/>
                    </a:lnTo>
                    <a:lnTo>
                      <a:pt x="152" y="3"/>
                    </a:lnTo>
                    <a:lnTo>
                      <a:pt x="150" y="8"/>
                    </a:lnTo>
                    <a:lnTo>
                      <a:pt x="148" y="14"/>
                    </a:lnTo>
                    <a:lnTo>
                      <a:pt x="147" y="17"/>
                    </a:lnTo>
                    <a:lnTo>
                      <a:pt x="142" y="21"/>
                    </a:lnTo>
                    <a:lnTo>
                      <a:pt x="133" y="22"/>
                    </a:lnTo>
                    <a:lnTo>
                      <a:pt x="129" y="22"/>
                    </a:lnTo>
                    <a:lnTo>
                      <a:pt x="126" y="19"/>
                    </a:lnTo>
                    <a:lnTo>
                      <a:pt x="122" y="17"/>
                    </a:lnTo>
                    <a:lnTo>
                      <a:pt x="121" y="19"/>
                    </a:lnTo>
                    <a:lnTo>
                      <a:pt x="119" y="22"/>
                    </a:lnTo>
                    <a:lnTo>
                      <a:pt x="117" y="24"/>
                    </a:lnTo>
                    <a:lnTo>
                      <a:pt x="115" y="26"/>
                    </a:lnTo>
                    <a:lnTo>
                      <a:pt x="110" y="28"/>
                    </a:lnTo>
                    <a:lnTo>
                      <a:pt x="103" y="26"/>
                    </a:lnTo>
                    <a:lnTo>
                      <a:pt x="96" y="28"/>
                    </a:lnTo>
                    <a:lnTo>
                      <a:pt x="93" y="28"/>
                    </a:lnTo>
                    <a:lnTo>
                      <a:pt x="93" y="29"/>
                    </a:lnTo>
                    <a:lnTo>
                      <a:pt x="93" y="35"/>
                    </a:lnTo>
                    <a:lnTo>
                      <a:pt x="94" y="38"/>
                    </a:lnTo>
                    <a:lnTo>
                      <a:pt x="94" y="40"/>
                    </a:lnTo>
                    <a:lnTo>
                      <a:pt x="88" y="40"/>
                    </a:lnTo>
                    <a:lnTo>
                      <a:pt x="68" y="43"/>
                    </a:lnTo>
                    <a:lnTo>
                      <a:pt x="63" y="43"/>
                    </a:lnTo>
                    <a:lnTo>
                      <a:pt x="58" y="43"/>
                    </a:lnTo>
                    <a:lnTo>
                      <a:pt x="49" y="36"/>
                    </a:lnTo>
                    <a:lnTo>
                      <a:pt x="42" y="31"/>
                    </a:lnTo>
                    <a:lnTo>
                      <a:pt x="39" y="29"/>
                    </a:lnTo>
                    <a:lnTo>
                      <a:pt x="35" y="28"/>
                    </a:lnTo>
                    <a:lnTo>
                      <a:pt x="34" y="33"/>
                    </a:lnTo>
                    <a:lnTo>
                      <a:pt x="34" y="40"/>
                    </a:lnTo>
                    <a:lnTo>
                      <a:pt x="34" y="43"/>
                    </a:lnTo>
                    <a:lnTo>
                      <a:pt x="32" y="45"/>
                    </a:lnTo>
                    <a:lnTo>
                      <a:pt x="20" y="45"/>
                    </a:lnTo>
                    <a:lnTo>
                      <a:pt x="14" y="43"/>
                    </a:lnTo>
                    <a:lnTo>
                      <a:pt x="11" y="45"/>
                    </a:lnTo>
                    <a:lnTo>
                      <a:pt x="13" y="47"/>
                    </a:lnTo>
                    <a:lnTo>
                      <a:pt x="16" y="48"/>
                    </a:lnTo>
                    <a:lnTo>
                      <a:pt x="20" y="50"/>
                    </a:lnTo>
                    <a:lnTo>
                      <a:pt x="20" y="52"/>
                    </a:lnTo>
                    <a:lnTo>
                      <a:pt x="20" y="55"/>
                    </a:lnTo>
                    <a:lnTo>
                      <a:pt x="16" y="57"/>
                    </a:lnTo>
                    <a:lnTo>
                      <a:pt x="14" y="59"/>
                    </a:lnTo>
                    <a:lnTo>
                      <a:pt x="11" y="59"/>
                    </a:lnTo>
                    <a:lnTo>
                      <a:pt x="11" y="62"/>
                    </a:lnTo>
                    <a:lnTo>
                      <a:pt x="11" y="69"/>
                    </a:lnTo>
                    <a:lnTo>
                      <a:pt x="13" y="73"/>
                    </a:lnTo>
                    <a:lnTo>
                      <a:pt x="13" y="75"/>
                    </a:lnTo>
                    <a:lnTo>
                      <a:pt x="0" y="87"/>
                    </a:lnTo>
                    <a:lnTo>
                      <a:pt x="4" y="87"/>
                    </a:lnTo>
                    <a:lnTo>
                      <a:pt x="6" y="88"/>
                    </a:lnTo>
                    <a:lnTo>
                      <a:pt x="9" y="94"/>
                    </a:lnTo>
                    <a:lnTo>
                      <a:pt x="9" y="101"/>
                    </a:lnTo>
                    <a:lnTo>
                      <a:pt x="11" y="102"/>
                    </a:lnTo>
                    <a:lnTo>
                      <a:pt x="13" y="106"/>
                    </a:lnTo>
                    <a:lnTo>
                      <a:pt x="23" y="113"/>
                    </a:lnTo>
                    <a:lnTo>
                      <a:pt x="32" y="118"/>
                    </a:lnTo>
                    <a:lnTo>
                      <a:pt x="39" y="127"/>
                    </a:lnTo>
                    <a:lnTo>
                      <a:pt x="42" y="132"/>
                    </a:lnTo>
                    <a:lnTo>
                      <a:pt x="42" y="134"/>
                    </a:lnTo>
                    <a:lnTo>
                      <a:pt x="46" y="134"/>
                    </a:lnTo>
                    <a:lnTo>
                      <a:pt x="53" y="135"/>
                    </a:lnTo>
                    <a:lnTo>
                      <a:pt x="61" y="139"/>
                    </a:lnTo>
                    <a:lnTo>
                      <a:pt x="70" y="142"/>
                    </a:lnTo>
                    <a:lnTo>
                      <a:pt x="75" y="144"/>
                    </a:lnTo>
                    <a:lnTo>
                      <a:pt x="79" y="142"/>
                    </a:lnTo>
                    <a:lnTo>
                      <a:pt x="84" y="141"/>
                    </a:lnTo>
                    <a:lnTo>
                      <a:pt x="86" y="137"/>
                    </a:lnTo>
                    <a:lnTo>
                      <a:pt x="88" y="135"/>
                    </a:lnTo>
                    <a:lnTo>
                      <a:pt x="93" y="135"/>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03" name="Google Shape;1103;p58"/>
              <p:cNvSpPr/>
              <p:nvPr/>
            </p:nvSpPr>
            <p:spPr>
              <a:xfrm>
                <a:off x="2525" y="1913"/>
                <a:ext cx="79" cy="36"/>
              </a:xfrm>
              <a:custGeom>
                <a:rect b="b" l="l" r="r" t="t"/>
                <a:pathLst>
                  <a:path extrusionOk="0" h="94" w="200">
                    <a:moveTo>
                      <a:pt x="200" y="26"/>
                    </a:moveTo>
                    <a:lnTo>
                      <a:pt x="200" y="26"/>
                    </a:lnTo>
                    <a:lnTo>
                      <a:pt x="186" y="21"/>
                    </a:lnTo>
                    <a:lnTo>
                      <a:pt x="181" y="18"/>
                    </a:lnTo>
                    <a:lnTo>
                      <a:pt x="179" y="14"/>
                    </a:lnTo>
                    <a:lnTo>
                      <a:pt x="177" y="12"/>
                    </a:lnTo>
                    <a:lnTo>
                      <a:pt x="162" y="9"/>
                    </a:lnTo>
                    <a:lnTo>
                      <a:pt x="146" y="9"/>
                    </a:lnTo>
                    <a:lnTo>
                      <a:pt x="125" y="9"/>
                    </a:lnTo>
                    <a:lnTo>
                      <a:pt x="123" y="9"/>
                    </a:lnTo>
                    <a:lnTo>
                      <a:pt x="122" y="11"/>
                    </a:lnTo>
                    <a:lnTo>
                      <a:pt x="117" y="16"/>
                    </a:lnTo>
                    <a:lnTo>
                      <a:pt x="113" y="19"/>
                    </a:lnTo>
                    <a:lnTo>
                      <a:pt x="113" y="21"/>
                    </a:lnTo>
                    <a:lnTo>
                      <a:pt x="111" y="19"/>
                    </a:lnTo>
                    <a:lnTo>
                      <a:pt x="108" y="19"/>
                    </a:lnTo>
                    <a:lnTo>
                      <a:pt x="104" y="19"/>
                    </a:lnTo>
                    <a:lnTo>
                      <a:pt x="103" y="18"/>
                    </a:lnTo>
                    <a:lnTo>
                      <a:pt x="103" y="16"/>
                    </a:lnTo>
                    <a:lnTo>
                      <a:pt x="104" y="11"/>
                    </a:lnTo>
                    <a:lnTo>
                      <a:pt x="103" y="7"/>
                    </a:lnTo>
                    <a:lnTo>
                      <a:pt x="101" y="4"/>
                    </a:lnTo>
                    <a:lnTo>
                      <a:pt x="97" y="2"/>
                    </a:lnTo>
                    <a:lnTo>
                      <a:pt x="94" y="0"/>
                    </a:lnTo>
                    <a:lnTo>
                      <a:pt x="90" y="0"/>
                    </a:lnTo>
                    <a:lnTo>
                      <a:pt x="87" y="2"/>
                    </a:lnTo>
                    <a:lnTo>
                      <a:pt x="85" y="4"/>
                    </a:lnTo>
                    <a:lnTo>
                      <a:pt x="80" y="9"/>
                    </a:lnTo>
                    <a:lnTo>
                      <a:pt x="76" y="11"/>
                    </a:lnTo>
                    <a:lnTo>
                      <a:pt x="75" y="11"/>
                    </a:lnTo>
                    <a:lnTo>
                      <a:pt x="75" y="7"/>
                    </a:lnTo>
                    <a:lnTo>
                      <a:pt x="75" y="5"/>
                    </a:lnTo>
                    <a:lnTo>
                      <a:pt x="73" y="4"/>
                    </a:lnTo>
                    <a:lnTo>
                      <a:pt x="69" y="4"/>
                    </a:lnTo>
                    <a:lnTo>
                      <a:pt x="59" y="7"/>
                    </a:lnTo>
                    <a:lnTo>
                      <a:pt x="52" y="12"/>
                    </a:lnTo>
                    <a:lnTo>
                      <a:pt x="47" y="18"/>
                    </a:lnTo>
                    <a:lnTo>
                      <a:pt x="45" y="21"/>
                    </a:lnTo>
                    <a:lnTo>
                      <a:pt x="42" y="28"/>
                    </a:lnTo>
                    <a:lnTo>
                      <a:pt x="38" y="32"/>
                    </a:lnTo>
                    <a:lnTo>
                      <a:pt x="33" y="35"/>
                    </a:lnTo>
                    <a:lnTo>
                      <a:pt x="29" y="37"/>
                    </a:lnTo>
                    <a:lnTo>
                      <a:pt x="24" y="38"/>
                    </a:lnTo>
                    <a:lnTo>
                      <a:pt x="17" y="37"/>
                    </a:lnTo>
                    <a:lnTo>
                      <a:pt x="14" y="37"/>
                    </a:lnTo>
                    <a:lnTo>
                      <a:pt x="10" y="38"/>
                    </a:lnTo>
                    <a:lnTo>
                      <a:pt x="7" y="42"/>
                    </a:lnTo>
                    <a:lnTo>
                      <a:pt x="3" y="47"/>
                    </a:lnTo>
                    <a:lnTo>
                      <a:pt x="2" y="54"/>
                    </a:lnTo>
                    <a:lnTo>
                      <a:pt x="0" y="59"/>
                    </a:lnTo>
                    <a:lnTo>
                      <a:pt x="0" y="63"/>
                    </a:lnTo>
                    <a:lnTo>
                      <a:pt x="2" y="66"/>
                    </a:lnTo>
                    <a:lnTo>
                      <a:pt x="10" y="79"/>
                    </a:lnTo>
                    <a:lnTo>
                      <a:pt x="14" y="80"/>
                    </a:lnTo>
                    <a:lnTo>
                      <a:pt x="17" y="82"/>
                    </a:lnTo>
                    <a:lnTo>
                      <a:pt x="24" y="87"/>
                    </a:lnTo>
                    <a:lnTo>
                      <a:pt x="33" y="94"/>
                    </a:lnTo>
                    <a:lnTo>
                      <a:pt x="38" y="94"/>
                    </a:lnTo>
                    <a:lnTo>
                      <a:pt x="43" y="94"/>
                    </a:lnTo>
                    <a:lnTo>
                      <a:pt x="63" y="91"/>
                    </a:lnTo>
                    <a:lnTo>
                      <a:pt x="69" y="91"/>
                    </a:lnTo>
                    <a:lnTo>
                      <a:pt x="69" y="89"/>
                    </a:lnTo>
                    <a:lnTo>
                      <a:pt x="68" y="86"/>
                    </a:lnTo>
                    <a:lnTo>
                      <a:pt x="68" y="80"/>
                    </a:lnTo>
                    <a:lnTo>
                      <a:pt x="68" y="79"/>
                    </a:lnTo>
                    <a:lnTo>
                      <a:pt x="71" y="79"/>
                    </a:lnTo>
                    <a:lnTo>
                      <a:pt x="78" y="77"/>
                    </a:lnTo>
                    <a:lnTo>
                      <a:pt x="85" y="79"/>
                    </a:lnTo>
                    <a:lnTo>
                      <a:pt x="90" y="77"/>
                    </a:lnTo>
                    <a:lnTo>
                      <a:pt x="92" y="75"/>
                    </a:lnTo>
                    <a:lnTo>
                      <a:pt x="94" y="73"/>
                    </a:lnTo>
                    <a:lnTo>
                      <a:pt x="96" y="70"/>
                    </a:lnTo>
                    <a:lnTo>
                      <a:pt x="97" y="68"/>
                    </a:lnTo>
                    <a:lnTo>
                      <a:pt x="101" y="70"/>
                    </a:lnTo>
                    <a:lnTo>
                      <a:pt x="104" y="73"/>
                    </a:lnTo>
                    <a:lnTo>
                      <a:pt x="108" y="73"/>
                    </a:lnTo>
                    <a:lnTo>
                      <a:pt x="117" y="72"/>
                    </a:lnTo>
                    <a:lnTo>
                      <a:pt x="122" y="68"/>
                    </a:lnTo>
                    <a:lnTo>
                      <a:pt x="123" y="65"/>
                    </a:lnTo>
                    <a:lnTo>
                      <a:pt x="125" y="59"/>
                    </a:lnTo>
                    <a:lnTo>
                      <a:pt x="127" y="54"/>
                    </a:lnTo>
                    <a:lnTo>
                      <a:pt x="130" y="52"/>
                    </a:lnTo>
                    <a:lnTo>
                      <a:pt x="132" y="52"/>
                    </a:lnTo>
                    <a:lnTo>
                      <a:pt x="139" y="52"/>
                    </a:lnTo>
                    <a:lnTo>
                      <a:pt x="144" y="54"/>
                    </a:lnTo>
                    <a:lnTo>
                      <a:pt x="150" y="56"/>
                    </a:lnTo>
                    <a:lnTo>
                      <a:pt x="155" y="54"/>
                    </a:lnTo>
                    <a:lnTo>
                      <a:pt x="158" y="52"/>
                    </a:lnTo>
                    <a:lnTo>
                      <a:pt x="162" y="51"/>
                    </a:lnTo>
                    <a:lnTo>
                      <a:pt x="165" y="54"/>
                    </a:lnTo>
                    <a:lnTo>
                      <a:pt x="169" y="61"/>
                    </a:lnTo>
                    <a:lnTo>
                      <a:pt x="172" y="63"/>
                    </a:lnTo>
                    <a:lnTo>
                      <a:pt x="177" y="63"/>
                    </a:lnTo>
                    <a:lnTo>
                      <a:pt x="184" y="59"/>
                    </a:lnTo>
                    <a:lnTo>
                      <a:pt x="186" y="51"/>
                    </a:lnTo>
                    <a:lnTo>
                      <a:pt x="190" y="45"/>
                    </a:lnTo>
                    <a:lnTo>
                      <a:pt x="193" y="42"/>
                    </a:lnTo>
                    <a:lnTo>
                      <a:pt x="195" y="38"/>
                    </a:lnTo>
                    <a:lnTo>
                      <a:pt x="198" y="32"/>
                    </a:lnTo>
                    <a:lnTo>
                      <a:pt x="200" y="26"/>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04" name="Google Shape;1104;p58"/>
              <p:cNvSpPr/>
              <p:nvPr/>
            </p:nvSpPr>
            <p:spPr>
              <a:xfrm>
                <a:off x="2478" y="1966"/>
                <a:ext cx="43" cy="28"/>
              </a:xfrm>
              <a:custGeom>
                <a:rect b="b" l="l" r="r" t="t"/>
                <a:pathLst>
                  <a:path extrusionOk="0" h="73" w="110">
                    <a:moveTo>
                      <a:pt x="97" y="0"/>
                    </a:moveTo>
                    <a:lnTo>
                      <a:pt x="97" y="0"/>
                    </a:lnTo>
                    <a:lnTo>
                      <a:pt x="101" y="0"/>
                    </a:lnTo>
                    <a:lnTo>
                      <a:pt x="103" y="1"/>
                    </a:lnTo>
                    <a:lnTo>
                      <a:pt x="106" y="7"/>
                    </a:lnTo>
                    <a:lnTo>
                      <a:pt x="106" y="14"/>
                    </a:lnTo>
                    <a:lnTo>
                      <a:pt x="108" y="15"/>
                    </a:lnTo>
                    <a:lnTo>
                      <a:pt x="110" y="19"/>
                    </a:lnTo>
                    <a:lnTo>
                      <a:pt x="106" y="17"/>
                    </a:lnTo>
                    <a:lnTo>
                      <a:pt x="103" y="17"/>
                    </a:lnTo>
                    <a:lnTo>
                      <a:pt x="101" y="17"/>
                    </a:lnTo>
                    <a:lnTo>
                      <a:pt x="101" y="19"/>
                    </a:lnTo>
                    <a:lnTo>
                      <a:pt x="101" y="21"/>
                    </a:lnTo>
                    <a:lnTo>
                      <a:pt x="101" y="22"/>
                    </a:lnTo>
                    <a:lnTo>
                      <a:pt x="101" y="24"/>
                    </a:lnTo>
                    <a:lnTo>
                      <a:pt x="97" y="26"/>
                    </a:lnTo>
                    <a:lnTo>
                      <a:pt x="91" y="29"/>
                    </a:lnTo>
                    <a:lnTo>
                      <a:pt x="82" y="31"/>
                    </a:lnTo>
                    <a:lnTo>
                      <a:pt x="78" y="35"/>
                    </a:lnTo>
                    <a:lnTo>
                      <a:pt x="78" y="38"/>
                    </a:lnTo>
                    <a:lnTo>
                      <a:pt x="80" y="42"/>
                    </a:lnTo>
                    <a:lnTo>
                      <a:pt x="82" y="47"/>
                    </a:lnTo>
                    <a:lnTo>
                      <a:pt x="82" y="50"/>
                    </a:lnTo>
                    <a:lnTo>
                      <a:pt x="78" y="54"/>
                    </a:lnTo>
                    <a:lnTo>
                      <a:pt x="73" y="55"/>
                    </a:lnTo>
                    <a:lnTo>
                      <a:pt x="70" y="59"/>
                    </a:lnTo>
                    <a:lnTo>
                      <a:pt x="68" y="62"/>
                    </a:lnTo>
                    <a:lnTo>
                      <a:pt x="68" y="68"/>
                    </a:lnTo>
                    <a:lnTo>
                      <a:pt x="68" y="71"/>
                    </a:lnTo>
                    <a:lnTo>
                      <a:pt x="66" y="73"/>
                    </a:lnTo>
                    <a:lnTo>
                      <a:pt x="57" y="68"/>
                    </a:lnTo>
                    <a:lnTo>
                      <a:pt x="54" y="68"/>
                    </a:lnTo>
                    <a:lnTo>
                      <a:pt x="52" y="69"/>
                    </a:lnTo>
                    <a:lnTo>
                      <a:pt x="50" y="69"/>
                    </a:lnTo>
                    <a:lnTo>
                      <a:pt x="45" y="64"/>
                    </a:lnTo>
                    <a:lnTo>
                      <a:pt x="42" y="62"/>
                    </a:lnTo>
                    <a:lnTo>
                      <a:pt x="38" y="64"/>
                    </a:lnTo>
                    <a:lnTo>
                      <a:pt x="35" y="66"/>
                    </a:lnTo>
                    <a:lnTo>
                      <a:pt x="28" y="68"/>
                    </a:lnTo>
                    <a:lnTo>
                      <a:pt x="19" y="69"/>
                    </a:lnTo>
                    <a:lnTo>
                      <a:pt x="5" y="69"/>
                    </a:lnTo>
                    <a:lnTo>
                      <a:pt x="7" y="68"/>
                    </a:lnTo>
                    <a:lnTo>
                      <a:pt x="9" y="66"/>
                    </a:lnTo>
                    <a:lnTo>
                      <a:pt x="10" y="66"/>
                    </a:lnTo>
                    <a:lnTo>
                      <a:pt x="10" y="64"/>
                    </a:lnTo>
                    <a:lnTo>
                      <a:pt x="14" y="64"/>
                    </a:lnTo>
                    <a:lnTo>
                      <a:pt x="16" y="64"/>
                    </a:lnTo>
                    <a:lnTo>
                      <a:pt x="17" y="62"/>
                    </a:lnTo>
                    <a:lnTo>
                      <a:pt x="17" y="61"/>
                    </a:lnTo>
                    <a:lnTo>
                      <a:pt x="14" y="55"/>
                    </a:lnTo>
                    <a:lnTo>
                      <a:pt x="10" y="52"/>
                    </a:lnTo>
                    <a:lnTo>
                      <a:pt x="7" y="48"/>
                    </a:lnTo>
                    <a:lnTo>
                      <a:pt x="5" y="45"/>
                    </a:lnTo>
                    <a:lnTo>
                      <a:pt x="5" y="42"/>
                    </a:lnTo>
                    <a:lnTo>
                      <a:pt x="9" y="38"/>
                    </a:lnTo>
                    <a:lnTo>
                      <a:pt x="10" y="36"/>
                    </a:lnTo>
                    <a:lnTo>
                      <a:pt x="10" y="35"/>
                    </a:lnTo>
                    <a:lnTo>
                      <a:pt x="7" y="33"/>
                    </a:lnTo>
                    <a:lnTo>
                      <a:pt x="3" y="33"/>
                    </a:lnTo>
                    <a:lnTo>
                      <a:pt x="0" y="29"/>
                    </a:lnTo>
                    <a:lnTo>
                      <a:pt x="2" y="28"/>
                    </a:lnTo>
                    <a:lnTo>
                      <a:pt x="5" y="24"/>
                    </a:lnTo>
                    <a:lnTo>
                      <a:pt x="9" y="21"/>
                    </a:lnTo>
                    <a:lnTo>
                      <a:pt x="10" y="17"/>
                    </a:lnTo>
                    <a:lnTo>
                      <a:pt x="19" y="19"/>
                    </a:lnTo>
                    <a:lnTo>
                      <a:pt x="24" y="21"/>
                    </a:lnTo>
                    <a:lnTo>
                      <a:pt x="28" y="22"/>
                    </a:lnTo>
                    <a:lnTo>
                      <a:pt x="33" y="21"/>
                    </a:lnTo>
                    <a:lnTo>
                      <a:pt x="37" y="21"/>
                    </a:lnTo>
                    <a:lnTo>
                      <a:pt x="38" y="21"/>
                    </a:lnTo>
                    <a:lnTo>
                      <a:pt x="40" y="24"/>
                    </a:lnTo>
                    <a:lnTo>
                      <a:pt x="42" y="24"/>
                    </a:lnTo>
                    <a:lnTo>
                      <a:pt x="47" y="21"/>
                    </a:lnTo>
                    <a:lnTo>
                      <a:pt x="52" y="15"/>
                    </a:lnTo>
                    <a:lnTo>
                      <a:pt x="56" y="12"/>
                    </a:lnTo>
                    <a:lnTo>
                      <a:pt x="61" y="12"/>
                    </a:lnTo>
                    <a:lnTo>
                      <a:pt x="68" y="12"/>
                    </a:lnTo>
                    <a:lnTo>
                      <a:pt x="75" y="12"/>
                    </a:lnTo>
                    <a:lnTo>
                      <a:pt x="77" y="10"/>
                    </a:lnTo>
                    <a:lnTo>
                      <a:pt x="80" y="8"/>
                    </a:lnTo>
                    <a:lnTo>
                      <a:pt x="84" y="8"/>
                    </a:lnTo>
                    <a:lnTo>
                      <a:pt x="92" y="10"/>
                    </a:lnTo>
                    <a:lnTo>
                      <a:pt x="92" y="8"/>
                    </a:lnTo>
                    <a:lnTo>
                      <a:pt x="92" y="3"/>
                    </a:lnTo>
                    <a:lnTo>
                      <a:pt x="92" y="1"/>
                    </a:lnTo>
                    <a:lnTo>
                      <a:pt x="94" y="0"/>
                    </a:lnTo>
                    <a:lnTo>
                      <a:pt x="97" y="0"/>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05" name="Google Shape;1105;p58"/>
              <p:cNvSpPr/>
              <p:nvPr/>
            </p:nvSpPr>
            <p:spPr>
              <a:xfrm>
                <a:off x="2331" y="1873"/>
                <a:ext cx="52" cy="41"/>
              </a:xfrm>
              <a:custGeom>
                <a:rect b="b" l="l" r="r" t="t"/>
                <a:pathLst>
                  <a:path extrusionOk="0" h="104" w="135">
                    <a:moveTo>
                      <a:pt x="122" y="38"/>
                    </a:moveTo>
                    <a:lnTo>
                      <a:pt x="122" y="38"/>
                    </a:lnTo>
                    <a:lnTo>
                      <a:pt x="113" y="37"/>
                    </a:lnTo>
                    <a:lnTo>
                      <a:pt x="109" y="35"/>
                    </a:lnTo>
                    <a:lnTo>
                      <a:pt x="109" y="30"/>
                    </a:lnTo>
                    <a:lnTo>
                      <a:pt x="113" y="26"/>
                    </a:lnTo>
                    <a:lnTo>
                      <a:pt x="115" y="21"/>
                    </a:lnTo>
                    <a:lnTo>
                      <a:pt x="115" y="17"/>
                    </a:lnTo>
                    <a:lnTo>
                      <a:pt x="113" y="14"/>
                    </a:lnTo>
                    <a:lnTo>
                      <a:pt x="106" y="12"/>
                    </a:lnTo>
                    <a:lnTo>
                      <a:pt x="99" y="12"/>
                    </a:lnTo>
                    <a:lnTo>
                      <a:pt x="95" y="10"/>
                    </a:lnTo>
                    <a:lnTo>
                      <a:pt x="90" y="7"/>
                    </a:lnTo>
                    <a:lnTo>
                      <a:pt x="88" y="3"/>
                    </a:lnTo>
                    <a:lnTo>
                      <a:pt x="83" y="3"/>
                    </a:lnTo>
                    <a:lnTo>
                      <a:pt x="81" y="5"/>
                    </a:lnTo>
                    <a:lnTo>
                      <a:pt x="80" y="3"/>
                    </a:lnTo>
                    <a:lnTo>
                      <a:pt x="80" y="2"/>
                    </a:lnTo>
                    <a:lnTo>
                      <a:pt x="75" y="3"/>
                    </a:lnTo>
                    <a:lnTo>
                      <a:pt x="71" y="2"/>
                    </a:lnTo>
                    <a:lnTo>
                      <a:pt x="69" y="0"/>
                    </a:lnTo>
                    <a:lnTo>
                      <a:pt x="68" y="3"/>
                    </a:lnTo>
                    <a:lnTo>
                      <a:pt x="66" y="7"/>
                    </a:lnTo>
                    <a:lnTo>
                      <a:pt x="62" y="9"/>
                    </a:lnTo>
                    <a:lnTo>
                      <a:pt x="59" y="9"/>
                    </a:lnTo>
                    <a:lnTo>
                      <a:pt x="54" y="12"/>
                    </a:lnTo>
                    <a:lnTo>
                      <a:pt x="48" y="14"/>
                    </a:lnTo>
                    <a:lnTo>
                      <a:pt x="43" y="14"/>
                    </a:lnTo>
                    <a:lnTo>
                      <a:pt x="40" y="12"/>
                    </a:lnTo>
                    <a:lnTo>
                      <a:pt x="36" y="12"/>
                    </a:lnTo>
                    <a:lnTo>
                      <a:pt x="33" y="12"/>
                    </a:lnTo>
                    <a:lnTo>
                      <a:pt x="31" y="10"/>
                    </a:lnTo>
                    <a:lnTo>
                      <a:pt x="29" y="5"/>
                    </a:lnTo>
                    <a:lnTo>
                      <a:pt x="22" y="9"/>
                    </a:lnTo>
                    <a:lnTo>
                      <a:pt x="15" y="14"/>
                    </a:lnTo>
                    <a:lnTo>
                      <a:pt x="7" y="19"/>
                    </a:lnTo>
                    <a:lnTo>
                      <a:pt x="0" y="21"/>
                    </a:lnTo>
                    <a:lnTo>
                      <a:pt x="3" y="31"/>
                    </a:lnTo>
                    <a:lnTo>
                      <a:pt x="7" y="37"/>
                    </a:lnTo>
                    <a:lnTo>
                      <a:pt x="10" y="40"/>
                    </a:lnTo>
                    <a:lnTo>
                      <a:pt x="14" y="40"/>
                    </a:lnTo>
                    <a:lnTo>
                      <a:pt x="21" y="40"/>
                    </a:lnTo>
                    <a:lnTo>
                      <a:pt x="22" y="42"/>
                    </a:lnTo>
                    <a:lnTo>
                      <a:pt x="26" y="45"/>
                    </a:lnTo>
                    <a:lnTo>
                      <a:pt x="27" y="49"/>
                    </a:lnTo>
                    <a:lnTo>
                      <a:pt x="29" y="50"/>
                    </a:lnTo>
                    <a:lnTo>
                      <a:pt x="33" y="52"/>
                    </a:lnTo>
                    <a:lnTo>
                      <a:pt x="36" y="52"/>
                    </a:lnTo>
                    <a:lnTo>
                      <a:pt x="38" y="54"/>
                    </a:lnTo>
                    <a:lnTo>
                      <a:pt x="40" y="56"/>
                    </a:lnTo>
                    <a:lnTo>
                      <a:pt x="41" y="57"/>
                    </a:lnTo>
                    <a:lnTo>
                      <a:pt x="43" y="59"/>
                    </a:lnTo>
                    <a:lnTo>
                      <a:pt x="50" y="61"/>
                    </a:lnTo>
                    <a:lnTo>
                      <a:pt x="52" y="61"/>
                    </a:lnTo>
                    <a:lnTo>
                      <a:pt x="55" y="64"/>
                    </a:lnTo>
                    <a:lnTo>
                      <a:pt x="57" y="68"/>
                    </a:lnTo>
                    <a:lnTo>
                      <a:pt x="59" y="73"/>
                    </a:lnTo>
                    <a:lnTo>
                      <a:pt x="61" y="78"/>
                    </a:lnTo>
                    <a:lnTo>
                      <a:pt x="62" y="82"/>
                    </a:lnTo>
                    <a:lnTo>
                      <a:pt x="66" y="80"/>
                    </a:lnTo>
                    <a:lnTo>
                      <a:pt x="69" y="78"/>
                    </a:lnTo>
                    <a:lnTo>
                      <a:pt x="76" y="73"/>
                    </a:lnTo>
                    <a:lnTo>
                      <a:pt x="80" y="70"/>
                    </a:lnTo>
                    <a:lnTo>
                      <a:pt x="81" y="70"/>
                    </a:lnTo>
                    <a:lnTo>
                      <a:pt x="83" y="71"/>
                    </a:lnTo>
                    <a:lnTo>
                      <a:pt x="83" y="73"/>
                    </a:lnTo>
                    <a:lnTo>
                      <a:pt x="81" y="78"/>
                    </a:lnTo>
                    <a:lnTo>
                      <a:pt x="81" y="82"/>
                    </a:lnTo>
                    <a:lnTo>
                      <a:pt x="81" y="85"/>
                    </a:lnTo>
                    <a:lnTo>
                      <a:pt x="85" y="87"/>
                    </a:lnTo>
                    <a:lnTo>
                      <a:pt x="90" y="90"/>
                    </a:lnTo>
                    <a:lnTo>
                      <a:pt x="94" y="92"/>
                    </a:lnTo>
                    <a:lnTo>
                      <a:pt x="97" y="94"/>
                    </a:lnTo>
                    <a:lnTo>
                      <a:pt x="101" y="99"/>
                    </a:lnTo>
                    <a:lnTo>
                      <a:pt x="102" y="103"/>
                    </a:lnTo>
                    <a:lnTo>
                      <a:pt x="106" y="103"/>
                    </a:lnTo>
                    <a:lnTo>
                      <a:pt x="109" y="104"/>
                    </a:lnTo>
                    <a:lnTo>
                      <a:pt x="115" y="103"/>
                    </a:lnTo>
                    <a:lnTo>
                      <a:pt x="115" y="96"/>
                    </a:lnTo>
                    <a:lnTo>
                      <a:pt x="113" y="87"/>
                    </a:lnTo>
                    <a:lnTo>
                      <a:pt x="113" y="82"/>
                    </a:lnTo>
                    <a:lnTo>
                      <a:pt x="116" y="77"/>
                    </a:lnTo>
                    <a:lnTo>
                      <a:pt x="120" y="71"/>
                    </a:lnTo>
                    <a:lnTo>
                      <a:pt x="127" y="68"/>
                    </a:lnTo>
                    <a:lnTo>
                      <a:pt x="132" y="63"/>
                    </a:lnTo>
                    <a:lnTo>
                      <a:pt x="135" y="57"/>
                    </a:lnTo>
                    <a:lnTo>
                      <a:pt x="135" y="56"/>
                    </a:lnTo>
                    <a:lnTo>
                      <a:pt x="135" y="54"/>
                    </a:lnTo>
                    <a:lnTo>
                      <a:pt x="132" y="52"/>
                    </a:lnTo>
                    <a:lnTo>
                      <a:pt x="130" y="50"/>
                    </a:lnTo>
                    <a:lnTo>
                      <a:pt x="130" y="49"/>
                    </a:lnTo>
                    <a:lnTo>
                      <a:pt x="130" y="45"/>
                    </a:lnTo>
                    <a:lnTo>
                      <a:pt x="128" y="43"/>
                    </a:lnTo>
                    <a:lnTo>
                      <a:pt x="125" y="42"/>
                    </a:lnTo>
                    <a:lnTo>
                      <a:pt x="122" y="38"/>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06" name="Google Shape;1106;p58"/>
              <p:cNvSpPr/>
              <p:nvPr/>
            </p:nvSpPr>
            <p:spPr>
              <a:xfrm>
                <a:off x="2542" y="1738"/>
                <a:ext cx="16" cy="24"/>
              </a:xfrm>
              <a:custGeom>
                <a:rect b="b" l="l" r="r" t="t"/>
                <a:pathLst>
                  <a:path extrusionOk="0" h="61" w="40">
                    <a:moveTo>
                      <a:pt x="6" y="61"/>
                    </a:moveTo>
                    <a:lnTo>
                      <a:pt x="6" y="61"/>
                    </a:lnTo>
                    <a:lnTo>
                      <a:pt x="4" y="61"/>
                    </a:lnTo>
                    <a:lnTo>
                      <a:pt x="2" y="61"/>
                    </a:lnTo>
                    <a:lnTo>
                      <a:pt x="2" y="57"/>
                    </a:lnTo>
                    <a:lnTo>
                      <a:pt x="4" y="50"/>
                    </a:lnTo>
                    <a:lnTo>
                      <a:pt x="4" y="49"/>
                    </a:lnTo>
                    <a:lnTo>
                      <a:pt x="2" y="45"/>
                    </a:lnTo>
                    <a:lnTo>
                      <a:pt x="0" y="38"/>
                    </a:lnTo>
                    <a:lnTo>
                      <a:pt x="0" y="31"/>
                    </a:lnTo>
                    <a:lnTo>
                      <a:pt x="4" y="23"/>
                    </a:lnTo>
                    <a:lnTo>
                      <a:pt x="11" y="12"/>
                    </a:lnTo>
                    <a:lnTo>
                      <a:pt x="20" y="7"/>
                    </a:lnTo>
                    <a:lnTo>
                      <a:pt x="21" y="7"/>
                    </a:lnTo>
                    <a:lnTo>
                      <a:pt x="25" y="9"/>
                    </a:lnTo>
                    <a:lnTo>
                      <a:pt x="32" y="5"/>
                    </a:lnTo>
                    <a:lnTo>
                      <a:pt x="39" y="0"/>
                    </a:lnTo>
                    <a:lnTo>
                      <a:pt x="40" y="0"/>
                    </a:lnTo>
                    <a:lnTo>
                      <a:pt x="40" y="2"/>
                    </a:lnTo>
                    <a:lnTo>
                      <a:pt x="37" y="5"/>
                    </a:lnTo>
                    <a:lnTo>
                      <a:pt x="30" y="14"/>
                    </a:lnTo>
                    <a:lnTo>
                      <a:pt x="26" y="17"/>
                    </a:lnTo>
                    <a:lnTo>
                      <a:pt x="25" y="21"/>
                    </a:lnTo>
                    <a:lnTo>
                      <a:pt x="25" y="24"/>
                    </a:lnTo>
                    <a:lnTo>
                      <a:pt x="26" y="26"/>
                    </a:lnTo>
                    <a:lnTo>
                      <a:pt x="28" y="31"/>
                    </a:lnTo>
                    <a:lnTo>
                      <a:pt x="26" y="35"/>
                    </a:lnTo>
                    <a:lnTo>
                      <a:pt x="25" y="38"/>
                    </a:lnTo>
                    <a:lnTo>
                      <a:pt x="18" y="45"/>
                    </a:lnTo>
                    <a:lnTo>
                      <a:pt x="13" y="52"/>
                    </a:lnTo>
                    <a:lnTo>
                      <a:pt x="9" y="57"/>
                    </a:lnTo>
                    <a:lnTo>
                      <a:pt x="6" y="61"/>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07" name="Google Shape;1107;p58"/>
              <p:cNvSpPr/>
              <p:nvPr/>
            </p:nvSpPr>
            <p:spPr>
              <a:xfrm>
                <a:off x="2910" y="2060"/>
                <a:ext cx="73" cy="66"/>
              </a:xfrm>
              <a:custGeom>
                <a:rect b="b" l="l" r="r" t="t"/>
                <a:pathLst>
                  <a:path extrusionOk="0" h="169" w="188">
                    <a:moveTo>
                      <a:pt x="134" y="169"/>
                    </a:moveTo>
                    <a:lnTo>
                      <a:pt x="134" y="169"/>
                    </a:lnTo>
                    <a:lnTo>
                      <a:pt x="129" y="169"/>
                    </a:lnTo>
                    <a:lnTo>
                      <a:pt x="125" y="169"/>
                    </a:lnTo>
                    <a:lnTo>
                      <a:pt x="123" y="169"/>
                    </a:lnTo>
                    <a:lnTo>
                      <a:pt x="123" y="168"/>
                    </a:lnTo>
                    <a:lnTo>
                      <a:pt x="122" y="162"/>
                    </a:lnTo>
                    <a:lnTo>
                      <a:pt x="122" y="161"/>
                    </a:lnTo>
                    <a:lnTo>
                      <a:pt x="118" y="159"/>
                    </a:lnTo>
                    <a:lnTo>
                      <a:pt x="117" y="161"/>
                    </a:lnTo>
                    <a:lnTo>
                      <a:pt x="115" y="161"/>
                    </a:lnTo>
                    <a:lnTo>
                      <a:pt x="113" y="159"/>
                    </a:lnTo>
                    <a:lnTo>
                      <a:pt x="113" y="155"/>
                    </a:lnTo>
                    <a:lnTo>
                      <a:pt x="110" y="152"/>
                    </a:lnTo>
                    <a:lnTo>
                      <a:pt x="106" y="150"/>
                    </a:lnTo>
                    <a:lnTo>
                      <a:pt x="104" y="148"/>
                    </a:lnTo>
                    <a:lnTo>
                      <a:pt x="104" y="147"/>
                    </a:lnTo>
                    <a:lnTo>
                      <a:pt x="106" y="145"/>
                    </a:lnTo>
                    <a:lnTo>
                      <a:pt x="110" y="143"/>
                    </a:lnTo>
                    <a:lnTo>
                      <a:pt x="113" y="143"/>
                    </a:lnTo>
                    <a:lnTo>
                      <a:pt x="115" y="140"/>
                    </a:lnTo>
                    <a:lnTo>
                      <a:pt x="115" y="136"/>
                    </a:lnTo>
                    <a:lnTo>
                      <a:pt x="111" y="135"/>
                    </a:lnTo>
                    <a:lnTo>
                      <a:pt x="110" y="133"/>
                    </a:lnTo>
                    <a:lnTo>
                      <a:pt x="108" y="129"/>
                    </a:lnTo>
                    <a:lnTo>
                      <a:pt x="110" y="128"/>
                    </a:lnTo>
                    <a:lnTo>
                      <a:pt x="111" y="126"/>
                    </a:lnTo>
                    <a:lnTo>
                      <a:pt x="115" y="126"/>
                    </a:lnTo>
                    <a:lnTo>
                      <a:pt x="117" y="124"/>
                    </a:lnTo>
                    <a:lnTo>
                      <a:pt x="111" y="115"/>
                    </a:lnTo>
                    <a:lnTo>
                      <a:pt x="103" y="108"/>
                    </a:lnTo>
                    <a:lnTo>
                      <a:pt x="97" y="108"/>
                    </a:lnTo>
                    <a:lnTo>
                      <a:pt x="92" y="112"/>
                    </a:lnTo>
                    <a:lnTo>
                      <a:pt x="82" y="121"/>
                    </a:lnTo>
                    <a:lnTo>
                      <a:pt x="70" y="133"/>
                    </a:lnTo>
                    <a:lnTo>
                      <a:pt x="63" y="135"/>
                    </a:lnTo>
                    <a:lnTo>
                      <a:pt x="57" y="140"/>
                    </a:lnTo>
                    <a:lnTo>
                      <a:pt x="54" y="147"/>
                    </a:lnTo>
                    <a:lnTo>
                      <a:pt x="52" y="148"/>
                    </a:lnTo>
                    <a:lnTo>
                      <a:pt x="52" y="143"/>
                    </a:lnTo>
                    <a:lnTo>
                      <a:pt x="52" y="140"/>
                    </a:lnTo>
                    <a:lnTo>
                      <a:pt x="50" y="136"/>
                    </a:lnTo>
                    <a:lnTo>
                      <a:pt x="49" y="135"/>
                    </a:lnTo>
                    <a:lnTo>
                      <a:pt x="49" y="133"/>
                    </a:lnTo>
                    <a:lnTo>
                      <a:pt x="50" y="131"/>
                    </a:lnTo>
                    <a:lnTo>
                      <a:pt x="56" y="131"/>
                    </a:lnTo>
                    <a:lnTo>
                      <a:pt x="54" y="129"/>
                    </a:lnTo>
                    <a:lnTo>
                      <a:pt x="52" y="126"/>
                    </a:lnTo>
                    <a:lnTo>
                      <a:pt x="49" y="124"/>
                    </a:lnTo>
                    <a:lnTo>
                      <a:pt x="47" y="121"/>
                    </a:lnTo>
                    <a:lnTo>
                      <a:pt x="49" y="119"/>
                    </a:lnTo>
                    <a:lnTo>
                      <a:pt x="50" y="119"/>
                    </a:lnTo>
                    <a:lnTo>
                      <a:pt x="52" y="119"/>
                    </a:lnTo>
                    <a:lnTo>
                      <a:pt x="54" y="115"/>
                    </a:lnTo>
                    <a:lnTo>
                      <a:pt x="52" y="114"/>
                    </a:lnTo>
                    <a:lnTo>
                      <a:pt x="49" y="114"/>
                    </a:lnTo>
                    <a:lnTo>
                      <a:pt x="42" y="114"/>
                    </a:lnTo>
                    <a:lnTo>
                      <a:pt x="36" y="110"/>
                    </a:lnTo>
                    <a:lnTo>
                      <a:pt x="33" y="105"/>
                    </a:lnTo>
                    <a:lnTo>
                      <a:pt x="29" y="101"/>
                    </a:lnTo>
                    <a:lnTo>
                      <a:pt x="26" y="98"/>
                    </a:lnTo>
                    <a:lnTo>
                      <a:pt x="19" y="95"/>
                    </a:lnTo>
                    <a:lnTo>
                      <a:pt x="21" y="95"/>
                    </a:lnTo>
                    <a:lnTo>
                      <a:pt x="24" y="93"/>
                    </a:lnTo>
                    <a:lnTo>
                      <a:pt x="29" y="93"/>
                    </a:lnTo>
                    <a:lnTo>
                      <a:pt x="31" y="89"/>
                    </a:lnTo>
                    <a:lnTo>
                      <a:pt x="33" y="84"/>
                    </a:lnTo>
                    <a:lnTo>
                      <a:pt x="26" y="77"/>
                    </a:lnTo>
                    <a:lnTo>
                      <a:pt x="16" y="68"/>
                    </a:lnTo>
                    <a:lnTo>
                      <a:pt x="12" y="65"/>
                    </a:lnTo>
                    <a:lnTo>
                      <a:pt x="12" y="61"/>
                    </a:lnTo>
                    <a:lnTo>
                      <a:pt x="14" y="60"/>
                    </a:lnTo>
                    <a:lnTo>
                      <a:pt x="16" y="58"/>
                    </a:lnTo>
                    <a:lnTo>
                      <a:pt x="19" y="56"/>
                    </a:lnTo>
                    <a:lnTo>
                      <a:pt x="21" y="54"/>
                    </a:lnTo>
                    <a:lnTo>
                      <a:pt x="21" y="53"/>
                    </a:lnTo>
                    <a:lnTo>
                      <a:pt x="10" y="44"/>
                    </a:lnTo>
                    <a:lnTo>
                      <a:pt x="3" y="37"/>
                    </a:lnTo>
                    <a:lnTo>
                      <a:pt x="0" y="32"/>
                    </a:lnTo>
                    <a:lnTo>
                      <a:pt x="5" y="27"/>
                    </a:lnTo>
                    <a:lnTo>
                      <a:pt x="7" y="25"/>
                    </a:lnTo>
                    <a:lnTo>
                      <a:pt x="10" y="23"/>
                    </a:lnTo>
                    <a:lnTo>
                      <a:pt x="19" y="27"/>
                    </a:lnTo>
                    <a:lnTo>
                      <a:pt x="26" y="28"/>
                    </a:lnTo>
                    <a:lnTo>
                      <a:pt x="24" y="32"/>
                    </a:lnTo>
                    <a:lnTo>
                      <a:pt x="26" y="35"/>
                    </a:lnTo>
                    <a:lnTo>
                      <a:pt x="31" y="37"/>
                    </a:lnTo>
                    <a:lnTo>
                      <a:pt x="35" y="37"/>
                    </a:lnTo>
                    <a:lnTo>
                      <a:pt x="36" y="37"/>
                    </a:lnTo>
                    <a:lnTo>
                      <a:pt x="42" y="37"/>
                    </a:lnTo>
                    <a:lnTo>
                      <a:pt x="47" y="39"/>
                    </a:lnTo>
                    <a:lnTo>
                      <a:pt x="49" y="42"/>
                    </a:lnTo>
                    <a:lnTo>
                      <a:pt x="52" y="42"/>
                    </a:lnTo>
                    <a:lnTo>
                      <a:pt x="57" y="39"/>
                    </a:lnTo>
                    <a:lnTo>
                      <a:pt x="59" y="35"/>
                    </a:lnTo>
                    <a:lnTo>
                      <a:pt x="57" y="32"/>
                    </a:lnTo>
                    <a:lnTo>
                      <a:pt x="54" y="27"/>
                    </a:lnTo>
                    <a:lnTo>
                      <a:pt x="43" y="20"/>
                    </a:lnTo>
                    <a:lnTo>
                      <a:pt x="42" y="18"/>
                    </a:lnTo>
                    <a:lnTo>
                      <a:pt x="42" y="16"/>
                    </a:lnTo>
                    <a:lnTo>
                      <a:pt x="42" y="11"/>
                    </a:lnTo>
                    <a:lnTo>
                      <a:pt x="45" y="7"/>
                    </a:lnTo>
                    <a:lnTo>
                      <a:pt x="47" y="4"/>
                    </a:lnTo>
                    <a:lnTo>
                      <a:pt x="49" y="0"/>
                    </a:lnTo>
                    <a:lnTo>
                      <a:pt x="52" y="4"/>
                    </a:lnTo>
                    <a:lnTo>
                      <a:pt x="54" y="6"/>
                    </a:lnTo>
                    <a:lnTo>
                      <a:pt x="56" y="6"/>
                    </a:lnTo>
                    <a:lnTo>
                      <a:pt x="57" y="6"/>
                    </a:lnTo>
                    <a:lnTo>
                      <a:pt x="61" y="4"/>
                    </a:lnTo>
                    <a:lnTo>
                      <a:pt x="63" y="6"/>
                    </a:lnTo>
                    <a:lnTo>
                      <a:pt x="63" y="9"/>
                    </a:lnTo>
                    <a:lnTo>
                      <a:pt x="64" y="13"/>
                    </a:lnTo>
                    <a:lnTo>
                      <a:pt x="66" y="14"/>
                    </a:lnTo>
                    <a:lnTo>
                      <a:pt x="71" y="16"/>
                    </a:lnTo>
                    <a:lnTo>
                      <a:pt x="75" y="20"/>
                    </a:lnTo>
                    <a:lnTo>
                      <a:pt x="76" y="21"/>
                    </a:lnTo>
                    <a:lnTo>
                      <a:pt x="78" y="27"/>
                    </a:lnTo>
                    <a:lnTo>
                      <a:pt x="80" y="30"/>
                    </a:lnTo>
                    <a:lnTo>
                      <a:pt x="83" y="34"/>
                    </a:lnTo>
                    <a:lnTo>
                      <a:pt x="87" y="35"/>
                    </a:lnTo>
                    <a:lnTo>
                      <a:pt x="92" y="37"/>
                    </a:lnTo>
                    <a:lnTo>
                      <a:pt x="96" y="37"/>
                    </a:lnTo>
                    <a:lnTo>
                      <a:pt x="99" y="35"/>
                    </a:lnTo>
                    <a:lnTo>
                      <a:pt x="103" y="34"/>
                    </a:lnTo>
                    <a:lnTo>
                      <a:pt x="104" y="30"/>
                    </a:lnTo>
                    <a:lnTo>
                      <a:pt x="108" y="23"/>
                    </a:lnTo>
                    <a:lnTo>
                      <a:pt x="113" y="20"/>
                    </a:lnTo>
                    <a:lnTo>
                      <a:pt x="120" y="14"/>
                    </a:lnTo>
                    <a:lnTo>
                      <a:pt x="125" y="6"/>
                    </a:lnTo>
                    <a:lnTo>
                      <a:pt x="130" y="13"/>
                    </a:lnTo>
                    <a:lnTo>
                      <a:pt x="139" y="23"/>
                    </a:lnTo>
                    <a:lnTo>
                      <a:pt x="144" y="34"/>
                    </a:lnTo>
                    <a:lnTo>
                      <a:pt x="146" y="41"/>
                    </a:lnTo>
                    <a:lnTo>
                      <a:pt x="148" y="46"/>
                    </a:lnTo>
                    <a:lnTo>
                      <a:pt x="153" y="49"/>
                    </a:lnTo>
                    <a:lnTo>
                      <a:pt x="157" y="54"/>
                    </a:lnTo>
                    <a:lnTo>
                      <a:pt x="158" y="58"/>
                    </a:lnTo>
                    <a:lnTo>
                      <a:pt x="158" y="60"/>
                    </a:lnTo>
                    <a:lnTo>
                      <a:pt x="158" y="65"/>
                    </a:lnTo>
                    <a:lnTo>
                      <a:pt x="162" y="67"/>
                    </a:lnTo>
                    <a:lnTo>
                      <a:pt x="170" y="68"/>
                    </a:lnTo>
                    <a:lnTo>
                      <a:pt x="181" y="70"/>
                    </a:lnTo>
                    <a:lnTo>
                      <a:pt x="184" y="74"/>
                    </a:lnTo>
                    <a:lnTo>
                      <a:pt x="188" y="77"/>
                    </a:lnTo>
                    <a:lnTo>
                      <a:pt x="188" y="82"/>
                    </a:lnTo>
                    <a:lnTo>
                      <a:pt x="184" y="81"/>
                    </a:lnTo>
                    <a:lnTo>
                      <a:pt x="183" y="79"/>
                    </a:lnTo>
                    <a:lnTo>
                      <a:pt x="179" y="77"/>
                    </a:lnTo>
                    <a:lnTo>
                      <a:pt x="174" y="77"/>
                    </a:lnTo>
                    <a:lnTo>
                      <a:pt x="167" y="79"/>
                    </a:lnTo>
                    <a:lnTo>
                      <a:pt x="160" y="82"/>
                    </a:lnTo>
                    <a:lnTo>
                      <a:pt x="158" y="86"/>
                    </a:lnTo>
                    <a:lnTo>
                      <a:pt x="157" y="91"/>
                    </a:lnTo>
                    <a:lnTo>
                      <a:pt x="155" y="95"/>
                    </a:lnTo>
                    <a:lnTo>
                      <a:pt x="155" y="103"/>
                    </a:lnTo>
                    <a:lnTo>
                      <a:pt x="153" y="108"/>
                    </a:lnTo>
                    <a:lnTo>
                      <a:pt x="151" y="112"/>
                    </a:lnTo>
                    <a:lnTo>
                      <a:pt x="150" y="115"/>
                    </a:lnTo>
                    <a:lnTo>
                      <a:pt x="148" y="117"/>
                    </a:lnTo>
                    <a:lnTo>
                      <a:pt x="150" y="121"/>
                    </a:lnTo>
                    <a:lnTo>
                      <a:pt x="151" y="124"/>
                    </a:lnTo>
                    <a:lnTo>
                      <a:pt x="151" y="126"/>
                    </a:lnTo>
                    <a:lnTo>
                      <a:pt x="150" y="128"/>
                    </a:lnTo>
                    <a:lnTo>
                      <a:pt x="148" y="133"/>
                    </a:lnTo>
                    <a:lnTo>
                      <a:pt x="148" y="136"/>
                    </a:lnTo>
                    <a:lnTo>
                      <a:pt x="146" y="140"/>
                    </a:lnTo>
                    <a:lnTo>
                      <a:pt x="144" y="143"/>
                    </a:lnTo>
                    <a:lnTo>
                      <a:pt x="143" y="143"/>
                    </a:lnTo>
                    <a:lnTo>
                      <a:pt x="143" y="142"/>
                    </a:lnTo>
                    <a:lnTo>
                      <a:pt x="141" y="135"/>
                    </a:lnTo>
                    <a:lnTo>
                      <a:pt x="139" y="133"/>
                    </a:lnTo>
                    <a:lnTo>
                      <a:pt x="139" y="131"/>
                    </a:lnTo>
                    <a:lnTo>
                      <a:pt x="136" y="140"/>
                    </a:lnTo>
                    <a:lnTo>
                      <a:pt x="134" y="157"/>
                    </a:lnTo>
                    <a:lnTo>
                      <a:pt x="134" y="169"/>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08" name="Google Shape;1108;p58"/>
              <p:cNvSpPr/>
              <p:nvPr/>
            </p:nvSpPr>
            <p:spPr>
              <a:xfrm>
                <a:off x="2889" y="2072"/>
                <a:ext cx="43" cy="46"/>
              </a:xfrm>
              <a:custGeom>
                <a:rect b="b" l="l" r="r" t="t"/>
                <a:pathLst>
                  <a:path extrusionOk="0" h="116" w="112">
                    <a:moveTo>
                      <a:pt x="108" y="116"/>
                    </a:moveTo>
                    <a:lnTo>
                      <a:pt x="108" y="116"/>
                    </a:lnTo>
                    <a:lnTo>
                      <a:pt x="108" y="111"/>
                    </a:lnTo>
                    <a:lnTo>
                      <a:pt x="108" y="108"/>
                    </a:lnTo>
                    <a:lnTo>
                      <a:pt x="106" y="104"/>
                    </a:lnTo>
                    <a:lnTo>
                      <a:pt x="105" y="103"/>
                    </a:lnTo>
                    <a:lnTo>
                      <a:pt x="105" y="101"/>
                    </a:lnTo>
                    <a:lnTo>
                      <a:pt x="106" y="99"/>
                    </a:lnTo>
                    <a:lnTo>
                      <a:pt x="112" y="99"/>
                    </a:lnTo>
                    <a:lnTo>
                      <a:pt x="110" y="97"/>
                    </a:lnTo>
                    <a:lnTo>
                      <a:pt x="108" y="94"/>
                    </a:lnTo>
                    <a:lnTo>
                      <a:pt x="105" y="92"/>
                    </a:lnTo>
                    <a:lnTo>
                      <a:pt x="103" y="89"/>
                    </a:lnTo>
                    <a:lnTo>
                      <a:pt x="105" y="87"/>
                    </a:lnTo>
                    <a:lnTo>
                      <a:pt x="106" y="87"/>
                    </a:lnTo>
                    <a:lnTo>
                      <a:pt x="108" y="87"/>
                    </a:lnTo>
                    <a:lnTo>
                      <a:pt x="110" y="83"/>
                    </a:lnTo>
                    <a:lnTo>
                      <a:pt x="108" y="82"/>
                    </a:lnTo>
                    <a:lnTo>
                      <a:pt x="105" y="82"/>
                    </a:lnTo>
                    <a:lnTo>
                      <a:pt x="98" y="82"/>
                    </a:lnTo>
                    <a:lnTo>
                      <a:pt x="92" y="78"/>
                    </a:lnTo>
                    <a:lnTo>
                      <a:pt x="89" y="73"/>
                    </a:lnTo>
                    <a:lnTo>
                      <a:pt x="85" y="69"/>
                    </a:lnTo>
                    <a:lnTo>
                      <a:pt x="82" y="66"/>
                    </a:lnTo>
                    <a:lnTo>
                      <a:pt x="75" y="63"/>
                    </a:lnTo>
                    <a:lnTo>
                      <a:pt x="77" y="63"/>
                    </a:lnTo>
                    <a:lnTo>
                      <a:pt x="80" y="61"/>
                    </a:lnTo>
                    <a:lnTo>
                      <a:pt x="85" y="61"/>
                    </a:lnTo>
                    <a:lnTo>
                      <a:pt x="87" y="57"/>
                    </a:lnTo>
                    <a:lnTo>
                      <a:pt x="89" y="52"/>
                    </a:lnTo>
                    <a:lnTo>
                      <a:pt x="82" y="45"/>
                    </a:lnTo>
                    <a:lnTo>
                      <a:pt x="72" y="36"/>
                    </a:lnTo>
                    <a:lnTo>
                      <a:pt x="68" y="33"/>
                    </a:lnTo>
                    <a:lnTo>
                      <a:pt x="68" y="29"/>
                    </a:lnTo>
                    <a:lnTo>
                      <a:pt x="70" y="28"/>
                    </a:lnTo>
                    <a:lnTo>
                      <a:pt x="72" y="26"/>
                    </a:lnTo>
                    <a:lnTo>
                      <a:pt x="75" y="24"/>
                    </a:lnTo>
                    <a:lnTo>
                      <a:pt x="77" y="22"/>
                    </a:lnTo>
                    <a:lnTo>
                      <a:pt x="77" y="21"/>
                    </a:lnTo>
                    <a:lnTo>
                      <a:pt x="66" y="12"/>
                    </a:lnTo>
                    <a:lnTo>
                      <a:pt x="59" y="5"/>
                    </a:lnTo>
                    <a:lnTo>
                      <a:pt x="56" y="0"/>
                    </a:lnTo>
                    <a:lnTo>
                      <a:pt x="51" y="3"/>
                    </a:lnTo>
                    <a:lnTo>
                      <a:pt x="31" y="3"/>
                    </a:lnTo>
                    <a:lnTo>
                      <a:pt x="26" y="3"/>
                    </a:lnTo>
                    <a:lnTo>
                      <a:pt x="14" y="7"/>
                    </a:lnTo>
                    <a:lnTo>
                      <a:pt x="7" y="9"/>
                    </a:lnTo>
                    <a:lnTo>
                      <a:pt x="2" y="9"/>
                    </a:lnTo>
                    <a:lnTo>
                      <a:pt x="0" y="9"/>
                    </a:lnTo>
                    <a:lnTo>
                      <a:pt x="0" y="12"/>
                    </a:lnTo>
                    <a:lnTo>
                      <a:pt x="7" y="19"/>
                    </a:lnTo>
                    <a:lnTo>
                      <a:pt x="11" y="24"/>
                    </a:lnTo>
                    <a:lnTo>
                      <a:pt x="11" y="29"/>
                    </a:lnTo>
                    <a:lnTo>
                      <a:pt x="7" y="38"/>
                    </a:lnTo>
                    <a:lnTo>
                      <a:pt x="5" y="42"/>
                    </a:lnTo>
                    <a:lnTo>
                      <a:pt x="5" y="47"/>
                    </a:lnTo>
                    <a:lnTo>
                      <a:pt x="7" y="50"/>
                    </a:lnTo>
                    <a:lnTo>
                      <a:pt x="9" y="54"/>
                    </a:lnTo>
                    <a:lnTo>
                      <a:pt x="7" y="56"/>
                    </a:lnTo>
                    <a:lnTo>
                      <a:pt x="7" y="57"/>
                    </a:lnTo>
                    <a:lnTo>
                      <a:pt x="16" y="59"/>
                    </a:lnTo>
                    <a:lnTo>
                      <a:pt x="23" y="61"/>
                    </a:lnTo>
                    <a:lnTo>
                      <a:pt x="31" y="63"/>
                    </a:lnTo>
                    <a:lnTo>
                      <a:pt x="35" y="63"/>
                    </a:lnTo>
                    <a:lnTo>
                      <a:pt x="38" y="66"/>
                    </a:lnTo>
                    <a:lnTo>
                      <a:pt x="47" y="76"/>
                    </a:lnTo>
                    <a:lnTo>
                      <a:pt x="51" y="75"/>
                    </a:lnTo>
                    <a:lnTo>
                      <a:pt x="56" y="73"/>
                    </a:lnTo>
                    <a:lnTo>
                      <a:pt x="59" y="73"/>
                    </a:lnTo>
                    <a:lnTo>
                      <a:pt x="59" y="75"/>
                    </a:lnTo>
                    <a:lnTo>
                      <a:pt x="59" y="80"/>
                    </a:lnTo>
                    <a:lnTo>
                      <a:pt x="59" y="83"/>
                    </a:lnTo>
                    <a:lnTo>
                      <a:pt x="61" y="83"/>
                    </a:lnTo>
                    <a:lnTo>
                      <a:pt x="66" y="82"/>
                    </a:lnTo>
                    <a:lnTo>
                      <a:pt x="66" y="83"/>
                    </a:lnTo>
                    <a:lnTo>
                      <a:pt x="68" y="85"/>
                    </a:lnTo>
                    <a:lnTo>
                      <a:pt x="70" y="87"/>
                    </a:lnTo>
                    <a:lnTo>
                      <a:pt x="73" y="85"/>
                    </a:lnTo>
                    <a:lnTo>
                      <a:pt x="75" y="83"/>
                    </a:lnTo>
                    <a:lnTo>
                      <a:pt x="78" y="83"/>
                    </a:lnTo>
                    <a:lnTo>
                      <a:pt x="80" y="82"/>
                    </a:lnTo>
                    <a:lnTo>
                      <a:pt x="82" y="83"/>
                    </a:lnTo>
                    <a:lnTo>
                      <a:pt x="84" y="83"/>
                    </a:lnTo>
                    <a:lnTo>
                      <a:pt x="84" y="87"/>
                    </a:lnTo>
                    <a:lnTo>
                      <a:pt x="82" y="90"/>
                    </a:lnTo>
                    <a:lnTo>
                      <a:pt x="82" y="92"/>
                    </a:lnTo>
                    <a:lnTo>
                      <a:pt x="87" y="96"/>
                    </a:lnTo>
                    <a:lnTo>
                      <a:pt x="89" y="96"/>
                    </a:lnTo>
                    <a:lnTo>
                      <a:pt x="91" y="97"/>
                    </a:lnTo>
                    <a:lnTo>
                      <a:pt x="91" y="103"/>
                    </a:lnTo>
                    <a:lnTo>
                      <a:pt x="91" y="108"/>
                    </a:lnTo>
                    <a:lnTo>
                      <a:pt x="96" y="116"/>
                    </a:lnTo>
                    <a:lnTo>
                      <a:pt x="101" y="115"/>
                    </a:lnTo>
                    <a:lnTo>
                      <a:pt x="105" y="115"/>
                    </a:lnTo>
                    <a:lnTo>
                      <a:pt x="108" y="116"/>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09" name="Google Shape;1109;p58"/>
              <p:cNvSpPr/>
              <p:nvPr/>
            </p:nvSpPr>
            <p:spPr>
              <a:xfrm>
                <a:off x="2841" y="2030"/>
                <a:ext cx="92" cy="47"/>
              </a:xfrm>
              <a:custGeom>
                <a:rect b="b" l="l" r="r" t="t"/>
                <a:pathLst>
                  <a:path extrusionOk="0" h="120" w="237">
                    <a:moveTo>
                      <a:pt x="124" y="119"/>
                    </a:moveTo>
                    <a:lnTo>
                      <a:pt x="124" y="119"/>
                    </a:lnTo>
                    <a:lnTo>
                      <a:pt x="129" y="119"/>
                    </a:lnTo>
                    <a:lnTo>
                      <a:pt x="136" y="117"/>
                    </a:lnTo>
                    <a:lnTo>
                      <a:pt x="148" y="113"/>
                    </a:lnTo>
                    <a:lnTo>
                      <a:pt x="153" y="113"/>
                    </a:lnTo>
                    <a:lnTo>
                      <a:pt x="173" y="113"/>
                    </a:lnTo>
                    <a:lnTo>
                      <a:pt x="178" y="110"/>
                    </a:lnTo>
                    <a:lnTo>
                      <a:pt x="183" y="105"/>
                    </a:lnTo>
                    <a:lnTo>
                      <a:pt x="185" y="103"/>
                    </a:lnTo>
                    <a:lnTo>
                      <a:pt x="188" y="101"/>
                    </a:lnTo>
                    <a:lnTo>
                      <a:pt x="197" y="105"/>
                    </a:lnTo>
                    <a:lnTo>
                      <a:pt x="204" y="106"/>
                    </a:lnTo>
                    <a:lnTo>
                      <a:pt x="202" y="110"/>
                    </a:lnTo>
                    <a:lnTo>
                      <a:pt x="204" y="113"/>
                    </a:lnTo>
                    <a:lnTo>
                      <a:pt x="209" y="115"/>
                    </a:lnTo>
                    <a:lnTo>
                      <a:pt x="213" y="115"/>
                    </a:lnTo>
                    <a:lnTo>
                      <a:pt x="214" y="115"/>
                    </a:lnTo>
                    <a:lnTo>
                      <a:pt x="220" y="115"/>
                    </a:lnTo>
                    <a:lnTo>
                      <a:pt x="225" y="117"/>
                    </a:lnTo>
                    <a:lnTo>
                      <a:pt x="227" y="120"/>
                    </a:lnTo>
                    <a:lnTo>
                      <a:pt x="230" y="120"/>
                    </a:lnTo>
                    <a:lnTo>
                      <a:pt x="235" y="117"/>
                    </a:lnTo>
                    <a:lnTo>
                      <a:pt x="237" y="113"/>
                    </a:lnTo>
                    <a:lnTo>
                      <a:pt x="235" y="110"/>
                    </a:lnTo>
                    <a:lnTo>
                      <a:pt x="232" y="105"/>
                    </a:lnTo>
                    <a:lnTo>
                      <a:pt x="221" y="98"/>
                    </a:lnTo>
                    <a:lnTo>
                      <a:pt x="220" y="96"/>
                    </a:lnTo>
                    <a:lnTo>
                      <a:pt x="220" y="94"/>
                    </a:lnTo>
                    <a:lnTo>
                      <a:pt x="220" y="89"/>
                    </a:lnTo>
                    <a:lnTo>
                      <a:pt x="223" y="85"/>
                    </a:lnTo>
                    <a:lnTo>
                      <a:pt x="225" y="82"/>
                    </a:lnTo>
                    <a:lnTo>
                      <a:pt x="227" y="78"/>
                    </a:lnTo>
                    <a:lnTo>
                      <a:pt x="216" y="75"/>
                    </a:lnTo>
                    <a:lnTo>
                      <a:pt x="209" y="73"/>
                    </a:lnTo>
                    <a:lnTo>
                      <a:pt x="202" y="68"/>
                    </a:lnTo>
                    <a:lnTo>
                      <a:pt x="200" y="65"/>
                    </a:lnTo>
                    <a:lnTo>
                      <a:pt x="200" y="63"/>
                    </a:lnTo>
                    <a:lnTo>
                      <a:pt x="202" y="56"/>
                    </a:lnTo>
                    <a:lnTo>
                      <a:pt x="204" y="54"/>
                    </a:lnTo>
                    <a:lnTo>
                      <a:pt x="204" y="51"/>
                    </a:lnTo>
                    <a:lnTo>
                      <a:pt x="202" y="49"/>
                    </a:lnTo>
                    <a:lnTo>
                      <a:pt x="197" y="49"/>
                    </a:lnTo>
                    <a:lnTo>
                      <a:pt x="190" y="49"/>
                    </a:lnTo>
                    <a:lnTo>
                      <a:pt x="187" y="45"/>
                    </a:lnTo>
                    <a:lnTo>
                      <a:pt x="185" y="42"/>
                    </a:lnTo>
                    <a:lnTo>
                      <a:pt x="181" y="40"/>
                    </a:lnTo>
                    <a:lnTo>
                      <a:pt x="176" y="38"/>
                    </a:lnTo>
                    <a:lnTo>
                      <a:pt x="173" y="40"/>
                    </a:lnTo>
                    <a:lnTo>
                      <a:pt x="169" y="42"/>
                    </a:lnTo>
                    <a:lnTo>
                      <a:pt x="160" y="38"/>
                    </a:lnTo>
                    <a:lnTo>
                      <a:pt x="157" y="38"/>
                    </a:lnTo>
                    <a:lnTo>
                      <a:pt x="153" y="38"/>
                    </a:lnTo>
                    <a:lnTo>
                      <a:pt x="148" y="44"/>
                    </a:lnTo>
                    <a:lnTo>
                      <a:pt x="143" y="49"/>
                    </a:lnTo>
                    <a:lnTo>
                      <a:pt x="140" y="49"/>
                    </a:lnTo>
                    <a:lnTo>
                      <a:pt x="136" y="49"/>
                    </a:lnTo>
                    <a:lnTo>
                      <a:pt x="133" y="45"/>
                    </a:lnTo>
                    <a:lnTo>
                      <a:pt x="133" y="44"/>
                    </a:lnTo>
                    <a:lnTo>
                      <a:pt x="134" y="42"/>
                    </a:lnTo>
                    <a:lnTo>
                      <a:pt x="134" y="40"/>
                    </a:lnTo>
                    <a:lnTo>
                      <a:pt x="134" y="38"/>
                    </a:lnTo>
                    <a:lnTo>
                      <a:pt x="126" y="35"/>
                    </a:lnTo>
                    <a:lnTo>
                      <a:pt x="115" y="28"/>
                    </a:lnTo>
                    <a:lnTo>
                      <a:pt x="106" y="23"/>
                    </a:lnTo>
                    <a:lnTo>
                      <a:pt x="103" y="19"/>
                    </a:lnTo>
                    <a:lnTo>
                      <a:pt x="98" y="19"/>
                    </a:lnTo>
                    <a:lnTo>
                      <a:pt x="96" y="19"/>
                    </a:lnTo>
                    <a:lnTo>
                      <a:pt x="93" y="19"/>
                    </a:lnTo>
                    <a:lnTo>
                      <a:pt x="87" y="16"/>
                    </a:lnTo>
                    <a:lnTo>
                      <a:pt x="82" y="14"/>
                    </a:lnTo>
                    <a:lnTo>
                      <a:pt x="77" y="14"/>
                    </a:lnTo>
                    <a:lnTo>
                      <a:pt x="72" y="16"/>
                    </a:lnTo>
                    <a:lnTo>
                      <a:pt x="66" y="18"/>
                    </a:lnTo>
                    <a:lnTo>
                      <a:pt x="61" y="18"/>
                    </a:lnTo>
                    <a:lnTo>
                      <a:pt x="58" y="18"/>
                    </a:lnTo>
                    <a:lnTo>
                      <a:pt x="56" y="16"/>
                    </a:lnTo>
                    <a:lnTo>
                      <a:pt x="51" y="12"/>
                    </a:lnTo>
                    <a:lnTo>
                      <a:pt x="49" y="11"/>
                    </a:lnTo>
                    <a:lnTo>
                      <a:pt x="46" y="11"/>
                    </a:lnTo>
                    <a:lnTo>
                      <a:pt x="40" y="9"/>
                    </a:lnTo>
                    <a:lnTo>
                      <a:pt x="39" y="7"/>
                    </a:lnTo>
                    <a:lnTo>
                      <a:pt x="33" y="4"/>
                    </a:lnTo>
                    <a:lnTo>
                      <a:pt x="28" y="0"/>
                    </a:lnTo>
                    <a:lnTo>
                      <a:pt x="26" y="0"/>
                    </a:lnTo>
                    <a:lnTo>
                      <a:pt x="23" y="0"/>
                    </a:lnTo>
                    <a:lnTo>
                      <a:pt x="18" y="0"/>
                    </a:lnTo>
                    <a:lnTo>
                      <a:pt x="11" y="2"/>
                    </a:lnTo>
                    <a:lnTo>
                      <a:pt x="5" y="4"/>
                    </a:lnTo>
                    <a:lnTo>
                      <a:pt x="0" y="7"/>
                    </a:lnTo>
                    <a:lnTo>
                      <a:pt x="7" y="14"/>
                    </a:lnTo>
                    <a:lnTo>
                      <a:pt x="14" y="18"/>
                    </a:lnTo>
                    <a:lnTo>
                      <a:pt x="25" y="23"/>
                    </a:lnTo>
                    <a:lnTo>
                      <a:pt x="32" y="25"/>
                    </a:lnTo>
                    <a:lnTo>
                      <a:pt x="35" y="28"/>
                    </a:lnTo>
                    <a:lnTo>
                      <a:pt x="37" y="31"/>
                    </a:lnTo>
                    <a:lnTo>
                      <a:pt x="40" y="35"/>
                    </a:lnTo>
                    <a:lnTo>
                      <a:pt x="42" y="37"/>
                    </a:lnTo>
                    <a:lnTo>
                      <a:pt x="47" y="38"/>
                    </a:lnTo>
                    <a:lnTo>
                      <a:pt x="51" y="40"/>
                    </a:lnTo>
                    <a:lnTo>
                      <a:pt x="52" y="44"/>
                    </a:lnTo>
                    <a:lnTo>
                      <a:pt x="56" y="51"/>
                    </a:lnTo>
                    <a:lnTo>
                      <a:pt x="59" y="59"/>
                    </a:lnTo>
                    <a:lnTo>
                      <a:pt x="61" y="78"/>
                    </a:lnTo>
                    <a:lnTo>
                      <a:pt x="61" y="91"/>
                    </a:lnTo>
                    <a:lnTo>
                      <a:pt x="59" y="96"/>
                    </a:lnTo>
                    <a:lnTo>
                      <a:pt x="56" y="101"/>
                    </a:lnTo>
                    <a:lnTo>
                      <a:pt x="61" y="103"/>
                    </a:lnTo>
                    <a:lnTo>
                      <a:pt x="65" y="103"/>
                    </a:lnTo>
                    <a:lnTo>
                      <a:pt x="65" y="101"/>
                    </a:lnTo>
                    <a:lnTo>
                      <a:pt x="70" y="99"/>
                    </a:lnTo>
                    <a:lnTo>
                      <a:pt x="73" y="99"/>
                    </a:lnTo>
                    <a:lnTo>
                      <a:pt x="80" y="101"/>
                    </a:lnTo>
                    <a:lnTo>
                      <a:pt x="86" y="103"/>
                    </a:lnTo>
                    <a:lnTo>
                      <a:pt x="89" y="103"/>
                    </a:lnTo>
                    <a:lnTo>
                      <a:pt x="93" y="96"/>
                    </a:lnTo>
                    <a:lnTo>
                      <a:pt x="94" y="94"/>
                    </a:lnTo>
                    <a:lnTo>
                      <a:pt x="98" y="96"/>
                    </a:lnTo>
                    <a:lnTo>
                      <a:pt x="110" y="106"/>
                    </a:lnTo>
                    <a:lnTo>
                      <a:pt x="112" y="108"/>
                    </a:lnTo>
                    <a:lnTo>
                      <a:pt x="113" y="110"/>
                    </a:lnTo>
                    <a:lnTo>
                      <a:pt x="113" y="113"/>
                    </a:lnTo>
                    <a:lnTo>
                      <a:pt x="115" y="115"/>
                    </a:lnTo>
                    <a:lnTo>
                      <a:pt x="117" y="115"/>
                    </a:lnTo>
                    <a:lnTo>
                      <a:pt x="119" y="115"/>
                    </a:lnTo>
                    <a:lnTo>
                      <a:pt x="120" y="115"/>
                    </a:lnTo>
                    <a:lnTo>
                      <a:pt x="122" y="117"/>
                    </a:lnTo>
                    <a:lnTo>
                      <a:pt x="124" y="119"/>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10" name="Google Shape;1110;p58"/>
              <p:cNvSpPr/>
              <p:nvPr/>
            </p:nvSpPr>
            <p:spPr>
              <a:xfrm>
                <a:off x="2439" y="1231"/>
                <a:ext cx="24" cy="20"/>
              </a:xfrm>
              <a:custGeom>
                <a:rect b="b" l="l" r="r" t="t"/>
                <a:pathLst>
                  <a:path extrusionOk="0" h="51" w="59">
                    <a:moveTo>
                      <a:pt x="3" y="2"/>
                    </a:moveTo>
                    <a:lnTo>
                      <a:pt x="3" y="2"/>
                    </a:lnTo>
                    <a:lnTo>
                      <a:pt x="9" y="0"/>
                    </a:lnTo>
                    <a:lnTo>
                      <a:pt x="14" y="4"/>
                    </a:lnTo>
                    <a:lnTo>
                      <a:pt x="17" y="7"/>
                    </a:lnTo>
                    <a:lnTo>
                      <a:pt x="21" y="12"/>
                    </a:lnTo>
                    <a:lnTo>
                      <a:pt x="28" y="23"/>
                    </a:lnTo>
                    <a:lnTo>
                      <a:pt x="31" y="26"/>
                    </a:lnTo>
                    <a:lnTo>
                      <a:pt x="37" y="28"/>
                    </a:lnTo>
                    <a:lnTo>
                      <a:pt x="42" y="30"/>
                    </a:lnTo>
                    <a:lnTo>
                      <a:pt x="47" y="33"/>
                    </a:lnTo>
                    <a:lnTo>
                      <a:pt x="52" y="40"/>
                    </a:lnTo>
                    <a:lnTo>
                      <a:pt x="57" y="45"/>
                    </a:lnTo>
                    <a:lnTo>
                      <a:pt x="59" y="49"/>
                    </a:lnTo>
                    <a:lnTo>
                      <a:pt x="57" y="51"/>
                    </a:lnTo>
                    <a:lnTo>
                      <a:pt x="52" y="49"/>
                    </a:lnTo>
                    <a:lnTo>
                      <a:pt x="40" y="44"/>
                    </a:lnTo>
                    <a:lnTo>
                      <a:pt x="33" y="38"/>
                    </a:lnTo>
                    <a:lnTo>
                      <a:pt x="26" y="37"/>
                    </a:lnTo>
                    <a:lnTo>
                      <a:pt x="23" y="37"/>
                    </a:lnTo>
                    <a:lnTo>
                      <a:pt x="21" y="37"/>
                    </a:lnTo>
                    <a:lnTo>
                      <a:pt x="19" y="38"/>
                    </a:lnTo>
                    <a:lnTo>
                      <a:pt x="17" y="37"/>
                    </a:lnTo>
                    <a:lnTo>
                      <a:pt x="12" y="30"/>
                    </a:lnTo>
                    <a:lnTo>
                      <a:pt x="2" y="9"/>
                    </a:lnTo>
                    <a:lnTo>
                      <a:pt x="0" y="5"/>
                    </a:lnTo>
                    <a:lnTo>
                      <a:pt x="3" y="2"/>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11" name="Google Shape;1111;p58"/>
              <p:cNvSpPr/>
              <p:nvPr/>
            </p:nvSpPr>
            <p:spPr>
              <a:xfrm>
                <a:off x="2280" y="1678"/>
                <a:ext cx="3" cy="5"/>
              </a:xfrm>
              <a:custGeom>
                <a:rect b="b" l="l" r="r" t="t"/>
                <a:pathLst>
                  <a:path extrusionOk="0" h="14" w="7">
                    <a:moveTo>
                      <a:pt x="2" y="12"/>
                    </a:moveTo>
                    <a:lnTo>
                      <a:pt x="2" y="12"/>
                    </a:lnTo>
                    <a:lnTo>
                      <a:pt x="0" y="9"/>
                    </a:lnTo>
                    <a:lnTo>
                      <a:pt x="2" y="5"/>
                    </a:lnTo>
                    <a:lnTo>
                      <a:pt x="4" y="4"/>
                    </a:lnTo>
                    <a:lnTo>
                      <a:pt x="4" y="2"/>
                    </a:lnTo>
                    <a:lnTo>
                      <a:pt x="5" y="0"/>
                    </a:lnTo>
                    <a:lnTo>
                      <a:pt x="7" y="2"/>
                    </a:lnTo>
                    <a:lnTo>
                      <a:pt x="7" y="4"/>
                    </a:lnTo>
                    <a:lnTo>
                      <a:pt x="7" y="5"/>
                    </a:lnTo>
                    <a:lnTo>
                      <a:pt x="5" y="7"/>
                    </a:lnTo>
                    <a:lnTo>
                      <a:pt x="5" y="9"/>
                    </a:lnTo>
                    <a:lnTo>
                      <a:pt x="4" y="12"/>
                    </a:lnTo>
                    <a:lnTo>
                      <a:pt x="4" y="14"/>
                    </a:lnTo>
                    <a:lnTo>
                      <a:pt x="2" y="12"/>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12" name="Google Shape;1112;p58"/>
              <p:cNvSpPr/>
              <p:nvPr/>
            </p:nvSpPr>
            <p:spPr>
              <a:xfrm>
                <a:off x="2209" y="1642"/>
                <a:ext cx="3" cy="4"/>
              </a:xfrm>
              <a:custGeom>
                <a:rect b="b" l="l" r="r" t="t"/>
                <a:pathLst>
                  <a:path extrusionOk="0" h="10" w="7">
                    <a:moveTo>
                      <a:pt x="0" y="10"/>
                    </a:moveTo>
                    <a:lnTo>
                      <a:pt x="0" y="10"/>
                    </a:lnTo>
                    <a:lnTo>
                      <a:pt x="0" y="7"/>
                    </a:lnTo>
                    <a:lnTo>
                      <a:pt x="0" y="5"/>
                    </a:lnTo>
                    <a:lnTo>
                      <a:pt x="0" y="3"/>
                    </a:lnTo>
                    <a:lnTo>
                      <a:pt x="0" y="2"/>
                    </a:lnTo>
                    <a:lnTo>
                      <a:pt x="0" y="0"/>
                    </a:lnTo>
                    <a:lnTo>
                      <a:pt x="4" y="3"/>
                    </a:lnTo>
                    <a:lnTo>
                      <a:pt x="7" y="7"/>
                    </a:lnTo>
                    <a:lnTo>
                      <a:pt x="5" y="8"/>
                    </a:lnTo>
                    <a:lnTo>
                      <a:pt x="4" y="10"/>
                    </a:lnTo>
                    <a:lnTo>
                      <a:pt x="4" y="8"/>
                    </a:lnTo>
                    <a:lnTo>
                      <a:pt x="2" y="8"/>
                    </a:lnTo>
                    <a:lnTo>
                      <a:pt x="0" y="10"/>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13" name="Google Shape;1113;p58"/>
              <p:cNvSpPr/>
              <p:nvPr/>
            </p:nvSpPr>
            <p:spPr>
              <a:xfrm>
                <a:off x="2328" y="2098"/>
                <a:ext cx="16" cy="13"/>
              </a:xfrm>
              <a:custGeom>
                <a:rect b="b" l="l" r="r" t="t"/>
                <a:pathLst>
                  <a:path extrusionOk="0" h="31" w="40">
                    <a:moveTo>
                      <a:pt x="2" y="19"/>
                    </a:moveTo>
                    <a:lnTo>
                      <a:pt x="2" y="19"/>
                    </a:lnTo>
                    <a:lnTo>
                      <a:pt x="0" y="16"/>
                    </a:lnTo>
                    <a:lnTo>
                      <a:pt x="4" y="12"/>
                    </a:lnTo>
                    <a:lnTo>
                      <a:pt x="13" y="5"/>
                    </a:lnTo>
                    <a:lnTo>
                      <a:pt x="18" y="2"/>
                    </a:lnTo>
                    <a:lnTo>
                      <a:pt x="23" y="0"/>
                    </a:lnTo>
                    <a:lnTo>
                      <a:pt x="27" y="0"/>
                    </a:lnTo>
                    <a:lnTo>
                      <a:pt x="28" y="3"/>
                    </a:lnTo>
                    <a:lnTo>
                      <a:pt x="28" y="5"/>
                    </a:lnTo>
                    <a:lnTo>
                      <a:pt x="30" y="7"/>
                    </a:lnTo>
                    <a:lnTo>
                      <a:pt x="35" y="7"/>
                    </a:lnTo>
                    <a:lnTo>
                      <a:pt x="40" y="7"/>
                    </a:lnTo>
                    <a:lnTo>
                      <a:pt x="39" y="10"/>
                    </a:lnTo>
                    <a:lnTo>
                      <a:pt x="32" y="26"/>
                    </a:lnTo>
                    <a:lnTo>
                      <a:pt x="27" y="31"/>
                    </a:lnTo>
                    <a:lnTo>
                      <a:pt x="25" y="31"/>
                    </a:lnTo>
                    <a:lnTo>
                      <a:pt x="21" y="30"/>
                    </a:lnTo>
                    <a:lnTo>
                      <a:pt x="16" y="24"/>
                    </a:lnTo>
                    <a:lnTo>
                      <a:pt x="14" y="21"/>
                    </a:lnTo>
                    <a:lnTo>
                      <a:pt x="11" y="17"/>
                    </a:lnTo>
                    <a:lnTo>
                      <a:pt x="7" y="19"/>
                    </a:lnTo>
                    <a:lnTo>
                      <a:pt x="2" y="21"/>
                    </a:lnTo>
                    <a:lnTo>
                      <a:pt x="2" y="19"/>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14" name="Google Shape;1114;p58"/>
              <p:cNvSpPr/>
              <p:nvPr/>
            </p:nvSpPr>
            <p:spPr>
              <a:xfrm>
                <a:off x="2312" y="2112"/>
                <a:ext cx="6" cy="7"/>
              </a:xfrm>
              <a:custGeom>
                <a:rect b="b" l="l" r="r" t="t"/>
                <a:pathLst>
                  <a:path extrusionOk="0" h="15" w="14">
                    <a:moveTo>
                      <a:pt x="12" y="1"/>
                    </a:moveTo>
                    <a:lnTo>
                      <a:pt x="12" y="1"/>
                    </a:lnTo>
                    <a:lnTo>
                      <a:pt x="14" y="3"/>
                    </a:lnTo>
                    <a:lnTo>
                      <a:pt x="14" y="7"/>
                    </a:lnTo>
                    <a:lnTo>
                      <a:pt x="10" y="12"/>
                    </a:lnTo>
                    <a:lnTo>
                      <a:pt x="5" y="13"/>
                    </a:lnTo>
                    <a:lnTo>
                      <a:pt x="3" y="15"/>
                    </a:lnTo>
                    <a:lnTo>
                      <a:pt x="1" y="13"/>
                    </a:lnTo>
                    <a:lnTo>
                      <a:pt x="0" y="12"/>
                    </a:lnTo>
                    <a:lnTo>
                      <a:pt x="0" y="10"/>
                    </a:lnTo>
                    <a:lnTo>
                      <a:pt x="3" y="5"/>
                    </a:lnTo>
                    <a:lnTo>
                      <a:pt x="8" y="1"/>
                    </a:lnTo>
                    <a:lnTo>
                      <a:pt x="10" y="0"/>
                    </a:lnTo>
                    <a:lnTo>
                      <a:pt x="12" y="1"/>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15" name="Google Shape;1115;p58"/>
              <p:cNvSpPr/>
              <p:nvPr/>
            </p:nvSpPr>
            <p:spPr>
              <a:xfrm>
                <a:off x="4022" y="2708"/>
                <a:ext cx="3" cy="9"/>
              </a:xfrm>
              <a:custGeom>
                <a:rect b="b" l="l" r="r" t="t"/>
                <a:pathLst>
                  <a:path extrusionOk="0" h="24" w="9">
                    <a:moveTo>
                      <a:pt x="4" y="0"/>
                    </a:moveTo>
                    <a:lnTo>
                      <a:pt x="4" y="0"/>
                    </a:lnTo>
                    <a:lnTo>
                      <a:pt x="7" y="0"/>
                    </a:lnTo>
                    <a:lnTo>
                      <a:pt x="7" y="3"/>
                    </a:lnTo>
                    <a:lnTo>
                      <a:pt x="7" y="7"/>
                    </a:lnTo>
                    <a:lnTo>
                      <a:pt x="9" y="8"/>
                    </a:lnTo>
                    <a:lnTo>
                      <a:pt x="9" y="12"/>
                    </a:lnTo>
                    <a:lnTo>
                      <a:pt x="9" y="14"/>
                    </a:lnTo>
                    <a:lnTo>
                      <a:pt x="7" y="17"/>
                    </a:lnTo>
                    <a:lnTo>
                      <a:pt x="7" y="19"/>
                    </a:lnTo>
                    <a:lnTo>
                      <a:pt x="5" y="22"/>
                    </a:lnTo>
                    <a:lnTo>
                      <a:pt x="2" y="24"/>
                    </a:lnTo>
                    <a:lnTo>
                      <a:pt x="0" y="22"/>
                    </a:lnTo>
                    <a:lnTo>
                      <a:pt x="2" y="19"/>
                    </a:lnTo>
                    <a:lnTo>
                      <a:pt x="4" y="15"/>
                    </a:lnTo>
                    <a:lnTo>
                      <a:pt x="4" y="12"/>
                    </a:lnTo>
                    <a:lnTo>
                      <a:pt x="2" y="12"/>
                    </a:lnTo>
                    <a:lnTo>
                      <a:pt x="2" y="10"/>
                    </a:lnTo>
                    <a:lnTo>
                      <a:pt x="2" y="3"/>
                    </a:lnTo>
                    <a:lnTo>
                      <a:pt x="4" y="0"/>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16" name="Google Shape;1116;p58"/>
              <p:cNvSpPr/>
              <p:nvPr/>
            </p:nvSpPr>
            <p:spPr>
              <a:xfrm>
                <a:off x="4349" y="2826"/>
                <a:ext cx="33" cy="37"/>
              </a:xfrm>
              <a:custGeom>
                <a:rect b="b" l="l" r="r" t="t"/>
                <a:pathLst>
                  <a:path extrusionOk="0" h="96" w="87">
                    <a:moveTo>
                      <a:pt x="7" y="2"/>
                    </a:moveTo>
                    <a:lnTo>
                      <a:pt x="7" y="2"/>
                    </a:lnTo>
                    <a:lnTo>
                      <a:pt x="7" y="0"/>
                    </a:lnTo>
                    <a:lnTo>
                      <a:pt x="11" y="0"/>
                    </a:lnTo>
                    <a:lnTo>
                      <a:pt x="16" y="6"/>
                    </a:lnTo>
                    <a:lnTo>
                      <a:pt x="26" y="14"/>
                    </a:lnTo>
                    <a:lnTo>
                      <a:pt x="44" y="23"/>
                    </a:lnTo>
                    <a:lnTo>
                      <a:pt x="51" y="30"/>
                    </a:lnTo>
                    <a:lnTo>
                      <a:pt x="58" y="37"/>
                    </a:lnTo>
                    <a:lnTo>
                      <a:pt x="65" y="46"/>
                    </a:lnTo>
                    <a:lnTo>
                      <a:pt x="77" y="56"/>
                    </a:lnTo>
                    <a:lnTo>
                      <a:pt x="84" y="61"/>
                    </a:lnTo>
                    <a:lnTo>
                      <a:pt x="87" y="68"/>
                    </a:lnTo>
                    <a:lnTo>
                      <a:pt x="87" y="77"/>
                    </a:lnTo>
                    <a:lnTo>
                      <a:pt x="87" y="84"/>
                    </a:lnTo>
                    <a:lnTo>
                      <a:pt x="85" y="91"/>
                    </a:lnTo>
                    <a:lnTo>
                      <a:pt x="82" y="94"/>
                    </a:lnTo>
                    <a:lnTo>
                      <a:pt x="79" y="96"/>
                    </a:lnTo>
                    <a:lnTo>
                      <a:pt x="75" y="93"/>
                    </a:lnTo>
                    <a:lnTo>
                      <a:pt x="73" y="86"/>
                    </a:lnTo>
                    <a:lnTo>
                      <a:pt x="72" y="80"/>
                    </a:lnTo>
                    <a:lnTo>
                      <a:pt x="72" y="74"/>
                    </a:lnTo>
                    <a:lnTo>
                      <a:pt x="72" y="67"/>
                    </a:lnTo>
                    <a:lnTo>
                      <a:pt x="70" y="61"/>
                    </a:lnTo>
                    <a:lnTo>
                      <a:pt x="66" y="56"/>
                    </a:lnTo>
                    <a:lnTo>
                      <a:pt x="56" y="46"/>
                    </a:lnTo>
                    <a:lnTo>
                      <a:pt x="47" y="39"/>
                    </a:lnTo>
                    <a:lnTo>
                      <a:pt x="38" y="32"/>
                    </a:lnTo>
                    <a:lnTo>
                      <a:pt x="33" y="27"/>
                    </a:lnTo>
                    <a:lnTo>
                      <a:pt x="26" y="21"/>
                    </a:lnTo>
                    <a:lnTo>
                      <a:pt x="19" y="16"/>
                    </a:lnTo>
                    <a:lnTo>
                      <a:pt x="7" y="11"/>
                    </a:lnTo>
                    <a:lnTo>
                      <a:pt x="4" y="7"/>
                    </a:lnTo>
                    <a:lnTo>
                      <a:pt x="0" y="6"/>
                    </a:lnTo>
                    <a:lnTo>
                      <a:pt x="2" y="4"/>
                    </a:lnTo>
                    <a:lnTo>
                      <a:pt x="7" y="2"/>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17" name="Google Shape;1117;p58"/>
              <p:cNvSpPr/>
              <p:nvPr/>
            </p:nvSpPr>
            <p:spPr>
              <a:xfrm>
                <a:off x="4346" y="2937"/>
                <a:ext cx="7" cy="6"/>
              </a:xfrm>
              <a:custGeom>
                <a:rect b="b" l="l" r="r" t="t"/>
                <a:pathLst>
                  <a:path extrusionOk="0" h="16" w="18">
                    <a:moveTo>
                      <a:pt x="2" y="5"/>
                    </a:moveTo>
                    <a:lnTo>
                      <a:pt x="2" y="5"/>
                    </a:lnTo>
                    <a:lnTo>
                      <a:pt x="4" y="2"/>
                    </a:lnTo>
                    <a:lnTo>
                      <a:pt x="5" y="0"/>
                    </a:lnTo>
                    <a:lnTo>
                      <a:pt x="7" y="0"/>
                    </a:lnTo>
                    <a:lnTo>
                      <a:pt x="11" y="0"/>
                    </a:lnTo>
                    <a:lnTo>
                      <a:pt x="16" y="3"/>
                    </a:lnTo>
                    <a:lnTo>
                      <a:pt x="18" y="9"/>
                    </a:lnTo>
                    <a:lnTo>
                      <a:pt x="16" y="14"/>
                    </a:lnTo>
                    <a:lnTo>
                      <a:pt x="14" y="16"/>
                    </a:lnTo>
                    <a:lnTo>
                      <a:pt x="4" y="14"/>
                    </a:lnTo>
                    <a:lnTo>
                      <a:pt x="0" y="12"/>
                    </a:lnTo>
                    <a:lnTo>
                      <a:pt x="0" y="10"/>
                    </a:lnTo>
                    <a:lnTo>
                      <a:pt x="2" y="5"/>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18" name="Google Shape;1118;p58"/>
              <p:cNvSpPr/>
              <p:nvPr/>
            </p:nvSpPr>
            <p:spPr>
              <a:xfrm>
                <a:off x="4471" y="2936"/>
                <a:ext cx="17" cy="10"/>
              </a:xfrm>
              <a:custGeom>
                <a:rect b="b" l="l" r="r" t="t"/>
                <a:pathLst>
                  <a:path extrusionOk="0" h="28" w="44">
                    <a:moveTo>
                      <a:pt x="0" y="11"/>
                    </a:moveTo>
                    <a:lnTo>
                      <a:pt x="0" y="11"/>
                    </a:lnTo>
                    <a:lnTo>
                      <a:pt x="0" y="2"/>
                    </a:lnTo>
                    <a:lnTo>
                      <a:pt x="4" y="0"/>
                    </a:lnTo>
                    <a:lnTo>
                      <a:pt x="7" y="0"/>
                    </a:lnTo>
                    <a:lnTo>
                      <a:pt x="11" y="4"/>
                    </a:lnTo>
                    <a:lnTo>
                      <a:pt x="12" y="6"/>
                    </a:lnTo>
                    <a:lnTo>
                      <a:pt x="14" y="6"/>
                    </a:lnTo>
                    <a:lnTo>
                      <a:pt x="19" y="6"/>
                    </a:lnTo>
                    <a:lnTo>
                      <a:pt x="26" y="6"/>
                    </a:lnTo>
                    <a:lnTo>
                      <a:pt x="30" y="6"/>
                    </a:lnTo>
                    <a:lnTo>
                      <a:pt x="32" y="9"/>
                    </a:lnTo>
                    <a:lnTo>
                      <a:pt x="39" y="16"/>
                    </a:lnTo>
                    <a:lnTo>
                      <a:pt x="44" y="23"/>
                    </a:lnTo>
                    <a:lnTo>
                      <a:pt x="44" y="25"/>
                    </a:lnTo>
                    <a:lnTo>
                      <a:pt x="44" y="27"/>
                    </a:lnTo>
                    <a:lnTo>
                      <a:pt x="40" y="28"/>
                    </a:lnTo>
                    <a:lnTo>
                      <a:pt x="37" y="28"/>
                    </a:lnTo>
                    <a:lnTo>
                      <a:pt x="30" y="27"/>
                    </a:lnTo>
                    <a:lnTo>
                      <a:pt x="28" y="25"/>
                    </a:lnTo>
                    <a:lnTo>
                      <a:pt x="26" y="23"/>
                    </a:lnTo>
                    <a:lnTo>
                      <a:pt x="19" y="23"/>
                    </a:lnTo>
                    <a:lnTo>
                      <a:pt x="11" y="23"/>
                    </a:lnTo>
                    <a:lnTo>
                      <a:pt x="6" y="20"/>
                    </a:lnTo>
                    <a:lnTo>
                      <a:pt x="2" y="16"/>
                    </a:lnTo>
                    <a:lnTo>
                      <a:pt x="0" y="11"/>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19" name="Google Shape;1119;p58"/>
              <p:cNvSpPr/>
              <p:nvPr/>
            </p:nvSpPr>
            <p:spPr>
              <a:xfrm>
                <a:off x="4448" y="2924"/>
                <a:ext cx="3" cy="3"/>
              </a:xfrm>
              <a:custGeom>
                <a:rect b="b" l="l" r="r" t="t"/>
                <a:pathLst>
                  <a:path extrusionOk="0" h="9" w="11">
                    <a:moveTo>
                      <a:pt x="9" y="9"/>
                    </a:moveTo>
                    <a:lnTo>
                      <a:pt x="9" y="9"/>
                    </a:lnTo>
                    <a:lnTo>
                      <a:pt x="4" y="9"/>
                    </a:lnTo>
                    <a:lnTo>
                      <a:pt x="2" y="9"/>
                    </a:lnTo>
                    <a:lnTo>
                      <a:pt x="0" y="5"/>
                    </a:lnTo>
                    <a:lnTo>
                      <a:pt x="2" y="2"/>
                    </a:lnTo>
                    <a:lnTo>
                      <a:pt x="4" y="0"/>
                    </a:lnTo>
                    <a:lnTo>
                      <a:pt x="6" y="0"/>
                    </a:lnTo>
                    <a:lnTo>
                      <a:pt x="9" y="2"/>
                    </a:lnTo>
                    <a:lnTo>
                      <a:pt x="11" y="5"/>
                    </a:lnTo>
                    <a:lnTo>
                      <a:pt x="11" y="7"/>
                    </a:lnTo>
                    <a:lnTo>
                      <a:pt x="9" y="9"/>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20" name="Google Shape;1120;p58"/>
              <p:cNvSpPr/>
              <p:nvPr/>
            </p:nvSpPr>
            <p:spPr>
              <a:xfrm>
                <a:off x="4564" y="3024"/>
                <a:ext cx="10" cy="18"/>
              </a:xfrm>
              <a:custGeom>
                <a:rect b="b" l="l" r="r" t="t"/>
                <a:pathLst>
                  <a:path extrusionOk="0" h="46" w="26">
                    <a:moveTo>
                      <a:pt x="19" y="44"/>
                    </a:moveTo>
                    <a:lnTo>
                      <a:pt x="19" y="44"/>
                    </a:lnTo>
                    <a:lnTo>
                      <a:pt x="12" y="46"/>
                    </a:lnTo>
                    <a:lnTo>
                      <a:pt x="10" y="44"/>
                    </a:lnTo>
                    <a:lnTo>
                      <a:pt x="8" y="40"/>
                    </a:lnTo>
                    <a:lnTo>
                      <a:pt x="5" y="33"/>
                    </a:lnTo>
                    <a:lnTo>
                      <a:pt x="5" y="28"/>
                    </a:lnTo>
                    <a:lnTo>
                      <a:pt x="5" y="23"/>
                    </a:lnTo>
                    <a:lnTo>
                      <a:pt x="5" y="19"/>
                    </a:lnTo>
                    <a:lnTo>
                      <a:pt x="1" y="11"/>
                    </a:lnTo>
                    <a:lnTo>
                      <a:pt x="0" y="7"/>
                    </a:lnTo>
                    <a:lnTo>
                      <a:pt x="0" y="4"/>
                    </a:lnTo>
                    <a:lnTo>
                      <a:pt x="1" y="2"/>
                    </a:lnTo>
                    <a:lnTo>
                      <a:pt x="3" y="0"/>
                    </a:lnTo>
                    <a:lnTo>
                      <a:pt x="5" y="2"/>
                    </a:lnTo>
                    <a:lnTo>
                      <a:pt x="7" y="4"/>
                    </a:lnTo>
                    <a:lnTo>
                      <a:pt x="8" y="7"/>
                    </a:lnTo>
                    <a:lnTo>
                      <a:pt x="10" y="12"/>
                    </a:lnTo>
                    <a:lnTo>
                      <a:pt x="14" y="19"/>
                    </a:lnTo>
                    <a:lnTo>
                      <a:pt x="15" y="18"/>
                    </a:lnTo>
                    <a:lnTo>
                      <a:pt x="17" y="14"/>
                    </a:lnTo>
                    <a:lnTo>
                      <a:pt x="19" y="16"/>
                    </a:lnTo>
                    <a:lnTo>
                      <a:pt x="20" y="19"/>
                    </a:lnTo>
                    <a:lnTo>
                      <a:pt x="24" y="28"/>
                    </a:lnTo>
                    <a:lnTo>
                      <a:pt x="26" y="35"/>
                    </a:lnTo>
                    <a:lnTo>
                      <a:pt x="26" y="39"/>
                    </a:lnTo>
                    <a:lnTo>
                      <a:pt x="24" y="40"/>
                    </a:lnTo>
                    <a:lnTo>
                      <a:pt x="22" y="42"/>
                    </a:lnTo>
                    <a:lnTo>
                      <a:pt x="19" y="44"/>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21" name="Google Shape;1121;p58"/>
              <p:cNvSpPr/>
              <p:nvPr/>
            </p:nvSpPr>
            <p:spPr>
              <a:xfrm>
                <a:off x="3789" y="2668"/>
                <a:ext cx="131" cy="101"/>
              </a:xfrm>
              <a:custGeom>
                <a:rect b="b" l="l" r="r" t="t"/>
                <a:pathLst>
                  <a:path extrusionOk="0" h="259" w="340">
                    <a:moveTo>
                      <a:pt x="192" y="89"/>
                    </a:moveTo>
                    <a:lnTo>
                      <a:pt x="192" y="89"/>
                    </a:lnTo>
                    <a:lnTo>
                      <a:pt x="190" y="92"/>
                    </a:lnTo>
                    <a:lnTo>
                      <a:pt x="188" y="92"/>
                    </a:lnTo>
                    <a:lnTo>
                      <a:pt x="187" y="92"/>
                    </a:lnTo>
                    <a:lnTo>
                      <a:pt x="185" y="94"/>
                    </a:lnTo>
                    <a:lnTo>
                      <a:pt x="183" y="97"/>
                    </a:lnTo>
                    <a:lnTo>
                      <a:pt x="183" y="102"/>
                    </a:lnTo>
                    <a:lnTo>
                      <a:pt x="187" y="108"/>
                    </a:lnTo>
                    <a:lnTo>
                      <a:pt x="187" y="111"/>
                    </a:lnTo>
                    <a:lnTo>
                      <a:pt x="185" y="116"/>
                    </a:lnTo>
                    <a:lnTo>
                      <a:pt x="183" y="123"/>
                    </a:lnTo>
                    <a:lnTo>
                      <a:pt x="180" y="125"/>
                    </a:lnTo>
                    <a:lnTo>
                      <a:pt x="178" y="125"/>
                    </a:lnTo>
                    <a:lnTo>
                      <a:pt x="176" y="123"/>
                    </a:lnTo>
                    <a:lnTo>
                      <a:pt x="175" y="120"/>
                    </a:lnTo>
                    <a:lnTo>
                      <a:pt x="173" y="116"/>
                    </a:lnTo>
                    <a:lnTo>
                      <a:pt x="171" y="116"/>
                    </a:lnTo>
                    <a:lnTo>
                      <a:pt x="168" y="116"/>
                    </a:lnTo>
                    <a:lnTo>
                      <a:pt x="168" y="115"/>
                    </a:lnTo>
                    <a:lnTo>
                      <a:pt x="168" y="111"/>
                    </a:lnTo>
                    <a:lnTo>
                      <a:pt x="166" y="106"/>
                    </a:lnTo>
                    <a:lnTo>
                      <a:pt x="162" y="104"/>
                    </a:lnTo>
                    <a:lnTo>
                      <a:pt x="159" y="102"/>
                    </a:lnTo>
                    <a:lnTo>
                      <a:pt x="157" y="101"/>
                    </a:lnTo>
                    <a:lnTo>
                      <a:pt x="155" y="102"/>
                    </a:lnTo>
                    <a:lnTo>
                      <a:pt x="155" y="111"/>
                    </a:lnTo>
                    <a:lnTo>
                      <a:pt x="154" y="116"/>
                    </a:lnTo>
                    <a:lnTo>
                      <a:pt x="152" y="122"/>
                    </a:lnTo>
                    <a:lnTo>
                      <a:pt x="143" y="130"/>
                    </a:lnTo>
                    <a:lnTo>
                      <a:pt x="133" y="143"/>
                    </a:lnTo>
                    <a:lnTo>
                      <a:pt x="129" y="151"/>
                    </a:lnTo>
                    <a:lnTo>
                      <a:pt x="126" y="158"/>
                    </a:lnTo>
                    <a:lnTo>
                      <a:pt x="122" y="163"/>
                    </a:lnTo>
                    <a:lnTo>
                      <a:pt x="115" y="167"/>
                    </a:lnTo>
                    <a:lnTo>
                      <a:pt x="98" y="170"/>
                    </a:lnTo>
                    <a:lnTo>
                      <a:pt x="79" y="174"/>
                    </a:lnTo>
                    <a:lnTo>
                      <a:pt x="72" y="176"/>
                    </a:lnTo>
                    <a:lnTo>
                      <a:pt x="68" y="179"/>
                    </a:lnTo>
                    <a:lnTo>
                      <a:pt x="67" y="183"/>
                    </a:lnTo>
                    <a:lnTo>
                      <a:pt x="67" y="186"/>
                    </a:lnTo>
                    <a:lnTo>
                      <a:pt x="67" y="193"/>
                    </a:lnTo>
                    <a:lnTo>
                      <a:pt x="67" y="198"/>
                    </a:lnTo>
                    <a:lnTo>
                      <a:pt x="65" y="198"/>
                    </a:lnTo>
                    <a:lnTo>
                      <a:pt x="61" y="196"/>
                    </a:lnTo>
                    <a:lnTo>
                      <a:pt x="60" y="195"/>
                    </a:lnTo>
                    <a:lnTo>
                      <a:pt x="58" y="195"/>
                    </a:lnTo>
                    <a:lnTo>
                      <a:pt x="56" y="198"/>
                    </a:lnTo>
                    <a:lnTo>
                      <a:pt x="56" y="202"/>
                    </a:lnTo>
                    <a:lnTo>
                      <a:pt x="58" y="205"/>
                    </a:lnTo>
                    <a:lnTo>
                      <a:pt x="60" y="207"/>
                    </a:lnTo>
                    <a:lnTo>
                      <a:pt x="60" y="209"/>
                    </a:lnTo>
                    <a:lnTo>
                      <a:pt x="58" y="210"/>
                    </a:lnTo>
                    <a:lnTo>
                      <a:pt x="56" y="217"/>
                    </a:lnTo>
                    <a:lnTo>
                      <a:pt x="54" y="223"/>
                    </a:lnTo>
                    <a:lnTo>
                      <a:pt x="53" y="226"/>
                    </a:lnTo>
                    <a:lnTo>
                      <a:pt x="51" y="228"/>
                    </a:lnTo>
                    <a:lnTo>
                      <a:pt x="54" y="233"/>
                    </a:lnTo>
                    <a:lnTo>
                      <a:pt x="56" y="237"/>
                    </a:lnTo>
                    <a:lnTo>
                      <a:pt x="56" y="238"/>
                    </a:lnTo>
                    <a:lnTo>
                      <a:pt x="49" y="233"/>
                    </a:lnTo>
                    <a:lnTo>
                      <a:pt x="44" y="231"/>
                    </a:lnTo>
                    <a:lnTo>
                      <a:pt x="39" y="230"/>
                    </a:lnTo>
                    <a:lnTo>
                      <a:pt x="35" y="230"/>
                    </a:lnTo>
                    <a:lnTo>
                      <a:pt x="34" y="228"/>
                    </a:lnTo>
                    <a:lnTo>
                      <a:pt x="34" y="226"/>
                    </a:lnTo>
                    <a:lnTo>
                      <a:pt x="35" y="223"/>
                    </a:lnTo>
                    <a:lnTo>
                      <a:pt x="34" y="223"/>
                    </a:lnTo>
                    <a:lnTo>
                      <a:pt x="32" y="223"/>
                    </a:lnTo>
                    <a:lnTo>
                      <a:pt x="28" y="221"/>
                    </a:lnTo>
                    <a:lnTo>
                      <a:pt x="27" y="219"/>
                    </a:lnTo>
                    <a:lnTo>
                      <a:pt x="27" y="221"/>
                    </a:lnTo>
                    <a:lnTo>
                      <a:pt x="25" y="223"/>
                    </a:lnTo>
                    <a:lnTo>
                      <a:pt x="20" y="224"/>
                    </a:lnTo>
                    <a:lnTo>
                      <a:pt x="16" y="224"/>
                    </a:lnTo>
                    <a:lnTo>
                      <a:pt x="11" y="221"/>
                    </a:lnTo>
                    <a:lnTo>
                      <a:pt x="6" y="217"/>
                    </a:lnTo>
                    <a:lnTo>
                      <a:pt x="4" y="210"/>
                    </a:lnTo>
                    <a:lnTo>
                      <a:pt x="2" y="216"/>
                    </a:lnTo>
                    <a:lnTo>
                      <a:pt x="0" y="219"/>
                    </a:lnTo>
                    <a:lnTo>
                      <a:pt x="2" y="223"/>
                    </a:lnTo>
                    <a:lnTo>
                      <a:pt x="4" y="226"/>
                    </a:lnTo>
                    <a:lnTo>
                      <a:pt x="4" y="230"/>
                    </a:lnTo>
                    <a:lnTo>
                      <a:pt x="4" y="233"/>
                    </a:lnTo>
                    <a:lnTo>
                      <a:pt x="7" y="235"/>
                    </a:lnTo>
                    <a:lnTo>
                      <a:pt x="13" y="238"/>
                    </a:lnTo>
                    <a:lnTo>
                      <a:pt x="18" y="243"/>
                    </a:lnTo>
                    <a:lnTo>
                      <a:pt x="30" y="257"/>
                    </a:lnTo>
                    <a:lnTo>
                      <a:pt x="34" y="259"/>
                    </a:lnTo>
                    <a:lnTo>
                      <a:pt x="37" y="259"/>
                    </a:lnTo>
                    <a:lnTo>
                      <a:pt x="44" y="256"/>
                    </a:lnTo>
                    <a:lnTo>
                      <a:pt x="51" y="252"/>
                    </a:lnTo>
                    <a:lnTo>
                      <a:pt x="58" y="252"/>
                    </a:lnTo>
                    <a:lnTo>
                      <a:pt x="63" y="252"/>
                    </a:lnTo>
                    <a:lnTo>
                      <a:pt x="75" y="254"/>
                    </a:lnTo>
                    <a:lnTo>
                      <a:pt x="81" y="254"/>
                    </a:lnTo>
                    <a:lnTo>
                      <a:pt x="84" y="250"/>
                    </a:lnTo>
                    <a:lnTo>
                      <a:pt x="87" y="249"/>
                    </a:lnTo>
                    <a:lnTo>
                      <a:pt x="91" y="249"/>
                    </a:lnTo>
                    <a:lnTo>
                      <a:pt x="91" y="245"/>
                    </a:lnTo>
                    <a:lnTo>
                      <a:pt x="93" y="240"/>
                    </a:lnTo>
                    <a:lnTo>
                      <a:pt x="94" y="237"/>
                    </a:lnTo>
                    <a:lnTo>
                      <a:pt x="96" y="233"/>
                    </a:lnTo>
                    <a:lnTo>
                      <a:pt x="101" y="231"/>
                    </a:lnTo>
                    <a:lnTo>
                      <a:pt x="110" y="230"/>
                    </a:lnTo>
                    <a:lnTo>
                      <a:pt x="119" y="231"/>
                    </a:lnTo>
                    <a:lnTo>
                      <a:pt x="122" y="233"/>
                    </a:lnTo>
                    <a:lnTo>
                      <a:pt x="122" y="235"/>
                    </a:lnTo>
                    <a:lnTo>
                      <a:pt x="126" y="237"/>
                    </a:lnTo>
                    <a:lnTo>
                      <a:pt x="138" y="242"/>
                    </a:lnTo>
                    <a:lnTo>
                      <a:pt x="145" y="243"/>
                    </a:lnTo>
                    <a:lnTo>
                      <a:pt x="148" y="242"/>
                    </a:lnTo>
                    <a:lnTo>
                      <a:pt x="152" y="238"/>
                    </a:lnTo>
                    <a:lnTo>
                      <a:pt x="154" y="237"/>
                    </a:lnTo>
                    <a:lnTo>
                      <a:pt x="159" y="235"/>
                    </a:lnTo>
                    <a:lnTo>
                      <a:pt x="166" y="235"/>
                    </a:lnTo>
                    <a:lnTo>
                      <a:pt x="173" y="235"/>
                    </a:lnTo>
                    <a:lnTo>
                      <a:pt x="176" y="233"/>
                    </a:lnTo>
                    <a:lnTo>
                      <a:pt x="178" y="231"/>
                    </a:lnTo>
                    <a:lnTo>
                      <a:pt x="183" y="217"/>
                    </a:lnTo>
                    <a:lnTo>
                      <a:pt x="185" y="214"/>
                    </a:lnTo>
                    <a:lnTo>
                      <a:pt x="185" y="209"/>
                    </a:lnTo>
                    <a:lnTo>
                      <a:pt x="185" y="205"/>
                    </a:lnTo>
                    <a:lnTo>
                      <a:pt x="187" y="202"/>
                    </a:lnTo>
                    <a:lnTo>
                      <a:pt x="192" y="196"/>
                    </a:lnTo>
                    <a:lnTo>
                      <a:pt x="197" y="191"/>
                    </a:lnTo>
                    <a:lnTo>
                      <a:pt x="199" y="190"/>
                    </a:lnTo>
                    <a:lnTo>
                      <a:pt x="197" y="188"/>
                    </a:lnTo>
                    <a:lnTo>
                      <a:pt x="195" y="186"/>
                    </a:lnTo>
                    <a:lnTo>
                      <a:pt x="195" y="184"/>
                    </a:lnTo>
                    <a:lnTo>
                      <a:pt x="195" y="174"/>
                    </a:lnTo>
                    <a:lnTo>
                      <a:pt x="197" y="170"/>
                    </a:lnTo>
                    <a:lnTo>
                      <a:pt x="199" y="169"/>
                    </a:lnTo>
                    <a:lnTo>
                      <a:pt x="204" y="169"/>
                    </a:lnTo>
                    <a:lnTo>
                      <a:pt x="206" y="169"/>
                    </a:lnTo>
                    <a:lnTo>
                      <a:pt x="208" y="169"/>
                    </a:lnTo>
                    <a:lnTo>
                      <a:pt x="209" y="165"/>
                    </a:lnTo>
                    <a:lnTo>
                      <a:pt x="209" y="162"/>
                    </a:lnTo>
                    <a:lnTo>
                      <a:pt x="209" y="149"/>
                    </a:lnTo>
                    <a:lnTo>
                      <a:pt x="211" y="139"/>
                    </a:lnTo>
                    <a:lnTo>
                      <a:pt x="213" y="129"/>
                    </a:lnTo>
                    <a:lnTo>
                      <a:pt x="218" y="118"/>
                    </a:lnTo>
                    <a:lnTo>
                      <a:pt x="222" y="115"/>
                    </a:lnTo>
                    <a:lnTo>
                      <a:pt x="225" y="113"/>
                    </a:lnTo>
                    <a:lnTo>
                      <a:pt x="230" y="111"/>
                    </a:lnTo>
                    <a:lnTo>
                      <a:pt x="235" y="111"/>
                    </a:lnTo>
                    <a:lnTo>
                      <a:pt x="246" y="113"/>
                    </a:lnTo>
                    <a:lnTo>
                      <a:pt x="253" y="113"/>
                    </a:lnTo>
                    <a:lnTo>
                      <a:pt x="262" y="113"/>
                    </a:lnTo>
                    <a:lnTo>
                      <a:pt x="265" y="111"/>
                    </a:lnTo>
                    <a:lnTo>
                      <a:pt x="269" y="111"/>
                    </a:lnTo>
                    <a:lnTo>
                      <a:pt x="274" y="115"/>
                    </a:lnTo>
                    <a:lnTo>
                      <a:pt x="281" y="120"/>
                    </a:lnTo>
                    <a:lnTo>
                      <a:pt x="284" y="118"/>
                    </a:lnTo>
                    <a:lnTo>
                      <a:pt x="284" y="113"/>
                    </a:lnTo>
                    <a:lnTo>
                      <a:pt x="284" y="111"/>
                    </a:lnTo>
                    <a:lnTo>
                      <a:pt x="289" y="115"/>
                    </a:lnTo>
                    <a:lnTo>
                      <a:pt x="295" y="116"/>
                    </a:lnTo>
                    <a:lnTo>
                      <a:pt x="298" y="116"/>
                    </a:lnTo>
                    <a:lnTo>
                      <a:pt x="302" y="115"/>
                    </a:lnTo>
                    <a:lnTo>
                      <a:pt x="307" y="113"/>
                    </a:lnTo>
                    <a:lnTo>
                      <a:pt x="312" y="113"/>
                    </a:lnTo>
                    <a:lnTo>
                      <a:pt x="317" y="111"/>
                    </a:lnTo>
                    <a:lnTo>
                      <a:pt x="317" y="109"/>
                    </a:lnTo>
                    <a:lnTo>
                      <a:pt x="317" y="108"/>
                    </a:lnTo>
                    <a:lnTo>
                      <a:pt x="312" y="102"/>
                    </a:lnTo>
                    <a:lnTo>
                      <a:pt x="305" y="95"/>
                    </a:lnTo>
                    <a:lnTo>
                      <a:pt x="302" y="92"/>
                    </a:lnTo>
                    <a:lnTo>
                      <a:pt x="303" y="89"/>
                    </a:lnTo>
                    <a:lnTo>
                      <a:pt x="307" y="85"/>
                    </a:lnTo>
                    <a:lnTo>
                      <a:pt x="309" y="83"/>
                    </a:lnTo>
                    <a:lnTo>
                      <a:pt x="312" y="85"/>
                    </a:lnTo>
                    <a:lnTo>
                      <a:pt x="314" y="87"/>
                    </a:lnTo>
                    <a:lnTo>
                      <a:pt x="323" y="85"/>
                    </a:lnTo>
                    <a:lnTo>
                      <a:pt x="331" y="83"/>
                    </a:lnTo>
                    <a:lnTo>
                      <a:pt x="336" y="80"/>
                    </a:lnTo>
                    <a:lnTo>
                      <a:pt x="340" y="75"/>
                    </a:lnTo>
                    <a:lnTo>
                      <a:pt x="340" y="69"/>
                    </a:lnTo>
                    <a:lnTo>
                      <a:pt x="340" y="68"/>
                    </a:lnTo>
                    <a:lnTo>
                      <a:pt x="338" y="66"/>
                    </a:lnTo>
                    <a:lnTo>
                      <a:pt x="335" y="66"/>
                    </a:lnTo>
                    <a:lnTo>
                      <a:pt x="331" y="68"/>
                    </a:lnTo>
                    <a:lnTo>
                      <a:pt x="330" y="66"/>
                    </a:lnTo>
                    <a:lnTo>
                      <a:pt x="328" y="64"/>
                    </a:lnTo>
                    <a:lnTo>
                      <a:pt x="324" y="62"/>
                    </a:lnTo>
                    <a:lnTo>
                      <a:pt x="323" y="61"/>
                    </a:lnTo>
                    <a:lnTo>
                      <a:pt x="319" y="61"/>
                    </a:lnTo>
                    <a:lnTo>
                      <a:pt x="317" y="57"/>
                    </a:lnTo>
                    <a:lnTo>
                      <a:pt x="314" y="54"/>
                    </a:lnTo>
                    <a:lnTo>
                      <a:pt x="310" y="50"/>
                    </a:lnTo>
                    <a:lnTo>
                      <a:pt x="305" y="50"/>
                    </a:lnTo>
                    <a:lnTo>
                      <a:pt x="303" y="52"/>
                    </a:lnTo>
                    <a:lnTo>
                      <a:pt x="298" y="55"/>
                    </a:lnTo>
                    <a:lnTo>
                      <a:pt x="296" y="55"/>
                    </a:lnTo>
                    <a:lnTo>
                      <a:pt x="295" y="54"/>
                    </a:lnTo>
                    <a:lnTo>
                      <a:pt x="295" y="52"/>
                    </a:lnTo>
                    <a:lnTo>
                      <a:pt x="296" y="50"/>
                    </a:lnTo>
                    <a:lnTo>
                      <a:pt x="298" y="48"/>
                    </a:lnTo>
                    <a:lnTo>
                      <a:pt x="298" y="43"/>
                    </a:lnTo>
                    <a:lnTo>
                      <a:pt x="296" y="42"/>
                    </a:lnTo>
                    <a:lnTo>
                      <a:pt x="296" y="40"/>
                    </a:lnTo>
                    <a:lnTo>
                      <a:pt x="291" y="42"/>
                    </a:lnTo>
                    <a:lnTo>
                      <a:pt x="288" y="43"/>
                    </a:lnTo>
                    <a:lnTo>
                      <a:pt x="286" y="43"/>
                    </a:lnTo>
                    <a:lnTo>
                      <a:pt x="284" y="42"/>
                    </a:lnTo>
                    <a:lnTo>
                      <a:pt x="284" y="35"/>
                    </a:lnTo>
                    <a:lnTo>
                      <a:pt x="284" y="29"/>
                    </a:lnTo>
                    <a:lnTo>
                      <a:pt x="286" y="24"/>
                    </a:lnTo>
                    <a:lnTo>
                      <a:pt x="283" y="19"/>
                    </a:lnTo>
                    <a:lnTo>
                      <a:pt x="279" y="15"/>
                    </a:lnTo>
                    <a:lnTo>
                      <a:pt x="277" y="17"/>
                    </a:lnTo>
                    <a:lnTo>
                      <a:pt x="276" y="17"/>
                    </a:lnTo>
                    <a:lnTo>
                      <a:pt x="272" y="15"/>
                    </a:lnTo>
                    <a:lnTo>
                      <a:pt x="270" y="8"/>
                    </a:lnTo>
                    <a:lnTo>
                      <a:pt x="269" y="1"/>
                    </a:lnTo>
                    <a:lnTo>
                      <a:pt x="267" y="0"/>
                    </a:lnTo>
                    <a:lnTo>
                      <a:pt x="265" y="0"/>
                    </a:lnTo>
                    <a:lnTo>
                      <a:pt x="263" y="3"/>
                    </a:lnTo>
                    <a:lnTo>
                      <a:pt x="262" y="7"/>
                    </a:lnTo>
                    <a:lnTo>
                      <a:pt x="260" y="12"/>
                    </a:lnTo>
                    <a:lnTo>
                      <a:pt x="256" y="17"/>
                    </a:lnTo>
                    <a:lnTo>
                      <a:pt x="255" y="17"/>
                    </a:lnTo>
                    <a:lnTo>
                      <a:pt x="255" y="10"/>
                    </a:lnTo>
                    <a:lnTo>
                      <a:pt x="256" y="1"/>
                    </a:lnTo>
                    <a:lnTo>
                      <a:pt x="255" y="0"/>
                    </a:lnTo>
                    <a:lnTo>
                      <a:pt x="253" y="0"/>
                    </a:lnTo>
                    <a:lnTo>
                      <a:pt x="249" y="0"/>
                    </a:lnTo>
                    <a:lnTo>
                      <a:pt x="249" y="5"/>
                    </a:lnTo>
                    <a:lnTo>
                      <a:pt x="246" y="12"/>
                    </a:lnTo>
                    <a:lnTo>
                      <a:pt x="241" y="22"/>
                    </a:lnTo>
                    <a:lnTo>
                      <a:pt x="235" y="33"/>
                    </a:lnTo>
                    <a:lnTo>
                      <a:pt x="232" y="35"/>
                    </a:lnTo>
                    <a:lnTo>
                      <a:pt x="230" y="36"/>
                    </a:lnTo>
                    <a:lnTo>
                      <a:pt x="229" y="42"/>
                    </a:lnTo>
                    <a:lnTo>
                      <a:pt x="227" y="48"/>
                    </a:lnTo>
                    <a:lnTo>
                      <a:pt x="225" y="50"/>
                    </a:lnTo>
                    <a:lnTo>
                      <a:pt x="223" y="52"/>
                    </a:lnTo>
                    <a:lnTo>
                      <a:pt x="223" y="54"/>
                    </a:lnTo>
                    <a:lnTo>
                      <a:pt x="222" y="59"/>
                    </a:lnTo>
                    <a:lnTo>
                      <a:pt x="220" y="62"/>
                    </a:lnTo>
                    <a:lnTo>
                      <a:pt x="216" y="62"/>
                    </a:lnTo>
                    <a:lnTo>
                      <a:pt x="215" y="62"/>
                    </a:lnTo>
                    <a:lnTo>
                      <a:pt x="213" y="61"/>
                    </a:lnTo>
                    <a:lnTo>
                      <a:pt x="209" y="62"/>
                    </a:lnTo>
                    <a:lnTo>
                      <a:pt x="204" y="69"/>
                    </a:lnTo>
                    <a:lnTo>
                      <a:pt x="204" y="71"/>
                    </a:lnTo>
                    <a:lnTo>
                      <a:pt x="206" y="71"/>
                    </a:lnTo>
                    <a:lnTo>
                      <a:pt x="209" y="75"/>
                    </a:lnTo>
                    <a:lnTo>
                      <a:pt x="211" y="78"/>
                    </a:lnTo>
                    <a:lnTo>
                      <a:pt x="211" y="82"/>
                    </a:lnTo>
                    <a:lnTo>
                      <a:pt x="208" y="85"/>
                    </a:lnTo>
                    <a:lnTo>
                      <a:pt x="204" y="87"/>
                    </a:lnTo>
                    <a:lnTo>
                      <a:pt x="202" y="87"/>
                    </a:lnTo>
                    <a:lnTo>
                      <a:pt x="199" y="87"/>
                    </a:lnTo>
                    <a:lnTo>
                      <a:pt x="195" y="90"/>
                    </a:lnTo>
                    <a:lnTo>
                      <a:pt x="199" y="95"/>
                    </a:lnTo>
                    <a:lnTo>
                      <a:pt x="201" y="99"/>
                    </a:lnTo>
                    <a:lnTo>
                      <a:pt x="201" y="102"/>
                    </a:lnTo>
                    <a:lnTo>
                      <a:pt x="202" y="108"/>
                    </a:lnTo>
                    <a:lnTo>
                      <a:pt x="204" y="113"/>
                    </a:lnTo>
                    <a:lnTo>
                      <a:pt x="204" y="115"/>
                    </a:lnTo>
                    <a:lnTo>
                      <a:pt x="197" y="111"/>
                    </a:lnTo>
                    <a:lnTo>
                      <a:pt x="195" y="111"/>
                    </a:lnTo>
                    <a:lnTo>
                      <a:pt x="194" y="108"/>
                    </a:lnTo>
                    <a:lnTo>
                      <a:pt x="192" y="92"/>
                    </a:lnTo>
                    <a:lnTo>
                      <a:pt x="192" y="89"/>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22" name="Google Shape;1122;p58"/>
              <p:cNvSpPr/>
              <p:nvPr/>
            </p:nvSpPr>
            <p:spPr>
              <a:xfrm>
                <a:off x="3660" y="2672"/>
                <a:ext cx="57" cy="90"/>
              </a:xfrm>
              <a:custGeom>
                <a:rect b="b" l="l" r="r" t="t"/>
                <a:pathLst>
                  <a:path extrusionOk="0" h="232" w="146">
                    <a:moveTo>
                      <a:pt x="69" y="21"/>
                    </a:moveTo>
                    <a:lnTo>
                      <a:pt x="69" y="21"/>
                    </a:lnTo>
                    <a:lnTo>
                      <a:pt x="76" y="23"/>
                    </a:lnTo>
                    <a:lnTo>
                      <a:pt x="80" y="27"/>
                    </a:lnTo>
                    <a:lnTo>
                      <a:pt x="81" y="32"/>
                    </a:lnTo>
                    <a:lnTo>
                      <a:pt x="83" y="37"/>
                    </a:lnTo>
                    <a:lnTo>
                      <a:pt x="88" y="40"/>
                    </a:lnTo>
                    <a:lnTo>
                      <a:pt x="97" y="53"/>
                    </a:lnTo>
                    <a:lnTo>
                      <a:pt x="108" y="63"/>
                    </a:lnTo>
                    <a:lnTo>
                      <a:pt x="113" y="70"/>
                    </a:lnTo>
                    <a:lnTo>
                      <a:pt x="116" y="77"/>
                    </a:lnTo>
                    <a:lnTo>
                      <a:pt x="118" y="91"/>
                    </a:lnTo>
                    <a:lnTo>
                      <a:pt x="118" y="101"/>
                    </a:lnTo>
                    <a:lnTo>
                      <a:pt x="116" y="110"/>
                    </a:lnTo>
                    <a:lnTo>
                      <a:pt x="116" y="115"/>
                    </a:lnTo>
                    <a:lnTo>
                      <a:pt x="116" y="119"/>
                    </a:lnTo>
                    <a:lnTo>
                      <a:pt x="115" y="124"/>
                    </a:lnTo>
                    <a:lnTo>
                      <a:pt x="115" y="129"/>
                    </a:lnTo>
                    <a:lnTo>
                      <a:pt x="116" y="135"/>
                    </a:lnTo>
                    <a:lnTo>
                      <a:pt x="118" y="138"/>
                    </a:lnTo>
                    <a:lnTo>
                      <a:pt x="118" y="141"/>
                    </a:lnTo>
                    <a:lnTo>
                      <a:pt x="116" y="152"/>
                    </a:lnTo>
                    <a:lnTo>
                      <a:pt x="116" y="157"/>
                    </a:lnTo>
                    <a:lnTo>
                      <a:pt x="116" y="162"/>
                    </a:lnTo>
                    <a:lnTo>
                      <a:pt x="120" y="168"/>
                    </a:lnTo>
                    <a:lnTo>
                      <a:pt x="125" y="173"/>
                    </a:lnTo>
                    <a:lnTo>
                      <a:pt x="130" y="176"/>
                    </a:lnTo>
                    <a:lnTo>
                      <a:pt x="132" y="182"/>
                    </a:lnTo>
                    <a:lnTo>
                      <a:pt x="135" y="190"/>
                    </a:lnTo>
                    <a:lnTo>
                      <a:pt x="137" y="201"/>
                    </a:lnTo>
                    <a:lnTo>
                      <a:pt x="139" y="204"/>
                    </a:lnTo>
                    <a:lnTo>
                      <a:pt x="141" y="208"/>
                    </a:lnTo>
                    <a:lnTo>
                      <a:pt x="144" y="215"/>
                    </a:lnTo>
                    <a:lnTo>
                      <a:pt x="146" y="222"/>
                    </a:lnTo>
                    <a:lnTo>
                      <a:pt x="146" y="229"/>
                    </a:lnTo>
                    <a:lnTo>
                      <a:pt x="144" y="230"/>
                    </a:lnTo>
                    <a:lnTo>
                      <a:pt x="142" y="230"/>
                    </a:lnTo>
                    <a:lnTo>
                      <a:pt x="139" y="229"/>
                    </a:lnTo>
                    <a:lnTo>
                      <a:pt x="141" y="225"/>
                    </a:lnTo>
                    <a:lnTo>
                      <a:pt x="141" y="223"/>
                    </a:lnTo>
                    <a:lnTo>
                      <a:pt x="139" y="222"/>
                    </a:lnTo>
                    <a:lnTo>
                      <a:pt x="135" y="222"/>
                    </a:lnTo>
                    <a:lnTo>
                      <a:pt x="135" y="223"/>
                    </a:lnTo>
                    <a:lnTo>
                      <a:pt x="134" y="227"/>
                    </a:lnTo>
                    <a:lnTo>
                      <a:pt x="130" y="227"/>
                    </a:lnTo>
                    <a:lnTo>
                      <a:pt x="127" y="225"/>
                    </a:lnTo>
                    <a:lnTo>
                      <a:pt x="123" y="227"/>
                    </a:lnTo>
                    <a:lnTo>
                      <a:pt x="120" y="230"/>
                    </a:lnTo>
                    <a:lnTo>
                      <a:pt x="118" y="232"/>
                    </a:lnTo>
                    <a:lnTo>
                      <a:pt x="116" y="227"/>
                    </a:lnTo>
                    <a:lnTo>
                      <a:pt x="113" y="223"/>
                    </a:lnTo>
                    <a:lnTo>
                      <a:pt x="111" y="220"/>
                    </a:lnTo>
                    <a:lnTo>
                      <a:pt x="106" y="218"/>
                    </a:lnTo>
                    <a:lnTo>
                      <a:pt x="95" y="211"/>
                    </a:lnTo>
                    <a:lnTo>
                      <a:pt x="88" y="206"/>
                    </a:lnTo>
                    <a:lnTo>
                      <a:pt x="78" y="197"/>
                    </a:lnTo>
                    <a:lnTo>
                      <a:pt x="68" y="187"/>
                    </a:lnTo>
                    <a:lnTo>
                      <a:pt x="59" y="180"/>
                    </a:lnTo>
                    <a:lnTo>
                      <a:pt x="47" y="171"/>
                    </a:lnTo>
                    <a:lnTo>
                      <a:pt x="41" y="168"/>
                    </a:lnTo>
                    <a:lnTo>
                      <a:pt x="41" y="166"/>
                    </a:lnTo>
                    <a:lnTo>
                      <a:pt x="41" y="162"/>
                    </a:lnTo>
                    <a:lnTo>
                      <a:pt x="43" y="155"/>
                    </a:lnTo>
                    <a:lnTo>
                      <a:pt x="40" y="148"/>
                    </a:lnTo>
                    <a:lnTo>
                      <a:pt x="36" y="141"/>
                    </a:lnTo>
                    <a:lnTo>
                      <a:pt x="33" y="136"/>
                    </a:lnTo>
                    <a:lnTo>
                      <a:pt x="24" y="126"/>
                    </a:lnTo>
                    <a:lnTo>
                      <a:pt x="20" y="121"/>
                    </a:lnTo>
                    <a:lnTo>
                      <a:pt x="20" y="117"/>
                    </a:lnTo>
                    <a:lnTo>
                      <a:pt x="20" y="114"/>
                    </a:lnTo>
                    <a:lnTo>
                      <a:pt x="19" y="112"/>
                    </a:lnTo>
                    <a:lnTo>
                      <a:pt x="15" y="108"/>
                    </a:lnTo>
                    <a:lnTo>
                      <a:pt x="15" y="96"/>
                    </a:lnTo>
                    <a:lnTo>
                      <a:pt x="17" y="89"/>
                    </a:lnTo>
                    <a:lnTo>
                      <a:pt x="15" y="84"/>
                    </a:lnTo>
                    <a:lnTo>
                      <a:pt x="14" y="81"/>
                    </a:lnTo>
                    <a:lnTo>
                      <a:pt x="12" y="79"/>
                    </a:lnTo>
                    <a:lnTo>
                      <a:pt x="10" y="74"/>
                    </a:lnTo>
                    <a:lnTo>
                      <a:pt x="8" y="72"/>
                    </a:lnTo>
                    <a:lnTo>
                      <a:pt x="10" y="68"/>
                    </a:lnTo>
                    <a:lnTo>
                      <a:pt x="12" y="60"/>
                    </a:lnTo>
                    <a:lnTo>
                      <a:pt x="10" y="46"/>
                    </a:lnTo>
                    <a:lnTo>
                      <a:pt x="7" y="30"/>
                    </a:lnTo>
                    <a:lnTo>
                      <a:pt x="5" y="21"/>
                    </a:lnTo>
                    <a:lnTo>
                      <a:pt x="0" y="14"/>
                    </a:lnTo>
                    <a:lnTo>
                      <a:pt x="1" y="6"/>
                    </a:lnTo>
                    <a:lnTo>
                      <a:pt x="3" y="2"/>
                    </a:lnTo>
                    <a:lnTo>
                      <a:pt x="5" y="0"/>
                    </a:lnTo>
                    <a:lnTo>
                      <a:pt x="8" y="6"/>
                    </a:lnTo>
                    <a:lnTo>
                      <a:pt x="10" y="7"/>
                    </a:lnTo>
                    <a:lnTo>
                      <a:pt x="12" y="9"/>
                    </a:lnTo>
                    <a:lnTo>
                      <a:pt x="17" y="9"/>
                    </a:lnTo>
                    <a:lnTo>
                      <a:pt x="22" y="11"/>
                    </a:lnTo>
                    <a:lnTo>
                      <a:pt x="24" y="13"/>
                    </a:lnTo>
                    <a:lnTo>
                      <a:pt x="24" y="16"/>
                    </a:lnTo>
                    <a:lnTo>
                      <a:pt x="26" y="20"/>
                    </a:lnTo>
                    <a:lnTo>
                      <a:pt x="27" y="20"/>
                    </a:lnTo>
                    <a:lnTo>
                      <a:pt x="31" y="20"/>
                    </a:lnTo>
                    <a:lnTo>
                      <a:pt x="34" y="20"/>
                    </a:lnTo>
                    <a:lnTo>
                      <a:pt x="36" y="21"/>
                    </a:lnTo>
                    <a:lnTo>
                      <a:pt x="34" y="28"/>
                    </a:lnTo>
                    <a:lnTo>
                      <a:pt x="33" y="35"/>
                    </a:lnTo>
                    <a:lnTo>
                      <a:pt x="31" y="40"/>
                    </a:lnTo>
                    <a:lnTo>
                      <a:pt x="31" y="44"/>
                    </a:lnTo>
                    <a:lnTo>
                      <a:pt x="33" y="46"/>
                    </a:lnTo>
                    <a:lnTo>
                      <a:pt x="36" y="47"/>
                    </a:lnTo>
                    <a:lnTo>
                      <a:pt x="38" y="46"/>
                    </a:lnTo>
                    <a:lnTo>
                      <a:pt x="43" y="40"/>
                    </a:lnTo>
                    <a:lnTo>
                      <a:pt x="48" y="35"/>
                    </a:lnTo>
                    <a:lnTo>
                      <a:pt x="50" y="35"/>
                    </a:lnTo>
                    <a:lnTo>
                      <a:pt x="54" y="37"/>
                    </a:lnTo>
                    <a:lnTo>
                      <a:pt x="59" y="42"/>
                    </a:lnTo>
                    <a:lnTo>
                      <a:pt x="61" y="42"/>
                    </a:lnTo>
                    <a:lnTo>
                      <a:pt x="62" y="40"/>
                    </a:lnTo>
                    <a:lnTo>
                      <a:pt x="66" y="35"/>
                    </a:lnTo>
                    <a:lnTo>
                      <a:pt x="69" y="21"/>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23" name="Google Shape;1123;p58"/>
              <p:cNvSpPr/>
              <p:nvPr/>
            </p:nvSpPr>
            <p:spPr>
              <a:xfrm>
                <a:off x="4036" y="2333"/>
                <a:ext cx="10" cy="12"/>
              </a:xfrm>
              <a:custGeom>
                <a:rect b="b" l="l" r="r" t="t"/>
                <a:pathLst>
                  <a:path extrusionOk="0" h="31" w="24">
                    <a:moveTo>
                      <a:pt x="0" y="26"/>
                    </a:moveTo>
                    <a:lnTo>
                      <a:pt x="0" y="26"/>
                    </a:lnTo>
                    <a:lnTo>
                      <a:pt x="3" y="18"/>
                    </a:lnTo>
                    <a:lnTo>
                      <a:pt x="7" y="12"/>
                    </a:lnTo>
                    <a:lnTo>
                      <a:pt x="15" y="4"/>
                    </a:lnTo>
                    <a:lnTo>
                      <a:pt x="21" y="0"/>
                    </a:lnTo>
                    <a:lnTo>
                      <a:pt x="24" y="0"/>
                    </a:lnTo>
                    <a:lnTo>
                      <a:pt x="24" y="4"/>
                    </a:lnTo>
                    <a:lnTo>
                      <a:pt x="19" y="11"/>
                    </a:lnTo>
                    <a:lnTo>
                      <a:pt x="8" y="21"/>
                    </a:lnTo>
                    <a:lnTo>
                      <a:pt x="7" y="25"/>
                    </a:lnTo>
                    <a:lnTo>
                      <a:pt x="7" y="28"/>
                    </a:lnTo>
                    <a:lnTo>
                      <a:pt x="5" y="31"/>
                    </a:lnTo>
                    <a:lnTo>
                      <a:pt x="1" y="31"/>
                    </a:lnTo>
                    <a:lnTo>
                      <a:pt x="0" y="30"/>
                    </a:lnTo>
                    <a:lnTo>
                      <a:pt x="0" y="26"/>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24" name="Google Shape;1124;p58"/>
              <p:cNvSpPr/>
              <p:nvPr/>
            </p:nvSpPr>
            <p:spPr>
              <a:xfrm>
                <a:off x="4059" y="2304"/>
                <a:ext cx="5" cy="6"/>
              </a:xfrm>
              <a:custGeom>
                <a:rect b="b" l="l" r="r" t="t"/>
                <a:pathLst>
                  <a:path extrusionOk="0" h="16" w="14">
                    <a:moveTo>
                      <a:pt x="0" y="14"/>
                    </a:moveTo>
                    <a:lnTo>
                      <a:pt x="0" y="14"/>
                    </a:lnTo>
                    <a:lnTo>
                      <a:pt x="0" y="9"/>
                    </a:lnTo>
                    <a:lnTo>
                      <a:pt x="2" y="7"/>
                    </a:lnTo>
                    <a:lnTo>
                      <a:pt x="7" y="2"/>
                    </a:lnTo>
                    <a:lnTo>
                      <a:pt x="11" y="0"/>
                    </a:lnTo>
                    <a:lnTo>
                      <a:pt x="14" y="0"/>
                    </a:lnTo>
                    <a:lnTo>
                      <a:pt x="14" y="2"/>
                    </a:lnTo>
                    <a:lnTo>
                      <a:pt x="14" y="6"/>
                    </a:lnTo>
                    <a:lnTo>
                      <a:pt x="9" y="12"/>
                    </a:lnTo>
                    <a:lnTo>
                      <a:pt x="2" y="16"/>
                    </a:lnTo>
                    <a:lnTo>
                      <a:pt x="0" y="16"/>
                    </a:lnTo>
                    <a:lnTo>
                      <a:pt x="0" y="14"/>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25" name="Google Shape;1125;p58"/>
              <p:cNvSpPr/>
              <p:nvPr/>
            </p:nvSpPr>
            <p:spPr>
              <a:xfrm>
                <a:off x="2909" y="1176"/>
                <a:ext cx="51" cy="12"/>
              </a:xfrm>
              <a:custGeom>
                <a:rect b="b" l="l" r="r" t="t"/>
                <a:pathLst>
                  <a:path extrusionOk="0" h="31" w="132">
                    <a:moveTo>
                      <a:pt x="12" y="26"/>
                    </a:moveTo>
                    <a:lnTo>
                      <a:pt x="12" y="26"/>
                    </a:lnTo>
                    <a:lnTo>
                      <a:pt x="4" y="25"/>
                    </a:lnTo>
                    <a:lnTo>
                      <a:pt x="0" y="23"/>
                    </a:lnTo>
                    <a:lnTo>
                      <a:pt x="4" y="21"/>
                    </a:lnTo>
                    <a:lnTo>
                      <a:pt x="9" y="19"/>
                    </a:lnTo>
                    <a:lnTo>
                      <a:pt x="30" y="16"/>
                    </a:lnTo>
                    <a:lnTo>
                      <a:pt x="56" y="12"/>
                    </a:lnTo>
                    <a:lnTo>
                      <a:pt x="66" y="9"/>
                    </a:lnTo>
                    <a:lnTo>
                      <a:pt x="72" y="7"/>
                    </a:lnTo>
                    <a:lnTo>
                      <a:pt x="75" y="5"/>
                    </a:lnTo>
                    <a:lnTo>
                      <a:pt x="77" y="2"/>
                    </a:lnTo>
                    <a:lnTo>
                      <a:pt x="78" y="0"/>
                    </a:lnTo>
                    <a:lnTo>
                      <a:pt x="82" y="0"/>
                    </a:lnTo>
                    <a:lnTo>
                      <a:pt x="103" y="4"/>
                    </a:lnTo>
                    <a:lnTo>
                      <a:pt x="117" y="7"/>
                    </a:lnTo>
                    <a:lnTo>
                      <a:pt x="125" y="11"/>
                    </a:lnTo>
                    <a:lnTo>
                      <a:pt x="131" y="14"/>
                    </a:lnTo>
                    <a:lnTo>
                      <a:pt x="132" y="18"/>
                    </a:lnTo>
                    <a:lnTo>
                      <a:pt x="131" y="19"/>
                    </a:lnTo>
                    <a:lnTo>
                      <a:pt x="125" y="19"/>
                    </a:lnTo>
                    <a:lnTo>
                      <a:pt x="119" y="19"/>
                    </a:lnTo>
                    <a:lnTo>
                      <a:pt x="110" y="16"/>
                    </a:lnTo>
                    <a:lnTo>
                      <a:pt x="101" y="14"/>
                    </a:lnTo>
                    <a:lnTo>
                      <a:pt x="94" y="12"/>
                    </a:lnTo>
                    <a:lnTo>
                      <a:pt x="89" y="14"/>
                    </a:lnTo>
                    <a:lnTo>
                      <a:pt x="85" y="16"/>
                    </a:lnTo>
                    <a:lnTo>
                      <a:pt x="75" y="21"/>
                    </a:lnTo>
                    <a:lnTo>
                      <a:pt x="61" y="28"/>
                    </a:lnTo>
                    <a:lnTo>
                      <a:pt x="52" y="31"/>
                    </a:lnTo>
                    <a:lnTo>
                      <a:pt x="47" y="31"/>
                    </a:lnTo>
                    <a:lnTo>
                      <a:pt x="42" y="31"/>
                    </a:lnTo>
                    <a:lnTo>
                      <a:pt x="38" y="30"/>
                    </a:lnTo>
                    <a:lnTo>
                      <a:pt x="33" y="26"/>
                    </a:lnTo>
                    <a:lnTo>
                      <a:pt x="30" y="25"/>
                    </a:lnTo>
                    <a:lnTo>
                      <a:pt x="26" y="25"/>
                    </a:lnTo>
                    <a:lnTo>
                      <a:pt x="19" y="28"/>
                    </a:lnTo>
                    <a:lnTo>
                      <a:pt x="12" y="26"/>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26" name="Google Shape;1126;p58"/>
              <p:cNvSpPr/>
              <p:nvPr/>
            </p:nvSpPr>
            <p:spPr>
              <a:xfrm>
                <a:off x="3149" y="1167"/>
                <a:ext cx="40" cy="15"/>
              </a:xfrm>
              <a:custGeom>
                <a:rect b="b" l="l" r="r" t="t"/>
                <a:pathLst>
                  <a:path extrusionOk="0" h="38" w="102">
                    <a:moveTo>
                      <a:pt x="6" y="24"/>
                    </a:moveTo>
                    <a:lnTo>
                      <a:pt x="6" y="24"/>
                    </a:lnTo>
                    <a:lnTo>
                      <a:pt x="17" y="17"/>
                    </a:lnTo>
                    <a:lnTo>
                      <a:pt x="24" y="15"/>
                    </a:lnTo>
                    <a:lnTo>
                      <a:pt x="38" y="12"/>
                    </a:lnTo>
                    <a:lnTo>
                      <a:pt x="48" y="12"/>
                    </a:lnTo>
                    <a:lnTo>
                      <a:pt x="52" y="10"/>
                    </a:lnTo>
                    <a:lnTo>
                      <a:pt x="57" y="7"/>
                    </a:lnTo>
                    <a:lnTo>
                      <a:pt x="62" y="3"/>
                    </a:lnTo>
                    <a:lnTo>
                      <a:pt x="69" y="2"/>
                    </a:lnTo>
                    <a:lnTo>
                      <a:pt x="76" y="0"/>
                    </a:lnTo>
                    <a:lnTo>
                      <a:pt x="85" y="2"/>
                    </a:lnTo>
                    <a:lnTo>
                      <a:pt x="92" y="3"/>
                    </a:lnTo>
                    <a:lnTo>
                      <a:pt x="97" y="5"/>
                    </a:lnTo>
                    <a:lnTo>
                      <a:pt x="100" y="10"/>
                    </a:lnTo>
                    <a:lnTo>
                      <a:pt x="102" y="15"/>
                    </a:lnTo>
                    <a:lnTo>
                      <a:pt x="102" y="21"/>
                    </a:lnTo>
                    <a:lnTo>
                      <a:pt x="99" y="26"/>
                    </a:lnTo>
                    <a:lnTo>
                      <a:pt x="95" y="28"/>
                    </a:lnTo>
                    <a:lnTo>
                      <a:pt x="88" y="29"/>
                    </a:lnTo>
                    <a:lnTo>
                      <a:pt x="71" y="33"/>
                    </a:lnTo>
                    <a:lnTo>
                      <a:pt x="48" y="35"/>
                    </a:lnTo>
                    <a:lnTo>
                      <a:pt x="24" y="38"/>
                    </a:lnTo>
                    <a:lnTo>
                      <a:pt x="15" y="38"/>
                    </a:lnTo>
                    <a:lnTo>
                      <a:pt x="6" y="36"/>
                    </a:lnTo>
                    <a:lnTo>
                      <a:pt x="1" y="35"/>
                    </a:lnTo>
                    <a:lnTo>
                      <a:pt x="0" y="31"/>
                    </a:lnTo>
                    <a:lnTo>
                      <a:pt x="1" y="28"/>
                    </a:lnTo>
                    <a:lnTo>
                      <a:pt x="6" y="24"/>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27" name="Google Shape;1127;p58"/>
              <p:cNvSpPr/>
              <p:nvPr/>
            </p:nvSpPr>
            <p:spPr>
              <a:xfrm>
                <a:off x="3074" y="1188"/>
                <a:ext cx="29" cy="11"/>
              </a:xfrm>
              <a:custGeom>
                <a:rect b="b" l="l" r="r" t="t"/>
                <a:pathLst>
                  <a:path extrusionOk="0" h="29" w="73">
                    <a:moveTo>
                      <a:pt x="3" y="14"/>
                    </a:moveTo>
                    <a:lnTo>
                      <a:pt x="3" y="14"/>
                    </a:lnTo>
                    <a:lnTo>
                      <a:pt x="0" y="8"/>
                    </a:lnTo>
                    <a:lnTo>
                      <a:pt x="0" y="5"/>
                    </a:lnTo>
                    <a:lnTo>
                      <a:pt x="3" y="1"/>
                    </a:lnTo>
                    <a:lnTo>
                      <a:pt x="10" y="0"/>
                    </a:lnTo>
                    <a:lnTo>
                      <a:pt x="29" y="0"/>
                    </a:lnTo>
                    <a:lnTo>
                      <a:pt x="50" y="1"/>
                    </a:lnTo>
                    <a:lnTo>
                      <a:pt x="68" y="5"/>
                    </a:lnTo>
                    <a:lnTo>
                      <a:pt x="71" y="7"/>
                    </a:lnTo>
                    <a:lnTo>
                      <a:pt x="73" y="8"/>
                    </a:lnTo>
                    <a:lnTo>
                      <a:pt x="71" y="10"/>
                    </a:lnTo>
                    <a:lnTo>
                      <a:pt x="68" y="12"/>
                    </a:lnTo>
                    <a:lnTo>
                      <a:pt x="52" y="14"/>
                    </a:lnTo>
                    <a:lnTo>
                      <a:pt x="45" y="14"/>
                    </a:lnTo>
                    <a:lnTo>
                      <a:pt x="40" y="15"/>
                    </a:lnTo>
                    <a:lnTo>
                      <a:pt x="38" y="19"/>
                    </a:lnTo>
                    <a:lnTo>
                      <a:pt x="36" y="22"/>
                    </a:lnTo>
                    <a:lnTo>
                      <a:pt x="36" y="26"/>
                    </a:lnTo>
                    <a:lnTo>
                      <a:pt x="35" y="28"/>
                    </a:lnTo>
                    <a:lnTo>
                      <a:pt x="31" y="29"/>
                    </a:lnTo>
                    <a:lnTo>
                      <a:pt x="26" y="28"/>
                    </a:lnTo>
                    <a:lnTo>
                      <a:pt x="15" y="24"/>
                    </a:lnTo>
                    <a:lnTo>
                      <a:pt x="8" y="21"/>
                    </a:lnTo>
                    <a:lnTo>
                      <a:pt x="3" y="14"/>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28" name="Google Shape;1128;p58"/>
              <p:cNvSpPr/>
              <p:nvPr/>
            </p:nvSpPr>
            <p:spPr>
              <a:xfrm>
                <a:off x="3062" y="1170"/>
                <a:ext cx="28" cy="6"/>
              </a:xfrm>
              <a:custGeom>
                <a:rect b="b" l="l" r="r" t="t"/>
                <a:pathLst>
                  <a:path extrusionOk="0" h="16" w="75">
                    <a:moveTo>
                      <a:pt x="2" y="0"/>
                    </a:moveTo>
                    <a:lnTo>
                      <a:pt x="2" y="0"/>
                    </a:lnTo>
                    <a:lnTo>
                      <a:pt x="12" y="0"/>
                    </a:lnTo>
                    <a:lnTo>
                      <a:pt x="26" y="2"/>
                    </a:lnTo>
                    <a:lnTo>
                      <a:pt x="42" y="4"/>
                    </a:lnTo>
                    <a:lnTo>
                      <a:pt x="54" y="7"/>
                    </a:lnTo>
                    <a:lnTo>
                      <a:pt x="75" y="13"/>
                    </a:lnTo>
                    <a:lnTo>
                      <a:pt x="75" y="14"/>
                    </a:lnTo>
                    <a:lnTo>
                      <a:pt x="64" y="16"/>
                    </a:lnTo>
                    <a:lnTo>
                      <a:pt x="49" y="16"/>
                    </a:lnTo>
                    <a:lnTo>
                      <a:pt x="40" y="14"/>
                    </a:lnTo>
                    <a:lnTo>
                      <a:pt x="26" y="9"/>
                    </a:lnTo>
                    <a:lnTo>
                      <a:pt x="16" y="6"/>
                    </a:lnTo>
                    <a:lnTo>
                      <a:pt x="7" y="4"/>
                    </a:lnTo>
                    <a:lnTo>
                      <a:pt x="2" y="2"/>
                    </a:lnTo>
                    <a:lnTo>
                      <a:pt x="0" y="2"/>
                    </a:lnTo>
                    <a:lnTo>
                      <a:pt x="2" y="0"/>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29" name="Google Shape;1129;p58"/>
              <p:cNvSpPr/>
              <p:nvPr/>
            </p:nvSpPr>
            <p:spPr>
              <a:xfrm>
                <a:off x="4411" y="1888"/>
                <a:ext cx="13" cy="16"/>
              </a:xfrm>
              <a:custGeom>
                <a:rect b="b" l="l" r="r" t="t"/>
                <a:pathLst>
                  <a:path extrusionOk="0" h="40" w="35">
                    <a:moveTo>
                      <a:pt x="4" y="36"/>
                    </a:moveTo>
                    <a:lnTo>
                      <a:pt x="4" y="36"/>
                    </a:lnTo>
                    <a:lnTo>
                      <a:pt x="0" y="31"/>
                    </a:lnTo>
                    <a:lnTo>
                      <a:pt x="2" y="29"/>
                    </a:lnTo>
                    <a:lnTo>
                      <a:pt x="4" y="26"/>
                    </a:lnTo>
                    <a:lnTo>
                      <a:pt x="9" y="22"/>
                    </a:lnTo>
                    <a:lnTo>
                      <a:pt x="16" y="20"/>
                    </a:lnTo>
                    <a:lnTo>
                      <a:pt x="19" y="17"/>
                    </a:lnTo>
                    <a:lnTo>
                      <a:pt x="23" y="15"/>
                    </a:lnTo>
                    <a:lnTo>
                      <a:pt x="25" y="8"/>
                    </a:lnTo>
                    <a:lnTo>
                      <a:pt x="28" y="1"/>
                    </a:lnTo>
                    <a:lnTo>
                      <a:pt x="30" y="0"/>
                    </a:lnTo>
                    <a:lnTo>
                      <a:pt x="32" y="0"/>
                    </a:lnTo>
                    <a:lnTo>
                      <a:pt x="33" y="1"/>
                    </a:lnTo>
                    <a:lnTo>
                      <a:pt x="35" y="3"/>
                    </a:lnTo>
                    <a:lnTo>
                      <a:pt x="35" y="13"/>
                    </a:lnTo>
                    <a:lnTo>
                      <a:pt x="33" y="19"/>
                    </a:lnTo>
                    <a:lnTo>
                      <a:pt x="30" y="22"/>
                    </a:lnTo>
                    <a:lnTo>
                      <a:pt x="26" y="27"/>
                    </a:lnTo>
                    <a:lnTo>
                      <a:pt x="23" y="29"/>
                    </a:lnTo>
                    <a:lnTo>
                      <a:pt x="18" y="31"/>
                    </a:lnTo>
                    <a:lnTo>
                      <a:pt x="14" y="33"/>
                    </a:lnTo>
                    <a:lnTo>
                      <a:pt x="11" y="36"/>
                    </a:lnTo>
                    <a:lnTo>
                      <a:pt x="7" y="40"/>
                    </a:lnTo>
                    <a:lnTo>
                      <a:pt x="6" y="40"/>
                    </a:lnTo>
                    <a:lnTo>
                      <a:pt x="4" y="36"/>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30" name="Google Shape;1130;p58"/>
              <p:cNvSpPr/>
              <p:nvPr/>
            </p:nvSpPr>
            <p:spPr>
              <a:xfrm>
                <a:off x="4558" y="1794"/>
                <a:ext cx="11" cy="15"/>
              </a:xfrm>
              <a:custGeom>
                <a:rect b="b" l="l" r="r" t="t"/>
                <a:pathLst>
                  <a:path extrusionOk="0" h="36" w="28">
                    <a:moveTo>
                      <a:pt x="3" y="0"/>
                    </a:moveTo>
                    <a:lnTo>
                      <a:pt x="3" y="0"/>
                    </a:lnTo>
                    <a:lnTo>
                      <a:pt x="5" y="0"/>
                    </a:lnTo>
                    <a:lnTo>
                      <a:pt x="9" y="0"/>
                    </a:lnTo>
                    <a:lnTo>
                      <a:pt x="14" y="3"/>
                    </a:lnTo>
                    <a:lnTo>
                      <a:pt x="19" y="10"/>
                    </a:lnTo>
                    <a:lnTo>
                      <a:pt x="23" y="19"/>
                    </a:lnTo>
                    <a:lnTo>
                      <a:pt x="26" y="27"/>
                    </a:lnTo>
                    <a:lnTo>
                      <a:pt x="28" y="33"/>
                    </a:lnTo>
                    <a:lnTo>
                      <a:pt x="28" y="36"/>
                    </a:lnTo>
                    <a:lnTo>
                      <a:pt x="24" y="34"/>
                    </a:lnTo>
                    <a:lnTo>
                      <a:pt x="14" y="26"/>
                    </a:lnTo>
                    <a:lnTo>
                      <a:pt x="5" y="15"/>
                    </a:lnTo>
                    <a:lnTo>
                      <a:pt x="2" y="12"/>
                    </a:lnTo>
                    <a:lnTo>
                      <a:pt x="0" y="6"/>
                    </a:lnTo>
                    <a:lnTo>
                      <a:pt x="0" y="3"/>
                    </a:lnTo>
                    <a:lnTo>
                      <a:pt x="3" y="0"/>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31" name="Google Shape;1131;p58"/>
              <p:cNvSpPr/>
              <p:nvPr/>
            </p:nvSpPr>
            <p:spPr>
              <a:xfrm>
                <a:off x="4730" y="1423"/>
                <a:ext cx="52" cy="20"/>
              </a:xfrm>
              <a:custGeom>
                <a:rect b="b" l="l" r="r" t="t"/>
                <a:pathLst>
                  <a:path extrusionOk="0" h="50" w="134">
                    <a:moveTo>
                      <a:pt x="66" y="1"/>
                    </a:moveTo>
                    <a:lnTo>
                      <a:pt x="66" y="1"/>
                    </a:lnTo>
                    <a:lnTo>
                      <a:pt x="52" y="3"/>
                    </a:lnTo>
                    <a:lnTo>
                      <a:pt x="52" y="1"/>
                    </a:lnTo>
                    <a:lnTo>
                      <a:pt x="32" y="8"/>
                    </a:lnTo>
                    <a:lnTo>
                      <a:pt x="23" y="12"/>
                    </a:lnTo>
                    <a:lnTo>
                      <a:pt x="16" y="17"/>
                    </a:lnTo>
                    <a:lnTo>
                      <a:pt x="9" y="22"/>
                    </a:lnTo>
                    <a:lnTo>
                      <a:pt x="4" y="29"/>
                    </a:lnTo>
                    <a:lnTo>
                      <a:pt x="2" y="34"/>
                    </a:lnTo>
                    <a:lnTo>
                      <a:pt x="0" y="41"/>
                    </a:lnTo>
                    <a:lnTo>
                      <a:pt x="0" y="45"/>
                    </a:lnTo>
                    <a:lnTo>
                      <a:pt x="4" y="48"/>
                    </a:lnTo>
                    <a:lnTo>
                      <a:pt x="7" y="50"/>
                    </a:lnTo>
                    <a:lnTo>
                      <a:pt x="14" y="50"/>
                    </a:lnTo>
                    <a:lnTo>
                      <a:pt x="32" y="50"/>
                    </a:lnTo>
                    <a:lnTo>
                      <a:pt x="52" y="47"/>
                    </a:lnTo>
                    <a:lnTo>
                      <a:pt x="52" y="43"/>
                    </a:lnTo>
                    <a:lnTo>
                      <a:pt x="113" y="34"/>
                    </a:lnTo>
                    <a:lnTo>
                      <a:pt x="122" y="33"/>
                    </a:lnTo>
                    <a:lnTo>
                      <a:pt x="129" y="29"/>
                    </a:lnTo>
                    <a:lnTo>
                      <a:pt x="133" y="28"/>
                    </a:lnTo>
                    <a:lnTo>
                      <a:pt x="134" y="24"/>
                    </a:lnTo>
                    <a:lnTo>
                      <a:pt x="134" y="22"/>
                    </a:lnTo>
                    <a:lnTo>
                      <a:pt x="133" y="19"/>
                    </a:lnTo>
                    <a:lnTo>
                      <a:pt x="124" y="12"/>
                    </a:lnTo>
                    <a:lnTo>
                      <a:pt x="112" y="7"/>
                    </a:lnTo>
                    <a:lnTo>
                      <a:pt x="98" y="3"/>
                    </a:lnTo>
                    <a:lnTo>
                      <a:pt x="82" y="0"/>
                    </a:lnTo>
                    <a:lnTo>
                      <a:pt x="66" y="1"/>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32" name="Google Shape;1132;p58"/>
              <p:cNvSpPr/>
              <p:nvPr/>
            </p:nvSpPr>
            <p:spPr>
              <a:xfrm>
                <a:off x="4202" y="1365"/>
                <a:ext cx="52" cy="18"/>
              </a:xfrm>
              <a:custGeom>
                <a:rect b="b" l="l" r="r" t="t"/>
                <a:pathLst>
                  <a:path extrusionOk="0" h="45" w="133">
                    <a:moveTo>
                      <a:pt x="73" y="42"/>
                    </a:moveTo>
                    <a:lnTo>
                      <a:pt x="73" y="42"/>
                    </a:lnTo>
                    <a:lnTo>
                      <a:pt x="53" y="38"/>
                    </a:lnTo>
                    <a:lnTo>
                      <a:pt x="35" y="38"/>
                    </a:lnTo>
                    <a:lnTo>
                      <a:pt x="9" y="38"/>
                    </a:lnTo>
                    <a:lnTo>
                      <a:pt x="2" y="40"/>
                    </a:lnTo>
                    <a:lnTo>
                      <a:pt x="0" y="38"/>
                    </a:lnTo>
                    <a:lnTo>
                      <a:pt x="2" y="35"/>
                    </a:lnTo>
                    <a:lnTo>
                      <a:pt x="11" y="30"/>
                    </a:lnTo>
                    <a:lnTo>
                      <a:pt x="33" y="16"/>
                    </a:lnTo>
                    <a:lnTo>
                      <a:pt x="42" y="9"/>
                    </a:lnTo>
                    <a:lnTo>
                      <a:pt x="53" y="3"/>
                    </a:lnTo>
                    <a:lnTo>
                      <a:pt x="63" y="0"/>
                    </a:lnTo>
                    <a:lnTo>
                      <a:pt x="75" y="0"/>
                    </a:lnTo>
                    <a:lnTo>
                      <a:pt x="87" y="2"/>
                    </a:lnTo>
                    <a:lnTo>
                      <a:pt x="101" y="9"/>
                    </a:lnTo>
                    <a:lnTo>
                      <a:pt x="115" y="17"/>
                    </a:lnTo>
                    <a:lnTo>
                      <a:pt x="126" y="26"/>
                    </a:lnTo>
                    <a:lnTo>
                      <a:pt x="133" y="33"/>
                    </a:lnTo>
                    <a:lnTo>
                      <a:pt x="133" y="36"/>
                    </a:lnTo>
                    <a:lnTo>
                      <a:pt x="133" y="38"/>
                    </a:lnTo>
                    <a:lnTo>
                      <a:pt x="131" y="42"/>
                    </a:lnTo>
                    <a:lnTo>
                      <a:pt x="129" y="43"/>
                    </a:lnTo>
                    <a:lnTo>
                      <a:pt x="117" y="45"/>
                    </a:lnTo>
                    <a:lnTo>
                      <a:pt x="100" y="45"/>
                    </a:lnTo>
                    <a:lnTo>
                      <a:pt x="73" y="42"/>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33" name="Google Shape;1133;p58"/>
              <p:cNvSpPr/>
              <p:nvPr/>
            </p:nvSpPr>
            <p:spPr>
              <a:xfrm>
                <a:off x="3651" y="1216"/>
                <a:ext cx="81" cy="41"/>
              </a:xfrm>
              <a:custGeom>
                <a:rect b="b" l="l" r="r" t="t"/>
                <a:pathLst>
                  <a:path extrusionOk="0" h="108" w="209">
                    <a:moveTo>
                      <a:pt x="4" y="96"/>
                    </a:moveTo>
                    <a:lnTo>
                      <a:pt x="4" y="96"/>
                    </a:lnTo>
                    <a:lnTo>
                      <a:pt x="14" y="76"/>
                    </a:lnTo>
                    <a:lnTo>
                      <a:pt x="23" y="64"/>
                    </a:lnTo>
                    <a:lnTo>
                      <a:pt x="30" y="56"/>
                    </a:lnTo>
                    <a:lnTo>
                      <a:pt x="35" y="52"/>
                    </a:lnTo>
                    <a:lnTo>
                      <a:pt x="45" y="45"/>
                    </a:lnTo>
                    <a:lnTo>
                      <a:pt x="52" y="38"/>
                    </a:lnTo>
                    <a:lnTo>
                      <a:pt x="61" y="28"/>
                    </a:lnTo>
                    <a:lnTo>
                      <a:pt x="70" y="16"/>
                    </a:lnTo>
                    <a:lnTo>
                      <a:pt x="79" y="7"/>
                    </a:lnTo>
                    <a:lnTo>
                      <a:pt x="87" y="3"/>
                    </a:lnTo>
                    <a:lnTo>
                      <a:pt x="96" y="0"/>
                    </a:lnTo>
                    <a:lnTo>
                      <a:pt x="105" y="2"/>
                    </a:lnTo>
                    <a:lnTo>
                      <a:pt x="112" y="2"/>
                    </a:lnTo>
                    <a:lnTo>
                      <a:pt x="127" y="7"/>
                    </a:lnTo>
                    <a:lnTo>
                      <a:pt x="131" y="9"/>
                    </a:lnTo>
                    <a:lnTo>
                      <a:pt x="131" y="10"/>
                    </a:lnTo>
                    <a:lnTo>
                      <a:pt x="127" y="19"/>
                    </a:lnTo>
                    <a:lnTo>
                      <a:pt x="122" y="28"/>
                    </a:lnTo>
                    <a:lnTo>
                      <a:pt x="113" y="38"/>
                    </a:lnTo>
                    <a:lnTo>
                      <a:pt x="103" y="50"/>
                    </a:lnTo>
                    <a:lnTo>
                      <a:pt x="106" y="50"/>
                    </a:lnTo>
                    <a:lnTo>
                      <a:pt x="117" y="43"/>
                    </a:lnTo>
                    <a:lnTo>
                      <a:pt x="131" y="33"/>
                    </a:lnTo>
                    <a:lnTo>
                      <a:pt x="141" y="28"/>
                    </a:lnTo>
                    <a:lnTo>
                      <a:pt x="150" y="24"/>
                    </a:lnTo>
                    <a:lnTo>
                      <a:pt x="157" y="24"/>
                    </a:lnTo>
                    <a:lnTo>
                      <a:pt x="162" y="26"/>
                    </a:lnTo>
                    <a:lnTo>
                      <a:pt x="169" y="31"/>
                    </a:lnTo>
                    <a:lnTo>
                      <a:pt x="190" y="45"/>
                    </a:lnTo>
                    <a:lnTo>
                      <a:pt x="200" y="52"/>
                    </a:lnTo>
                    <a:lnTo>
                      <a:pt x="207" y="61"/>
                    </a:lnTo>
                    <a:lnTo>
                      <a:pt x="209" y="66"/>
                    </a:lnTo>
                    <a:lnTo>
                      <a:pt x="209" y="70"/>
                    </a:lnTo>
                    <a:lnTo>
                      <a:pt x="207" y="73"/>
                    </a:lnTo>
                    <a:lnTo>
                      <a:pt x="200" y="76"/>
                    </a:lnTo>
                    <a:lnTo>
                      <a:pt x="188" y="82"/>
                    </a:lnTo>
                    <a:lnTo>
                      <a:pt x="173" y="83"/>
                    </a:lnTo>
                    <a:lnTo>
                      <a:pt x="150" y="85"/>
                    </a:lnTo>
                    <a:lnTo>
                      <a:pt x="108" y="89"/>
                    </a:lnTo>
                    <a:lnTo>
                      <a:pt x="77" y="92"/>
                    </a:lnTo>
                    <a:lnTo>
                      <a:pt x="52" y="97"/>
                    </a:lnTo>
                    <a:lnTo>
                      <a:pt x="30" y="103"/>
                    </a:lnTo>
                    <a:lnTo>
                      <a:pt x="12" y="108"/>
                    </a:lnTo>
                    <a:lnTo>
                      <a:pt x="2" y="108"/>
                    </a:lnTo>
                    <a:lnTo>
                      <a:pt x="0" y="106"/>
                    </a:lnTo>
                    <a:lnTo>
                      <a:pt x="0" y="104"/>
                    </a:lnTo>
                    <a:lnTo>
                      <a:pt x="4" y="96"/>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34" name="Google Shape;1134;p58"/>
              <p:cNvSpPr/>
              <p:nvPr/>
            </p:nvSpPr>
            <p:spPr>
              <a:xfrm>
                <a:off x="3543" y="1164"/>
                <a:ext cx="88" cy="36"/>
              </a:xfrm>
              <a:custGeom>
                <a:rect b="b" l="l" r="r" t="t"/>
                <a:pathLst>
                  <a:path extrusionOk="0" h="94" w="226">
                    <a:moveTo>
                      <a:pt x="78" y="94"/>
                    </a:moveTo>
                    <a:lnTo>
                      <a:pt x="78" y="94"/>
                    </a:lnTo>
                    <a:lnTo>
                      <a:pt x="64" y="92"/>
                    </a:lnTo>
                    <a:lnTo>
                      <a:pt x="55" y="89"/>
                    </a:lnTo>
                    <a:lnTo>
                      <a:pt x="40" y="83"/>
                    </a:lnTo>
                    <a:lnTo>
                      <a:pt x="27" y="78"/>
                    </a:lnTo>
                    <a:lnTo>
                      <a:pt x="21" y="76"/>
                    </a:lnTo>
                    <a:lnTo>
                      <a:pt x="10" y="75"/>
                    </a:lnTo>
                    <a:lnTo>
                      <a:pt x="3" y="75"/>
                    </a:lnTo>
                    <a:lnTo>
                      <a:pt x="0" y="73"/>
                    </a:lnTo>
                    <a:lnTo>
                      <a:pt x="3" y="69"/>
                    </a:lnTo>
                    <a:lnTo>
                      <a:pt x="8" y="68"/>
                    </a:lnTo>
                    <a:lnTo>
                      <a:pt x="27" y="61"/>
                    </a:lnTo>
                    <a:lnTo>
                      <a:pt x="38" y="56"/>
                    </a:lnTo>
                    <a:lnTo>
                      <a:pt x="48" y="49"/>
                    </a:lnTo>
                    <a:lnTo>
                      <a:pt x="54" y="43"/>
                    </a:lnTo>
                    <a:lnTo>
                      <a:pt x="55" y="43"/>
                    </a:lnTo>
                    <a:lnTo>
                      <a:pt x="54" y="42"/>
                    </a:lnTo>
                    <a:lnTo>
                      <a:pt x="52" y="40"/>
                    </a:lnTo>
                    <a:lnTo>
                      <a:pt x="47" y="40"/>
                    </a:lnTo>
                    <a:lnTo>
                      <a:pt x="41" y="40"/>
                    </a:lnTo>
                    <a:lnTo>
                      <a:pt x="40" y="38"/>
                    </a:lnTo>
                    <a:lnTo>
                      <a:pt x="41" y="35"/>
                    </a:lnTo>
                    <a:lnTo>
                      <a:pt x="50" y="29"/>
                    </a:lnTo>
                    <a:lnTo>
                      <a:pt x="62" y="24"/>
                    </a:lnTo>
                    <a:lnTo>
                      <a:pt x="73" y="19"/>
                    </a:lnTo>
                    <a:lnTo>
                      <a:pt x="90" y="15"/>
                    </a:lnTo>
                    <a:lnTo>
                      <a:pt x="104" y="12"/>
                    </a:lnTo>
                    <a:lnTo>
                      <a:pt x="111" y="10"/>
                    </a:lnTo>
                    <a:lnTo>
                      <a:pt x="120" y="7"/>
                    </a:lnTo>
                    <a:lnTo>
                      <a:pt x="127" y="2"/>
                    </a:lnTo>
                    <a:lnTo>
                      <a:pt x="134" y="0"/>
                    </a:lnTo>
                    <a:lnTo>
                      <a:pt x="141" y="0"/>
                    </a:lnTo>
                    <a:lnTo>
                      <a:pt x="148" y="2"/>
                    </a:lnTo>
                    <a:lnTo>
                      <a:pt x="155" y="3"/>
                    </a:lnTo>
                    <a:lnTo>
                      <a:pt x="162" y="9"/>
                    </a:lnTo>
                    <a:lnTo>
                      <a:pt x="177" y="21"/>
                    </a:lnTo>
                    <a:lnTo>
                      <a:pt x="186" y="26"/>
                    </a:lnTo>
                    <a:lnTo>
                      <a:pt x="193" y="29"/>
                    </a:lnTo>
                    <a:lnTo>
                      <a:pt x="200" y="31"/>
                    </a:lnTo>
                    <a:lnTo>
                      <a:pt x="207" y="33"/>
                    </a:lnTo>
                    <a:lnTo>
                      <a:pt x="217" y="33"/>
                    </a:lnTo>
                    <a:lnTo>
                      <a:pt x="221" y="36"/>
                    </a:lnTo>
                    <a:lnTo>
                      <a:pt x="224" y="40"/>
                    </a:lnTo>
                    <a:lnTo>
                      <a:pt x="226" y="42"/>
                    </a:lnTo>
                    <a:lnTo>
                      <a:pt x="226" y="43"/>
                    </a:lnTo>
                    <a:lnTo>
                      <a:pt x="223" y="47"/>
                    </a:lnTo>
                    <a:lnTo>
                      <a:pt x="210" y="49"/>
                    </a:lnTo>
                    <a:lnTo>
                      <a:pt x="203" y="49"/>
                    </a:lnTo>
                    <a:lnTo>
                      <a:pt x="198" y="52"/>
                    </a:lnTo>
                    <a:lnTo>
                      <a:pt x="198" y="54"/>
                    </a:lnTo>
                    <a:lnTo>
                      <a:pt x="198" y="56"/>
                    </a:lnTo>
                    <a:lnTo>
                      <a:pt x="202" y="62"/>
                    </a:lnTo>
                    <a:lnTo>
                      <a:pt x="205" y="69"/>
                    </a:lnTo>
                    <a:lnTo>
                      <a:pt x="205" y="75"/>
                    </a:lnTo>
                    <a:lnTo>
                      <a:pt x="202" y="76"/>
                    </a:lnTo>
                    <a:lnTo>
                      <a:pt x="195" y="78"/>
                    </a:lnTo>
                    <a:lnTo>
                      <a:pt x="170" y="78"/>
                    </a:lnTo>
                    <a:lnTo>
                      <a:pt x="132" y="78"/>
                    </a:lnTo>
                    <a:lnTo>
                      <a:pt x="116" y="80"/>
                    </a:lnTo>
                    <a:lnTo>
                      <a:pt x="106" y="83"/>
                    </a:lnTo>
                    <a:lnTo>
                      <a:pt x="102" y="85"/>
                    </a:lnTo>
                    <a:lnTo>
                      <a:pt x="101" y="89"/>
                    </a:lnTo>
                    <a:lnTo>
                      <a:pt x="99" y="92"/>
                    </a:lnTo>
                    <a:lnTo>
                      <a:pt x="97" y="94"/>
                    </a:lnTo>
                    <a:lnTo>
                      <a:pt x="90" y="94"/>
                    </a:lnTo>
                    <a:lnTo>
                      <a:pt x="78" y="94"/>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35" name="Google Shape;1135;p58"/>
              <p:cNvSpPr/>
              <p:nvPr/>
            </p:nvSpPr>
            <p:spPr>
              <a:xfrm>
                <a:off x="3594" y="1278"/>
                <a:ext cx="18" cy="7"/>
              </a:xfrm>
              <a:custGeom>
                <a:rect b="b" l="l" r="r" t="t"/>
                <a:pathLst>
                  <a:path extrusionOk="0" h="19" w="47">
                    <a:moveTo>
                      <a:pt x="2" y="16"/>
                    </a:moveTo>
                    <a:lnTo>
                      <a:pt x="2" y="16"/>
                    </a:lnTo>
                    <a:lnTo>
                      <a:pt x="0" y="16"/>
                    </a:lnTo>
                    <a:lnTo>
                      <a:pt x="2" y="14"/>
                    </a:lnTo>
                    <a:lnTo>
                      <a:pt x="5" y="11"/>
                    </a:lnTo>
                    <a:lnTo>
                      <a:pt x="19" y="6"/>
                    </a:lnTo>
                    <a:lnTo>
                      <a:pt x="37" y="0"/>
                    </a:lnTo>
                    <a:lnTo>
                      <a:pt x="43" y="0"/>
                    </a:lnTo>
                    <a:lnTo>
                      <a:pt x="47" y="2"/>
                    </a:lnTo>
                    <a:lnTo>
                      <a:pt x="47" y="4"/>
                    </a:lnTo>
                    <a:lnTo>
                      <a:pt x="45" y="7"/>
                    </a:lnTo>
                    <a:lnTo>
                      <a:pt x="40" y="11"/>
                    </a:lnTo>
                    <a:lnTo>
                      <a:pt x="33" y="14"/>
                    </a:lnTo>
                    <a:lnTo>
                      <a:pt x="26" y="18"/>
                    </a:lnTo>
                    <a:lnTo>
                      <a:pt x="17" y="19"/>
                    </a:lnTo>
                    <a:lnTo>
                      <a:pt x="9" y="19"/>
                    </a:lnTo>
                    <a:lnTo>
                      <a:pt x="2" y="16"/>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36" name="Google Shape;1136;p58"/>
              <p:cNvSpPr/>
              <p:nvPr/>
            </p:nvSpPr>
            <p:spPr>
              <a:xfrm>
                <a:off x="2186" y="1797"/>
                <a:ext cx="36" cy="24"/>
              </a:xfrm>
              <a:custGeom>
                <a:rect b="b" l="l" r="r" t="t"/>
                <a:pathLst>
                  <a:path extrusionOk="0" h="65" w="94">
                    <a:moveTo>
                      <a:pt x="63" y="61"/>
                    </a:moveTo>
                    <a:lnTo>
                      <a:pt x="63" y="61"/>
                    </a:lnTo>
                    <a:lnTo>
                      <a:pt x="57" y="63"/>
                    </a:lnTo>
                    <a:lnTo>
                      <a:pt x="54" y="65"/>
                    </a:lnTo>
                    <a:lnTo>
                      <a:pt x="52" y="65"/>
                    </a:lnTo>
                    <a:lnTo>
                      <a:pt x="52" y="61"/>
                    </a:lnTo>
                    <a:lnTo>
                      <a:pt x="51" y="58"/>
                    </a:lnTo>
                    <a:lnTo>
                      <a:pt x="47" y="56"/>
                    </a:lnTo>
                    <a:lnTo>
                      <a:pt x="45" y="54"/>
                    </a:lnTo>
                    <a:lnTo>
                      <a:pt x="42" y="49"/>
                    </a:lnTo>
                    <a:lnTo>
                      <a:pt x="40" y="44"/>
                    </a:lnTo>
                    <a:lnTo>
                      <a:pt x="38" y="44"/>
                    </a:lnTo>
                    <a:lnTo>
                      <a:pt x="37" y="46"/>
                    </a:lnTo>
                    <a:lnTo>
                      <a:pt x="33" y="49"/>
                    </a:lnTo>
                    <a:lnTo>
                      <a:pt x="33" y="54"/>
                    </a:lnTo>
                    <a:lnTo>
                      <a:pt x="31" y="56"/>
                    </a:lnTo>
                    <a:lnTo>
                      <a:pt x="30" y="58"/>
                    </a:lnTo>
                    <a:lnTo>
                      <a:pt x="24" y="58"/>
                    </a:lnTo>
                    <a:lnTo>
                      <a:pt x="17" y="58"/>
                    </a:lnTo>
                    <a:lnTo>
                      <a:pt x="10" y="54"/>
                    </a:lnTo>
                    <a:lnTo>
                      <a:pt x="5" y="51"/>
                    </a:lnTo>
                    <a:lnTo>
                      <a:pt x="0" y="46"/>
                    </a:lnTo>
                    <a:lnTo>
                      <a:pt x="0" y="44"/>
                    </a:lnTo>
                    <a:lnTo>
                      <a:pt x="0" y="42"/>
                    </a:lnTo>
                    <a:lnTo>
                      <a:pt x="2" y="41"/>
                    </a:lnTo>
                    <a:lnTo>
                      <a:pt x="5" y="39"/>
                    </a:lnTo>
                    <a:lnTo>
                      <a:pt x="10" y="37"/>
                    </a:lnTo>
                    <a:lnTo>
                      <a:pt x="12" y="34"/>
                    </a:lnTo>
                    <a:lnTo>
                      <a:pt x="10" y="32"/>
                    </a:lnTo>
                    <a:lnTo>
                      <a:pt x="9" y="30"/>
                    </a:lnTo>
                    <a:lnTo>
                      <a:pt x="14" y="28"/>
                    </a:lnTo>
                    <a:lnTo>
                      <a:pt x="19" y="27"/>
                    </a:lnTo>
                    <a:lnTo>
                      <a:pt x="21" y="25"/>
                    </a:lnTo>
                    <a:lnTo>
                      <a:pt x="23" y="21"/>
                    </a:lnTo>
                    <a:lnTo>
                      <a:pt x="24" y="16"/>
                    </a:lnTo>
                    <a:lnTo>
                      <a:pt x="26" y="13"/>
                    </a:lnTo>
                    <a:lnTo>
                      <a:pt x="31" y="11"/>
                    </a:lnTo>
                    <a:lnTo>
                      <a:pt x="37" y="9"/>
                    </a:lnTo>
                    <a:lnTo>
                      <a:pt x="40" y="7"/>
                    </a:lnTo>
                    <a:lnTo>
                      <a:pt x="40" y="4"/>
                    </a:lnTo>
                    <a:lnTo>
                      <a:pt x="45" y="4"/>
                    </a:lnTo>
                    <a:lnTo>
                      <a:pt x="52" y="2"/>
                    </a:lnTo>
                    <a:lnTo>
                      <a:pt x="59" y="0"/>
                    </a:lnTo>
                    <a:lnTo>
                      <a:pt x="66" y="0"/>
                    </a:lnTo>
                    <a:lnTo>
                      <a:pt x="68" y="2"/>
                    </a:lnTo>
                    <a:lnTo>
                      <a:pt x="70" y="4"/>
                    </a:lnTo>
                    <a:lnTo>
                      <a:pt x="77" y="14"/>
                    </a:lnTo>
                    <a:lnTo>
                      <a:pt x="78" y="20"/>
                    </a:lnTo>
                    <a:lnTo>
                      <a:pt x="82" y="21"/>
                    </a:lnTo>
                    <a:lnTo>
                      <a:pt x="85" y="21"/>
                    </a:lnTo>
                    <a:lnTo>
                      <a:pt x="85" y="23"/>
                    </a:lnTo>
                    <a:lnTo>
                      <a:pt x="84" y="27"/>
                    </a:lnTo>
                    <a:lnTo>
                      <a:pt x="78" y="28"/>
                    </a:lnTo>
                    <a:lnTo>
                      <a:pt x="77" y="32"/>
                    </a:lnTo>
                    <a:lnTo>
                      <a:pt x="78" y="32"/>
                    </a:lnTo>
                    <a:lnTo>
                      <a:pt x="85" y="30"/>
                    </a:lnTo>
                    <a:lnTo>
                      <a:pt x="89" y="30"/>
                    </a:lnTo>
                    <a:lnTo>
                      <a:pt x="89" y="32"/>
                    </a:lnTo>
                    <a:lnTo>
                      <a:pt x="92" y="35"/>
                    </a:lnTo>
                    <a:lnTo>
                      <a:pt x="94" y="41"/>
                    </a:lnTo>
                    <a:lnTo>
                      <a:pt x="94" y="44"/>
                    </a:lnTo>
                    <a:lnTo>
                      <a:pt x="92" y="47"/>
                    </a:lnTo>
                    <a:lnTo>
                      <a:pt x="91" y="47"/>
                    </a:lnTo>
                    <a:lnTo>
                      <a:pt x="89" y="41"/>
                    </a:lnTo>
                    <a:lnTo>
                      <a:pt x="87" y="39"/>
                    </a:lnTo>
                    <a:lnTo>
                      <a:pt x="87" y="41"/>
                    </a:lnTo>
                    <a:lnTo>
                      <a:pt x="85" y="44"/>
                    </a:lnTo>
                    <a:lnTo>
                      <a:pt x="84" y="46"/>
                    </a:lnTo>
                    <a:lnTo>
                      <a:pt x="84" y="47"/>
                    </a:lnTo>
                    <a:lnTo>
                      <a:pt x="85" y="47"/>
                    </a:lnTo>
                    <a:lnTo>
                      <a:pt x="87" y="47"/>
                    </a:lnTo>
                    <a:lnTo>
                      <a:pt x="89" y="51"/>
                    </a:lnTo>
                    <a:lnTo>
                      <a:pt x="87" y="53"/>
                    </a:lnTo>
                    <a:lnTo>
                      <a:pt x="85" y="53"/>
                    </a:lnTo>
                    <a:lnTo>
                      <a:pt x="82" y="54"/>
                    </a:lnTo>
                    <a:lnTo>
                      <a:pt x="78" y="58"/>
                    </a:lnTo>
                    <a:lnTo>
                      <a:pt x="73" y="65"/>
                    </a:lnTo>
                    <a:lnTo>
                      <a:pt x="71" y="65"/>
                    </a:lnTo>
                    <a:lnTo>
                      <a:pt x="70" y="61"/>
                    </a:lnTo>
                    <a:lnTo>
                      <a:pt x="66" y="61"/>
                    </a:lnTo>
                    <a:lnTo>
                      <a:pt x="63" y="61"/>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37" name="Google Shape;1137;p58"/>
              <p:cNvSpPr/>
              <p:nvPr/>
            </p:nvSpPr>
            <p:spPr>
              <a:xfrm>
                <a:off x="2153" y="1794"/>
                <a:ext cx="62" cy="80"/>
              </a:xfrm>
              <a:custGeom>
                <a:rect b="b" l="l" r="r" t="t"/>
                <a:pathLst>
                  <a:path extrusionOk="0" h="207" w="159">
                    <a:moveTo>
                      <a:pt x="115" y="15"/>
                    </a:moveTo>
                    <a:lnTo>
                      <a:pt x="115" y="15"/>
                    </a:lnTo>
                    <a:lnTo>
                      <a:pt x="115" y="12"/>
                    </a:lnTo>
                    <a:lnTo>
                      <a:pt x="117" y="10"/>
                    </a:lnTo>
                    <a:lnTo>
                      <a:pt x="121" y="8"/>
                    </a:lnTo>
                    <a:lnTo>
                      <a:pt x="122" y="6"/>
                    </a:lnTo>
                    <a:lnTo>
                      <a:pt x="122" y="5"/>
                    </a:lnTo>
                    <a:lnTo>
                      <a:pt x="117" y="1"/>
                    </a:lnTo>
                    <a:lnTo>
                      <a:pt x="114" y="0"/>
                    </a:lnTo>
                    <a:lnTo>
                      <a:pt x="110" y="0"/>
                    </a:lnTo>
                    <a:lnTo>
                      <a:pt x="108" y="0"/>
                    </a:lnTo>
                    <a:lnTo>
                      <a:pt x="107" y="1"/>
                    </a:lnTo>
                    <a:lnTo>
                      <a:pt x="105" y="5"/>
                    </a:lnTo>
                    <a:lnTo>
                      <a:pt x="101" y="6"/>
                    </a:lnTo>
                    <a:lnTo>
                      <a:pt x="98" y="6"/>
                    </a:lnTo>
                    <a:lnTo>
                      <a:pt x="91" y="6"/>
                    </a:lnTo>
                    <a:lnTo>
                      <a:pt x="82" y="12"/>
                    </a:lnTo>
                    <a:lnTo>
                      <a:pt x="75" y="17"/>
                    </a:lnTo>
                    <a:lnTo>
                      <a:pt x="74" y="20"/>
                    </a:lnTo>
                    <a:lnTo>
                      <a:pt x="74" y="24"/>
                    </a:lnTo>
                    <a:lnTo>
                      <a:pt x="74" y="26"/>
                    </a:lnTo>
                    <a:lnTo>
                      <a:pt x="72" y="29"/>
                    </a:lnTo>
                    <a:lnTo>
                      <a:pt x="67" y="31"/>
                    </a:lnTo>
                    <a:lnTo>
                      <a:pt x="61" y="34"/>
                    </a:lnTo>
                    <a:lnTo>
                      <a:pt x="60" y="36"/>
                    </a:lnTo>
                    <a:lnTo>
                      <a:pt x="60" y="38"/>
                    </a:lnTo>
                    <a:lnTo>
                      <a:pt x="61" y="40"/>
                    </a:lnTo>
                    <a:lnTo>
                      <a:pt x="67" y="40"/>
                    </a:lnTo>
                    <a:lnTo>
                      <a:pt x="75" y="40"/>
                    </a:lnTo>
                    <a:lnTo>
                      <a:pt x="82" y="41"/>
                    </a:lnTo>
                    <a:lnTo>
                      <a:pt x="79" y="45"/>
                    </a:lnTo>
                    <a:lnTo>
                      <a:pt x="72" y="52"/>
                    </a:lnTo>
                    <a:lnTo>
                      <a:pt x="68" y="57"/>
                    </a:lnTo>
                    <a:lnTo>
                      <a:pt x="65" y="59"/>
                    </a:lnTo>
                    <a:lnTo>
                      <a:pt x="61" y="59"/>
                    </a:lnTo>
                    <a:lnTo>
                      <a:pt x="56" y="59"/>
                    </a:lnTo>
                    <a:lnTo>
                      <a:pt x="51" y="60"/>
                    </a:lnTo>
                    <a:lnTo>
                      <a:pt x="47" y="60"/>
                    </a:lnTo>
                    <a:lnTo>
                      <a:pt x="42" y="59"/>
                    </a:lnTo>
                    <a:lnTo>
                      <a:pt x="35" y="55"/>
                    </a:lnTo>
                    <a:lnTo>
                      <a:pt x="27" y="55"/>
                    </a:lnTo>
                    <a:lnTo>
                      <a:pt x="20" y="57"/>
                    </a:lnTo>
                    <a:lnTo>
                      <a:pt x="14" y="62"/>
                    </a:lnTo>
                    <a:lnTo>
                      <a:pt x="13" y="64"/>
                    </a:lnTo>
                    <a:lnTo>
                      <a:pt x="16" y="64"/>
                    </a:lnTo>
                    <a:lnTo>
                      <a:pt x="18" y="64"/>
                    </a:lnTo>
                    <a:lnTo>
                      <a:pt x="20" y="66"/>
                    </a:lnTo>
                    <a:lnTo>
                      <a:pt x="18" y="67"/>
                    </a:lnTo>
                    <a:lnTo>
                      <a:pt x="16" y="71"/>
                    </a:lnTo>
                    <a:lnTo>
                      <a:pt x="14" y="74"/>
                    </a:lnTo>
                    <a:lnTo>
                      <a:pt x="16" y="78"/>
                    </a:lnTo>
                    <a:lnTo>
                      <a:pt x="21" y="78"/>
                    </a:lnTo>
                    <a:lnTo>
                      <a:pt x="25" y="80"/>
                    </a:lnTo>
                    <a:lnTo>
                      <a:pt x="34" y="80"/>
                    </a:lnTo>
                    <a:lnTo>
                      <a:pt x="34" y="81"/>
                    </a:lnTo>
                    <a:lnTo>
                      <a:pt x="30" y="83"/>
                    </a:lnTo>
                    <a:lnTo>
                      <a:pt x="23" y="87"/>
                    </a:lnTo>
                    <a:lnTo>
                      <a:pt x="20" y="90"/>
                    </a:lnTo>
                    <a:lnTo>
                      <a:pt x="18" y="94"/>
                    </a:lnTo>
                    <a:lnTo>
                      <a:pt x="14" y="97"/>
                    </a:lnTo>
                    <a:lnTo>
                      <a:pt x="13" y="99"/>
                    </a:lnTo>
                    <a:lnTo>
                      <a:pt x="14" y="102"/>
                    </a:lnTo>
                    <a:lnTo>
                      <a:pt x="21" y="109"/>
                    </a:lnTo>
                    <a:lnTo>
                      <a:pt x="32" y="114"/>
                    </a:lnTo>
                    <a:lnTo>
                      <a:pt x="35" y="114"/>
                    </a:lnTo>
                    <a:lnTo>
                      <a:pt x="40" y="114"/>
                    </a:lnTo>
                    <a:lnTo>
                      <a:pt x="46" y="113"/>
                    </a:lnTo>
                    <a:lnTo>
                      <a:pt x="51" y="113"/>
                    </a:lnTo>
                    <a:lnTo>
                      <a:pt x="53" y="114"/>
                    </a:lnTo>
                    <a:lnTo>
                      <a:pt x="53" y="116"/>
                    </a:lnTo>
                    <a:lnTo>
                      <a:pt x="44" y="118"/>
                    </a:lnTo>
                    <a:lnTo>
                      <a:pt x="40" y="121"/>
                    </a:lnTo>
                    <a:lnTo>
                      <a:pt x="37" y="123"/>
                    </a:lnTo>
                    <a:lnTo>
                      <a:pt x="37" y="125"/>
                    </a:lnTo>
                    <a:lnTo>
                      <a:pt x="37" y="128"/>
                    </a:lnTo>
                    <a:lnTo>
                      <a:pt x="37" y="130"/>
                    </a:lnTo>
                    <a:lnTo>
                      <a:pt x="35" y="135"/>
                    </a:lnTo>
                    <a:lnTo>
                      <a:pt x="32" y="139"/>
                    </a:lnTo>
                    <a:lnTo>
                      <a:pt x="27" y="144"/>
                    </a:lnTo>
                    <a:lnTo>
                      <a:pt x="21" y="147"/>
                    </a:lnTo>
                    <a:lnTo>
                      <a:pt x="20" y="149"/>
                    </a:lnTo>
                    <a:lnTo>
                      <a:pt x="23" y="149"/>
                    </a:lnTo>
                    <a:lnTo>
                      <a:pt x="28" y="149"/>
                    </a:lnTo>
                    <a:lnTo>
                      <a:pt x="51" y="142"/>
                    </a:lnTo>
                    <a:lnTo>
                      <a:pt x="56" y="141"/>
                    </a:lnTo>
                    <a:lnTo>
                      <a:pt x="58" y="142"/>
                    </a:lnTo>
                    <a:lnTo>
                      <a:pt x="58" y="144"/>
                    </a:lnTo>
                    <a:lnTo>
                      <a:pt x="58" y="146"/>
                    </a:lnTo>
                    <a:lnTo>
                      <a:pt x="56" y="147"/>
                    </a:lnTo>
                    <a:lnTo>
                      <a:pt x="46" y="149"/>
                    </a:lnTo>
                    <a:lnTo>
                      <a:pt x="32" y="151"/>
                    </a:lnTo>
                    <a:lnTo>
                      <a:pt x="25" y="154"/>
                    </a:lnTo>
                    <a:lnTo>
                      <a:pt x="21" y="158"/>
                    </a:lnTo>
                    <a:lnTo>
                      <a:pt x="23" y="161"/>
                    </a:lnTo>
                    <a:lnTo>
                      <a:pt x="25" y="163"/>
                    </a:lnTo>
                    <a:lnTo>
                      <a:pt x="20" y="163"/>
                    </a:lnTo>
                    <a:lnTo>
                      <a:pt x="13" y="163"/>
                    </a:lnTo>
                    <a:lnTo>
                      <a:pt x="9" y="165"/>
                    </a:lnTo>
                    <a:lnTo>
                      <a:pt x="6" y="167"/>
                    </a:lnTo>
                    <a:lnTo>
                      <a:pt x="0" y="170"/>
                    </a:lnTo>
                    <a:lnTo>
                      <a:pt x="0" y="174"/>
                    </a:lnTo>
                    <a:lnTo>
                      <a:pt x="2" y="174"/>
                    </a:lnTo>
                    <a:lnTo>
                      <a:pt x="6" y="174"/>
                    </a:lnTo>
                    <a:lnTo>
                      <a:pt x="9" y="174"/>
                    </a:lnTo>
                    <a:lnTo>
                      <a:pt x="13" y="174"/>
                    </a:lnTo>
                    <a:lnTo>
                      <a:pt x="13" y="175"/>
                    </a:lnTo>
                    <a:lnTo>
                      <a:pt x="9" y="181"/>
                    </a:lnTo>
                    <a:lnTo>
                      <a:pt x="6" y="186"/>
                    </a:lnTo>
                    <a:lnTo>
                      <a:pt x="6" y="188"/>
                    </a:lnTo>
                    <a:lnTo>
                      <a:pt x="7" y="189"/>
                    </a:lnTo>
                    <a:lnTo>
                      <a:pt x="11" y="189"/>
                    </a:lnTo>
                    <a:lnTo>
                      <a:pt x="16" y="191"/>
                    </a:lnTo>
                    <a:lnTo>
                      <a:pt x="18" y="193"/>
                    </a:lnTo>
                    <a:lnTo>
                      <a:pt x="16" y="196"/>
                    </a:lnTo>
                    <a:lnTo>
                      <a:pt x="14" y="200"/>
                    </a:lnTo>
                    <a:lnTo>
                      <a:pt x="16" y="200"/>
                    </a:lnTo>
                    <a:lnTo>
                      <a:pt x="25" y="196"/>
                    </a:lnTo>
                    <a:lnTo>
                      <a:pt x="32" y="195"/>
                    </a:lnTo>
                    <a:lnTo>
                      <a:pt x="27" y="200"/>
                    </a:lnTo>
                    <a:lnTo>
                      <a:pt x="25" y="201"/>
                    </a:lnTo>
                    <a:lnTo>
                      <a:pt x="25" y="203"/>
                    </a:lnTo>
                    <a:lnTo>
                      <a:pt x="28" y="205"/>
                    </a:lnTo>
                    <a:lnTo>
                      <a:pt x="34" y="207"/>
                    </a:lnTo>
                    <a:lnTo>
                      <a:pt x="44" y="205"/>
                    </a:lnTo>
                    <a:lnTo>
                      <a:pt x="63" y="201"/>
                    </a:lnTo>
                    <a:lnTo>
                      <a:pt x="70" y="198"/>
                    </a:lnTo>
                    <a:lnTo>
                      <a:pt x="74" y="195"/>
                    </a:lnTo>
                    <a:lnTo>
                      <a:pt x="77" y="184"/>
                    </a:lnTo>
                    <a:lnTo>
                      <a:pt x="79" y="182"/>
                    </a:lnTo>
                    <a:lnTo>
                      <a:pt x="81" y="186"/>
                    </a:lnTo>
                    <a:lnTo>
                      <a:pt x="82" y="188"/>
                    </a:lnTo>
                    <a:lnTo>
                      <a:pt x="84" y="188"/>
                    </a:lnTo>
                    <a:lnTo>
                      <a:pt x="94" y="182"/>
                    </a:lnTo>
                    <a:lnTo>
                      <a:pt x="105" y="175"/>
                    </a:lnTo>
                    <a:lnTo>
                      <a:pt x="110" y="174"/>
                    </a:lnTo>
                    <a:lnTo>
                      <a:pt x="117" y="172"/>
                    </a:lnTo>
                    <a:lnTo>
                      <a:pt x="124" y="170"/>
                    </a:lnTo>
                    <a:lnTo>
                      <a:pt x="129" y="168"/>
                    </a:lnTo>
                    <a:lnTo>
                      <a:pt x="135" y="168"/>
                    </a:lnTo>
                    <a:lnTo>
                      <a:pt x="141" y="168"/>
                    </a:lnTo>
                    <a:lnTo>
                      <a:pt x="147" y="170"/>
                    </a:lnTo>
                    <a:lnTo>
                      <a:pt x="147" y="167"/>
                    </a:lnTo>
                    <a:lnTo>
                      <a:pt x="147" y="160"/>
                    </a:lnTo>
                    <a:lnTo>
                      <a:pt x="148" y="154"/>
                    </a:lnTo>
                    <a:lnTo>
                      <a:pt x="150" y="147"/>
                    </a:lnTo>
                    <a:lnTo>
                      <a:pt x="154" y="141"/>
                    </a:lnTo>
                    <a:lnTo>
                      <a:pt x="157" y="134"/>
                    </a:lnTo>
                    <a:lnTo>
                      <a:pt x="159" y="120"/>
                    </a:lnTo>
                    <a:lnTo>
                      <a:pt x="157" y="106"/>
                    </a:lnTo>
                    <a:lnTo>
                      <a:pt x="154" y="94"/>
                    </a:lnTo>
                    <a:lnTo>
                      <a:pt x="147" y="80"/>
                    </a:lnTo>
                    <a:lnTo>
                      <a:pt x="147" y="76"/>
                    </a:lnTo>
                    <a:lnTo>
                      <a:pt x="148" y="74"/>
                    </a:lnTo>
                    <a:lnTo>
                      <a:pt x="152" y="74"/>
                    </a:lnTo>
                    <a:lnTo>
                      <a:pt x="152" y="73"/>
                    </a:lnTo>
                    <a:lnTo>
                      <a:pt x="147" y="67"/>
                    </a:lnTo>
                    <a:lnTo>
                      <a:pt x="141" y="69"/>
                    </a:lnTo>
                    <a:lnTo>
                      <a:pt x="138" y="71"/>
                    </a:lnTo>
                    <a:lnTo>
                      <a:pt x="136" y="71"/>
                    </a:lnTo>
                    <a:lnTo>
                      <a:pt x="136" y="67"/>
                    </a:lnTo>
                    <a:lnTo>
                      <a:pt x="135" y="64"/>
                    </a:lnTo>
                    <a:lnTo>
                      <a:pt x="131" y="62"/>
                    </a:lnTo>
                    <a:lnTo>
                      <a:pt x="129" y="60"/>
                    </a:lnTo>
                    <a:lnTo>
                      <a:pt x="126" y="55"/>
                    </a:lnTo>
                    <a:lnTo>
                      <a:pt x="124" y="50"/>
                    </a:lnTo>
                    <a:lnTo>
                      <a:pt x="122" y="50"/>
                    </a:lnTo>
                    <a:lnTo>
                      <a:pt x="121" y="52"/>
                    </a:lnTo>
                    <a:lnTo>
                      <a:pt x="117" y="55"/>
                    </a:lnTo>
                    <a:lnTo>
                      <a:pt x="117" y="60"/>
                    </a:lnTo>
                    <a:lnTo>
                      <a:pt x="115" y="62"/>
                    </a:lnTo>
                    <a:lnTo>
                      <a:pt x="114" y="64"/>
                    </a:lnTo>
                    <a:lnTo>
                      <a:pt x="108" y="64"/>
                    </a:lnTo>
                    <a:lnTo>
                      <a:pt x="101" y="64"/>
                    </a:lnTo>
                    <a:lnTo>
                      <a:pt x="94" y="60"/>
                    </a:lnTo>
                    <a:lnTo>
                      <a:pt x="89" y="57"/>
                    </a:lnTo>
                    <a:lnTo>
                      <a:pt x="84" y="52"/>
                    </a:lnTo>
                    <a:lnTo>
                      <a:pt x="84" y="50"/>
                    </a:lnTo>
                    <a:lnTo>
                      <a:pt x="84" y="48"/>
                    </a:lnTo>
                    <a:lnTo>
                      <a:pt x="86" y="47"/>
                    </a:lnTo>
                    <a:lnTo>
                      <a:pt x="89" y="45"/>
                    </a:lnTo>
                    <a:lnTo>
                      <a:pt x="94" y="43"/>
                    </a:lnTo>
                    <a:lnTo>
                      <a:pt x="96" y="40"/>
                    </a:lnTo>
                    <a:lnTo>
                      <a:pt x="94" y="38"/>
                    </a:lnTo>
                    <a:lnTo>
                      <a:pt x="93" y="36"/>
                    </a:lnTo>
                    <a:lnTo>
                      <a:pt x="98" y="34"/>
                    </a:lnTo>
                    <a:lnTo>
                      <a:pt x="103" y="33"/>
                    </a:lnTo>
                    <a:lnTo>
                      <a:pt x="105" y="31"/>
                    </a:lnTo>
                    <a:lnTo>
                      <a:pt x="107" y="26"/>
                    </a:lnTo>
                    <a:lnTo>
                      <a:pt x="108" y="19"/>
                    </a:lnTo>
                    <a:lnTo>
                      <a:pt x="112" y="17"/>
                    </a:lnTo>
                    <a:lnTo>
                      <a:pt x="115" y="15"/>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38" name="Google Shape;1138;p58"/>
              <p:cNvSpPr/>
              <p:nvPr/>
            </p:nvSpPr>
            <p:spPr>
              <a:xfrm>
                <a:off x="2251" y="1713"/>
                <a:ext cx="8" cy="6"/>
              </a:xfrm>
              <a:custGeom>
                <a:rect b="b" l="l" r="r" t="t"/>
                <a:pathLst>
                  <a:path extrusionOk="0" h="15" w="19">
                    <a:moveTo>
                      <a:pt x="0" y="10"/>
                    </a:moveTo>
                    <a:lnTo>
                      <a:pt x="0" y="10"/>
                    </a:lnTo>
                    <a:lnTo>
                      <a:pt x="0" y="7"/>
                    </a:lnTo>
                    <a:lnTo>
                      <a:pt x="0" y="3"/>
                    </a:lnTo>
                    <a:lnTo>
                      <a:pt x="2" y="0"/>
                    </a:lnTo>
                    <a:lnTo>
                      <a:pt x="5" y="0"/>
                    </a:lnTo>
                    <a:lnTo>
                      <a:pt x="10" y="1"/>
                    </a:lnTo>
                    <a:lnTo>
                      <a:pt x="10" y="3"/>
                    </a:lnTo>
                    <a:lnTo>
                      <a:pt x="9" y="7"/>
                    </a:lnTo>
                    <a:lnTo>
                      <a:pt x="9" y="8"/>
                    </a:lnTo>
                    <a:lnTo>
                      <a:pt x="10" y="8"/>
                    </a:lnTo>
                    <a:lnTo>
                      <a:pt x="14" y="8"/>
                    </a:lnTo>
                    <a:lnTo>
                      <a:pt x="16" y="10"/>
                    </a:lnTo>
                    <a:lnTo>
                      <a:pt x="17" y="12"/>
                    </a:lnTo>
                    <a:lnTo>
                      <a:pt x="17" y="10"/>
                    </a:lnTo>
                    <a:lnTo>
                      <a:pt x="19" y="10"/>
                    </a:lnTo>
                    <a:lnTo>
                      <a:pt x="19" y="12"/>
                    </a:lnTo>
                    <a:lnTo>
                      <a:pt x="17" y="14"/>
                    </a:lnTo>
                    <a:lnTo>
                      <a:pt x="16" y="15"/>
                    </a:lnTo>
                    <a:lnTo>
                      <a:pt x="12" y="14"/>
                    </a:lnTo>
                    <a:lnTo>
                      <a:pt x="10" y="12"/>
                    </a:lnTo>
                    <a:lnTo>
                      <a:pt x="7" y="12"/>
                    </a:lnTo>
                    <a:lnTo>
                      <a:pt x="3" y="14"/>
                    </a:lnTo>
                    <a:lnTo>
                      <a:pt x="0" y="10"/>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39" name="Google Shape;1139;p58"/>
              <p:cNvSpPr/>
              <p:nvPr/>
            </p:nvSpPr>
            <p:spPr>
              <a:xfrm>
                <a:off x="3933" y="2360"/>
                <a:ext cx="24" cy="59"/>
              </a:xfrm>
              <a:custGeom>
                <a:rect b="b" l="l" r="r" t="t"/>
                <a:pathLst>
                  <a:path extrusionOk="0" h="151" w="63">
                    <a:moveTo>
                      <a:pt x="11" y="49"/>
                    </a:moveTo>
                    <a:lnTo>
                      <a:pt x="11" y="49"/>
                    </a:lnTo>
                    <a:lnTo>
                      <a:pt x="28" y="17"/>
                    </a:lnTo>
                    <a:lnTo>
                      <a:pt x="35" y="10"/>
                    </a:lnTo>
                    <a:lnTo>
                      <a:pt x="40" y="9"/>
                    </a:lnTo>
                    <a:lnTo>
                      <a:pt x="44" y="5"/>
                    </a:lnTo>
                    <a:lnTo>
                      <a:pt x="47" y="2"/>
                    </a:lnTo>
                    <a:lnTo>
                      <a:pt x="49" y="0"/>
                    </a:lnTo>
                    <a:lnTo>
                      <a:pt x="51" y="0"/>
                    </a:lnTo>
                    <a:lnTo>
                      <a:pt x="54" y="2"/>
                    </a:lnTo>
                    <a:lnTo>
                      <a:pt x="60" y="7"/>
                    </a:lnTo>
                    <a:lnTo>
                      <a:pt x="63" y="10"/>
                    </a:lnTo>
                    <a:lnTo>
                      <a:pt x="63" y="14"/>
                    </a:lnTo>
                    <a:lnTo>
                      <a:pt x="63" y="15"/>
                    </a:lnTo>
                    <a:lnTo>
                      <a:pt x="63" y="17"/>
                    </a:lnTo>
                    <a:lnTo>
                      <a:pt x="60" y="22"/>
                    </a:lnTo>
                    <a:lnTo>
                      <a:pt x="60" y="26"/>
                    </a:lnTo>
                    <a:lnTo>
                      <a:pt x="61" y="29"/>
                    </a:lnTo>
                    <a:lnTo>
                      <a:pt x="61" y="33"/>
                    </a:lnTo>
                    <a:lnTo>
                      <a:pt x="61" y="38"/>
                    </a:lnTo>
                    <a:lnTo>
                      <a:pt x="58" y="49"/>
                    </a:lnTo>
                    <a:lnTo>
                      <a:pt x="53" y="64"/>
                    </a:lnTo>
                    <a:lnTo>
                      <a:pt x="47" y="87"/>
                    </a:lnTo>
                    <a:lnTo>
                      <a:pt x="44" y="99"/>
                    </a:lnTo>
                    <a:lnTo>
                      <a:pt x="40" y="108"/>
                    </a:lnTo>
                    <a:lnTo>
                      <a:pt x="37" y="113"/>
                    </a:lnTo>
                    <a:lnTo>
                      <a:pt x="35" y="116"/>
                    </a:lnTo>
                    <a:lnTo>
                      <a:pt x="32" y="120"/>
                    </a:lnTo>
                    <a:lnTo>
                      <a:pt x="30" y="123"/>
                    </a:lnTo>
                    <a:lnTo>
                      <a:pt x="28" y="129"/>
                    </a:lnTo>
                    <a:lnTo>
                      <a:pt x="28" y="137"/>
                    </a:lnTo>
                    <a:lnTo>
                      <a:pt x="26" y="146"/>
                    </a:lnTo>
                    <a:lnTo>
                      <a:pt x="26" y="151"/>
                    </a:lnTo>
                    <a:lnTo>
                      <a:pt x="25" y="151"/>
                    </a:lnTo>
                    <a:lnTo>
                      <a:pt x="23" y="151"/>
                    </a:lnTo>
                    <a:lnTo>
                      <a:pt x="19" y="143"/>
                    </a:lnTo>
                    <a:lnTo>
                      <a:pt x="16" y="132"/>
                    </a:lnTo>
                    <a:lnTo>
                      <a:pt x="12" y="127"/>
                    </a:lnTo>
                    <a:lnTo>
                      <a:pt x="9" y="123"/>
                    </a:lnTo>
                    <a:lnTo>
                      <a:pt x="6" y="118"/>
                    </a:lnTo>
                    <a:lnTo>
                      <a:pt x="2" y="106"/>
                    </a:lnTo>
                    <a:lnTo>
                      <a:pt x="0" y="90"/>
                    </a:lnTo>
                    <a:lnTo>
                      <a:pt x="0" y="76"/>
                    </a:lnTo>
                    <a:lnTo>
                      <a:pt x="4" y="64"/>
                    </a:lnTo>
                    <a:lnTo>
                      <a:pt x="11" y="49"/>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40" name="Google Shape;1140;p58"/>
              <p:cNvSpPr/>
              <p:nvPr/>
            </p:nvSpPr>
            <p:spPr>
              <a:xfrm>
                <a:off x="3776" y="2449"/>
                <a:ext cx="32" cy="33"/>
              </a:xfrm>
              <a:custGeom>
                <a:rect b="b" l="l" r="r" t="t"/>
                <a:pathLst>
                  <a:path extrusionOk="0" h="83" w="84">
                    <a:moveTo>
                      <a:pt x="11" y="26"/>
                    </a:moveTo>
                    <a:lnTo>
                      <a:pt x="11" y="26"/>
                    </a:lnTo>
                    <a:lnTo>
                      <a:pt x="16" y="19"/>
                    </a:lnTo>
                    <a:lnTo>
                      <a:pt x="18" y="15"/>
                    </a:lnTo>
                    <a:lnTo>
                      <a:pt x="18" y="14"/>
                    </a:lnTo>
                    <a:lnTo>
                      <a:pt x="21" y="10"/>
                    </a:lnTo>
                    <a:lnTo>
                      <a:pt x="23" y="8"/>
                    </a:lnTo>
                    <a:lnTo>
                      <a:pt x="25" y="8"/>
                    </a:lnTo>
                    <a:lnTo>
                      <a:pt x="26" y="8"/>
                    </a:lnTo>
                    <a:lnTo>
                      <a:pt x="30" y="10"/>
                    </a:lnTo>
                    <a:lnTo>
                      <a:pt x="32" y="7"/>
                    </a:lnTo>
                    <a:lnTo>
                      <a:pt x="33" y="5"/>
                    </a:lnTo>
                    <a:lnTo>
                      <a:pt x="35" y="5"/>
                    </a:lnTo>
                    <a:lnTo>
                      <a:pt x="40" y="5"/>
                    </a:lnTo>
                    <a:lnTo>
                      <a:pt x="46" y="7"/>
                    </a:lnTo>
                    <a:lnTo>
                      <a:pt x="49" y="7"/>
                    </a:lnTo>
                    <a:lnTo>
                      <a:pt x="51" y="5"/>
                    </a:lnTo>
                    <a:lnTo>
                      <a:pt x="56" y="3"/>
                    </a:lnTo>
                    <a:lnTo>
                      <a:pt x="61" y="3"/>
                    </a:lnTo>
                    <a:lnTo>
                      <a:pt x="65" y="3"/>
                    </a:lnTo>
                    <a:lnTo>
                      <a:pt x="68" y="1"/>
                    </a:lnTo>
                    <a:lnTo>
                      <a:pt x="72" y="0"/>
                    </a:lnTo>
                    <a:lnTo>
                      <a:pt x="73" y="0"/>
                    </a:lnTo>
                    <a:lnTo>
                      <a:pt x="75" y="3"/>
                    </a:lnTo>
                    <a:lnTo>
                      <a:pt x="79" y="5"/>
                    </a:lnTo>
                    <a:lnTo>
                      <a:pt x="82" y="7"/>
                    </a:lnTo>
                    <a:lnTo>
                      <a:pt x="84" y="14"/>
                    </a:lnTo>
                    <a:lnTo>
                      <a:pt x="84" y="19"/>
                    </a:lnTo>
                    <a:lnTo>
                      <a:pt x="82" y="22"/>
                    </a:lnTo>
                    <a:lnTo>
                      <a:pt x="79" y="26"/>
                    </a:lnTo>
                    <a:lnTo>
                      <a:pt x="73" y="34"/>
                    </a:lnTo>
                    <a:lnTo>
                      <a:pt x="68" y="43"/>
                    </a:lnTo>
                    <a:lnTo>
                      <a:pt x="67" y="50"/>
                    </a:lnTo>
                    <a:lnTo>
                      <a:pt x="67" y="55"/>
                    </a:lnTo>
                    <a:lnTo>
                      <a:pt x="65" y="59"/>
                    </a:lnTo>
                    <a:lnTo>
                      <a:pt x="61" y="62"/>
                    </a:lnTo>
                    <a:lnTo>
                      <a:pt x="60" y="62"/>
                    </a:lnTo>
                    <a:lnTo>
                      <a:pt x="54" y="66"/>
                    </a:lnTo>
                    <a:lnTo>
                      <a:pt x="53" y="68"/>
                    </a:lnTo>
                    <a:lnTo>
                      <a:pt x="51" y="71"/>
                    </a:lnTo>
                    <a:lnTo>
                      <a:pt x="51" y="73"/>
                    </a:lnTo>
                    <a:lnTo>
                      <a:pt x="49" y="74"/>
                    </a:lnTo>
                    <a:lnTo>
                      <a:pt x="44" y="74"/>
                    </a:lnTo>
                    <a:lnTo>
                      <a:pt x="40" y="74"/>
                    </a:lnTo>
                    <a:lnTo>
                      <a:pt x="39" y="76"/>
                    </a:lnTo>
                    <a:lnTo>
                      <a:pt x="39" y="78"/>
                    </a:lnTo>
                    <a:lnTo>
                      <a:pt x="37" y="83"/>
                    </a:lnTo>
                    <a:lnTo>
                      <a:pt x="33" y="83"/>
                    </a:lnTo>
                    <a:lnTo>
                      <a:pt x="30" y="83"/>
                    </a:lnTo>
                    <a:lnTo>
                      <a:pt x="26" y="80"/>
                    </a:lnTo>
                    <a:lnTo>
                      <a:pt x="25" y="78"/>
                    </a:lnTo>
                    <a:lnTo>
                      <a:pt x="23" y="80"/>
                    </a:lnTo>
                    <a:lnTo>
                      <a:pt x="18" y="78"/>
                    </a:lnTo>
                    <a:lnTo>
                      <a:pt x="9" y="74"/>
                    </a:lnTo>
                    <a:lnTo>
                      <a:pt x="4" y="69"/>
                    </a:lnTo>
                    <a:lnTo>
                      <a:pt x="2" y="64"/>
                    </a:lnTo>
                    <a:lnTo>
                      <a:pt x="0" y="57"/>
                    </a:lnTo>
                    <a:lnTo>
                      <a:pt x="0" y="48"/>
                    </a:lnTo>
                    <a:lnTo>
                      <a:pt x="0" y="38"/>
                    </a:lnTo>
                    <a:lnTo>
                      <a:pt x="2" y="33"/>
                    </a:lnTo>
                    <a:lnTo>
                      <a:pt x="7" y="29"/>
                    </a:lnTo>
                    <a:lnTo>
                      <a:pt x="11" y="26"/>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41" name="Google Shape;1141;p58"/>
              <p:cNvSpPr/>
              <p:nvPr/>
            </p:nvSpPr>
            <p:spPr>
              <a:xfrm>
                <a:off x="3846" y="2414"/>
                <a:ext cx="6" cy="11"/>
              </a:xfrm>
              <a:custGeom>
                <a:rect b="b" l="l" r="r" t="t"/>
                <a:pathLst>
                  <a:path extrusionOk="0" h="26" w="15">
                    <a:moveTo>
                      <a:pt x="0" y="11"/>
                    </a:moveTo>
                    <a:lnTo>
                      <a:pt x="0" y="11"/>
                    </a:lnTo>
                    <a:lnTo>
                      <a:pt x="3" y="9"/>
                    </a:lnTo>
                    <a:lnTo>
                      <a:pt x="5" y="5"/>
                    </a:lnTo>
                    <a:lnTo>
                      <a:pt x="7" y="4"/>
                    </a:lnTo>
                    <a:lnTo>
                      <a:pt x="7" y="0"/>
                    </a:lnTo>
                    <a:lnTo>
                      <a:pt x="8" y="0"/>
                    </a:lnTo>
                    <a:lnTo>
                      <a:pt x="10" y="0"/>
                    </a:lnTo>
                    <a:lnTo>
                      <a:pt x="10" y="2"/>
                    </a:lnTo>
                    <a:lnTo>
                      <a:pt x="10" y="4"/>
                    </a:lnTo>
                    <a:lnTo>
                      <a:pt x="14" y="2"/>
                    </a:lnTo>
                    <a:lnTo>
                      <a:pt x="15" y="4"/>
                    </a:lnTo>
                    <a:lnTo>
                      <a:pt x="15" y="5"/>
                    </a:lnTo>
                    <a:lnTo>
                      <a:pt x="15" y="9"/>
                    </a:lnTo>
                    <a:lnTo>
                      <a:pt x="14" y="12"/>
                    </a:lnTo>
                    <a:lnTo>
                      <a:pt x="15" y="17"/>
                    </a:lnTo>
                    <a:lnTo>
                      <a:pt x="15" y="23"/>
                    </a:lnTo>
                    <a:lnTo>
                      <a:pt x="14" y="24"/>
                    </a:lnTo>
                    <a:lnTo>
                      <a:pt x="10" y="26"/>
                    </a:lnTo>
                    <a:lnTo>
                      <a:pt x="7" y="26"/>
                    </a:lnTo>
                    <a:lnTo>
                      <a:pt x="5" y="24"/>
                    </a:lnTo>
                    <a:lnTo>
                      <a:pt x="1" y="23"/>
                    </a:lnTo>
                    <a:lnTo>
                      <a:pt x="0" y="23"/>
                    </a:lnTo>
                    <a:lnTo>
                      <a:pt x="0" y="16"/>
                    </a:lnTo>
                    <a:lnTo>
                      <a:pt x="0" y="11"/>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42" name="Google Shape;1142;p58"/>
              <p:cNvSpPr/>
              <p:nvPr/>
            </p:nvSpPr>
            <p:spPr>
              <a:xfrm>
                <a:off x="1309" y="2774"/>
                <a:ext cx="2" cy="3"/>
              </a:xfrm>
              <a:custGeom>
                <a:rect b="b" l="l" r="r" t="t"/>
                <a:pathLst>
                  <a:path extrusionOk="0" h="5" w="5">
                    <a:moveTo>
                      <a:pt x="0" y="5"/>
                    </a:moveTo>
                    <a:lnTo>
                      <a:pt x="0" y="5"/>
                    </a:lnTo>
                    <a:lnTo>
                      <a:pt x="0" y="2"/>
                    </a:lnTo>
                    <a:lnTo>
                      <a:pt x="2" y="0"/>
                    </a:lnTo>
                    <a:lnTo>
                      <a:pt x="3" y="0"/>
                    </a:lnTo>
                    <a:lnTo>
                      <a:pt x="5" y="2"/>
                    </a:lnTo>
                    <a:lnTo>
                      <a:pt x="5" y="3"/>
                    </a:lnTo>
                    <a:lnTo>
                      <a:pt x="3" y="5"/>
                    </a:lnTo>
                    <a:lnTo>
                      <a:pt x="0" y="5"/>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43" name="Google Shape;1143;p58"/>
              <p:cNvSpPr/>
              <p:nvPr/>
            </p:nvSpPr>
            <p:spPr>
              <a:xfrm>
                <a:off x="1690" y="3672"/>
                <a:ext cx="24" cy="19"/>
              </a:xfrm>
              <a:custGeom>
                <a:rect b="b" l="l" r="r" t="t"/>
                <a:pathLst>
                  <a:path extrusionOk="0" h="48" w="61">
                    <a:moveTo>
                      <a:pt x="12" y="47"/>
                    </a:moveTo>
                    <a:lnTo>
                      <a:pt x="12" y="47"/>
                    </a:lnTo>
                    <a:lnTo>
                      <a:pt x="7" y="43"/>
                    </a:lnTo>
                    <a:lnTo>
                      <a:pt x="1" y="40"/>
                    </a:lnTo>
                    <a:lnTo>
                      <a:pt x="0" y="38"/>
                    </a:lnTo>
                    <a:lnTo>
                      <a:pt x="1" y="36"/>
                    </a:lnTo>
                    <a:lnTo>
                      <a:pt x="5" y="36"/>
                    </a:lnTo>
                    <a:lnTo>
                      <a:pt x="7" y="34"/>
                    </a:lnTo>
                    <a:lnTo>
                      <a:pt x="7" y="33"/>
                    </a:lnTo>
                    <a:lnTo>
                      <a:pt x="10" y="34"/>
                    </a:lnTo>
                    <a:lnTo>
                      <a:pt x="14" y="34"/>
                    </a:lnTo>
                    <a:lnTo>
                      <a:pt x="15" y="33"/>
                    </a:lnTo>
                    <a:lnTo>
                      <a:pt x="17" y="31"/>
                    </a:lnTo>
                    <a:lnTo>
                      <a:pt x="19" y="27"/>
                    </a:lnTo>
                    <a:lnTo>
                      <a:pt x="21" y="26"/>
                    </a:lnTo>
                    <a:lnTo>
                      <a:pt x="26" y="22"/>
                    </a:lnTo>
                    <a:lnTo>
                      <a:pt x="28" y="22"/>
                    </a:lnTo>
                    <a:lnTo>
                      <a:pt x="26" y="20"/>
                    </a:lnTo>
                    <a:lnTo>
                      <a:pt x="19" y="22"/>
                    </a:lnTo>
                    <a:lnTo>
                      <a:pt x="14" y="22"/>
                    </a:lnTo>
                    <a:lnTo>
                      <a:pt x="12" y="20"/>
                    </a:lnTo>
                    <a:lnTo>
                      <a:pt x="12" y="19"/>
                    </a:lnTo>
                    <a:lnTo>
                      <a:pt x="17" y="17"/>
                    </a:lnTo>
                    <a:lnTo>
                      <a:pt x="21" y="17"/>
                    </a:lnTo>
                    <a:lnTo>
                      <a:pt x="22" y="15"/>
                    </a:lnTo>
                    <a:lnTo>
                      <a:pt x="22" y="13"/>
                    </a:lnTo>
                    <a:lnTo>
                      <a:pt x="19" y="10"/>
                    </a:lnTo>
                    <a:lnTo>
                      <a:pt x="12" y="3"/>
                    </a:lnTo>
                    <a:lnTo>
                      <a:pt x="12" y="1"/>
                    </a:lnTo>
                    <a:lnTo>
                      <a:pt x="19" y="3"/>
                    </a:lnTo>
                    <a:lnTo>
                      <a:pt x="28" y="8"/>
                    </a:lnTo>
                    <a:lnTo>
                      <a:pt x="33" y="6"/>
                    </a:lnTo>
                    <a:lnTo>
                      <a:pt x="33" y="5"/>
                    </a:lnTo>
                    <a:lnTo>
                      <a:pt x="36" y="3"/>
                    </a:lnTo>
                    <a:lnTo>
                      <a:pt x="38" y="3"/>
                    </a:lnTo>
                    <a:lnTo>
                      <a:pt x="40" y="5"/>
                    </a:lnTo>
                    <a:lnTo>
                      <a:pt x="43" y="6"/>
                    </a:lnTo>
                    <a:lnTo>
                      <a:pt x="47" y="6"/>
                    </a:lnTo>
                    <a:lnTo>
                      <a:pt x="50" y="3"/>
                    </a:lnTo>
                    <a:lnTo>
                      <a:pt x="52" y="1"/>
                    </a:lnTo>
                    <a:lnTo>
                      <a:pt x="52" y="0"/>
                    </a:lnTo>
                    <a:lnTo>
                      <a:pt x="57" y="1"/>
                    </a:lnTo>
                    <a:lnTo>
                      <a:pt x="61" y="3"/>
                    </a:lnTo>
                    <a:lnTo>
                      <a:pt x="57" y="10"/>
                    </a:lnTo>
                    <a:lnTo>
                      <a:pt x="54" y="13"/>
                    </a:lnTo>
                    <a:lnTo>
                      <a:pt x="52" y="15"/>
                    </a:lnTo>
                    <a:lnTo>
                      <a:pt x="50" y="17"/>
                    </a:lnTo>
                    <a:lnTo>
                      <a:pt x="45" y="24"/>
                    </a:lnTo>
                    <a:lnTo>
                      <a:pt x="40" y="31"/>
                    </a:lnTo>
                    <a:lnTo>
                      <a:pt x="36" y="33"/>
                    </a:lnTo>
                    <a:lnTo>
                      <a:pt x="33" y="34"/>
                    </a:lnTo>
                    <a:lnTo>
                      <a:pt x="28" y="34"/>
                    </a:lnTo>
                    <a:lnTo>
                      <a:pt x="26" y="36"/>
                    </a:lnTo>
                    <a:lnTo>
                      <a:pt x="24" y="38"/>
                    </a:lnTo>
                    <a:lnTo>
                      <a:pt x="24" y="40"/>
                    </a:lnTo>
                    <a:lnTo>
                      <a:pt x="22" y="41"/>
                    </a:lnTo>
                    <a:lnTo>
                      <a:pt x="21" y="43"/>
                    </a:lnTo>
                    <a:lnTo>
                      <a:pt x="19" y="43"/>
                    </a:lnTo>
                    <a:lnTo>
                      <a:pt x="17" y="43"/>
                    </a:lnTo>
                    <a:lnTo>
                      <a:pt x="15" y="45"/>
                    </a:lnTo>
                    <a:lnTo>
                      <a:pt x="15" y="48"/>
                    </a:lnTo>
                    <a:lnTo>
                      <a:pt x="12" y="47"/>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44" name="Google Shape;1144;p58"/>
              <p:cNvSpPr/>
              <p:nvPr/>
            </p:nvSpPr>
            <p:spPr>
              <a:xfrm>
                <a:off x="393" y="2429"/>
                <a:ext cx="16" cy="22"/>
              </a:xfrm>
              <a:custGeom>
                <a:rect b="b" l="l" r="r" t="t"/>
                <a:pathLst>
                  <a:path extrusionOk="0" h="58" w="44">
                    <a:moveTo>
                      <a:pt x="17" y="56"/>
                    </a:moveTo>
                    <a:lnTo>
                      <a:pt x="17" y="56"/>
                    </a:lnTo>
                    <a:lnTo>
                      <a:pt x="14" y="58"/>
                    </a:lnTo>
                    <a:lnTo>
                      <a:pt x="11" y="58"/>
                    </a:lnTo>
                    <a:lnTo>
                      <a:pt x="7" y="56"/>
                    </a:lnTo>
                    <a:lnTo>
                      <a:pt x="5" y="53"/>
                    </a:lnTo>
                    <a:lnTo>
                      <a:pt x="5" y="44"/>
                    </a:lnTo>
                    <a:lnTo>
                      <a:pt x="5" y="35"/>
                    </a:lnTo>
                    <a:lnTo>
                      <a:pt x="2" y="30"/>
                    </a:lnTo>
                    <a:lnTo>
                      <a:pt x="0" y="25"/>
                    </a:lnTo>
                    <a:lnTo>
                      <a:pt x="2" y="21"/>
                    </a:lnTo>
                    <a:lnTo>
                      <a:pt x="4" y="18"/>
                    </a:lnTo>
                    <a:lnTo>
                      <a:pt x="7" y="16"/>
                    </a:lnTo>
                    <a:lnTo>
                      <a:pt x="9" y="13"/>
                    </a:lnTo>
                    <a:lnTo>
                      <a:pt x="7" y="7"/>
                    </a:lnTo>
                    <a:lnTo>
                      <a:pt x="5" y="2"/>
                    </a:lnTo>
                    <a:lnTo>
                      <a:pt x="7" y="0"/>
                    </a:lnTo>
                    <a:lnTo>
                      <a:pt x="9" y="2"/>
                    </a:lnTo>
                    <a:lnTo>
                      <a:pt x="21" y="7"/>
                    </a:lnTo>
                    <a:lnTo>
                      <a:pt x="31" y="14"/>
                    </a:lnTo>
                    <a:lnTo>
                      <a:pt x="33" y="16"/>
                    </a:lnTo>
                    <a:lnTo>
                      <a:pt x="33" y="20"/>
                    </a:lnTo>
                    <a:lnTo>
                      <a:pt x="35" y="25"/>
                    </a:lnTo>
                    <a:lnTo>
                      <a:pt x="37" y="25"/>
                    </a:lnTo>
                    <a:lnTo>
                      <a:pt x="38" y="25"/>
                    </a:lnTo>
                    <a:lnTo>
                      <a:pt x="38" y="27"/>
                    </a:lnTo>
                    <a:lnTo>
                      <a:pt x="40" y="30"/>
                    </a:lnTo>
                    <a:lnTo>
                      <a:pt x="44" y="32"/>
                    </a:lnTo>
                    <a:lnTo>
                      <a:pt x="44" y="33"/>
                    </a:lnTo>
                    <a:lnTo>
                      <a:pt x="44" y="35"/>
                    </a:lnTo>
                    <a:lnTo>
                      <a:pt x="42" y="39"/>
                    </a:lnTo>
                    <a:lnTo>
                      <a:pt x="38" y="40"/>
                    </a:lnTo>
                    <a:lnTo>
                      <a:pt x="31" y="44"/>
                    </a:lnTo>
                    <a:lnTo>
                      <a:pt x="23" y="49"/>
                    </a:lnTo>
                    <a:lnTo>
                      <a:pt x="19" y="53"/>
                    </a:lnTo>
                    <a:lnTo>
                      <a:pt x="17" y="56"/>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45" name="Google Shape;1145;p58"/>
              <p:cNvSpPr/>
              <p:nvPr/>
            </p:nvSpPr>
            <p:spPr>
              <a:xfrm>
                <a:off x="393" y="2429"/>
                <a:ext cx="16" cy="22"/>
              </a:xfrm>
              <a:custGeom>
                <a:rect b="b" l="l" r="r" t="t"/>
                <a:pathLst>
                  <a:path extrusionOk="0" h="58" w="44">
                    <a:moveTo>
                      <a:pt x="17" y="56"/>
                    </a:moveTo>
                    <a:lnTo>
                      <a:pt x="17" y="56"/>
                    </a:lnTo>
                    <a:lnTo>
                      <a:pt x="14" y="58"/>
                    </a:lnTo>
                    <a:lnTo>
                      <a:pt x="11" y="58"/>
                    </a:lnTo>
                    <a:lnTo>
                      <a:pt x="7" y="56"/>
                    </a:lnTo>
                    <a:lnTo>
                      <a:pt x="5" y="53"/>
                    </a:lnTo>
                    <a:lnTo>
                      <a:pt x="5" y="44"/>
                    </a:lnTo>
                    <a:lnTo>
                      <a:pt x="5" y="35"/>
                    </a:lnTo>
                    <a:lnTo>
                      <a:pt x="2" y="30"/>
                    </a:lnTo>
                    <a:lnTo>
                      <a:pt x="0" y="25"/>
                    </a:lnTo>
                    <a:lnTo>
                      <a:pt x="2" y="21"/>
                    </a:lnTo>
                    <a:lnTo>
                      <a:pt x="4" y="18"/>
                    </a:lnTo>
                    <a:lnTo>
                      <a:pt x="7" y="16"/>
                    </a:lnTo>
                    <a:lnTo>
                      <a:pt x="9" y="13"/>
                    </a:lnTo>
                    <a:lnTo>
                      <a:pt x="7" y="7"/>
                    </a:lnTo>
                    <a:lnTo>
                      <a:pt x="5" y="2"/>
                    </a:lnTo>
                    <a:lnTo>
                      <a:pt x="7" y="0"/>
                    </a:lnTo>
                    <a:lnTo>
                      <a:pt x="9" y="2"/>
                    </a:lnTo>
                    <a:lnTo>
                      <a:pt x="21" y="7"/>
                    </a:lnTo>
                    <a:lnTo>
                      <a:pt x="31" y="14"/>
                    </a:lnTo>
                    <a:lnTo>
                      <a:pt x="33" y="16"/>
                    </a:lnTo>
                    <a:lnTo>
                      <a:pt x="33" y="20"/>
                    </a:lnTo>
                    <a:lnTo>
                      <a:pt x="35" y="25"/>
                    </a:lnTo>
                    <a:lnTo>
                      <a:pt x="37" y="25"/>
                    </a:lnTo>
                    <a:lnTo>
                      <a:pt x="38" y="25"/>
                    </a:lnTo>
                    <a:lnTo>
                      <a:pt x="38" y="27"/>
                    </a:lnTo>
                    <a:lnTo>
                      <a:pt x="40" y="30"/>
                    </a:lnTo>
                    <a:lnTo>
                      <a:pt x="44" y="32"/>
                    </a:lnTo>
                    <a:lnTo>
                      <a:pt x="44" y="33"/>
                    </a:lnTo>
                    <a:lnTo>
                      <a:pt x="44" y="35"/>
                    </a:lnTo>
                    <a:lnTo>
                      <a:pt x="42" y="39"/>
                    </a:lnTo>
                    <a:lnTo>
                      <a:pt x="38" y="40"/>
                    </a:lnTo>
                    <a:lnTo>
                      <a:pt x="31" y="44"/>
                    </a:lnTo>
                    <a:lnTo>
                      <a:pt x="23" y="49"/>
                    </a:lnTo>
                    <a:lnTo>
                      <a:pt x="19" y="53"/>
                    </a:lnTo>
                    <a:lnTo>
                      <a:pt x="17" y="56"/>
                    </a:lnTo>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46" name="Google Shape;1146;p58"/>
              <p:cNvSpPr/>
              <p:nvPr/>
            </p:nvSpPr>
            <p:spPr>
              <a:xfrm>
                <a:off x="393" y="2429"/>
                <a:ext cx="16" cy="22"/>
              </a:xfrm>
              <a:custGeom>
                <a:rect b="b" l="l" r="r" t="t"/>
                <a:pathLst>
                  <a:path extrusionOk="0" h="58" w="44">
                    <a:moveTo>
                      <a:pt x="17" y="56"/>
                    </a:moveTo>
                    <a:lnTo>
                      <a:pt x="17" y="56"/>
                    </a:lnTo>
                    <a:lnTo>
                      <a:pt x="14" y="58"/>
                    </a:lnTo>
                    <a:lnTo>
                      <a:pt x="11" y="58"/>
                    </a:lnTo>
                    <a:lnTo>
                      <a:pt x="7" y="56"/>
                    </a:lnTo>
                    <a:lnTo>
                      <a:pt x="5" y="53"/>
                    </a:lnTo>
                    <a:lnTo>
                      <a:pt x="5" y="44"/>
                    </a:lnTo>
                    <a:lnTo>
                      <a:pt x="5" y="35"/>
                    </a:lnTo>
                    <a:lnTo>
                      <a:pt x="2" y="30"/>
                    </a:lnTo>
                    <a:lnTo>
                      <a:pt x="0" y="25"/>
                    </a:lnTo>
                    <a:lnTo>
                      <a:pt x="2" y="21"/>
                    </a:lnTo>
                    <a:lnTo>
                      <a:pt x="4" y="18"/>
                    </a:lnTo>
                    <a:lnTo>
                      <a:pt x="7" y="16"/>
                    </a:lnTo>
                    <a:lnTo>
                      <a:pt x="9" y="13"/>
                    </a:lnTo>
                    <a:lnTo>
                      <a:pt x="7" y="7"/>
                    </a:lnTo>
                    <a:lnTo>
                      <a:pt x="5" y="2"/>
                    </a:lnTo>
                    <a:lnTo>
                      <a:pt x="7" y="0"/>
                    </a:lnTo>
                    <a:lnTo>
                      <a:pt x="9" y="2"/>
                    </a:lnTo>
                    <a:lnTo>
                      <a:pt x="21" y="7"/>
                    </a:lnTo>
                    <a:lnTo>
                      <a:pt x="31" y="14"/>
                    </a:lnTo>
                    <a:lnTo>
                      <a:pt x="33" y="16"/>
                    </a:lnTo>
                    <a:lnTo>
                      <a:pt x="33" y="20"/>
                    </a:lnTo>
                    <a:lnTo>
                      <a:pt x="35" y="25"/>
                    </a:lnTo>
                    <a:lnTo>
                      <a:pt x="37" y="25"/>
                    </a:lnTo>
                    <a:lnTo>
                      <a:pt x="38" y="25"/>
                    </a:lnTo>
                    <a:lnTo>
                      <a:pt x="38" y="27"/>
                    </a:lnTo>
                    <a:lnTo>
                      <a:pt x="40" y="30"/>
                    </a:lnTo>
                    <a:lnTo>
                      <a:pt x="44" y="32"/>
                    </a:lnTo>
                    <a:lnTo>
                      <a:pt x="44" y="33"/>
                    </a:lnTo>
                    <a:lnTo>
                      <a:pt x="44" y="35"/>
                    </a:lnTo>
                    <a:lnTo>
                      <a:pt x="42" y="39"/>
                    </a:lnTo>
                    <a:lnTo>
                      <a:pt x="38" y="40"/>
                    </a:lnTo>
                    <a:lnTo>
                      <a:pt x="31" y="44"/>
                    </a:lnTo>
                    <a:lnTo>
                      <a:pt x="23" y="49"/>
                    </a:lnTo>
                    <a:lnTo>
                      <a:pt x="19" y="53"/>
                    </a:lnTo>
                    <a:lnTo>
                      <a:pt x="17" y="56"/>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47" name="Google Shape;1147;p58"/>
              <p:cNvSpPr/>
              <p:nvPr/>
            </p:nvSpPr>
            <p:spPr>
              <a:xfrm>
                <a:off x="393" y="2429"/>
                <a:ext cx="16" cy="22"/>
              </a:xfrm>
              <a:custGeom>
                <a:rect b="b" l="l" r="r" t="t"/>
                <a:pathLst>
                  <a:path extrusionOk="0" h="58" w="44">
                    <a:moveTo>
                      <a:pt x="17" y="56"/>
                    </a:moveTo>
                    <a:lnTo>
                      <a:pt x="17" y="56"/>
                    </a:lnTo>
                    <a:lnTo>
                      <a:pt x="14" y="58"/>
                    </a:lnTo>
                    <a:lnTo>
                      <a:pt x="11" y="58"/>
                    </a:lnTo>
                    <a:lnTo>
                      <a:pt x="7" y="56"/>
                    </a:lnTo>
                    <a:lnTo>
                      <a:pt x="5" y="53"/>
                    </a:lnTo>
                    <a:lnTo>
                      <a:pt x="5" y="44"/>
                    </a:lnTo>
                    <a:lnTo>
                      <a:pt x="5" y="35"/>
                    </a:lnTo>
                    <a:lnTo>
                      <a:pt x="2" y="30"/>
                    </a:lnTo>
                    <a:lnTo>
                      <a:pt x="0" y="25"/>
                    </a:lnTo>
                    <a:lnTo>
                      <a:pt x="2" y="21"/>
                    </a:lnTo>
                    <a:lnTo>
                      <a:pt x="4" y="18"/>
                    </a:lnTo>
                    <a:lnTo>
                      <a:pt x="7" y="16"/>
                    </a:lnTo>
                    <a:lnTo>
                      <a:pt x="9" y="13"/>
                    </a:lnTo>
                    <a:lnTo>
                      <a:pt x="7" y="7"/>
                    </a:lnTo>
                    <a:lnTo>
                      <a:pt x="5" y="2"/>
                    </a:lnTo>
                    <a:lnTo>
                      <a:pt x="7" y="0"/>
                    </a:lnTo>
                    <a:lnTo>
                      <a:pt x="9" y="2"/>
                    </a:lnTo>
                    <a:lnTo>
                      <a:pt x="21" y="7"/>
                    </a:lnTo>
                    <a:lnTo>
                      <a:pt x="31" y="14"/>
                    </a:lnTo>
                    <a:lnTo>
                      <a:pt x="33" y="16"/>
                    </a:lnTo>
                    <a:lnTo>
                      <a:pt x="33" y="20"/>
                    </a:lnTo>
                    <a:lnTo>
                      <a:pt x="35" y="25"/>
                    </a:lnTo>
                    <a:lnTo>
                      <a:pt x="37" y="25"/>
                    </a:lnTo>
                    <a:lnTo>
                      <a:pt x="38" y="25"/>
                    </a:lnTo>
                    <a:lnTo>
                      <a:pt x="38" y="27"/>
                    </a:lnTo>
                    <a:lnTo>
                      <a:pt x="40" y="30"/>
                    </a:lnTo>
                    <a:lnTo>
                      <a:pt x="44" y="32"/>
                    </a:lnTo>
                    <a:lnTo>
                      <a:pt x="44" y="33"/>
                    </a:lnTo>
                    <a:lnTo>
                      <a:pt x="44" y="35"/>
                    </a:lnTo>
                    <a:lnTo>
                      <a:pt x="42" y="39"/>
                    </a:lnTo>
                    <a:lnTo>
                      <a:pt x="38" y="40"/>
                    </a:lnTo>
                    <a:lnTo>
                      <a:pt x="31" y="44"/>
                    </a:lnTo>
                    <a:lnTo>
                      <a:pt x="23" y="49"/>
                    </a:lnTo>
                    <a:lnTo>
                      <a:pt x="19" y="53"/>
                    </a:lnTo>
                    <a:lnTo>
                      <a:pt x="17" y="56"/>
                    </a:lnTo>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48" name="Google Shape;1148;p58"/>
              <p:cNvSpPr/>
              <p:nvPr/>
            </p:nvSpPr>
            <p:spPr>
              <a:xfrm>
                <a:off x="384" y="2416"/>
                <a:ext cx="9" cy="8"/>
              </a:xfrm>
              <a:custGeom>
                <a:rect b="b" l="l" r="r" t="t"/>
                <a:pathLst>
                  <a:path extrusionOk="0" h="19" w="25">
                    <a:moveTo>
                      <a:pt x="16" y="4"/>
                    </a:moveTo>
                    <a:lnTo>
                      <a:pt x="16" y="4"/>
                    </a:lnTo>
                    <a:lnTo>
                      <a:pt x="18" y="7"/>
                    </a:lnTo>
                    <a:lnTo>
                      <a:pt x="21" y="9"/>
                    </a:lnTo>
                    <a:lnTo>
                      <a:pt x="25" y="12"/>
                    </a:lnTo>
                    <a:lnTo>
                      <a:pt x="25" y="14"/>
                    </a:lnTo>
                    <a:lnTo>
                      <a:pt x="23" y="16"/>
                    </a:lnTo>
                    <a:lnTo>
                      <a:pt x="21" y="18"/>
                    </a:lnTo>
                    <a:lnTo>
                      <a:pt x="14" y="19"/>
                    </a:lnTo>
                    <a:lnTo>
                      <a:pt x="11" y="19"/>
                    </a:lnTo>
                    <a:lnTo>
                      <a:pt x="9" y="18"/>
                    </a:lnTo>
                    <a:lnTo>
                      <a:pt x="9" y="16"/>
                    </a:lnTo>
                    <a:lnTo>
                      <a:pt x="9" y="11"/>
                    </a:lnTo>
                    <a:lnTo>
                      <a:pt x="6" y="9"/>
                    </a:lnTo>
                    <a:lnTo>
                      <a:pt x="2" y="7"/>
                    </a:lnTo>
                    <a:lnTo>
                      <a:pt x="0" y="6"/>
                    </a:lnTo>
                    <a:lnTo>
                      <a:pt x="0" y="4"/>
                    </a:lnTo>
                    <a:lnTo>
                      <a:pt x="2" y="0"/>
                    </a:lnTo>
                    <a:lnTo>
                      <a:pt x="4" y="0"/>
                    </a:lnTo>
                    <a:lnTo>
                      <a:pt x="6" y="0"/>
                    </a:lnTo>
                    <a:lnTo>
                      <a:pt x="7" y="4"/>
                    </a:lnTo>
                    <a:lnTo>
                      <a:pt x="9" y="7"/>
                    </a:lnTo>
                    <a:lnTo>
                      <a:pt x="13" y="6"/>
                    </a:lnTo>
                    <a:lnTo>
                      <a:pt x="14" y="4"/>
                    </a:lnTo>
                    <a:lnTo>
                      <a:pt x="16" y="4"/>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49" name="Google Shape;1149;p58"/>
              <p:cNvSpPr/>
              <p:nvPr/>
            </p:nvSpPr>
            <p:spPr>
              <a:xfrm>
                <a:off x="384" y="2416"/>
                <a:ext cx="9" cy="8"/>
              </a:xfrm>
              <a:custGeom>
                <a:rect b="b" l="l" r="r" t="t"/>
                <a:pathLst>
                  <a:path extrusionOk="0" h="19" w="25">
                    <a:moveTo>
                      <a:pt x="16" y="4"/>
                    </a:moveTo>
                    <a:lnTo>
                      <a:pt x="16" y="4"/>
                    </a:lnTo>
                    <a:lnTo>
                      <a:pt x="18" y="7"/>
                    </a:lnTo>
                    <a:lnTo>
                      <a:pt x="21" y="9"/>
                    </a:lnTo>
                    <a:lnTo>
                      <a:pt x="25" y="12"/>
                    </a:lnTo>
                    <a:lnTo>
                      <a:pt x="25" y="14"/>
                    </a:lnTo>
                    <a:lnTo>
                      <a:pt x="23" y="16"/>
                    </a:lnTo>
                    <a:lnTo>
                      <a:pt x="21" y="18"/>
                    </a:lnTo>
                    <a:lnTo>
                      <a:pt x="14" y="19"/>
                    </a:lnTo>
                    <a:lnTo>
                      <a:pt x="11" y="19"/>
                    </a:lnTo>
                    <a:lnTo>
                      <a:pt x="9" y="18"/>
                    </a:lnTo>
                    <a:lnTo>
                      <a:pt x="9" y="16"/>
                    </a:lnTo>
                    <a:lnTo>
                      <a:pt x="9" y="11"/>
                    </a:lnTo>
                    <a:lnTo>
                      <a:pt x="6" y="9"/>
                    </a:lnTo>
                    <a:lnTo>
                      <a:pt x="2" y="7"/>
                    </a:lnTo>
                    <a:lnTo>
                      <a:pt x="0" y="6"/>
                    </a:lnTo>
                    <a:lnTo>
                      <a:pt x="0" y="4"/>
                    </a:lnTo>
                    <a:lnTo>
                      <a:pt x="2" y="0"/>
                    </a:lnTo>
                    <a:lnTo>
                      <a:pt x="4" y="0"/>
                    </a:lnTo>
                    <a:lnTo>
                      <a:pt x="6" y="0"/>
                    </a:lnTo>
                    <a:lnTo>
                      <a:pt x="7" y="4"/>
                    </a:lnTo>
                    <a:lnTo>
                      <a:pt x="9" y="7"/>
                    </a:lnTo>
                    <a:lnTo>
                      <a:pt x="13" y="6"/>
                    </a:lnTo>
                    <a:lnTo>
                      <a:pt x="14" y="4"/>
                    </a:lnTo>
                    <a:lnTo>
                      <a:pt x="16" y="4"/>
                    </a:lnTo>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50" name="Google Shape;1150;p58"/>
              <p:cNvSpPr/>
              <p:nvPr/>
            </p:nvSpPr>
            <p:spPr>
              <a:xfrm>
                <a:off x="384" y="2416"/>
                <a:ext cx="9" cy="8"/>
              </a:xfrm>
              <a:custGeom>
                <a:rect b="b" l="l" r="r" t="t"/>
                <a:pathLst>
                  <a:path extrusionOk="0" h="19" w="25">
                    <a:moveTo>
                      <a:pt x="16" y="4"/>
                    </a:moveTo>
                    <a:lnTo>
                      <a:pt x="16" y="4"/>
                    </a:lnTo>
                    <a:lnTo>
                      <a:pt x="18" y="7"/>
                    </a:lnTo>
                    <a:lnTo>
                      <a:pt x="21" y="9"/>
                    </a:lnTo>
                    <a:lnTo>
                      <a:pt x="25" y="12"/>
                    </a:lnTo>
                    <a:lnTo>
                      <a:pt x="25" y="14"/>
                    </a:lnTo>
                    <a:lnTo>
                      <a:pt x="23" y="16"/>
                    </a:lnTo>
                    <a:lnTo>
                      <a:pt x="21" y="18"/>
                    </a:lnTo>
                    <a:lnTo>
                      <a:pt x="14" y="19"/>
                    </a:lnTo>
                    <a:lnTo>
                      <a:pt x="11" y="19"/>
                    </a:lnTo>
                    <a:lnTo>
                      <a:pt x="9" y="18"/>
                    </a:lnTo>
                    <a:lnTo>
                      <a:pt x="9" y="16"/>
                    </a:lnTo>
                    <a:lnTo>
                      <a:pt x="9" y="11"/>
                    </a:lnTo>
                    <a:lnTo>
                      <a:pt x="6" y="9"/>
                    </a:lnTo>
                    <a:lnTo>
                      <a:pt x="2" y="7"/>
                    </a:lnTo>
                    <a:lnTo>
                      <a:pt x="0" y="6"/>
                    </a:lnTo>
                    <a:lnTo>
                      <a:pt x="0" y="4"/>
                    </a:lnTo>
                    <a:lnTo>
                      <a:pt x="2" y="0"/>
                    </a:lnTo>
                    <a:lnTo>
                      <a:pt x="4" y="0"/>
                    </a:lnTo>
                    <a:lnTo>
                      <a:pt x="6" y="0"/>
                    </a:lnTo>
                    <a:lnTo>
                      <a:pt x="7" y="4"/>
                    </a:lnTo>
                    <a:lnTo>
                      <a:pt x="9" y="7"/>
                    </a:lnTo>
                    <a:lnTo>
                      <a:pt x="13" y="6"/>
                    </a:lnTo>
                    <a:lnTo>
                      <a:pt x="14" y="4"/>
                    </a:lnTo>
                    <a:lnTo>
                      <a:pt x="16" y="4"/>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51" name="Google Shape;1151;p58"/>
              <p:cNvSpPr/>
              <p:nvPr/>
            </p:nvSpPr>
            <p:spPr>
              <a:xfrm>
                <a:off x="362" y="2405"/>
                <a:ext cx="10" cy="7"/>
              </a:xfrm>
              <a:custGeom>
                <a:rect b="b" l="l" r="r" t="t"/>
                <a:pathLst>
                  <a:path extrusionOk="0" h="19" w="22">
                    <a:moveTo>
                      <a:pt x="12" y="0"/>
                    </a:moveTo>
                    <a:lnTo>
                      <a:pt x="12" y="0"/>
                    </a:lnTo>
                    <a:lnTo>
                      <a:pt x="14" y="3"/>
                    </a:lnTo>
                    <a:lnTo>
                      <a:pt x="15" y="7"/>
                    </a:lnTo>
                    <a:lnTo>
                      <a:pt x="17" y="12"/>
                    </a:lnTo>
                    <a:lnTo>
                      <a:pt x="19" y="12"/>
                    </a:lnTo>
                    <a:lnTo>
                      <a:pt x="19" y="14"/>
                    </a:lnTo>
                    <a:lnTo>
                      <a:pt x="21" y="14"/>
                    </a:lnTo>
                    <a:lnTo>
                      <a:pt x="21" y="15"/>
                    </a:lnTo>
                    <a:lnTo>
                      <a:pt x="22" y="17"/>
                    </a:lnTo>
                    <a:lnTo>
                      <a:pt x="21" y="19"/>
                    </a:lnTo>
                    <a:lnTo>
                      <a:pt x="15" y="19"/>
                    </a:lnTo>
                    <a:lnTo>
                      <a:pt x="12" y="15"/>
                    </a:lnTo>
                    <a:lnTo>
                      <a:pt x="12" y="14"/>
                    </a:lnTo>
                    <a:lnTo>
                      <a:pt x="10" y="15"/>
                    </a:lnTo>
                    <a:lnTo>
                      <a:pt x="8" y="17"/>
                    </a:lnTo>
                    <a:lnTo>
                      <a:pt x="7" y="17"/>
                    </a:lnTo>
                    <a:lnTo>
                      <a:pt x="5" y="15"/>
                    </a:lnTo>
                    <a:lnTo>
                      <a:pt x="0" y="5"/>
                    </a:lnTo>
                    <a:lnTo>
                      <a:pt x="3" y="5"/>
                    </a:lnTo>
                    <a:lnTo>
                      <a:pt x="7" y="5"/>
                    </a:lnTo>
                    <a:lnTo>
                      <a:pt x="8" y="1"/>
                    </a:lnTo>
                    <a:lnTo>
                      <a:pt x="10" y="0"/>
                    </a:lnTo>
                    <a:lnTo>
                      <a:pt x="12" y="0"/>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52" name="Google Shape;1152;p58"/>
              <p:cNvSpPr/>
              <p:nvPr/>
            </p:nvSpPr>
            <p:spPr>
              <a:xfrm>
                <a:off x="362" y="2405"/>
                <a:ext cx="10" cy="7"/>
              </a:xfrm>
              <a:custGeom>
                <a:rect b="b" l="l" r="r" t="t"/>
                <a:pathLst>
                  <a:path extrusionOk="0" h="19" w="22">
                    <a:moveTo>
                      <a:pt x="12" y="0"/>
                    </a:moveTo>
                    <a:lnTo>
                      <a:pt x="12" y="0"/>
                    </a:lnTo>
                    <a:lnTo>
                      <a:pt x="14" y="3"/>
                    </a:lnTo>
                    <a:lnTo>
                      <a:pt x="15" y="7"/>
                    </a:lnTo>
                    <a:lnTo>
                      <a:pt x="17" y="12"/>
                    </a:lnTo>
                    <a:lnTo>
                      <a:pt x="19" y="12"/>
                    </a:lnTo>
                    <a:lnTo>
                      <a:pt x="19" y="14"/>
                    </a:lnTo>
                    <a:lnTo>
                      <a:pt x="21" y="14"/>
                    </a:lnTo>
                    <a:lnTo>
                      <a:pt x="21" y="15"/>
                    </a:lnTo>
                    <a:lnTo>
                      <a:pt x="22" y="17"/>
                    </a:lnTo>
                    <a:lnTo>
                      <a:pt x="21" y="19"/>
                    </a:lnTo>
                    <a:lnTo>
                      <a:pt x="15" y="19"/>
                    </a:lnTo>
                    <a:lnTo>
                      <a:pt x="12" y="15"/>
                    </a:lnTo>
                    <a:lnTo>
                      <a:pt x="12" y="14"/>
                    </a:lnTo>
                    <a:lnTo>
                      <a:pt x="10" y="15"/>
                    </a:lnTo>
                    <a:lnTo>
                      <a:pt x="8" y="17"/>
                    </a:lnTo>
                    <a:lnTo>
                      <a:pt x="7" y="17"/>
                    </a:lnTo>
                    <a:lnTo>
                      <a:pt x="5" y="15"/>
                    </a:lnTo>
                    <a:lnTo>
                      <a:pt x="0" y="5"/>
                    </a:lnTo>
                    <a:lnTo>
                      <a:pt x="3" y="5"/>
                    </a:lnTo>
                    <a:lnTo>
                      <a:pt x="7" y="5"/>
                    </a:lnTo>
                    <a:lnTo>
                      <a:pt x="8" y="1"/>
                    </a:lnTo>
                    <a:lnTo>
                      <a:pt x="10" y="0"/>
                    </a:lnTo>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53" name="Google Shape;1153;p58"/>
              <p:cNvSpPr/>
              <p:nvPr/>
            </p:nvSpPr>
            <p:spPr>
              <a:xfrm>
                <a:off x="362" y="2405"/>
                <a:ext cx="10" cy="7"/>
              </a:xfrm>
              <a:custGeom>
                <a:rect b="b" l="l" r="r" t="t"/>
                <a:pathLst>
                  <a:path extrusionOk="0" h="19" w="22">
                    <a:moveTo>
                      <a:pt x="12" y="0"/>
                    </a:moveTo>
                    <a:lnTo>
                      <a:pt x="12" y="0"/>
                    </a:lnTo>
                    <a:lnTo>
                      <a:pt x="14" y="3"/>
                    </a:lnTo>
                    <a:lnTo>
                      <a:pt x="15" y="7"/>
                    </a:lnTo>
                    <a:lnTo>
                      <a:pt x="17" y="12"/>
                    </a:lnTo>
                    <a:lnTo>
                      <a:pt x="19" y="12"/>
                    </a:lnTo>
                    <a:lnTo>
                      <a:pt x="19" y="14"/>
                    </a:lnTo>
                    <a:lnTo>
                      <a:pt x="21" y="14"/>
                    </a:lnTo>
                    <a:lnTo>
                      <a:pt x="21" y="15"/>
                    </a:lnTo>
                    <a:lnTo>
                      <a:pt x="22" y="17"/>
                    </a:lnTo>
                    <a:lnTo>
                      <a:pt x="21" y="19"/>
                    </a:lnTo>
                    <a:lnTo>
                      <a:pt x="15" y="19"/>
                    </a:lnTo>
                    <a:lnTo>
                      <a:pt x="12" y="15"/>
                    </a:lnTo>
                    <a:lnTo>
                      <a:pt x="12" y="14"/>
                    </a:lnTo>
                    <a:lnTo>
                      <a:pt x="10" y="15"/>
                    </a:lnTo>
                    <a:lnTo>
                      <a:pt x="8" y="17"/>
                    </a:lnTo>
                    <a:lnTo>
                      <a:pt x="7" y="17"/>
                    </a:lnTo>
                    <a:lnTo>
                      <a:pt x="5" y="15"/>
                    </a:lnTo>
                    <a:lnTo>
                      <a:pt x="0" y="5"/>
                    </a:lnTo>
                    <a:lnTo>
                      <a:pt x="3" y="5"/>
                    </a:lnTo>
                    <a:lnTo>
                      <a:pt x="7" y="5"/>
                    </a:lnTo>
                    <a:lnTo>
                      <a:pt x="8" y="1"/>
                    </a:lnTo>
                    <a:lnTo>
                      <a:pt x="10" y="0"/>
                    </a:lnTo>
                    <a:lnTo>
                      <a:pt x="12" y="0"/>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54" name="Google Shape;1154;p58"/>
              <p:cNvSpPr/>
              <p:nvPr/>
            </p:nvSpPr>
            <p:spPr>
              <a:xfrm>
                <a:off x="362" y="2405"/>
                <a:ext cx="10" cy="7"/>
              </a:xfrm>
              <a:custGeom>
                <a:rect b="b" l="l" r="r" t="t"/>
                <a:pathLst>
                  <a:path extrusionOk="0" h="19" w="22">
                    <a:moveTo>
                      <a:pt x="12" y="0"/>
                    </a:moveTo>
                    <a:lnTo>
                      <a:pt x="12" y="0"/>
                    </a:lnTo>
                    <a:lnTo>
                      <a:pt x="14" y="3"/>
                    </a:lnTo>
                    <a:lnTo>
                      <a:pt x="15" y="7"/>
                    </a:lnTo>
                    <a:lnTo>
                      <a:pt x="17" y="12"/>
                    </a:lnTo>
                    <a:lnTo>
                      <a:pt x="19" y="12"/>
                    </a:lnTo>
                    <a:lnTo>
                      <a:pt x="19" y="14"/>
                    </a:lnTo>
                    <a:lnTo>
                      <a:pt x="21" y="14"/>
                    </a:lnTo>
                    <a:lnTo>
                      <a:pt x="21" y="15"/>
                    </a:lnTo>
                    <a:lnTo>
                      <a:pt x="22" y="17"/>
                    </a:lnTo>
                    <a:lnTo>
                      <a:pt x="21" y="19"/>
                    </a:lnTo>
                    <a:lnTo>
                      <a:pt x="15" y="19"/>
                    </a:lnTo>
                    <a:lnTo>
                      <a:pt x="12" y="15"/>
                    </a:lnTo>
                    <a:lnTo>
                      <a:pt x="12" y="14"/>
                    </a:lnTo>
                    <a:lnTo>
                      <a:pt x="10" y="15"/>
                    </a:lnTo>
                    <a:lnTo>
                      <a:pt x="8" y="17"/>
                    </a:lnTo>
                    <a:lnTo>
                      <a:pt x="7" y="17"/>
                    </a:lnTo>
                    <a:lnTo>
                      <a:pt x="5" y="15"/>
                    </a:lnTo>
                    <a:lnTo>
                      <a:pt x="0" y="5"/>
                    </a:lnTo>
                    <a:lnTo>
                      <a:pt x="3" y="5"/>
                    </a:lnTo>
                    <a:lnTo>
                      <a:pt x="7" y="5"/>
                    </a:lnTo>
                    <a:lnTo>
                      <a:pt x="8" y="1"/>
                    </a:lnTo>
                    <a:lnTo>
                      <a:pt x="10" y="0"/>
                    </a:lnTo>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55" name="Google Shape;1155;p58"/>
              <p:cNvSpPr/>
              <p:nvPr/>
            </p:nvSpPr>
            <p:spPr>
              <a:xfrm>
                <a:off x="342" y="2396"/>
                <a:ext cx="6" cy="6"/>
              </a:xfrm>
              <a:custGeom>
                <a:rect b="b" l="l" r="r" t="t"/>
                <a:pathLst>
                  <a:path extrusionOk="0" h="14" w="16">
                    <a:moveTo>
                      <a:pt x="16" y="11"/>
                    </a:moveTo>
                    <a:lnTo>
                      <a:pt x="16" y="11"/>
                    </a:lnTo>
                    <a:lnTo>
                      <a:pt x="16" y="12"/>
                    </a:lnTo>
                    <a:lnTo>
                      <a:pt x="14" y="14"/>
                    </a:lnTo>
                    <a:lnTo>
                      <a:pt x="7" y="14"/>
                    </a:lnTo>
                    <a:lnTo>
                      <a:pt x="2" y="12"/>
                    </a:lnTo>
                    <a:lnTo>
                      <a:pt x="0" y="9"/>
                    </a:lnTo>
                    <a:lnTo>
                      <a:pt x="2" y="4"/>
                    </a:lnTo>
                    <a:lnTo>
                      <a:pt x="9" y="0"/>
                    </a:lnTo>
                    <a:lnTo>
                      <a:pt x="11" y="0"/>
                    </a:lnTo>
                    <a:lnTo>
                      <a:pt x="14" y="0"/>
                    </a:lnTo>
                    <a:lnTo>
                      <a:pt x="16" y="4"/>
                    </a:lnTo>
                    <a:lnTo>
                      <a:pt x="16" y="11"/>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56" name="Google Shape;1156;p58"/>
              <p:cNvSpPr/>
              <p:nvPr/>
            </p:nvSpPr>
            <p:spPr>
              <a:xfrm>
                <a:off x="342" y="2396"/>
                <a:ext cx="6" cy="6"/>
              </a:xfrm>
              <a:custGeom>
                <a:rect b="b" l="l" r="r" t="t"/>
                <a:pathLst>
                  <a:path extrusionOk="0" h="14" w="16">
                    <a:moveTo>
                      <a:pt x="16" y="11"/>
                    </a:moveTo>
                    <a:lnTo>
                      <a:pt x="16" y="11"/>
                    </a:lnTo>
                    <a:lnTo>
                      <a:pt x="16" y="12"/>
                    </a:lnTo>
                    <a:lnTo>
                      <a:pt x="14" y="14"/>
                    </a:lnTo>
                    <a:lnTo>
                      <a:pt x="7" y="14"/>
                    </a:lnTo>
                    <a:lnTo>
                      <a:pt x="2" y="12"/>
                    </a:lnTo>
                    <a:lnTo>
                      <a:pt x="0" y="9"/>
                    </a:lnTo>
                    <a:lnTo>
                      <a:pt x="2" y="4"/>
                    </a:lnTo>
                    <a:lnTo>
                      <a:pt x="9" y="0"/>
                    </a:lnTo>
                    <a:lnTo>
                      <a:pt x="11" y="0"/>
                    </a:lnTo>
                    <a:lnTo>
                      <a:pt x="14" y="0"/>
                    </a:lnTo>
                    <a:lnTo>
                      <a:pt x="16" y="4"/>
                    </a:lnTo>
                    <a:lnTo>
                      <a:pt x="16" y="11"/>
                    </a:lnTo>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57" name="Google Shape;1157;p58"/>
              <p:cNvSpPr/>
              <p:nvPr/>
            </p:nvSpPr>
            <p:spPr>
              <a:xfrm>
                <a:off x="342" y="2396"/>
                <a:ext cx="6" cy="6"/>
              </a:xfrm>
              <a:custGeom>
                <a:rect b="b" l="l" r="r" t="t"/>
                <a:pathLst>
                  <a:path extrusionOk="0" h="14" w="16">
                    <a:moveTo>
                      <a:pt x="16" y="11"/>
                    </a:moveTo>
                    <a:lnTo>
                      <a:pt x="16" y="11"/>
                    </a:lnTo>
                    <a:lnTo>
                      <a:pt x="16" y="12"/>
                    </a:lnTo>
                    <a:lnTo>
                      <a:pt x="14" y="14"/>
                    </a:lnTo>
                    <a:lnTo>
                      <a:pt x="7" y="14"/>
                    </a:lnTo>
                    <a:lnTo>
                      <a:pt x="2" y="12"/>
                    </a:lnTo>
                    <a:lnTo>
                      <a:pt x="0" y="9"/>
                    </a:lnTo>
                    <a:lnTo>
                      <a:pt x="2" y="4"/>
                    </a:lnTo>
                    <a:lnTo>
                      <a:pt x="9" y="0"/>
                    </a:lnTo>
                    <a:lnTo>
                      <a:pt x="11" y="0"/>
                    </a:lnTo>
                    <a:lnTo>
                      <a:pt x="14" y="0"/>
                    </a:lnTo>
                    <a:lnTo>
                      <a:pt x="16" y="4"/>
                    </a:lnTo>
                    <a:lnTo>
                      <a:pt x="16" y="11"/>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58" name="Google Shape;1158;p58"/>
              <p:cNvSpPr/>
              <p:nvPr/>
            </p:nvSpPr>
            <p:spPr>
              <a:xfrm>
                <a:off x="342" y="2396"/>
                <a:ext cx="6" cy="6"/>
              </a:xfrm>
              <a:custGeom>
                <a:rect b="b" l="l" r="r" t="t"/>
                <a:pathLst>
                  <a:path extrusionOk="0" h="14" w="16">
                    <a:moveTo>
                      <a:pt x="16" y="11"/>
                    </a:moveTo>
                    <a:lnTo>
                      <a:pt x="16" y="11"/>
                    </a:lnTo>
                    <a:lnTo>
                      <a:pt x="16" y="12"/>
                    </a:lnTo>
                    <a:lnTo>
                      <a:pt x="14" y="14"/>
                    </a:lnTo>
                    <a:lnTo>
                      <a:pt x="7" y="14"/>
                    </a:lnTo>
                    <a:lnTo>
                      <a:pt x="2" y="12"/>
                    </a:lnTo>
                    <a:lnTo>
                      <a:pt x="0" y="9"/>
                    </a:lnTo>
                    <a:lnTo>
                      <a:pt x="2" y="4"/>
                    </a:lnTo>
                    <a:lnTo>
                      <a:pt x="9" y="0"/>
                    </a:lnTo>
                    <a:lnTo>
                      <a:pt x="11" y="0"/>
                    </a:lnTo>
                    <a:lnTo>
                      <a:pt x="14" y="0"/>
                    </a:lnTo>
                    <a:lnTo>
                      <a:pt x="16" y="4"/>
                    </a:lnTo>
                    <a:lnTo>
                      <a:pt x="16" y="11"/>
                    </a:lnTo>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59" name="Google Shape;1159;p58"/>
              <p:cNvSpPr/>
              <p:nvPr/>
            </p:nvSpPr>
            <p:spPr>
              <a:xfrm>
                <a:off x="379" y="2418"/>
                <a:ext cx="4" cy="4"/>
              </a:xfrm>
              <a:custGeom>
                <a:rect b="b" l="l" r="r" t="t"/>
                <a:pathLst>
                  <a:path extrusionOk="0" h="8" w="9">
                    <a:moveTo>
                      <a:pt x="2" y="3"/>
                    </a:moveTo>
                    <a:lnTo>
                      <a:pt x="2" y="3"/>
                    </a:lnTo>
                    <a:lnTo>
                      <a:pt x="0" y="1"/>
                    </a:lnTo>
                    <a:lnTo>
                      <a:pt x="2" y="0"/>
                    </a:lnTo>
                    <a:lnTo>
                      <a:pt x="5" y="1"/>
                    </a:lnTo>
                    <a:lnTo>
                      <a:pt x="9" y="3"/>
                    </a:lnTo>
                    <a:lnTo>
                      <a:pt x="9" y="5"/>
                    </a:lnTo>
                    <a:lnTo>
                      <a:pt x="5" y="8"/>
                    </a:lnTo>
                    <a:lnTo>
                      <a:pt x="4" y="6"/>
                    </a:lnTo>
                    <a:lnTo>
                      <a:pt x="2" y="3"/>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60" name="Google Shape;1160;p58"/>
              <p:cNvSpPr/>
              <p:nvPr/>
            </p:nvSpPr>
            <p:spPr>
              <a:xfrm>
                <a:off x="379" y="2418"/>
                <a:ext cx="4" cy="4"/>
              </a:xfrm>
              <a:custGeom>
                <a:rect b="b" l="l" r="r" t="t"/>
                <a:pathLst>
                  <a:path extrusionOk="0" h="8" w="9">
                    <a:moveTo>
                      <a:pt x="2" y="3"/>
                    </a:moveTo>
                    <a:lnTo>
                      <a:pt x="2" y="3"/>
                    </a:lnTo>
                    <a:lnTo>
                      <a:pt x="0" y="1"/>
                    </a:lnTo>
                    <a:lnTo>
                      <a:pt x="2" y="0"/>
                    </a:lnTo>
                    <a:lnTo>
                      <a:pt x="5" y="1"/>
                    </a:lnTo>
                    <a:lnTo>
                      <a:pt x="9" y="3"/>
                    </a:lnTo>
                    <a:lnTo>
                      <a:pt x="9" y="5"/>
                    </a:lnTo>
                    <a:lnTo>
                      <a:pt x="5" y="8"/>
                    </a:lnTo>
                    <a:lnTo>
                      <a:pt x="4" y="6"/>
                    </a:lnTo>
                    <a:lnTo>
                      <a:pt x="2" y="3"/>
                    </a:lnTo>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61" name="Google Shape;1161;p58"/>
              <p:cNvSpPr/>
              <p:nvPr/>
            </p:nvSpPr>
            <p:spPr>
              <a:xfrm>
                <a:off x="379" y="2418"/>
                <a:ext cx="4" cy="4"/>
              </a:xfrm>
              <a:custGeom>
                <a:rect b="b" l="l" r="r" t="t"/>
                <a:pathLst>
                  <a:path extrusionOk="0" h="8" w="9">
                    <a:moveTo>
                      <a:pt x="2" y="3"/>
                    </a:moveTo>
                    <a:lnTo>
                      <a:pt x="2" y="3"/>
                    </a:lnTo>
                    <a:lnTo>
                      <a:pt x="0" y="1"/>
                    </a:lnTo>
                    <a:lnTo>
                      <a:pt x="2" y="0"/>
                    </a:lnTo>
                    <a:lnTo>
                      <a:pt x="5" y="1"/>
                    </a:lnTo>
                    <a:lnTo>
                      <a:pt x="9" y="3"/>
                    </a:lnTo>
                    <a:lnTo>
                      <a:pt x="9" y="5"/>
                    </a:lnTo>
                    <a:lnTo>
                      <a:pt x="5" y="8"/>
                    </a:lnTo>
                    <a:lnTo>
                      <a:pt x="4" y="6"/>
                    </a:lnTo>
                    <a:lnTo>
                      <a:pt x="2" y="3"/>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62" name="Google Shape;1162;p58"/>
              <p:cNvSpPr/>
              <p:nvPr/>
            </p:nvSpPr>
            <p:spPr>
              <a:xfrm>
                <a:off x="379" y="2418"/>
                <a:ext cx="4" cy="4"/>
              </a:xfrm>
              <a:custGeom>
                <a:rect b="b" l="l" r="r" t="t"/>
                <a:pathLst>
                  <a:path extrusionOk="0" h="8" w="9">
                    <a:moveTo>
                      <a:pt x="2" y="3"/>
                    </a:moveTo>
                    <a:lnTo>
                      <a:pt x="2" y="3"/>
                    </a:lnTo>
                    <a:lnTo>
                      <a:pt x="0" y="1"/>
                    </a:lnTo>
                    <a:lnTo>
                      <a:pt x="2" y="0"/>
                    </a:lnTo>
                    <a:lnTo>
                      <a:pt x="5" y="1"/>
                    </a:lnTo>
                    <a:lnTo>
                      <a:pt x="9" y="3"/>
                    </a:lnTo>
                    <a:lnTo>
                      <a:pt x="9" y="5"/>
                    </a:lnTo>
                    <a:lnTo>
                      <a:pt x="5" y="8"/>
                    </a:lnTo>
                    <a:lnTo>
                      <a:pt x="4" y="6"/>
                    </a:lnTo>
                    <a:lnTo>
                      <a:pt x="2" y="3"/>
                    </a:lnTo>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63" name="Google Shape;1163;p58"/>
              <p:cNvSpPr/>
              <p:nvPr/>
            </p:nvSpPr>
            <p:spPr>
              <a:xfrm>
                <a:off x="384" y="2424"/>
                <a:ext cx="2" cy="1"/>
              </a:xfrm>
              <a:custGeom>
                <a:rect b="b" l="l" r="r" t="t"/>
                <a:pathLst>
                  <a:path extrusionOk="0" h="4" w="6">
                    <a:moveTo>
                      <a:pt x="6" y="0"/>
                    </a:moveTo>
                    <a:lnTo>
                      <a:pt x="6" y="0"/>
                    </a:lnTo>
                    <a:lnTo>
                      <a:pt x="6" y="2"/>
                    </a:lnTo>
                    <a:lnTo>
                      <a:pt x="6" y="4"/>
                    </a:lnTo>
                    <a:lnTo>
                      <a:pt x="2" y="4"/>
                    </a:lnTo>
                    <a:lnTo>
                      <a:pt x="0" y="4"/>
                    </a:lnTo>
                    <a:lnTo>
                      <a:pt x="2" y="2"/>
                    </a:lnTo>
                    <a:lnTo>
                      <a:pt x="6" y="0"/>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64" name="Google Shape;1164;p58"/>
              <p:cNvSpPr/>
              <p:nvPr/>
            </p:nvSpPr>
            <p:spPr>
              <a:xfrm>
                <a:off x="384" y="2424"/>
                <a:ext cx="2" cy="1"/>
              </a:xfrm>
              <a:custGeom>
                <a:rect b="b" l="l" r="r" t="t"/>
                <a:pathLst>
                  <a:path extrusionOk="0" h="4" w="6">
                    <a:moveTo>
                      <a:pt x="6" y="0"/>
                    </a:moveTo>
                    <a:lnTo>
                      <a:pt x="6" y="0"/>
                    </a:lnTo>
                    <a:lnTo>
                      <a:pt x="6" y="2"/>
                    </a:lnTo>
                    <a:lnTo>
                      <a:pt x="6" y="4"/>
                    </a:lnTo>
                    <a:lnTo>
                      <a:pt x="2" y="4"/>
                    </a:lnTo>
                    <a:lnTo>
                      <a:pt x="0" y="4"/>
                    </a:lnTo>
                    <a:lnTo>
                      <a:pt x="2" y="2"/>
                    </a:lnTo>
                    <a:lnTo>
                      <a:pt x="6" y="0"/>
                    </a:lnTo>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65" name="Google Shape;1165;p58"/>
              <p:cNvSpPr/>
              <p:nvPr/>
            </p:nvSpPr>
            <p:spPr>
              <a:xfrm>
                <a:off x="384" y="2424"/>
                <a:ext cx="2" cy="1"/>
              </a:xfrm>
              <a:custGeom>
                <a:rect b="b" l="l" r="r" t="t"/>
                <a:pathLst>
                  <a:path extrusionOk="0" h="4" w="6">
                    <a:moveTo>
                      <a:pt x="6" y="0"/>
                    </a:moveTo>
                    <a:lnTo>
                      <a:pt x="6" y="0"/>
                    </a:lnTo>
                    <a:lnTo>
                      <a:pt x="6" y="2"/>
                    </a:lnTo>
                    <a:lnTo>
                      <a:pt x="6" y="4"/>
                    </a:lnTo>
                    <a:lnTo>
                      <a:pt x="2" y="4"/>
                    </a:lnTo>
                    <a:lnTo>
                      <a:pt x="0" y="4"/>
                    </a:lnTo>
                    <a:lnTo>
                      <a:pt x="2" y="2"/>
                    </a:lnTo>
                    <a:lnTo>
                      <a:pt x="6" y="0"/>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66" name="Google Shape;1166;p58"/>
              <p:cNvSpPr/>
              <p:nvPr/>
            </p:nvSpPr>
            <p:spPr>
              <a:xfrm>
                <a:off x="384" y="2424"/>
                <a:ext cx="2" cy="1"/>
              </a:xfrm>
              <a:custGeom>
                <a:rect b="b" l="l" r="r" t="t"/>
                <a:pathLst>
                  <a:path extrusionOk="0" h="4" w="6">
                    <a:moveTo>
                      <a:pt x="6" y="0"/>
                    </a:moveTo>
                    <a:lnTo>
                      <a:pt x="6" y="0"/>
                    </a:lnTo>
                    <a:lnTo>
                      <a:pt x="6" y="2"/>
                    </a:lnTo>
                    <a:lnTo>
                      <a:pt x="6" y="4"/>
                    </a:lnTo>
                    <a:lnTo>
                      <a:pt x="2" y="4"/>
                    </a:lnTo>
                    <a:lnTo>
                      <a:pt x="0" y="4"/>
                    </a:lnTo>
                    <a:lnTo>
                      <a:pt x="2" y="2"/>
                    </a:lnTo>
                    <a:lnTo>
                      <a:pt x="6" y="0"/>
                    </a:lnTo>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67" name="Google Shape;1167;p58"/>
              <p:cNvSpPr/>
              <p:nvPr/>
            </p:nvSpPr>
            <p:spPr>
              <a:xfrm>
                <a:off x="376" y="2413"/>
                <a:ext cx="8" cy="4"/>
              </a:xfrm>
              <a:custGeom>
                <a:rect b="b" l="l" r="r" t="t"/>
                <a:pathLst>
                  <a:path extrusionOk="0" h="8" w="20">
                    <a:moveTo>
                      <a:pt x="10" y="1"/>
                    </a:moveTo>
                    <a:lnTo>
                      <a:pt x="10" y="1"/>
                    </a:lnTo>
                    <a:lnTo>
                      <a:pt x="13" y="3"/>
                    </a:lnTo>
                    <a:lnTo>
                      <a:pt x="19" y="3"/>
                    </a:lnTo>
                    <a:lnTo>
                      <a:pt x="20" y="3"/>
                    </a:lnTo>
                    <a:lnTo>
                      <a:pt x="19" y="5"/>
                    </a:lnTo>
                    <a:lnTo>
                      <a:pt x="17" y="7"/>
                    </a:lnTo>
                    <a:lnTo>
                      <a:pt x="15" y="8"/>
                    </a:lnTo>
                    <a:lnTo>
                      <a:pt x="8" y="5"/>
                    </a:lnTo>
                    <a:lnTo>
                      <a:pt x="3" y="7"/>
                    </a:lnTo>
                    <a:lnTo>
                      <a:pt x="0" y="7"/>
                    </a:lnTo>
                    <a:lnTo>
                      <a:pt x="0" y="3"/>
                    </a:lnTo>
                    <a:lnTo>
                      <a:pt x="3" y="1"/>
                    </a:lnTo>
                    <a:lnTo>
                      <a:pt x="7" y="0"/>
                    </a:lnTo>
                    <a:lnTo>
                      <a:pt x="10" y="1"/>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68" name="Google Shape;1168;p58"/>
              <p:cNvSpPr/>
              <p:nvPr/>
            </p:nvSpPr>
            <p:spPr>
              <a:xfrm>
                <a:off x="376" y="2413"/>
                <a:ext cx="8" cy="4"/>
              </a:xfrm>
              <a:custGeom>
                <a:rect b="b" l="l" r="r" t="t"/>
                <a:pathLst>
                  <a:path extrusionOk="0" h="8" w="20">
                    <a:moveTo>
                      <a:pt x="10" y="1"/>
                    </a:moveTo>
                    <a:lnTo>
                      <a:pt x="10" y="1"/>
                    </a:lnTo>
                    <a:lnTo>
                      <a:pt x="13" y="3"/>
                    </a:lnTo>
                    <a:lnTo>
                      <a:pt x="19" y="3"/>
                    </a:lnTo>
                    <a:lnTo>
                      <a:pt x="20" y="3"/>
                    </a:lnTo>
                    <a:lnTo>
                      <a:pt x="19" y="5"/>
                    </a:lnTo>
                    <a:lnTo>
                      <a:pt x="17" y="7"/>
                    </a:lnTo>
                    <a:lnTo>
                      <a:pt x="15" y="8"/>
                    </a:lnTo>
                    <a:lnTo>
                      <a:pt x="8" y="5"/>
                    </a:lnTo>
                    <a:lnTo>
                      <a:pt x="3" y="7"/>
                    </a:lnTo>
                    <a:lnTo>
                      <a:pt x="0" y="7"/>
                    </a:lnTo>
                    <a:lnTo>
                      <a:pt x="0" y="3"/>
                    </a:lnTo>
                    <a:lnTo>
                      <a:pt x="3" y="1"/>
                    </a:lnTo>
                    <a:lnTo>
                      <a:pt x="7" y="0"/>
                    </a:lnTo>
                    <a:lnTo>
                      <a:pt x="10" y="1"/>
                    </a:lnTo>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69" name="Google Shape;1169;p58"/>
              <p:cNvSpPr/>
              <p:nvPr/>
            </p:nvSpPr>
            <p:spPr>
              <a:xfrm>
                <a:off x="376" y="2413"/>
                <a:ext cx="8" cy="4"/>
              </a:xfrm>
              <a:custGeom>
                <a:rect b="b" l="l" r="r" t="t"/>
                <a:pathLst>
                  <a:path extrusionOk="0" h="8" w="20">
                    <a:moveTo>
                      <a:pt x="10" y="1"/>
                    </a:moveTo>
                    <a:lnTo>
                      <a:pt x="10" y="1"/>
                    </a:lnTo>
                    <a:lnTo>
                      <a:pt x="13" y="3"/>
                    </a:lnTo>
                    <a:lnTo>
                      <a:pt x="19" y="3"/>
                    </a:lnTo>
                    <a:lnTo>
                      <a:pt x="20" y="3"/>
                    </a:lnTo>
                    <a:lnTo>
                      <a:pt x="19" y="5"/>
                    </a:lnTo>
                    <a:lnTo>
                      <a:pt x="17" y="7"/>
                    </a:lnTo>
                    <a:lnTo>
                      <a:pt x="15" y="8"/>
                    </a:lnTo>
                    <a:lnTo>
                      <a:pt x="8" y="5"/>
                    </a:lnTo>
                    <a:lnTo>
                      <a:pt x="3" y="7"/>
                    </a:lnTo>
                    <a:lnTo>
                      <a:pt x="0" y="7"/>
                    </a:lnTo>
                    <a:lnTo>
                      <a:pt x="0" y="3"/>
                    </a:lnTo>
                    <a:lnTo>
                      <a:pt x="3" y="1"/>
                    </a:lnTo>
                    <a:lnTo>
                      <a:pt x="7" y="0"/>
                    </a:lnTo>
                    <a:lnTo>
                      <a:pt x="10" y="1"/>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70" name="Google Shape;1170;p58"/>
              <p:cNvSpPr/>
              <p:nvPr/>
            </p:nvSpPr>
            <p:spPr>
              <a:xfrm>
                <a:off x="376" y="2413"/>
                <a:ext cx="8" cy="4"/>
              </a:xfrm>
              <a:custGeom>
                <a:rect b="b" l="l" r="r" t="t"/>
                <a:pathLst>
                  <a:path extrusionOk="0" h="8" w="20">
                    <a:moveTo>
                      <a:pt x="10" y="1"/>
                    </a:moveTo>
                    <a:lnTo>
                      <a:pt x="10" y="1"/>
                    </a:lnTo>
                    <a:lnTo>
                      <a:pt x="13" y="3"/>
                    </a:lnTo>
                    <a:lnTo>
                      <a:pt x="19" y="3"/>
                    </a:lnTo>
                    <a:lnTo>
                      <a:pt x="20" y="3"/>
                    </a:lnTo>
                    <a:lnTo>
                      <a:pt x="19" y="5"/>
                    </a:lnTo>
                    <a:lnTo>
                      <a:pt x="17" y="7"/>
                    </a:lnTo>
                    <a:lnTo>
                      <a:pt x="15" y="8"/>
                    </a:lnTo>
                    <a:lnTo>
                      <a:pt x="8" y="5"/>
                    </a:lnTo>
                    <a:lnTo>
                      <a:pt x="3" y="7"/>
                    </a:lnTo>
                    <a:lnTo>
                      <a:pt x="0" y="7"/>
                    </a:lnTo>
                    <a:lnTo>
                      <a:pt x="0" y="3"/>
                    </a:lnTo>
                    <a:lnTo>
                      <a:pt x="3" y="1"/>
                    </a:lnTo>
                    <a:lnTo>
                      <a:pt x="7" y="0"/>
                    </a:lnTo>
                    <a:lnTo>
                      <a:pt x="10" y="1"/>
                    </a:lnTo>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71" name="Google Shape;1171;p58"/>
              <p:cNvSpPr/>
              <p:nvPr/>
            </p:nvSpPr>
            <p:spPr>
              <a:xfrm>
                <a:off x="336" y="2400"/>
                <a:ext cx="3" cy="3"/>
              </a:xfrm>
              <a:custGeom>
                <a:rect b="b" l="l" r="r" t="t"/>
                <a:pathLst>
                  <a:path extrusionOk="0" h="8" w="7">
                    <a:moveTo>
                      <a:pt x="7" y="0"/>
                    </a:moveTo>
                    <a:lnTo>
                      <a:pt x="7" y="0"/>
                    </a:lnTo>
                    <a:lnTo>
                      <a:pt x="0" y="8"/>
                    </a:lnTo>
                    <a:lnTo>
                      <a:pt x="0" y="6"/>
                    </a:lnTo>
                    <a:lnTo>
                      <a:pt x="2" y="3"/>
                    </a:lnTo>
                    <a:lnTo>
                      <a:pt x="5" y="0"/>
                    </a:lnTo>
                    <a:lnTo>
                      <a:pt x="7" y="0"/>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72" name="Google Shape;1172;p58"/>
              <p:cNvSpPr/>
              <p:nvPr/>
            </p:nvSpPr>
            <p:spPr>
              <a:xfrm>
                <a:off x="336" y="2400"/>
                <a:ext cx="3" cy="3"/>
              </a:xfrm>
              <a:custGeom>
                <a:rect b="b" l="l" r="r" t="t"/>
                <a:pathLst>
                  <a:path extrusionOk="0" h="8" w="7">
                    <a:moveTo>
                      <a:pt x="7" y="0"/>
                    </a:moveTo>
                    <a:lnTo>
                      <a:pt x="7" y="0"/>
                    </a:lnTo>
                    <a:lnTo>
                      <a:pt x="0" y="8"/>
                    </a:lnTo>
                    <a:lnTo>
                      <a:pt x="0" y="6"/>
                    </a:lnTo>
                    <a:lnTo>
                      <a:pt x="2" y="3"/>
                    </a:lnTo>
                    <a:lnTo>
                      <a:pt x="5" y="0"/>
                    </a:lnTo>
                    <a:lnTo>
                      <a:pt x="7" y="0"/>
                    </a:lnTo>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73" name="Google Shape;1173;p58"/>
              <p:cNvSpPr/>
              <p:nvPr/>
            </p:nvSpPr>
            <p:spPr>
              <a:xfrm>
                <a:off x="336" y="2400"/>
                <a:ext cx="3" cy="3"/>
              </a:xfrm>
              <a:custGeom>
                <a:rect b="b" l="l" r="r" t="t"/>
                <a:pathLst>
                  <a:path extrusionOk="0" h="8" w="7">
                    <a:moveTo>
                      <a:pt x="7" y="0"/>
                    </a:moveTo>
                    <a:lnTo>
                      <a:pt x="7" y="0"/>
                    </a:lnTo>
                    <a:lnTo>
                      <a:pt x="0" y="8"/>
                    </a:lnTo>
                    <a:lnTo>
                      <a:pt x="0" y="6"/>
                    </a:lnTo>
                    <a:lnTo>
                      <a:pt x="2" y="3"/>
                    </a:lnTo>
                    <a:lnTo>
                      <a:pt x="5" y="0"/>
                    </a:lnTo>
                    <a:lnTo>
                      <a:pt x="7" y="0"/>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74" name="Google Shape;1174;p58"/>
              <p:cNvSpPr/>
              <p:nvPr/>
            </p:nvSpPr>
            <p:spPr>
              <a:xfrm>
                <a:off x="336" y="2400"/>
                <a:ext cx="3" cy="3"/>
              </a:xfrm>
              <a:custGeom>
                <a:rect b="b" l="l" r="r" t="t"/>
                <a:pathLst>
                  <a:path extrusionOk="0" h="8" w="7">
                    <a:moveTo>
                      <a:pt x="7" y="0"/>
                    </a:moveTo>
                    <a:lnTo>
                      <a:pt x="7" y="0"/>
                    </a:lnTo>
                    <a:lnTo>
                      <a:pt x="0" y="8"/>
                    </a:lnTo>
                    <a:lnTo>
                      <a:pt x="0" y="6"/>
                    </a:lnTo>
                    <a:lnTo>
                      <a:pt x="2" y="3"/>
                    </a:lnTo>
                    <a:lnTo>
                      <a:pt x="5" y="0"/>
                    </a:lnTo>
                    <a:lnTo>
                      <a:pt x="7" y="0"/>
                    </a:lnTo>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75" name="Google Shape;1175;p58"/>
              <p:cNvSpPr/>
              <p:nvPr/>
            </p:nvSpPr>
            <p:spPr>
              <a:xfrm>
                <a:off x="3956" y="2534"/>
                <a:ext cx="3" cy="7"/>
              </a:xfrm>
              <a:custGeom>
                <a:rect b="b" l="l" r="r" t="t"/>
                <a:pathLst>
                  <a:path extrusionOk="0" h="19" w="8">
                    <a:moveTo>
                      <a:pt x="1" y="0"/>
                    </a:moveTo>
                    <a:lnTo>
                      <a:pt x="1" y="0"/>
                    </a:lnTo>
                    <a:lnTo>
                      <a:pt x="3" y="0"/>
                    </a:lnTo>
                    <a:lnTo>
                      <a:pt x="5" y="2"/>
                    </a:lnTo>
                    <a:lnTo>
                      <a:pt x="6" y="11"/>
                    </a:lnTo>
                    <a:lnTo>
                      <a:pt x="8" y="16"/>
                    </a:lnTo>
                    <a:lnTo>
                      <a:pt x="6" y="19"/>
                    </a:lnTo>
                    <a:lnTo>
                      <a:pt x="5" y="19"/>
                    </a:lnTo>
                    <a:lnTo>
                      <a:pt x="3" y="14"/>
                    </a:lnTo>
                    <a:lnTo>
                      <a:pt x="0" y="5"/>
                    </a:lnTo>
                    <a:lnTo>
                      <a:pt x="0" y="2"/>
                    </a:lnTo>
                    <a:lnTo>
                      <a:pt x="1" y="0"/>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76" name="Google Shape;1176;p58"/>
              <p:cNvSpPr/>
              <p:nvPr/>
            </p:nvSpPr>
            <p:spPr>
              <a:xfrm>
                <a:off x="3956" y="2534"/>
                <a:ext cx="3" cy="7"/>
              </a:xfrm>
              <a:custGeom>
                <a:rect b="b" l="l" r="r" t="t"/>
                <a:pathLst>
                  <a:path extrusionOk="0" h="19" w="8">
                    <a:moveTo>
                      <a:pt x="1" y="0"/>
                    </a:moveTo>
                    <a:lnTo>
                      <a:pt x="1" y="0"/>
                    </a:lnTo>
                    <a:lnTo>
                      <a:pt x="3" y="0"/>
                    </a:lnTo>
                    <a:lnTo>
                      <a:pt x="5" y="2"/>
                    </a:lnTo>
                    <a:lnTo>
                      <a:pt x="6" y="11"/>
                    </a:lnTo>
                    <a:lnTo>
                      <a:pt x="8" y="16"/>
                    </a:lnTo>
                    <a:lnTo>
                      <a:pt x="6" y="19"/>
                    </a:lnTo>
                    <a:lnTo>
                      <a:pt x="5" y="19"/>
                    </a:lnTo>
                    <a:lnTo>
                      <a:pt x="3" y="14"/>
                    </a:lnTo>
                    <a:lnTo>
                      <a:pt x="0" y="5"/>
                    </a:lnTo>
                    <a:lnTo>
                      <a:pt x="0" y="2"/>
                    </a:lnTo>
                    <a:lnTo>
                      <a:pt x="1" y="0"/>
                    </a:lnTo>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77" name="Google Shape;1177;p58"/>
              <p:cNvSpPr/>
              <p:nvPr/>
            </p:nvSpPr>
            <p:spPr>
              <a:xfrm>
                <a:off x="3956" y="2534"/>
                <a:ext cx="3" cy="7"/>
              </a:xfrm>
              <a:custGeom>
                <a:rect b="b" l="l" r="r" t="t"/>
                <a:pathLst>
                  <a:path extrusionOk="0" h="19" w="8">
                    <a:moveTo>
                      <a:pt x="1" y="0"/>
                    </a:moveTo>
                    <a:lnTo>
                      <a:pt x="1" y="0"/>
                    </a:lnTo>
                    <a:lnTo>
                      <a:pt x="3" y="0"/>
                    </a:lnTo>
                    <a:lnTo>
                      <a:pt x="5" y="2"/>
                    </a:lnTo>
                    <a:lnTo>
                      <a:pt x="6" y="11"/>
                    </a:lnTo>
                    <a:lnTo>
                      <a:pt x="8" y="16"/>
                    </a:lnTo>
                    <a:lnTo>
                      <a:pt x="6" y="19"/>
                    </a:lnTo>
                    <a:lnTo>
                      <a:pt x="5" y="19"/>
                    </a:lnTo>
                    <a:lnTo>
                      <a:pt x="3" y="14"/>
                    </a:lnTo>
                    <a:lnTo>
                      <a:pt x="0" y="5"/>
                    </a:lnTo>
                    <a:lnTo>
                      <a:pt x="0" y="2"/>
                    </a:lnTo>
                    <a:lnTo>
                      <a:pt x="1" y="0"/>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78" name="Google Shape;1178;p58"/>
              <p:cNvSpPr/>
              <p:nvPr/>
            </p:nvSpPr>
            <p:spPr>
              <a:xfrm>
                <a:off x="3987" y="2550"/>
                <a:ext cx="5" cy="9"/>
              </a:xfrm>
              <a:custGeom>
                <a:rect b="b" l="l" r="r" t="t"/>
                <a:pathLst>
                  <a:path extrusionOk="0" h="24" w="12">
                    <a:moveTo>
                      <a:pt x="1" y="23"/>
                    </a:moveTo>
                    <a:lnTo>
                      <a:pt x="1" y="23"/>
                    </a:lnTo>
                    <a:lnTo>
                      <a:pt x="0" y="21"/>
                    </a:lnTo>
                    <a:lnTo>
                      <a:pt x="0" y="17"/>
                    </a:lnTo>
                    <a:lnTo>
                      <a:pt x="1" y="16"/>
                    </a:lnTo>
                    <a:lnTo>
                      <a:pt x="1" y="9"/>
                    </a:lnTo>
                    <a:lnTo>
                      <a:pt x="1" y="2"/>
                    </a:lnTo>
                    <a:lnTo>
                      <a:pt x="3" y="0"/>
                    </a:lnTo>
                    <a:lnTo>
                      <a:pt x="5" y="2"/>
                    </a:lnTo>
                    <a:lnTo>
                      <a:pt x="7" y="5"/>
                    </a:lnTo>
                    <a:lnTo>
                      <a:pt x="8" y="7"/>
                    </a:lnTo>
                    <a:lnTo>
                      <a:pt x="10" y="9"/>
                    </a:lnTo>
                    <a:lnTo>
                      <a:pt x="12" y="10"/>
                    </a:lnTo>
                    <a:lnTo>
                      <a:pt x="12" y="14"/>
                    </a:lnTo>
                    <a:lnTo>
                      <a:pt x="10" y="19"/>
                    </a:lnTo>
                    <a:lnTo>
                      <a:pt x="7" y="23"/>
                    </a:lnTo>
                    <a:lnTo>
                      <a:pt x="3" y="24"/>
                    </a:lnTo>
                    <a:lnTo>
                      <a:pt x="1" y="23"/>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79" name="Google Shape;1179;p58"/>
              <p:cNvSpPr/>
              <p:nvPr/>
            </p:nvSpPr>
            <p:spPr>
              <a:xfrm>
                <a:off x="3987" y="2550"/>
                <a:ext cx="5" cy="9"/>
              </a:xfrm>
              <a:custGeom>
                <a:rect b="b" l="l" r="r" t="t"/>
                <a:pathLst>
                  <a:path extrusionOk="0" h="24" w="12">
                    <a:moveTo>
                      <a:pt x="1" y="23"/>
                    </a:moveTo>
                    <a:lnTo>
                      <a:pt x="1" y="23"/>
                    </a:lnTo>
                    <a:lnTo>
                      <a:pt x="0" y="21"/>
                    </a:lnTo>
                    <a:lnTo>
                      <a:pt x="0" y="17"/>
                    </a:lnTo>
                    <a:lnTo>
                      <a:pt x="1" y="16"/>
                    </a:lnTo>
                    <a:lnTo>
                      <a:pt x="1" y="9"/>
                    </a:lnTo>
                    <a:lnTo>
                      <a:pt x="1" y="2"/>
                    </a:lnTo>
                    <a:lnTo>
                      <a:pt x="3" y="0"/>
                    </a:lnTo>
                    <a:lnTo>
                      <a:pt x="5" y="2"/>
                    </a:lnTo>
                    <a:lnTo>
                      <a:pt x="7" y="5"/>
                    </a:lnTo>
                    <a:lnTo>
                      <a:pt x="8" y="7"/>
                    </a:lnTo>
                    <a:lnTo>
                      <a:pt x="10" y="9"/>
                    </a:lnTo>
                    <a:lnTo>
                      <a:pt x="12" y="10"/>
                    </a:lnTo>
                    <a:lnTo>
                      <a:pt x="12" y="14"/>
                    </a:lnTo>
                    <a:lnTo>
                      <a:pt x="10" y="19"/>
                    </a:lnTo>
                    <a:lnTo>
                      <a:pt x="7" y="23"/>
                    </a:lnTo>
                    <a:lnTo>
                      <a:pt x="3" y="24"/>
                    </a:lnTo>
                    <a:lnTo>
                      <a:pt x="1" y="23"/>
                    </a:lnTo>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80" name="Google Shape;1180;p58"/>
              <p:cNvSpPr/>
              <p:nvPr/>
            </p:nvSpPr>
            <p:spPr>
              <a:xfrm>
                <a:off x="3987" y="2550"/>
                <a:ext cx="5" cy="9"/>
              </a:xfrm>
              <a:custGeom>
                <a:rect b="b" l="l" r="r" t="t"/>
                <a:pathLst>
                  <a:path extrusionOk="0" h="24" w="12">
                    <a:moveTo>
                      <a:pt x="1" y="23"/>
                    </a:moveTo>
                    <a:lnTo>
                      <a:pt x="1" y="23"/>
                    </a:lnTo>
                    <a:lnTo>
                      <a:pt x="0" y="21"/>
                    </a:lnTo>
                    <a:lnTo>
                      <a:pt x="0" y="17"/>
                    </a:lnTo>
                    <a:lnTo>
                      <a:pt x="1" y="16"/>
                    </a:lnTo>
                    <a:lnTo>
                      <a:pt x="1" y="9"/>
                    </a:lnTo>
                    <a:lnTo>
                      <a:pt x="1" y="2"/>
                    </a:lnTo>
                    <a:lnTo>
                      <a:pt x="3" y="0"/>
                    </a:lnTo>
                    <a:lnTo>
                      <a:pt x="5" y="2"/>
                    </a:lnTo>
                    <a:lnTo>
                      <a:pt x="7" y="5"/>
                    </a:lnTo>
                    <a:lnTo>
                      <a:pt x="8" y="7"/>
                    </a:lnTo>
                    <a:lnTo>
                      <a:pt x="10" y="9"/>
                    </a:lnTo>
                    <a:lnTo>
                      <a:pt x="12" y="10"/>
                    </a:lnTo>
                    <a:lnTo>
                      <a:pt x="12" y="14"/>
                    </a:lnTo>
                    <a:lnTo>
                      <a:pt x="10" y="19"/>
                    </a:lnTo>
                    <a:lnTo>
                      <a:pt x="7" y="23"/>
                    </a:lnTo>
                    <a:lnTo>
                      <a:pt x="3" y="24"/>
                    </a:lnTo>
                    <a:lnTo>
                      <a:pt x="1" y="23"/>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81" name="Google Shape;1181;p58"/>
              <p:cNvSpPr/>
              <p:nvPr/>
            </p:nvSpPr>
            <p:spPr>
              <a:xfrm>
                <a:off x="3990" y="2594"/>
                <a:ext cx="14" cy="26"/>
              </a:xfrm>
              <a:custGeom>
                <a:rect b="b" l="l" r="r" t="t"/>
                <a:pathLst>
                  <a:path extrusionOk="0" h="68" w="36">
                    <a:moveTo>
                      <a:pt x="0" y="0"/>
                    </a:moveTo>
                    <a:lnTo>
                      <a:pt x="0" y="0"/>
                    </a:lnTo>
                    <a:lnTo>
                      <a:pt x="3" y="0"/>
                    </a:lnTo>
                    <a:lnTo>
                      <a:pt x="5" y="2"/>
                    </a:lnTo>
                    <a:lnTo>
                      <a:pt x="10" y="7"/>
                    </a:lnTo>
                    <a:lnTo>
                      <a:pt x="13" y="9"/>
                    </a:lnTo>
                    <a:lnTo>
                      <a:pt x="15" y="7"/>
                    </a:lnTo>
                    <a:lnTo>
                      <a:pt x="17" y="6"/>
                    </a:lnTo>
                    <a:lnTo>
                      <a:pt x="20" y="4"/>
                    </a:lnTo>
                    <a:lnTo>
                      <a:pt x="24" y="6"/>
                    </a:lnTo>
                    <a:lnTo>
                      <a:pt x="24" y="7"/>
                    </a:lnTo>
                    <a:lnTo>
                      <a:pt x="24" y="9"/>
                    </a:lnTo>
                    <a:lnTo>
                      <a:pt x="24" y="11"/>
                    </a:lnTo>
                    <a:lnTo>
                      <a:pt x="26" y="13"/>
                    </a:lnTo>
                    <a:lnTo>
                      <a:pt x="27" y="16"/>
                    </a:lnTo>
                    <a:lnTo>
                      <a:pt x="27" y="23"/>
                    </a:lnTo>
                    <a:lnTo>
                      <a:pt x="27" y="30"/>
                    </a:lnTo>
                    <a:lnTo>
                      <a:pt x="27" y="34"/>
                    </a:lnTo>
                    <a:lnTo>
                      <a:pt x="29" y="35"/>
                    </a:lnTo>
                    <a:lnTo>
                      <a:pt x="31" y="39"/>
                    </a:lnTo>
                    <a:lnTo>
                      <a:pt x="33" y="42"/>
                    </a:lnTo>
                    <a:lnTo>
                      <a:pt x="33" y="44"/>
                    </a:lnTo>
                    <a:lnTo>
                      <a:pt x="34" y="47"/>
                    </a:lnTo>
                    <a:lnTo>
                      <a:pt x="36" y="51"/>
                    </a:lnTo>
                    <a:lnTo>
                      <a:pt x="34" y="53"/>
                    </a:lnTo>
                    <a:lnTo>
                      <a:pt x="33" y="54"/>
                    </a:lnTo>
                    <a:lnTo>
                      <a:pt x="33" y="56"/>
                    </a:lnTo>
                    <a:lnTo>
                      <a:pt x="33" y="58"/>
                    </a:lnTo>
                    <a:lnTo>
                      <a:pt x="36" y="65"/>
                    </a:lnTo>
                    <a:lnTo>
                      <a:pt x="36" y="68"/>
                    </a:lnTo>
                    <a:lnTo>
                      <a:pt x="33" y="65"/>
                    </a:lnTo>
                    <a:lnTo>
                      <a:pt x="31" y="61"/>
                    </a:lnTo>
                    <a:lnTo>
                      <a:pt x="27" y="56"/>
                    </a:lnTo>
                    <a:lnTo>
                      <a:pt x="27" y="51"/>
                    </a:lnTo>
                    <a:lnTo>
                      <a:pt x="26" y="49"/>
                    </a:lnTo>
                    <a:lnTo>
                      <a:pt x="24" y="51"/>
                    </a:lnTo>
                    <a:lnTo>
                      <a:pt x="24" y="53"/>
                    </a:lnTo>
                    <a:lnTo>
                      <a:pt x="26" y="58"/>
                    </a:lnTo>
                    <a:lnTo>
                      <a:pt x="26" y="61"/>
                    </a:lnTo>
                    <a:lnTo>
                      <a:pt x="26" y="63"/>
                    </a:lnTo>
                    <a:lnTo>
                      <a:pt x="24" y="61"/>
                    </a:lnTo>
                    <a:lnTo>
                      <a:pt x="17" y="58"/>
                    </a:lnTo>
                    <a:lnTo>
                      <a:pt x="15" y="56"/>
                    </a:lnTo>
                    <a:lnTo>
                      <a:pt x="17" y="53"/>
                    </a:lnTo>
                    <a:lnTo>
                      <a:pt x="17" y="49"/>
                    </a:lnTo>
                    <a:lnTo>
                      <a:pt x="17" y="46"/>
                    </a:lnTo>
                    <a:lnTo>
                      <a:pt x="15" y="44"/>
                    </a:lnTo>
                    <a:lnTo>
                      <a:pt x="17" y="39"/>
                    </a:lnTo>
                    <a:lnTo>
                      <a:pt x="17" y="35"/>
                    </a:lnTo>
                    <a:lnTo>
                      <a:pt x="17" y="32"/>
                    </a:lnTo>
                    <a:lnTo>
                      <a:pt x="15" y="25"/>
                    </a:lnTo>
                    <a:lnTo>
                      <a:pt x="12" y="23"/>
                    </a:lnTo>
                    <a:lnTo>
                      <a:pt x="10" y="23"/>
                    </a:lnTo>
                    <a:lnTo>
                      <a:pt x="10" y="25"/>
                    </a:lnTo>
                    <a:lnTo>
                      <a:pt x="8" y="27"/>
                    </a:lnTo>
                    <a:lnTo>
                      <a:pt x="5" y="27"/>
                    </a:lnTo>
                    <a:lnTo>
                      <a:pt x="3" y="25"/>
                    </a:lnTo>
                    <a:lnTo>
                      <a:pt x="3" y="23"/>
                    </a:lnTo>
                    <a:lnTo>
                      <a:pt x="5" y="20"/>
                    </a:lnTo>
                    <a:lnTo>
                      <a:pt x="5" y="18"/>
                    </a:lnTo>
                    <a:lnTo>
                      <a:pt x="5" y="14"/>
                    </a:lnTo>
                    <a:lnTo>
                      <a:pt x="5" y="11"/>
                    </a:lnTo>
                    <a:lnTo>
                      <a:pt x="3" y="6"/>
                    </a:lnTo>
                    <a:lnTo>
                      <a:pt x="1" y="2"/>
                    </a:lnTo>
                    <a:lnTo>
                      <a:pt x="0" y="0"/>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82" name="Google Shape;1182;p58"/>
              <p:cNvSpPr/>
              <p:nvPr/>
            </p:nvSpPr>
            <p:spPr>
              <a:xfrm>
                <a:off x="3990" y="2594"/>
                <a:ext cx="14" cy="26"/>
              </a:xfrm>
              <a:custGeom>
                <a:rect b="b" l="l" r="r" t="t"/>
                <a:pathLst>
                  <a:path extrusionOk="0" h="68" w="36">
                    <a:moveTo>
                      <a:pt x="0" y="0"/>
                    </a:moveTo>
                    <a:lnTo>
                      <a:pt x="0" y="0"/>
                    </a:lnTo>
                    <a:lnTo>
                      <a:pt x="3" y="0"/>
                    </a:lnTo>
                    <a:lnTo>
                      <a:pt x="5" y="2"/>
                    </a:lnTo>
                    <a:lnTo>
                      <a:pt x="10" y="7"/>
                    </a:lnTo>
                    <a:lnTo>
                      <a:pt x="13" y="9"/>
                    </a:lnTo>
                    <a:lnTo>
                      <a:pt x="15" y="7"/>
                    </a:lnTo>
                    <a:lnTo>
                      <a:pt x="17" y="6"/>
                    </a:lnTo>
                    <a:lnTo>
                      <a:pt x="20" y="4"/>
                    </a:lnTo>
                    <a:lnTo>
                      <a:pt x="24" y="6"/>
                    </a:lnTo>
                    <a:lnTo>
                      <a:pt x="24" y="7"/>
                    </a:lnTo>
                    <a:lnTo>
                      <a:pt x="24" y="9"/>
                    </a:lnTo>
                    <a:lnTo>
                      <a:pt x="24" y="11"/>
                    </a:lnTo>
                    <a:lnTo>
                      <a:pt x="26" y="13"/>
                    </a:lnTo>
                    <a:lnTo>
                      <a:pt x="27" y="16"/>
                    </a:lnTo>
                    <a:lnTo>
                      <a:pt x="27" y="23"/>
                    </a:lnTo>
                    <a:lnTo>
                      <a:pt x="27" y="30"/>
                    </a:lnTo>
                    <a:lnTo>
                      <a:pt x="27" y="34"/>
                    </a:lnTo>
                    <a:lnTo>
                      <a:pt x="29" y="35"/>
                    </a:lnTo>
                    <a:lnTo>
                      <a:pt x="31" y="39"/>
                    </a:lnTo>
                    <a:lnTo>
                      <a:pt x="33" y="42"/>
                    </a:lnTo>
                    <a:lnTo>
                      <a:pt x="33" y="44"/>
                    </a:lnTo>
                    <a:lnTo>
                      <a:pt x="34" y="47"/>
                    </a:lnTo>
                    <a:lnTo>
                      <a:pt x="36" y="51"/>
                    </a:lnTo>
                    <a:lnTo>
                      <a:pt x="34" y="53"/>
                    </a:lnTo>
                    <a:lnTo>
                      <a:pt x="33" y="54"/>
                    </a:lnTo>
                    <a:lnTo>
                      <a:pt x="33" y="56"/>
                    </a:lnTo>
                    <a:lnTo>
                      <a:pt x="33" y="58"/>
                    </a:lnTo>
                    <a:lnTo>
                      <a:pt x="36" y="65"/>
                    </a:lnTo>
                    <a:lnTo>
                      <a:pt x="36" y="68"/>
                    </a:lnTo>
                    <a:lnTo>
                      <a:pt x="33" y="65"/>
                    </a:lnTo>
                    <a:lnTo>
                      <a:pt x="31" y="61"/>
                    </a:lnTo>
                    <a:lnTo>
                      <a:pt x="27" y="56"/>
                    </a:lnTo>
                    <a:lnTo>
                      <a:pt x="27" y="51"/>
                    </a:lnTo>
                    <a:lnTo>
                      <a:pt x="26" y="49"/>
                    </a:lnTo>
                    <a:lnTo>
                      <a:pt x="24" y="51"/>
                    </a:lnTo>
                    <a:lnTo>
                      <a:pt x="24" y="53"/>
                    </a:lnTo>
                    <a:lnTo>
                      <a:pt x="26" y="58"/>
                    </a:lnTo>
                    <a:lnTo>
                      <a:pt x="26" y="61"/>
                    </a:lnTo>
                    <a:lnTo>
                      <a:pt x="26" y="63"/>
                    </a:lnTo>
                    <a:lnTo>
                      <a:pt x="24" y="61"/>
                    </a:lnTo>
                    <a:lnTo>
                      <a:pt x="17" y="58"/>
                    </a:lnTo>
                    <a:lnTo>
                      <a:pt x="15" y="56"/>
                    </a:lnTo>
                    <a:lnTo>
                      <a:pt x="17" y="53"/>
                    </a:lnTo>
                    <a:lnTo>
                      <a:pt x="17" y="49"/>
                    </a:lnTo>
                    <a:lnTo>
                      <a:pt x="17" y="46"/>
                    </a:lnTo>
                    <a:lnTo>
                      <a:pt x="15" y="44"/>
                    </a:lnTo>
                    <a:lnTo>
                      <a:pt x="17" y="39"/>
                    </a:lnTo>
                    <a:lnTo>
                      <a:pt x="17" y="35"/>
                    </a:lnTo>
                    <a:lnTo>
                      <a:pt x="17" y="32"/>
                    </a:lnTo>
                    <a:lnTo>
                      <a:pt x="15" y="25"/>
                    </a:lnTo>
                    <a:lnTo>
                      <a:pt x="12" y="23"/>
                    </a:lnTo>
                    <a:lnTo>
                      <a:pt x="10" y="23"/>
                    </a:lnTo>
                    <a:lnTo>
                      <a:pt x="10" y="25"/>
                    </a:lnTo>
                    <a:lnTo>
                      <a:pt x="8" y="27"/>
                    </a:lnTo>
                    <a:lnTo>
                      <a:pt x="5" y="27"/>
                    </a:lnTo>
                    <a:lnTo>
                      <a:pt x="3" y="25"/>
                    </a:lnTo>
                    <a:lnTo>
                      <a:pt x="3" y="23"/>
                    </a:lnTo>
                    <a:lnTo>
                      <a:pt x="5" y="20"/>
                    </a:lnTo>
                    <a:lnTo>
                      <a:pt x="5" y="18"/>
                    </a:lnTo>
                    <a:lnTo>
                      <a:pt x="5" y="14"/>
                    </a:lnTo>
                    <a:lnTo>
                      <a:pt x="5" y="11"/>
                    </a:lnTo>
                    <a:lnTo>
                      <a:pt x="3" y="6"/>
                    </a:lnTo>
                    <a:lnTo>
                      <a:pt x="1" y="2"/>
                    </a:lnTo>
                    <a:lnTo>
                      <a:pt x="0" y="0"/>
                    </a:lnTo>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83" name="Google Shape;1183;p58"/>
              <p:cNvSpPr/>
              <p:nvPr/>
            </p:nvSpPr>
            <p:spPr>
              <a:xfrm>
                <a:off x="3990" y="2594"/>
                <a:ext cx="14" cy="26"/>
              </a:xfrm>
              <a:custGeom>
                <a:rect b="b" l="l" r="r" t="t"/>
                <a:pathLst>
                  <a:path extrusionOk="0" h="68" w="36">
                    <a:moveTo>
                      <a:pt x="0" y="0"/>
                    </a:moveTo>
                    <a:lnTo>
                      <a:pt x="0" y="0"/>
                    </a:lnTo>
                    <a:lnTo>
                      <a:pt x="3" y="0"/>
                    </a:lnTo>
                    <a:lnTo>
                      <a:pt x="5" y="2"/>
                    </a:lnTo>
                    <a:lnTo>
                      <a:pt x="10" y="7"/>
                    </a:lnTo>
                    <a:lnTo>
                      <a:pt x="13" y="9"/>
                    </a:lnTo>
                    <a:lnTo>
                      <a:pt x="15" y="7"/>
                    </a:lnTo>
                    <a:lnTo>
                      <a:pt x="17" y="6"/>
                    </a:lnTo>
                    <a:lnTo>
                      <a:pt x="20" y="4"/>
                    </a:lnTo>
                    <a:lnTo>
                      <a:pt x="24" y="6"/>
                    </a:lnTo>
                    <a:lnTo>
                      <a:pt x="24" y="7"/>
                    </a:lnTo>
                    <a:lnTo>
                      <a:pt x="24" y="9"/>
                    </a:lnTo>
                    <a:lnTo>
                      <a:pt x="24" y="11"/>
                    </a:lnTo>
                    <a:lnTo>
                      <a:pt x="26" y="13"/>
                    </a:lnTo>
                    <a:lnTo>
                      <a:pt x="27" y="16"/>
                    </a:lnTo>
                    <a:lnTo>
                      <a:pt x="27" y="23"/>
                    </a:lnTo>
                    <a:lnTo>
                      <a:pt x="27" y="30"/>
                    </a:lnTo>
                    <a:lnTo>
                      <a:pt x="27" y="34"/>
                    </a:lnTo>
                    <a:lnTo>
                      <a:pt x="29" y="35"/>
                    </a:lnTo>
                    <a:lnTo>
                      <a:pt x="31" y="39"/>
                    </a:lnTo>
                    <a:lnTo>
                      <a:pt x="33" y="42"/>
                    </a:lnTo>
                    <a:lnTo>
                      <a:pt x="33" y="44"/>
                    </a:lnTo>
                    <a:lnTo>
                      <a:pt x="34" y="47"/>
                    </a:lnTo>
                    <a:lnTo>
                      <a:pt x="36" y="51"/>
                    </a:lnTo>
                    <a:lnTo>
                      <a:pt x="34" y="53"/>
                    </a:lnTo>
                    <a:lnTo>
                      <a:pt x="33" y="54"/>
                    </a:lnTo>
                    <a:lnTo>
                      <a:pt x="33" y="56"/>
                    </a:lnTo>
                    <a:lnTo>
                      <a:pt x="33" y="58"/>
                    </a:lnTo>
                    <a:lnTo>
                      <a:pt x="36" y="65"/>
                    </a:lnTo>
                    <a:lnTo>
                      <a:pt x="36" y="68"/>
                    </a:lnTo>
                    <a:lnTo>
                      <a:pt x="33" y="65"/>
                    </a:lnTo>
                    <a:lnTo>
                      <a:pt x="31" y="61"/>
                    </a:lnTo>
                    <a:lnTo>
                      <a:pt x="27" y="56"/>
                    </a:lnTo>
                    <a:lnTo>
                      <a:pt x="27" y="51"/>
                    </a:lnTo>
                    <a:lnTo>
                      <a:pt x="26" y="49"/>
                    </a:lnTo>
                    <a:lnTo>
                      <a:pt x="24" y="51"/>
                    </a:lnTo>
                    <a:lnTo>
                      <a:pt x="24" y="53"/>
                    </a:lnTo>
                    <a:lnTo>
                      <a:pt x="26" y="58"/>
                    </a:lnTo>
                    <a:lnTo>
                      <a:pt x="26" y="61"/>
                    </a:lnTo>
                    <a:lnTo>
                      <a:pt x="26" y="63"/>
                    </a:lnTo>
                    <a:lnTo>
                      <a:pt x="24" y="61"/>
                    </a:lnTo>
                    <a:lnTo>
                      <a:pt x="17" y="58"/>
                    </a:lnTo>
                    <a:lnTo>
                      <a:pt x="15" y="56"/>
                    </a:lnTo>
                    <a:lnTo>
                      <a:pt x="17" y="53"/>
                    </a:lnTo>
                    <a:lnTo>
                      <a:pt x="17" y="49"/>
                    </a:lnTo>
                    <a:lnTo>
                      <a:pt x="17" y="46"/>
                    </a:lnTo>
                    <a:lnTo>
                      <a:pt x="15" y="44"/>
                    </a:lnTo>
                    <a:lnTo>
                      <a:pt x="17" y="39"/>
                    </a:lnTo>
                    <a:lnTo>
                      <a:pt x="17" y="35"/>
                    </a:lnTo>
                    <a:lnTo>
                      <a:pt x="17" y="32"/>
                    </a:lnTo>
                    <a:lnTo>
                      <a:pt x="15" y="25"/>
                    </a:lnTo>
                    <a:lnTo>
                      <a:pt x="12" y="23"/>
                    </a:lnTo>
                    <a:lnTo>
                      <a:pt x="10" y="23"/>
                    </a:lnTo>
                    <a:lnTo>
                      <a:pt x="10" y="25"/>
                    </a:lnTo>
                    <a:lnTo>
                      <a:pt x="8" y="27"/>
                    </a:lnTo>
                    <a:lnTo>
                      <a:pt x="5" y="27"/>
                    </a:lnTo>
                    <a:lnTo>
                      <a:pt x="3" y="25"/>
                    </a:lnTo>
                    <a:lnTo>
                      <a:pt x="3" y="23"/>
                    </a:lnTo>
                    <a:lnTo>
                      <a:pt x="5" y="20"/>
                    </a:lnTo>
                    <a:lnTo>
                      <a:pt x="5" y="18"/>
                    </a:lnTo>
                    <a:lnTo>
                      <a:pt x="5" y="14"/>
                    </a:lnTo>
                    <a:lnTo>
                      <a:pt x="5" y="11"/>
                    </a:lnTo>
                    <a:lnTo>
                      <a:pt x="3" y="6"/>
                    </a:lnTo>
                    <a:lnTo>
                      <a:pt x="1" y="2"/>
                    </a:lnTo>
                    <a:lnTo>
                      <a:pt x="0" y="0"/>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84" name="Google Shape;1184;p58"/>
              <p:cNvSpPr/>
              <p:nvPr/>
            </p:nvSpPr>
            <p:spPr>
              <a:xfrm>
                <a:off x="3966" y="2606"/>
                <a:ext cx="3" cy="5"/>
              </a:xfrm>
              <a:custGeom>
                <a:rect b="b" l="l" r="r" t="t"/>
                <a:pathLst>
                  <a:path extrusionOk="0" h="13" w="8">
                    <a:moveTo>
                      <a:pt x="1" y="13"/>
                    </a:moveTo>
                    <a:lnTo>
                      <a:pt x="1" y="13"/>
                    </a:lnTo>
                    <a:lnTo>
                      <a:pt x="0" y="12"/>
                    </a:lnTo>
                    <a:lnTo>
                      <a:pt x="0" y="10"/>
                    </a:lnTo>
                    <a:lnTo>
                      <a:pt x="1" y="8"/>
                    </a:lnTo>
                    <a:lnTo>
                      <a:pt x="1" y="7"/>
                    </a:lnTo>
                    <a:lnTo>
                      <a:pt x="1" y="5"/>
                    </a:lnTo>
                    <a:lnTo>
                      <a:pt x="3" y="1"/>
                    </a:lnTo>
                    <a:lnTo>
                      <a:pt x="5" y="0"/>
                    </a:lnTo>
                    <a:lnTo>
                      <a:pt x="7" y="1"/>
                    </a:lnTo>
                    <a:lnTo>
                      <a:pt x="8" y="5"/>
                    </a:lnTo>
                    <a:lnTo>
                      <a:pt x="7" y="10"/>
                    </a:lnTo>
                    <a:lnTo>
                      <a:pt x="3" y="12"/>
                    </a:lnTo>
                    <a:lnTo>
                      <a:pt x="1" y="13"/>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85" name="Google Shape;1185;p58"/>
              <p:cNvSpPr/>
              <p:nvPr/>
            </p:nvSpPr>
            <p:spPr>
              <a:xfrm>
                <a:off x="3966" y="2606"/>
                <a:ext cx="3" cy="5"/>
              </a:xfrm>
              <a:custGeom>
                <a:rect b="b" l="l" r="r" t="t"/>
                <a:pathLst>
                  <a:path extrusionOk="0" h="13" w="8">
                    <a:moveTo>
                      <a:pt x="1" y="13"/>
                    </a:moveTo>
                    <a:lnTo>
                      <a:pt x="1" y="13"/>
                    </a:lnTo>
                    <a:lnTo>
                      <a:pt x="0" y="12"/>
                    </a:lnTo>
                    <a:lnTo>
                      <a:pt x="0" y="10"/>
                    </a:lnTo>
                    <a:lnTo>
                      <a:pt x="1" y="8"/>
                    </a:lnTo>
                    <a:lnTo>
                      <a:pt x="1" y="7"/>
                    </a:lnTo>
                    <a:lnTo>
                      <a:pt x="1" y="5"/>
                    </a:lnTo>
                    <a:lnTo>
                      <a:pt x="3" y="1"/>
                    </a:lnTo>
                    <a:lnTo>
                      <a:pt x="5" y="0"/>
                    </a:lnTo>
                    <a:lnTo>
                      <a:pt x="7" y="1"/>
                    </a:lnTo>
                    <a:lnTo>
                      <a:pt x="8" y="5"/>
                    </a:lnTo>
                    <a:lnTo>
                      <a:pt x="7" y="10"/>
                    </a:lnTo>
                    <a:lnTo>
                      <a:pt x="3" y="12"/>
                    </a:lnTo>
                    <a:lnTo>
                      <a:pt x="1" y="13"/>
                    </a:lnTo>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86" name="Google Shape;1186;p58"/>
              <p:cNvSpPr/>
              <p:nvPr/>
            </p:nvSpPr>
            <p:spPr>
              <a:xfrm>
                <a:off x="3966" y="2606"/>
                <a:ext cx="3" cy="5"/>
              </a:xfrm>
              <a:custGeom>
                <a:rect b="b" l="l" r="r" t="t"/>
                <a:pathLst>
                  <a:path extrusionOk="0" h="13" w="8">
                    <a:moveTo>
                      <a:pt x="1" y="13"/>
                    </a:moveTo>
                    <a:lnTo>
                      <a:pt x="1" y="13"/>
                    </a:lnTo>
                    <a:lnTo>
                      <a:pt x="0" y="12"/>
                    </a:lnTo>
                    <a:lnTo>
                      <a:pt x="0" y="10"/>
                    </a:lnTo>
                    <a:lnTo>
                      <a:pt x="1" y="8"/>
                    </a:lnTo>
                    <a:lnTo>
                      <a:pt x="1" y="7"/>
                    </a:lnTo>
                    <a:lnTo>
                      <a:pt x="1" y="5"/>
                    </a:lnTo>
                    <a:lnTo>
                      <a:pt x="3" y="1"/>
                    </a:lnTo>
                    <a:lnTo>
                      <a:pt x="5" y="0"/>
                    </a:lnTo>
                    <a:lnTo>
                      <a:pt x="7" y="1"/>
                    </a:lnTo>
                    <a:lnTo>
                      <a:pt x="8" y="5"/>
                    </a:lnTo>
                    <a:lnTo>
                      <a:pt x="7" y="10"/>
                    </a:lnTo>
                    <a:lnTo>
                      <a:pt x="3" y="12"/>
                    </a:lnTo>
                    <a:lnTo>
                      <a:pt x="1" y="13"/>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87" name="Google Shape;1187;p58"/>
              <p:cNvSpPr/>
              <p:nvPr/>
            </p:nvSpPr>
            <p:spPr>
              <a:xfrm>
                <a:off x="3992" y="2590"/>
                <a:ext cx="2" cy="4"/>
              </a:xfrm>
              <a:custGeom>
                <a:rect b="b" l="l" r="r" t="t"/>
                <a:pathLst>
                  <a:path extrusionOk="0" h="8" w="7">
                    <a:moveTo>
                      <a:pt x="2" y="0"/>
                    </a:moveTo>
                    <a:lnTo>
                      <a:pt x="2" y="0"/>
                    </a:lnTo>
                    <a:lnTo>
                      <a:pt x="5" y="2"/>
                    </a:lnTo>
                    <a:lnTo>
                      <a:pt x="7" y="5"/>
                    </a:lnTo>
                    <a:lnTo>
                      <a:pt x="7" y="8"/>
                    </a:lnTo>
                    <a:lnTo>
                      <a:pt x="5" y="8"/>
                    </a:lnTo>
                    <a:lnTo>
                      <a:pt x="2" y="7"/>
                    </a:lnTo>
                    <a:lnTo>
                      <a:pt x="0" y="5"/>
                    </a:lnTo>
                    <a:lnTo>
                      <a:pt x="0" y="2"/>
                    </a:lnTo>
                    <a:lnTo>
                      <a:pt x="2" y="0"/>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88" name="Google Shape;1188;p58"/>
              <p:cNvSpPr/>
              <p:nvPr/>
            </p:nvSpPr>
            <p:spPr>
              <a:xfrm>
                <a:off x="3992" y="2590"/>
                <a:ext cx="2" cy="4"/>
              </a:xfrm>
              <a:custGeom>
                <a:rect b="b" l="l" r="r" t="t"/>
                <a:pathLst>
                  <a:path extrusionOk="0" h="8" w="7">
                    <a:moveTo>
                      <a:pt x="2" y="0"/>
                    </a:moveTo>
                    <a:lnTo>
                      <a:pt x="2" y="0"/>
                    </a:lnTo>
                    <a:lnTo>
                      <a:pt x="5" y="2"/>
                    </a:lnTo>
                    <a:lnTo>
                      <a:pt x="7" y="5"/>
                    </a:lnTo>
                    <a:lnTo>
                      <a:pt x="7" y="8"/>
                    </a:lnTo>
                    <a:lnTo>
                      <a:pt x="5" y="8"/>
                    </a:lnTo>
                    <a:lnTo>
                      <a:pt x="2" y="7"/>
                    </a:lnTo>
                    <a:lnTo>
                      <a:pt x="0" y="5"/>
                    </a:lnTo>
                    <a:lnTo>
                      <a:pt x="0" y="2"/>
                    </a:lnTo>
                    <a:lnTo>
                      <a:pt x="2" y="0"/>
                    </a:lnTo>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89" name="Google Shape;1189;p58"/>
              <p:cNvSpPr/>
              <p:nvPr/>
            </p:nvSpPr>
            <p:spPr>
              <a:xfrm>
                <a:off x="3992" y="2590"/>
                <a:ext cx="2" cy="4"/>
              </a:xfrm>
              <a:custGeom>
                <a:rect b="b" l="l" r="r" t="t"/>
                <a:pathLst>
                  <a:path extrusionOk="0" h="8" w="7">
                    <a:moveTo>
                      <a:pt x="2" y="0"/>
                    </a:moveTo>
                    <a:lnTo>
                      <a:pt x="2" y="0"/>
                    </a:lnTo>
                    <a:lnTo>
                      <a:pt x="5" y="2"/>
                    </a:lnTo>
                    <a:lnTo>
                      <a:pt x="7" y="5"/>
                    </a:lnTo>
                    <a:lnTo>
                      <a:pt x="7" y="8"/>
                    </a:lnTo>
                    <a:lnTo>
                      <a:pt x="5" y="8"/>
                    </a:lnTo>
                    <a:lnTo>
                      <a:pt x="2" y="7"/>
                    </a:lnTo>
                    <a:lnTo>
                      <a:pt x="0" y="5"/>
                    </a:lnTo>
                    <a:lnTo>
                      <a:pt x="0" y="2"/>
                    </a:lnTo>
                    <a:lnTo>
                      <a:pt x="2" y="0"/>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90" name="Google Shape;1190;p58"/>
              <p:cNvSpPr/>
              <p:nvPr/>
            </p:nvSpPr>
            <p:spPr>
              <a:xfrm>
                <a:off x="4009" y="2605"/>
                <a:ext cx="2" cy="2"/>
              </a:xfrm>
              <a:custGeom>
                <a:rect b="b" l="l" r="r" t="t"/>
                <a:pathLst>
                  <a:path extrusionOk="0" h="5" w="7">
                    <a:moveTo>
                      <a:pt x="2" y="0"/>
                    </a:moveTo>
                    <a:lnTo>
                      <a:pt x="2" y="0"/>
                    </a:lnTo>
                    <a:lnTo>
                      <a:pt x="4" y="0"/>
                    </a:lnTo>
                    <a:lnTo>
                      <a:pt x="6" y="2"/>
                    </a:lnTo>
                    <a:lnTo>
                      <a:pt x="7" y="4"/>
                    </a:lnTo>
                    <a:lnTo>
                      <a:pt x="6" y="5"/>
                    </a:lnTo>
                    <a:lnTo>
                      <a:pt x="4" y="5"/>
                    </a:lnTo>
                    <a:lnTo>
                      <a:pt x="2" y="4"/>
                    </a:lnTo>
                    <a:lnTo>
                      <a:pt x="0" y="2"/>
                    </a:lnTo>
                    <a:lnTo>
                      <a:pt x="2" y="0"/>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91" name="Google Shape;1191;p58"/>
              <p:cNvSpPr/>
              <p:nvPr/>
            </p:nvSpPr>
            <p:spPr>
              <a:xfrm>
                <a:off x="4009" y="2605"/>
                <a:ext cx="2" cy="2"/>
              </a:xfrm>
              <a:custGeom>
                <a:rect b="b" l="l" r="r" t="t"/>
                <a:pathLst>
                  <a:path extrusionOk="0" h="5" w="7">
                    <a:moveTo>
                      <a:pt x="2" y="0"/>
                    </a:moveTo>
                    <a:lnTo>
                      <a:pt x="2" y="0"/>
                    </a:lnTo>
                    <a:lnTo>
                      <a:pt x="4" y="0"/>
                    </a:lnTo>
                    <a:lnTo>
                      <a:pt x="6" y="2"/>
                    </a:lnTo>
                    <a:lnTo>
                      <a:pt x="7" y="4"/>
                    </a:lnTo>
                    <a:lnTo>
                      <a:pt x="6" y="5"/>
                    </a:lnTo>
                    <a:lnTo>
                      <a:pt x="4" y="5"/>
                    </a:lnTo>
                    <a:lnTo>
                      <a:pt x="2" y="4"/>
                    </a:lnTo>
                    <a:lnTo>
                      <a:pt x="0" y="2"/>
                    </a:lnTo>
                    <a:lnTo>
                      <a:pt x="2" y="0"/>
                    </a:lnTo>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92" name="Google Shape;1192;p58"/>
              <p:cNvSpPr/>
              <p:nvPr/>
            </p:nvSpPr>
            <p:spPr>
              <a:xfrm>
                <a:off x="4009" y="2605"/>
                <a:ext cx="2" cy="2"/>
              </a:xfrm>
              <a:custGeom>
                <a:rect b="b" l="l" r="r" t="t"/>
                <a:pathLst>
                  <a:path extrusionOk="0" h="5" w="7">
                    <a:moveTo>
                      <a:pt x="2" y="0"/>
                    </a:moveTo>
                    <a:lnTo>
                      <a:pt x="2" y="0"/>
                    </a:lnTo>
                    <a:lnTo>
                      <a:pt x="4" y="0"/>
                    </a:lnTo>
                    <a:lnTo>
                      <a:pt x="6" y="2"/>
                    </a:lnTo>
                    <a:lnTo>
                      <a:pt x="7" y="4"/>
                    </a:lnTo>
                    <a:lnTo>
                      <a:pt x="6" y="5"/>
                    </a:lnTo>
                    <a:lnTo>
                      <a:pt x="4" y="5"/>
                    </a:lnTo>
                    <a:lnTo>
                      <a:pt x="2" y="4"/>
                    </a:lnTo>
                    <a:lnTo>
                      <a:pt x="0" y="2"/>
                    </a:lnTo>
                    <a:lnTo>
                      <a:pt x="2" y="0"/>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93" name="Google Shape;1193;p58"/>
              <p:cNvSpPr/>
              <p:nvPr/>
            </p:nvSpPr>
            <p:spPr>
              <a:xfrm>
                <a:off x="3981" y="2597"/>
                <a:ext cx="2" cy="3"/>
              </a:xfrm>
              <a:custGeom>
                <a:rect b="b" l="l" r="r" t="t"/>
                <a:pathLst>
                  <a:path extrusionOk="0" h="7" w="3">
                    <a:moveTo>
                      <a:pt x="1" y="0"/>
                    </a:moveTo>
                    <a:lnTo>
                      <a:pt x="1" y="0"/>
                    </a:lnTo>
                    <a:lnTo>
                      <a:pt x="3" y="0"/>
                    </a:lnTo>
                    <a:lnTo>
                      <a:pt x="3" y="2"/>
                    </a:lnTo>
                    <a:lnTo>
                      <a:pt x="3" y="5"/>
                    </a:lnTo>
                    <a:lnTo>
                      <a:pt x="3" y="7"/>
                    </a:lnTo>
                    <a:lnTo>
                      <a:pt x="1" y="5"/>
                    </a:lnTo>
                    <a:lnTo>
                      <a:pt x="0" y="4"/>
                    </a:lnTo>
                    <a:lnTo>
                      <a:pt x="0" y="2"/>
                    </a:lnTo>
                    <a:lnTo>
                      <a:pt x="1" y="0"/>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94" name="Google Shape;1194;p58"/>
              <p:cNvSpPr/>
              <p:nvPr/>
            </p:nvSpPr>
            <p:spPr>
              <a:xfrm>
                <a:off x="3981" y="2597"/>
                <a:ext cx="2" cy="3"/>
              </a:xfrm>
              <a:custGeom>
                <a:rect b="b" l="l" r="r" t="t"/>
                <a:pathLst>
                  <a:path extrusionOk="0" h="7" w="3">
                    <a:moveTo>
                      <a:pt x="1" y="0"/>
                    </a:moveTo>
                    <a:lnTo>
                      <a:pt x="1" y="0"/>
                    </a:lnTo>
                    <a:lnTo>
                      <a:pt x="3" y="0"/>
                    </a:lnTo>
                    <a:lnTo>
                      <a:pt x="3" y="2"/>
                    </a:lnTo>
                    <a:lnTo>
                      <a:pt x="3" y="5"/>
                    </a:lnTo>
                    <a:lnTo>
                      <a:pt x="3" y="7"/>
                    </a:lnTo>
                    <a:lnTo>
                      <a:pt x="1" y="5"/>
                    </a:lnTo>
                    <a:lnTo>
                      <a:pt x="0" y="4"/>
                    </a:lnTo>
                    <a:lnTo>
                      <a:pt x="0" y="2"/>
                    </a:lnTo>
                    <a:lnTo>
                      <a:pt x="1" y="0"/>
                    </a:lnTo>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95" name="Google Shape;1195;p58"/>
              <p:cNvSpPr/>
              <p:nvPr/>
            </p:nvSpPr>
            <p:spPr>
              <a:xfrm>
                <a:off x="3981" y="2597"/>
                <a:ext cx="2" cy="3"/>
              </a:xfrm>
              <a:custGeom>
                <a:rect b="b" l="l" r="r" t="t"/>
                <a:pathLst>
                  <a:path extrusionOk="0" h="7" w="3">
                    <a:moveTo>
                      <a:pt x="1" y="0"/>
                    </a:moveTo>
                    <a:lnTo>
                      <a:pt x="1" y="0"/>
                    </a:lnTo>
                    <a:lnTo>
                      <a:pt x="3" y="0"/>
                    </a:lnTo>
                    <a:lnTo>
                      <a:pt x="3" y="2"/>
                    </a:lnTo>
                    <a:lnTo>
                      <a:pt x="3" y="5"/>
                    </a:lnTo>
                    <a:lnTo>
                      <a:pt x="3" y="7"/>
                    </a:lnTo>
                    <a:lnTo>
                      <a:pt x="1" y="5"/>
                    </a:lnTo>
                    <a:lnTo>
                      <a:pt x="0" y="4"/>
                    </a:lnTo>
                    <a:lnTo>
                      <a:pt x="0" y="2"/>
                    </a:lnTo>
                    <a:lnTo>
                      <a:pt x="1" y="0"/>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96" name="Google Shape;1196;p58"/>
              <p:cNvSpPr/>
              <p:nvPr/>
            </p:nvSpPr>
            <p:spPr>
              <a:xfrm>
                <a:off x="3957" y="2673"/>
                <a:ext cx="6" cy="4"/>
              </a:xfrm>
              <a:custGeom>
                <a:rect b="b" l="l" r="r" t="t"/>
                <a:pathLst>
                  <a:path extrusionOk="0" h="12" w="16">
                    <a:moveTo>
                      <a:pt x="16" y="7"/>
                    </a:moveTo>
                    <a:lnTo>
                      <a:pt x="16" y="7"/>
                    </a:lnTo>
                    <a:lnTo>
                      <a:pt x="14" y="11"/>
                    </a:lnTo>
                    <a:lnTo>
                      <a:pt x="9" y="12"/>
                    </a:lnTo>
                    <a:lnTo>
                      <a:pt x="5" y="12"/>
                    </a:lnTo>
                    <a:lnTo>
                      <a:pt x="4" y="12"/>
                    </a:lnTo>
                    <a:lnTo>
                      <a:pt x="2" y="11"/>
                    </a:lnTo>
                    <a:lnTo>
                      <a:pt x="0" y="7"/>
                    </a:lnTo>
                    <a:lnTo>
                      <a:pt x="0" y="2"/>
                    </a:lnTo>
                    <a:lnTo>
                      <a:pt x="2" y="0"/>
                    </a:lnTo>
                    <a:lnTo>
                      <a:pt x="5" y="0"/>
                    </a:lnTo>
                    <a:lnTo>
                      <a:pt x="7" y="0"/>
                    </a:lnTo>
                    <a:lnTo>
                      <a:pt x="14" y="4"/>
                    </a:lnTo>
                    <a:lnTo>
                      <a:pt x="16" y="7"/>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97" name="Google Shape;1197;p58"/>
              <p:cNvSpPr/>
              <p:nvPr/>
            </p:nvSpPr>
            <p:spPr>
              <a:xfrm>
                <a:off x="3957" y="2673"/>
                <a:ext cx="6" cy="4"/>
              </a:xfrm>
              <a:custGeom>
                <a:rect b="b" l="l" r="r" t="t"/>
                <a:pathLst>
                  <a:path extrusionOk="0" h="12" w="16">
                    <a:moveTo>
                      <a:pt x="16" y="7"/>
                    </a:moveTo>
                    <a:lnTo>
                      <a:pt x="16" y="7"/>
                    </a:lnTo>
                    <a:lnTo>
                      <a:pt x="14" y="11"/>
                    </a:lnTo>
                    <a:lnTo>
                      <a:pt x="9" y="12"/>
                    </a:lnTo>
                    <a:lnTo>
                      <a:pt x="5" y="12"/>
                    </a:lnTo>
                    <a:lnTo>
                      <a:pt x="4" y="12"/>
                    </a:lnTo>
                    <a:lnTo>
                      <a:pt x="2" y="11"/>
                    </a:lnTo>
                    <a:lnTo>
                      <a:pt x="0" y="7"/>
                    </a:lnTo>
                    <a:lnTo>
                      <a:pt x="0" y="2"/>
                    </a:lnTo>
                    <a:lnTo>
                      <a:pt x="2" y="0"/>
                    </a:lnTo>
                    <a:lnTo>
                      <a:pt x="5" y="0"/>
                    </a:lnTo>
                    <a:lnTo>
                      <a:pt x="7" y="0"/>
                    </a:lnTo>
                    <a:lnTo>
                      <a:pt x="14" y="4"/>
                    </a:lnTo>
                    <a:lnTo>
                      <a:pt x="16" y="7"/>
                    </a:lnTo>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98" name="Google Shape;1198;p58"/>
              <p:cNvSpPr/>
              <p:nvPr/>
            </p:nvSpPr>
            <p:spPr>
              <a:xfrm>
                <a:off x="3957" y="2673"/>
                <a:ext cx="6" cy="4"/>
              </a:xfrm>
              <a:custGeom>
                <a:rect b="b" l="l" r="r" t="t"/>
                <a:pathLst>
                  <a:path extrusionOk="0" h="12" w="16">
                    <a:moveTo>
                      <a:pt x="16" y="7"/>
                    </a:moveTo>
                    <a:lnTo>
                      <a:pt x="16" y="7"/>
                    </a:lnTo>
                    <a:lnTo>
                      <a:pt x="14" y="11"/>
                    </a:lnTo>
                    <a:lnTo>
                      <a:pt x="9" y="12"/>
                    </a:lnTo>
                    <a:lnTo>
                      <a:pt x="5" y="12"/>
                    </a:lnTo>
                    <a:lnTo>
                      <a:pt x="4" y="12"/>
                    </a:lnTo>
                    <a:lnTo>
                      <a:pt x="2" y="11"/>
                    </a:lnTo>
                    <a:lnTo>
                      <a:pt x="0" y="7"/>
                    </a:lnTo>
                    <a:lnTo>
                      <a:pt x="0" y="2"/>
                    </a:lnTo>
                    <a:lnTo>
                      <a:pt x="2" y="0"/>
                    </a:lnTo>
                    <a:lnTo>
                      <a:pt x="5" y="0"/>
                    </a:lnTo>
                    <a:lnTo>
                      <a:pt x="7" y="0"/>
                    </a:lnTo>
                    <a:lnTo>
                      <a:pt x="14" y="4"/>
                    </a:lnTo>
                    <a:lnTo>
                      <a:pt x="16" y="7"/>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99" name="Google Shape;1199;p58"/>
              <p:cNvSpPr/>
              <p:nvPr/>
            </p:nvSpPr>
            <p:spPr>
              <a:xfrm>
                <a:off x="3943" y="2682"/>
                <a:ext cx="8" cy="4"/>
              </a:xfrm>
              <a:custGeom>
                <a:rect b="b" l="l" r="r" t="t"/>
                <a:pathLst>
                  <a:path extrusionOk="0" h="10" w="20">
                    <a:moveTo>
                      <a:pt x="2" y="5"/>
                    </a:moveTo>
                    <a:lnTo>
                      <a:pt x="2" y="5"/>
                    </a:lnTo>
                    <a:lnTo>
                      <a:pt x="6" y="1"/>
                    </a:lnTo>
                    <a:lnTo>
                      <a:pt x="7" y="0"/>
                    </a:lnTo>
                    <a:lnTo>
                      <a:pt x="9" y="0"/>
                    </a:lnTo>
                    <a:lnTo>
                      <a:pt x="13" y="1"/>
                    </a:lnTo>
                    <a:lnTo>
                      <a:pt x="14" y="3"/>
                    </a:lnTo>
                    <a:lnTo>
                      <a:pt x="18" y="5"/>
                    </a:lnTo>
                    <a:lnTo>
                      <a:pt x="20" y="7"/>
                    </a:lnTo>
                    <a:lnTo>
                      <a:pt x="20" y="8"/>
                    </a:lnTo>
                    <a:lnTo>
                      <a:pt x="16" y="10"/>
                    </a:lnTo>
                    <a:lnTo>
                      <a:pt x="13" y="10"/>
                    </a:lnTo>
                    <a:lnTo>
                      <a:pt x="7" y="10"/>
                    </a:lnTo>
                    <a:lnTo>
                      <a:pt x="4" y="10"/>
                    </a:lnTo>
                    <a:lnTo>
                      <a:pt x="2" y="10"/>
                    </a:lnTo>
                    <a:lnTo>
                      <a:pt x="0" y="10"/>
                    </a:lnTo>
                    <a:lnTo>
                      <a:pt x="2" y="5"/>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00" name="Google Shape;1200;p58"/>
              <p:cNvSpPr/>
              <p:nvPr/>
            </p:nvSpPr>
            <p:spPr>
              <a:xfrm>
                <a:off x="3943" y="2682"/>
                <a:ext cx="8" cy="4"/>
              </a:xfrm>
              <a:custGeom>
                <a:rect b="b" l="l" r="r" t="t"/>
                <a:pathLst>
                  <a:path extrusionOk="0" h="10" w="20">
                    <a:moveTo>
                      <a:pt x="2" y="5"/>
                    </a:moveTo>
                    <a:lnTo>
                      <a:pt x="2" y="5"/>
                    </a:lnTo>
                    <a:lnTo>
                      <a:pt x="6" y="1"/>
                    </a:lnTo>
                    <a:lnTo>
                      <a:pt x="7" y="0"/>
                    </a:lnTo>
                    <a:lnTo>
                      <a:pt x="9" y="0"/>
                    </a:lnTo>
                    <a:lnTo>
                      <a:pt x="13" y="1"/>
                    </a:lnTo>
                    <a:lnTo>
                      <a:pt x="14" y="3"/>
                    </a:lnTo>
                    <a:lnTo>
                      <a:pt x="18" y="5"/>
                    </a:lnTo>
                    <a:lnTo>
                      <a:pt x="20" y="7"/>
                    </a:lnTo>
                    <a:lnTo>
                      <a:pt x="20" y="8"/>
                    </a:lnTo>
                    <a:lnTo>
                      <a:pt x="16" y="10"/>
                    </a:lnTo>
                    <a:lnTo>
                      <a:pt x="13" y="10"/>
                    </a:lnTo>
                    <a:lnTo>
                      <a:pt x="7" y="10"/>
                    </a:lnTo>
                    <a:lnTo>
                      <a:pt x="4" y="10"/>
                    </a:lnTo>
                    <a:lnTo>
                      <a:pt x="2" y="10"/>
                    </a:lnTo>
                    <a:lnTo>
                      <a:pt x="0" y="10"/>
                    </a:lnTo>
                    <a:lnTo>
                      <a:pt x="2" y="5"/>
                    </a:lnTo>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01" name="Google Shape;1201;p58"/>
              <p:cNvSpPr/>
              <p:nvPr/>
            </p:nvSpPr>
            <p:spPr>
              <a:xfrm>
                <a:off x="3943" y="2682"/>
                <a:ext cx="8" cy="4"/>
              </a:xfrm>
              <a:custGeom>
                <a:rect b="b" l="l" r="r" t="t"/>
                <a:pathLst>
                  <a:path extrusionOk="0" h="10" w="20">
                    <a:moveTo>
                      <a:pt x="2" y="5"/>
                    </a:moveTo>
                    <a:lnTo>
                      <a:pt x="2" y="5"/>
                    </a:lnTo>
                    <a:lnTo>
                      <a:pt x="6" y="1"/>
                    </a:lnTo>
                    <a:lnTo>
                      <a:pt x="7" y="0"/>
                    </a:lnTo>
                    <a:lnTo>
                      <a:pt x="9" y="0"/>
                    </a:lnTo>
                    <a:lnTo>
                      <a:pt x="13" y="1"/>
                    </a:lnTo>
                    <a:lnTo>
                      <a:pt x="14" y="3"/>
                    </a:lnTo>
                    <a:lnTo>
                      <a:pt x="18" y="5"/>
                    </a:lnTo>
                    <a:lnTo>
                      <a:pt x="20" y="7"/>
                    </a:lnTo>
                    <a:lnTo>
                      <a:pt x="20" y="8"/>
                    </a:lnTo>
                    <a:lnTo>
                      <a:pt x="16" y="10"/>
                    </a:lnTo>
                    <a:lnTo>
                      <a:pt x="13" y="10"/>
                    </a:lnTo>
                    <a:lnTo>
                      <a:pt x="7" y="10"/>
                    </a:lnTo>
                    <a:lnTo>
                      <a:pt x="4" y="10"/>
                    </a:lnTo>
                    <a:lnTo>
                      <a:pt x="2" y="10"/>
                    </a:lnTo>
                    <a:lnTo>
                      <a:pt x="0" y="10"/>
                    </a:lnTo>
                    <a:lnTo>
                      <a:pt x="2" y="5"/>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02" name="Google Shape;1202;p58"/>
              <p:cNvSpPr/>
              <p:nvPr/>
            </p:nvSpPr>
            <p:spPr>
              <a:xfrm>
                <a:off x="3979" y="2631"/>
                <a:ext cx="3" cy="3"/>
              </a:xfrm>
              <a:custGeom>
                <a:rect b="b" l="l" r="r" t="t"/>
                <a:pathLst>
                  <a:path extrusionOk="0" h="7" w="8">
                    <a:moveTo>
                      <a:pt x="5" y="0"/>
                    </a:moveTo>
                    <a:lnTo>
                      <a:pt x="5" y="0"/>
                    </a:lnTo>
                    <a:lnTo>
                      <a:pt x="7" y="0"/>
                    </a:lnTo>
                    <a:lnTo>
                      <a:pt x="8" y="2"/>
                    </a:lnTo>
                    <a:lnTo>
                      <a:pt x="8" y="4"/>
                    </a:lnTo>
                    <a:lnTo>
                      <a:pt x="7" y="7"/>
                    </a:lnTo>
                    <a:lnTo>
                      <a:pt x="5" y="7"/>
                    </a:lnTo>
                    <a:lnTo>
                      <a:pt x="1" y="5"/>
                    </a:lnTo>
                    <a:lnTo>
                      <a:pt x="0" y="4"/>
                    </a:lnTo>
                    <a:lnTo>
                      <a:pt x="0" y="2"/>
                    </a:lnTo>
                    <a:lnTo>
                      <a:pt x="3" y="2"/>
                    </a:lnTo>
                    <a:lnTo>
                      <a:pt x="5" y="0"/>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03" name="Google Shape;1203;p58"/>
              <p:cNvSpPr/>
              <p:nvPr/>
            </p:nvSpPr>
            <p:spPr>
              <a:xfrm>
                <a:off x="3979" y="2631"/>
                <a:ext cx="3" cy="3"/>
              </a:xfrm>
              <a:custGeom>
                <a:rect b="b" l="l" r="r" t="t"/>
                <a:pathLst>
                  <a:path extrusionOk="0" h="7" w="8">
                    <a:moveTo>
                      <a:pt x="5" y="0"/>
                    </a:moveTo>
                    <a:lnTo>
                      <a:pt x="5" y="0"/>
                    </a:lnTo>
                    <a:lnTo>
                      <a:pt x="7" y="0"/>
                    </a:lnTo>
                    <a:lnTo>
                      <a:pt x="8" y="2"/>
                    </a:lnTo>
                    <a:lnTo>
                      <a:pt x="8" y="4"/>
                    </a:lnTo>
                    <a:lnTo>
                      <a:pt x="7" y="7"/>
                    </a:lnTo>
                    <a:lnTo>
                      <a:pt x="5" y="7"/>
                    </a:lnTo>
                    <a:lnTo>
                      <a:pt x="1" y="5"/>
                    </a:lnTo>
                    <a:lnTo>
                      <a:pt x="0" y="4"/>
                    </a:lnTo>
                    <a:lnTo>
                      <a:pt x="0" y="2"/>
                    </a:lnTo>
                    <a:lnTo>
                      <a:pt x="3" y="2"/>
                    </a:lnTo>
                    <a:lnTo>
                      <a:pt x="5" y="0"/>
                    </a:lnTo>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04" name="Google Shape;1204;p58"/>
              <p:cNvSpPr/>
              <p:nvPr/>
            </p:nvSpPr>
            <p:spPr>
              <a:xfrm>
                <a:off x="3979" y="2631"/>
                <a:ext cx="3" cy="3"/>
              </a:xfrm>
              <a:custGeom>
                <a:rect b="b" l="l" r="r" t="t"/>
                <a:pathLst>
                  <a:path extrusionOk="0" h="7" w="8">
                    <a:moveTo>
                      <a:pt x="5" y="0"/>
                    </a:moveTo>
                    <a:lnTo>
                      <a:pt x="5" y="0"/>
                    </a:lnTo>
                    <a:lnTo>
                      <a:pt x="7" y="0"/>
                    </a:lnTo>
                    <a:lnTo>
                      <a:pt x="8" y="2"/>
                    </a:lnTo>
                    <a:lnTo>
                      <a:pt x="8" y="4"/>
                    </a:lnTo>
                    <a:lnTo>
                      <a:pt x="7" y="7"/>
                    </a:lnTo>
                    <a:lnTo>
                      <a:pt x="5" y="7"/>
                    </a:lnTo>
                    <a:lnTo>
                      <a:pt x="1" y="5"/>
                    </a:lnTo>
                    <a:lnTo>
                      <a:pt x="0" y="4"/>
                    </a:lnTo>
                    <a:lnTo>
                      <a:pt x="0" y="2"/>
                    </a:lnTo>
                    <a:lnTo>
                      <a:pt x="3" y="2"/>
                    </a:lnTo>
                    <a:lnTo>
                      <a:pt x="5" y="0"/>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05" name="Google Shape;1205;p58"/>
              <p:cNvSpPr/>
              <p:nvPr/>
            </p:nvSpPr>
            <p:spPr>
              <a:xfrm>
                <a:off x="3994" y="2631"/>
                <a:ext cx="4" cy="3"/>
              </a:xfrm>
              <a:custGeom>
                <a:rect b="b" l="l" r="r" t="t"/>
                <a:pathLst>
                  <a:path extrusionOk="0" h="5" w="8">
                    <a:moveTo>
                      <a:pt x="1" y="0"/>
                    </a:moveTo>
                    <a:lnTo>
                      <a:pt x="1" y="0"/>
                    </a:lnTo>
                    <a:lnTo>
                      <a:pt x="3" y="0"/>
                    </a:lnTo>
                    <a:lnTo>
                      <a:pt x="7" y="0"/>
                    </a:lnTo>
                    <a:lnTo>
                      <a:pt x="8" y="3"/>
                    </a:lnTo>
                    <a:lnTo>
                      <a:pt x="7" y="5"/>
                    </a:lnTo>
                    <a:lnTo>
                      <a:pt x="3" y="5"/>
                    </a:lnTo>
                    <a:lnTo>
                      <a:pt x="1" y="3"/>
                    </a:lnTo>
                    <a:lnTo>
                      <a:pt x="0" y="2"/>
                    </a:lnTo>
                    <a:lnTo>
                      <a:pt x="1" y="0"/>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06" name="Google Shape;1206;p58"/>
              <p:cNvSpPr/>
              <p:nvPr/>
            </p:nvSpPr>
            <p:spPr>
              <a:xfrm>
                <a:off x="3994" y="2631"/>
                <a:ext cx="4" cy="3"/>
              </a:xfrm>
              <a:custGeom>
                <a:rect b="b" l="l" r="r" t="t"/>
                <a:pathLst>
                  <a:path extrusionOk="0" h="5" w="8">
                    <a:moveTo>
                      <a:pt x="1" y="0"/>
                    </a:moveTo>
                    <a:lnTo>
                      <a:pt x="1" y="0"/>
                    </a:lnTo>
                    <a:lnTo>
                      <a:pt x="3" y="0"/>
                    </a:lnTo>
                    <a:lnTo>
                      <a:pt x="7" y="0"/>
                    </a:lnTo>
                    <a:lnTo>
                      <a:pt x="8" y="3"/>
                    </a:lnTo>
                    <a:lnTo>
                      <a:pt x="7" y="5"/>
                    </a:lnTo>
                    <a:lnTo>
                      <a:pt x="3" y="5"/>
                    </a:lnTo>
                    <a:lnTo>
                      <a:pt x="1" y="3"/>
                    </a:lnTo>
                    <a:lnTo>
                      <a:pt x="0" y="2"/>
                    </a:lnTo>
                    <a:lnTo>
                      <a:pt x="1" y="0"/>
                    </a:lnTo>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07" name="Google Shape;1207;p58"/>
              <p:cNvSpPr/>
              <p:nvPr/>
            </p:nvSpPr>
            <p:spPr>
              <a:xfrm>
                <a:off x="3994" y="2631"/>
                <a:ext cx="4" cy="3"/>
              </a:xfrm>
              <a:custGeom>
                <a:rect b="b" l="l" r="r" t="t"/>
                <a:pathLst>
                  <a:path extrusionOk="0" h="5" w="8">
                    <a:moveTo>
                      <a:pt x="1" y="0"/>
                    </a:moveTo>
                    <a:lnTo>
                      <a:pt x="1" y="0"/>
                    </a:lnTo>
                    <a:lnTo>
                      <a:pt x="3" y="0"/>
                    </a:lnTo>
                    <a:lnTo>
                      <a:pt x="7" y="0"/>
                    </a:lnTo>
                    <a:lnTo>
                      <a:pt x="8" y="3"/>
                    </a:lnTo>
                    <a:lnTo>
                      <a:pt x="7" y="5"/>
                    </a:lnTo>
                    <a:lnTo>
                      <a:pt x="3" y="5"/>
                    </a:lnTo>
                    <a:lnTo>
                      <a:pt x="1" y="3"/>
                    </a:lnTo>
                    <a:lnTo>
                      <a:pt x="0" y="2"/>
                    </a:lnTo>
                    <a:lnTo>
                      <a:pt x="1" y="0"/>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08" name="Google Shape;1208;p58"/>
              <p:cNvSpPr/>
              <p:nvPr/>
            </p:nvSpPr>
            <p:spPr>
              <a:xfrm>
                <a:off x="3957" y="2574"/>
                <a:ext cx="5" cy="8"/>
              </a:xfrm>
              <a:custGeom>
                <a:rect b="b" l="l" r="r" t="t"/>
                <a:pathLst>
                  <a:path extrusionOk="0" h="17" w="8">
                    <a:moveTo>
                      <a:pt x="3" y="0"/>
                    </a:moveTo>
                    <a:lnTo>
                      <a:pt x="3" y="0"/>
                    </a:lnTo>
                    <a:lnTo>
                      <a:pt x="7" y="0"/>
                    </a:lnTo>
                    <a:lnTo>
                      <a:pt x="8" y="1"/>
                    </a:lnTo>
                    <a:lnTo>
                      <a:pt x="7" y="10"/>
                    </a:lnTo>
                    <a:lnTo>
                      <a:pt x="5" y="15"/>
                    </a:lnTo>
                    <a:lnTo>
                      <a:pt x="1" y="17"/>
                    </a:lnTo>
                    <a:lnTo>
                      <a:pt x="0" y="15"/>
                    </a:lnTo>
                    <a:lnTo>
                      <a:pt x="0" y="12"/>
                    </a:lnTo>
                    <a:lnTo>
                      <a:pt x="3" y="7"/>
                    </a:lnTo>
                    <a:lnTo>
                      <a:pt x="1" y="3"/>
                    </a:lnTo>
                    <a:lnTo>
                      <a:pt x="1" y="1"/>
                    </a:lnTo>
                    <a:lnTo>
                      <a:pt x="3" y="0"/>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09" name="Google Shape;1209;p58"/>
              <p:cNvSpPr/>
              <p:nvPr/>
            </p:nvSpPr>
            <p:spPr>
              <a:xfrm>
                <a:off x="3957" y="2574"/>
                <a:ext cx="5" cy="8"/>
              </a:xfrm>
              <a:custGeom>
                <a:rect b="b" l="l" r="r" t="t"/>
                <a:pathLst>
                  <a:path extrusionOk="0" h="17" w="8">
                    <a:moveTo>
                      <a:pt x="3" y="0"/>
                    </a:moveTo>
                    <a:lnTo>
                      <a:pt x="3" y="0"/>
                    </a:lnTo>
                    <a:lnTo>
                      <a:pt x="7" y="0"/>
                    </a:lnTo>
                    <a:lnTo>
                      <a:pt x="8" y="1"/>
                    </a:lnTo>
                    <a:lnTo>
                      <a:pt x="7" y="10"/>
                    </a:lnTo>
                    <a:lnTo>
                      <a:pt x="5" y="15"/>
                    </a:lnTo>
                    <a:lnTo>
                      <a:pt x="1" y="17"/>
                    </a:lnTo>
                    <a:lnTo>
                      <a:pt x="0" y="15"/>
                    </a:lnTo>
                    <a:lnTo>
                      <a:pt x="0" y="12"/>
                    </a:lnTo>
                    <a:lnTo>
                      <a:pt x="3" y="7"/>
                    </a:lnTo>
                    <a:lnTo>
                      <a:pt x="1" y="3"/>
                    </a:lnTo>
                    <a:lnTo>
                      <a:pt x="1" y="1"/>
                    </a:lnTo>
                    <a:lnTo>
                      <a:pt x="3" y="0"/>
                    </a:lnTo>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10" name="Google Shape;1210;p58"/>
              <p:cNvSpPr/>
              <p:nvPr/>
            </p:nvSpPr>
            <p:spPr>
              <a:xfrm>
                <a:off x="3957" y="2574"/>
                <a:ext cx="5" cy="8"/>
              </a:xfrm>
              <a:custGeom>
                <a:rect b="b" l="l" r="r" t="t"/>
                <a:pathLst>
                  <a:path extrusionOk="0" h="17" w="8">
                    <a:moveTo>
                      <a:pt x="3" y="0"/>
                    </a:moveTo>
                    <a:lnTo>
                      <a:pt x="3" y="0"/>
                    </a:lnTo>
                    <a:lnTo>
                      <a:pt x="7" y="0"/>
                    </a:lnTo>
                    <a:lnTo>
                      <a:pt x="8" y="1"/>
                    </a:lnTo>
                    <a:lnTo>
                      <a:pt x="7" y="10"/>
                    </a:lnTo>
                    <a:lnTo>
                      <a:pt x="5" y="15"/>
                    </a:lnTo>
                    <a:lnTo>
                      <a:pt x="1" y="17"/>
                    </a:lnTo>
                    <a:lnTo>
                      <a:pt x="0" y="15"/>
                    </a:lnTo>
                    <a:lnTo>
                      <a:pt x="0" y="12"/>
                    </a:lnTo>
                    <a:lnTo>
                      <a:pt x="3" y="7"/>
                    </a:lnTo>
                    <a:lnTo>
                      <a:pt x="1" y="3"/>
                    </a:lnTo>
                    <a:lnTo>
                      <a:pt x="1" y="1"/>
                    </a:lnTo>
                    <a:lnTo>
                      <a:pt x="3" y="0"/>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11" name="Google Shape;1211;p58"/>
              <p:cNvSpPr/>
              <p:nvPr/>
            </p:nvSpPr>
            <p:spPr>
              <a:xfrm>
                <a:off x="3957" y="2559"/>
                <a:ext cx="4" cy="6"/>
              </a:xfrm>
              <a:custGeom>
                <a:rect b="b" l="l" r="r" t="t"/>
                <a:pathLst>
                  <a:path extrusionOk="0" h="13" w="11">
                    <a:moveTo>
                      <a:pt x="0" y="6"/>
                    </a:moveTo>
                    <a:lnTo>
                      <a:pt x="0" y="6"/>
                    </a:lnTo>
                    <a:lnTo>
                      <a:pt x="0" y="0"/>
                    </a:lnTo>
                    <a:lnTo>
                      <a:pt x="2" y="0"/>
                    </a:lnTo>
                    <a:lnTo>
                      <a:pt x="5" y="0"/>
                    </a:lnTo>
                    <a:lnTo>
                      <a:pt x="7" y="0"/>
                    </a:lnTo>
                    <a:lnTo>
                      <a:pt x="9" y="2"/>
                    </a:lnTo>
                    <a:lnTo>
                      <a:pt x="11" y="6"/>
                    </a:lnTo>
                    <a:lnTo>
                      <a:pt x="9" y="11"/>
                    </a:lnTo>
                    <a:lnTo>
                      <a:pt x="7" y="13"/>
                    </a:lnTo>
                    <a:lnTo>
                      <a:pt x="5" y="13"/>
                    </a:lnTo>
                    <a:lnTo>
                      <a:pt x="2" y="13"/>
                    </a:lnTo>
                    <a:lnTo>
                      <a:pt x="0" y="9"/>
                    </a:lnTo>
                    <a:lnTo>
                      <a:pt x="0" y="6"/>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12" name="Google Shape;1212;p58"/>
              <p:cNvSpPr/>
              <p:nvPr/>
            </p:nvSpPr>
            <p:spPr>
              <a:xfrm>
                <a:off x="3957" y="2559"/>
                <a:ext cx="4" cy="6"/>
              </a:xfrm>
              <a:custGeom>
                <a:rect b="b" l="l" r="r" t="t"/>
                <a:pathLst>
                  <a:path extrusionOk="0" h="13" w="11">
                    <a:moveTo>
                      <a:pt x="0" y="6"/>
                    </a:moveTo>
                    <a:lnTo>
                      <a:pt x="0" y="6"/>
                    </a:lnTo>
                    <a:lnTo>
                      <a:pt x="0" y="0"/>
                    </a:lnTo>
                    <a:lnTo>
                      <a:pt x="2" y="0"/>
                    </a:lnTo>
                    <a:lnTo>
                      <a:pt x="5" y="0"/>
                    </a:lnTo>
                    <a:lnTo>
                      <a:pt x="7" y="0"/>
                    </a:lnTo>
                    <a:lnTo>
                      <a:pt x="9" y="2"/>
                    </a:lnTo>
                    <a:lnTo>
                      <a:pt x="11" y="6"/>
                    </a:lnTo>
                    <a:lnTo>
                      <a:pt x="9" y="11"/>
                    </a:lnTo>
                    <a:lnTo>
                      <a:pt x="7" y="13"/>
                    </a:lnTo>
                    <a:lnTo>
                      <a:pt x="5" y="13"/>
                    </a:lnTo>
                    <a:lnTo>
                      <a:pt x="2" y="13"/>
                    </a:lnTo>
                    <a:lnTo>
                      <a:pt x="0" y="9"/>
                    </a:lnTo>
                    <a:lnTo>
                      <a:pt x="0" y="6"/>
                    </a:lnTo>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13" name="Google Shape;1213;p58"/>
              <p:cNvSpPr/>
              <p:nvPr/>
            </p:nvSpPr>
            <p:spPr>
              <a:xfrm>
                <a:off x="3957" y="2559"/>
                <a:ext cx="4" cy="6"/>
              </a:xfrm>
              <a:custGeom>
                <a:rect b="b" l="l" r="r" t="t"/>
                <a:pathLst>
                  <a:path extrusionOk="0" h="13" w="11">
                    <a:moveTo>
                      <a:pt x="0" y="6"/>
                    </a:moveTo>
                    <a:lnTo>
                      <a:pt x="0" y="6"/>
                    </a:lnTo>
                    <a:lnTo>
                      <a:pt x="0" y="0"/>
                    </a:lnTo>
                    <a:lnTo>
                      <a:pt x="2" y="0"/>
                    </a:lnTo>
                    <a:lnTo>
                      <a:pt x="5" y="0"/>
                    </a:lnTo>
                    <a:lnTo>
                      <a:pt x="7" y="0"/>
                    </a:lnTo>
                    <a:lnTo>
                      <a:pt x="9" y="2"/>
                    </a:lnTo>
                    <a:lnTo>
                      <a:pt x="11" y="6"/>
                    </a:lnTo>
                    <a:lnTo>
                      <a:pt x="9" y="11"/>
                    </a:lnTo>
                    <a:lnTo>
                      <a:pt x="7" y="13"/>
                    </a:lnTo>
                    <a:lnTo>
                      <a:pt x="5" y="13"/>
                    </a:lnTo>
                    <a:lnTo>
                      <a:pt x="2" y="13"/>
                    </a:lnTo>
                    <a:lnTo>
                      <a:pt x="0" y="9"/>
                    </a:lnTo>
                    <a:lnTo>
                      <a:pt x="0" y="6"/>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14" name="Google Shape;1214;p58"/>
              <p:cNvSpPr/>
              <p:nvPr/>
            </p:nvSpPr>
            <p:spPr>
              <a:xfrm>
                <a:off x="3965" y="2576"/>
                <a:ext cx="3" cy="5"/>
              </a:xfrm>
              <a:custGeom>
                <a:rect b="b" l="l" r="r" t="t"/>
                <a:pathLst>
                  <a:path extrusionOk="0" h="10" w="9">
                    <a:moveTo>
                      <a:pt x="0" y="2"/>
                    </a:moveTo>
                    <a:lnTo>
                      <a:pt x="0" y="2"/>
                    </a:lnTo>
                    <a:lnTo>
                      <a:pt x="4" y="0"/>
                    </a:lnTo>
                    <a:lnTo>
                      <a:pt x="7" y="0"/>
                    </a:lnTo>
                    <a:lnTo>
                      <a:pt x="9" y="3"/>
                    </a:lnTo>
                    <a:lnTo>
                      <a:pt x="9" y="7"/>
                    </a:lnTo>
                    <a:lnTo>
                      <a:pt x="7" y="10"/>
                    </a:lnTo>
                    <a:lnTo>
                      <a:pt x="5" y="10"/>
                    </a:lnTo>
                    <a:lnTo>
                      <a:pt x="2" y="7"/>
                    </a:lnTo>
                    <a:lnTo>
                      <a:pt x="0" y="5"/>
                    </a:lnTo>
                    <a:lnTo>
                      <a:pt x="0" y="3"/>
                    </a:lnTo>
                    <a:lnTo>
                      <a:pt x="0" y="2"/>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15" name="Google Shape;1215;p58"/>
              <p:cNvSpPr/>
              <p:nvPr/>
            </p:nvSpPr>
            <p:spPr>
              <a:xfrm>
                <a:off x="3965" y="2576"/>
                <a:ext cx="3" cy="5"/>
              </a:xfrm>
              <a:custGeom>
                <a:rect b="b" l="l" r="r" t="t"/>
                <a:pathLst>
                  <a:path extrusionOk="0" h="10" w="9">
                    <a:moveTo>
                      <a:pt x="0" y="2"/>
                    </a:moveTo>
                    <a:lnTo>
                      <a:pt x="0" y="2"/>
                    </a:lnTo>
                    <a:lnTo>
                      <a:pt x="4" y="0"/>
                    </a:lnTo>
                    <a:lnTo>
                      <a:pt x="7" y="0"/>
                    </a:lnTo>
                    <a:lnTo>
                      <a:pt x="9" y="3"/>
                    </a:lnTo>
                    <a:lnTo>
                      <a:pt x="9" y="7"/>
                    </a:lnTo>
                    <a:lnTo>
                      <a:pt x="7" y="10"/>
                    </a:lnTo>
                    <a:lnTo>
                      <a:pt x="5" y="10"/>
                    </a:lnTo>
                    <a:lnTo>
                      <a:pt x="2" y="7"/>
                    </a:lnTo>
                    <a:lnTo>
                      <a:pt x="0" y="5"/>
                    </a:lnTo>
                    <a:lnTo>
                      <a:pt x="0" y="3"/>
                    </a:lnTo>
                    <a:lnTo>
                      <a:pt x="0" y="2"/>
                    </a:lnTo>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16" name="Google Shape;1216;p58"/>
              <p:cNvSpPr/>
              <p:nvPr/>
            </p:nvSpPr>
            <p:spPr>
              <a:xfrm>
                <a:off x="3965" y="2576"/>
                <a:ext cx="3" cy="5"/>
              </a:xfrm>
              <a:custGeom>
                <a:rect b="b" l="l" r="r" t="t"/>
                <a:pathLst>
                  <a:path extrusionOk="0" h="10" w="9">
                    <a:moveTo>
                      <a:pt x="0" y="2"/>
                    </a:moveTo>
                    <a:lnTo>
                      <a:pt x="0" y="2"/>
                    </a:lnTo>
                    <a:lnTo>
                      <a:pt x="4" y="0"/>
                    </a:lnTo>
                    <a:lnTo>
                      <a:pt x="7" y="0"/>
                    </a:lnTo>
                    <a:lnTo>
                      <a:pt x="9" y="3"/>
                    </a:lnTo>
                    <a:lnTo>
                      <a:pt x="9" y="7"/>
                    </a:lnTo>
                    <a:lnTo>
                      <a:pt x="7" y="10"/>
                    </a:lnTo>
                    <a:lnTo>
                      <a:pt x="5" y="10"/>
                    </a:lnTo>
                    <a:lnTo>
                      <a:pt x="2" y="7"/>
                    </a:lnTo>
                    <a:lnTo>
                      <a:pt x="0" y="5"/>
                    </a:lnTo>
                    <a:lnTo>
                      <a:pt x="0" y="3"/>
                    </a:lnTo>
                    <a:lnTo>
                      <a:pt x="0" y="2"/>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17" name="Google Shape;1217;p58"/>
              <p:cNvSpPr/>
              <p:nvPr/>
            </p:nvSpPr>
            <p:spPr>
              <a:xfrm>
                <a:off x="3972" y="2566"/>
                <a:ext cx="6" cy="7"/>
              </a:xfrm>
              <a:custGeom>
                <a:rect b="b" l="l" r="r" t="t"/>
                <a:pathLst>
                  <a:path extrusionOk="0" h="19" w="15">
                    <a:moveTo>
                      <a:pt x="1" y="0"/>
                    </a:moveTo>
                    <a:lnTo>
                      <a:pt x="1" y="0"/>
                    </a:lnTo>
                    <a:lnTo>
                      <a:pt x="3" y="0"/>
                    </a:lnTo>
                    <a:lnTo>
                      <a:pt x="7" y="3"/>
                    </a:lnTo>
                    <a:lnTo>
                      <a:pt x="8" y="9"/>
                    </a:lnTo>
                    <a:lnTo>
                      <a:pt x="10" y="10"/>
                    </a:lnTo>
                    <a:lnTo>
                      <a:pt x="12" y="12"/>
                    </a:lnTo>
                    <a:lnTo>
                      <a:pt x="13" y="15"/>
                    </a:lnTo>
                    <a:lnTo>
                      <a:pt x="15" y="19"/>
                    </a:lnTo>
                    <a:lnTo>
                      <a:pt x="13" y="19"/>
                    </a:lnTo>
                    <a:lnTo>
                      <a:pt x="8" y="14"/>
                    </a:lnTo>
                    <a:lnTo>
                      <a:pt x="5" y="10"/>
                    </a:lnTo>
                    <a:lnTo>
                      <a:pt x="3" y="7"/>
                    </a:lnTo>
                    <a:lnTo>
                      <a:pt x="0" y="3"/>
                    </a:lnTo>
                    <a:lnTo>
                      <a:pt x="0" y="2"/>
                    </a:lnTo>
                    <a:lnTo>
                      <a:pt x="1" y="0"/>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18" name="Google Shape;1218;p58"/>
              <p:cNvSpPr/>
              <p:nvPr/>
            </p:nvSpPr>
            <p:spPr>
              <a:xfrm>
                <a:off x="3972" y="2566"/>
                <a:ext cx="6" cy="7"/>
              </a:xfrm>
              <a:custGeom>
                <a:rect b="b" l="l" r="r" t="t"/>
                <a:pathLst>
                  <a:path extrusionOk="0" h="19" w="15">
                    <a:moveTo>
                      <a:pt x="1" y="0"/>
                    </a:moveTo>
                    <a:lnTo>
                      <a:pt x="1" y="0"/>
                    </a:lnTo>
                    <a:lnTo>
                      <a:pt x="3" y="0"/>
                    </a:lnTo>
                    <a:lnTo>
                      <a:pt x="7" y="3"/>
                    </a:lnTo>
                    <a:lnTo>
                      <a:pt x="8" y="9"/>
                    </a:lnTo>
                    <a:lnTo>
                      <a:pt x="10" y="10"/>
                    </a:lnTo>
                    <a:lnTo>
                      <a:pt x="12" y="12"/>
                    </a:lnTo>
                    <a:lnTo>
                      <a:pt x="13" y="15"/>
                    </a:lnTo>
                    <a:lnTo>
                      <a:pt x="15" y="19"/>
                    </a:lnTo>
                    <a:lnTo>
                      <a:pt x="13" y="19"/>
                    </a:lnTo>
                    <a:lnTo>
                      <a:pt x="8" y="14"/>
                    </a:lnTo>
                    <a:lnTo>
                      <a:pt x="5" y="10"/>
                    </a:lnTo>
                    <a:lnTo>
                      <a:pt x="3" y="7"/>
                    </a:lnTo>
                    <a:lnTo>
                      <a:pt x="0" y="3"/>
                    </a:lnTo>
                    <a:lnTo>
                      <a:pt x="0" y="2"/>
                    </a:lnTo>
                    <a:lnTo>
                      <a:pt x="1" y="0"/>
                    </a:lnTo>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19" name="Google Shape;1219;p58"/>
              <p:cNvSpPr/>
              <p:nvPr/>
            </p:nvSpPr>
            <p:spPr>
              <a:xfrm>
                <a:off x="3972" y="2566"/>
                <a:ext cx="6" cy="7"/>
              </a:xfrm>
              <a:custGeom>
                <a:rect b="b" l="l" r="r" t="t"/>
                <a:pathLst>
                  <a:path extrusionOk="0" h="19" w="15">
                    <a:moveTo>
                      <a:pt x="1" y="0"/>
                    </a:moveTo>
                    <a:lnTo>
                      <a:pt x="1" y="0"/>
                    </a:lnTo>
                    <a:lnTo>
                      <a:pt x="3" y="0"/>
                    </a:lnTo>
                    <a:lnTo>
                      <a:pt x="7" y="3"/>
                    </a:lnTo>
                    <a:lnTo>
                      <a:pt x="8" y="9"/>
                    </a:lnTo>
                    <a:lnTo>
                      <a:pt x="10" y="10"/>
                    </a:lnTo>
                    <a:lnTo>
                      <a:pt x="12" y="12"/>
                    </a:lnTo>
                    <a:lnTo>
                      <a:pt x="13" y="15"/>
                    </a:lnTo>
                    <a:lnTo>
                      <a:pt x="15" y="19"/>
                    </a:lnTo>
                    <a:lnTo>
                      <a:pt x="13" y="19"/>
                    </a:lnTo>
                    <a:lnTo>
                      <a:pt x="8" y="14"/>
                    </a:lnTo>
                    <a:lnTo>
                      <a:pt x="5" y="10"/>
                    </a:lnTo>
                    <a:lnTo>
                      <a:pt x="3" y="7"/>
                    </a:lnTo>
                    <a:lnTo>
                      <a:pt x="0" y="3"/>
                    </a:lnTo>
                    <a:lnTo>
                      <a:pt x="0" y="2"/>
                    </a:lnTo>
                    <a:lnTo>
                      <a:pt x="1" y="0"/>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20" name="Google Shape;1220;p58"/>
              <p:cNvSpPr/>
              <p:nvPr/>
            </p:nvSpPr>
            <p:spPr>
              <a:xfrm>
                <a:off x="3981" y="2573"/>
                <a:ext cx="3" cy="6"/>
              </a:xfrm>
              <a:custGeom>
                <a:rect b="b" l="l" r="r" t="t"/>
                <a:pathLst>
                  <a:path extrusionOk="0" h="14" w="9">
                    <a:moveTo>
                      <a:pt x="2" y="0"/>
                    </a:moveTo>
                    <a:lnTo>
                      <a:pt x="2" y="0"/>
                    </a:lnTo>
                    <a:lnTo>
                      <a:pt x="4" y="2"/>
                    </a:lnTo>
                    <a:lnTo>
                      <a:pt x="7" y="7"/>
                    </a:lnTo>
                    <a:lnTo>
                      <a:pt x="9" y="12"/>
                    </a:lnTo>
                    <a:lnTo>
                      <a:pt x="9" y="14"/>
                    </a:lnTo>
                    <a:lnTo>
                      <a:pt x="4" y="9"/>
                    </a:lnTo>
                    <a:lnTo>
                      <a:pt x="2" y="3"/>
                    </a:lnTo>
                    <a:lnTo>
                      <a:pt x="0" y="2"/>
                    </a:lnTo>
                    <a:lnTo>
                      <a:pt x="2" y="0"/>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21" name="Google Shape;1221;p58"/>
              <p:cNvSpPr/>
              <p:nvPr/>
            </p:nvSpPr>
            <p:spPr>
              <a:xfrm>
                <a:off x="3981" y="2573"/>
                <a:ext cx="3" cy="6"/>
              </a:xfrm>
              <a:custGeom>
                <a:rect b="b" l="l" r="r" t="t"/>
                <a:pathLst>
                  <a:path extrusionOk="0" h="14" w="9">
                    <a:moveTo>
                      <a:pt x="2" y="0"/>
                    </a:moveTo>
                    <a:lnTo>
                      <a:pt x="2" y="0"/>
                    </a:lnTo>
                    <a:lnTo>
                      <a:pt x="4" y="2"/>
                    </a:lnTo>
                    <a:lnTo>
                      <a:pt x="7" y="7"/>
                    </a:lnTo>
                    <a:lnTo>
                      <a:pt x="9" y="12"/>
                    </a:lnTo>
                    <a:lnTo>
                      <a:pt x="9" y="14"/>
                    </a:lnTo>
                    <a:lnTo>
                      <a:pt x="4" y="9"/>
                    </a:lnTo>
                    <a:lnTo>
                      <a:pt x="2" y="3"/>
                    </a:lnTo>
                    <a:lnTo>
                      <a:pt x="0" y="2"/>
                    </a:lnTo>
                    <a:lnTo>
                      <a:pt x="2" y="0"/>
                    </a:lnTo>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22" name="Google Shape;1222;p58"/>
              <p:cNvSpPr/>
              <p:nvPr/>
            </p:nvSpPr>
            <p:spPr>
              <a:xfrm>
                <a:off x="3981" y="2573"/>
                <a:ext cx="3" cy="6"/>
              </a:xfrm>
              <a:custGeom>
                <a:rect b="b" l="l" r="r" t="t"/>
                <a:pathLst>
                  <a:path extrusionOk="0" h="14" w="9">
                    <a:moveTo>
                      <a:pt x="2" y="0"/>
                    </a:moveTo>
                    <a:lnTo>
                      <a:pt x="2" y="0"/>
                    </a:lnTo>
                    <a:lnTo>
                      <a:pt x="4" y="2"/>
                    </a:lnTo>
                    <a:lnTo>
                      <a:pt x="7" y="7"/>
                    </a:lnTo>
                    <a:lnTo>
                      <a:pt x="9" y="12"/>
                    </a:lnTo>
                    <a:lnTo>
                      <a:pt x="9" y="14"/>
                    </a:lnTo>
                    <a:lnTo>
                      <a:pt x="4" y="9"/>
                    </a:lnTo>
                    <a:lnTo>
                      <a:pt x="2" y="3"/>
                    </a:lnTo>
                    <a:lnTo>
                      <a:pt x="0" y="2"/>
                    </a:lnTo>
                    <a:lnTo>
                      <a:pt x="2" y="0"/>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23" name="Google Shape;1223;p58"/>
              <p:cNvSpPr/>
              <p:nvPr/>
            </p:nvSpPr>
            <p:spPr>
              <a:xfrm>
                <a:off x="3929" y="2607"/>
                <a:ext cx="3" cy="4"/>
              </a:xfrm>
              <a:custGeom>
                <a:rect b="b" l="l" r="r" t="t"/>
                <a:pathLst>
                  <a:path extrusionOk="0" h="9" w="9">
                    <a:moveTo>
                      <a:pt x="0" y="5"/>
                    </a:moveTo>
                    <a:lnTo>
                      <a:pt x="0" y="5"/>
                    </a:lnTo>
                    <a:lnTo>
                      <a:pt x="3" y="2"/>
                    </a:lnTo>
                    <a:lnTo>
                      <a:pt x="7" y="0"/>
                    </a:lnTo>
                    <a:lnTo>
                      <a:pt x="9" y="2"/>
                    </a:lnTo>
                    <a:lnTo>
                      <a:pt x="9" y="4"/>
                    </a:lnTo>
                    <a:lnTo>
                      <a:pt x="3" y="7"/>
                    </a:lnTo>
                    <a:lnTo>
                      <a:pt x="0" y="9"/>
                    </a:lnTo>
                    <a:lnTo>
                      <a:pt x="0" y="5"/>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24" name="Google Shape;1224;p58"/>
              <p:cNvSpPr/>
              <p:nvPr/>
            </p:nvSpPr>
            <p:spPr>
              <a:xfrm>
                <a:off x="3929" y="2607"/>
                <a:ext cx="3" cy="4"/>
              </a:xfrm>
              <a:custGeom>
                <a:rect b="b" l="l" r="r" t="t"/>
                <a:pathLst>
                  <a:path extrusionOk="0" h="9" w="9">
                    <a:moveTo>
                      <a:pt x="0" y="5"/>
                    </a:moveTo>
                    <a:lnTo>
                      <a:pt x="0" y="5"/>
                    </a:lnTo>
                    <a:lnTo>
                      <a:pt x="3" y="2"/>
                    </a:lnTo>
                    <a:lnTo>
                      <a:pt x="7" y="0"/>
                    </a:lnTo>
                    <a:lnTo>
                      <a:pt x="9" y="2"/>
                    </a:lnTo>
                    <a:lnTo>
                      <a:pt x="9" y="4"/>
                    </a:lnTo>
                    <a:lnTo>
                      <a:pt x="3" y="7"/>
                    </a:lnTo>
                    <a:lnTo>
                      <a:pt x="0" y="9"/>
                    </a:lnTo>
                    <a:lnTo>
                      <a:pt x="0" y="5"/>
                    </a:lnTo>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25" name="Google Shape;1225;p58"/>
              <p:cNvSpPr/>
              <p:nvPr/>
            </p:nvSpPr>
            <p:spPr>
              <a:xfrm>
                <a:off x="3929" y="2607"/>
                <a:ext cx="3" cy="4"/>
              </a:xfrm>
              <a:custGeom>
                <a:rect b="b" l="l" r="r" t="t"/>
                <a:pathLst>
                  <a:path extrusionOk="0" h="9" w="9">
                    <a:moveTo>
                      <a:pt x="0" y="5"/>
                    </a:moveTo>
                    <a:lnTo>
                      <a:pt x="0" y="5"/>
                    </a:lnTo>
                    <a:lnTo>
                      <a:pt x="3" y="2"/>
                    </a:lnTo>
                    <a:lnTo>
                      <a:pt x="7" y="0"/>
                    </a:lnTo>
                    <a:lnTo>
                      <a:pt x="9" y="2"/>
                    </a:lnTo>
                    <a:lnTo>
                      <a:pt x="9" y="4"/>
                    </a:lnTo>
                    <a:lnTo>
                      <a:pt x="3" y="7"/>
                    </a:lnTo>
                    <a:lnTo>
                      <a:pt x="0" y="9"/>
                    </a:lnTo>
                    <a:lnTo>
                      <a:pt x="0" y="5"/>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26" name="Google Shape;1226;p58"/>
              <p:cNvSpPr/>
              <p:nvPr/>
            </p:nvSpPr>
            <p:spPr>
              <a:xfrm>
                <a:off x="4007" y="2611"/>
                <a:ext cx="3" cy="10"/>
              </a:xfrm>
              <a:custGeom>
                <a:rect b="b" l="l" r="r" t="t"/>
                <a:pathLst>
                  <a:path extrusionOk="0" h="24" w="9">
                    <a:moveTo>
                      <a:pt x="4" y="21"/>
                    </a:moveTo>
                    <a:lnTo>
                      <a:pt x="4" y="21"/>
                    </a:lnTo>
                    <a:lnTo>
                      <a:pt x="2" y="17"/>
                    </a:lnTo>
                    <a:lnTo>
                      <a:pt x="0" y="12"/>
                    </a:lnTo>
                    <a:lnTo>
                      <a:pt x="2" y="3"/>
                    </a:lnTo>
                    <a:lnTo>
                      <a:pt x="4" y="0"/>
                    </a:lnTo>
                    <a:lnTo>
                      <a:pt x="5" y="0"/>
                    </a:lnTo>
                    <a:lnTo>
                      <a:pt x="5" y="1"/>
                    </a:lnTo>
                    <a:lnTo>
                      <a:pt x="9" y="19"/>
                    </a:lnTo>
                    <a:lnTo>
                      <a:pt x="7" y="24"/>
                    </a:lnTo>
                    <a:lnTo>
                      <a:pt x="5" y="24"/>
                    </a:lnTo>
                    <a:lnTo>
                      <a:pt x="4" y="21"/>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27" name="Google Shape;1227;p58"/>
              <p:cNvSpPr/>
              <p:nvPr/>
            </p:nvSpPr>
            <p:spPr>
              <a:xfrm>
                <a:off x="4007" y="2611"/>
                <a:ext cx="3" cy="10"/>
              </a:xfrm>
              <a:custGeom>
                <a:rect b="b" l="l" r="r" t="t"/>
                <a:pathLst>
                  <a:path extrusionOk="0" h="24" w="9">
                    <a:moveTo>
                      <a:pt x="4" y="21"/>
                    </a:moveTo>
                    <a:lnTo>
                      <a:pt x="4" y="21"/>
                    </a:lnTo>
                    <a:lnTo>
                      <a:pt x="2" y="17"/>
                    </a:lnTo>
                    <a:lnTo>
                      <a:pt x="0" y="12"/>
                    </a:lnTo>
                    <a:lnTo>
                      <a:pt x="2" y="3"/>
                    </a:lnTo>
                    <a:lnTo>
                      <a:pt x="4" y="0"/>
                    </a:lnTo>
                    <a:lnTo>
                      <a:pt x="5" y="0"/>
                    </a:lnTo>
                    <a:lnTo>
                      <a:pt x="5" y="1"/>
                    </a:lnTo>
                    <a:lnTo>
                      <a:pt x="9" y="19"/>
                    </a:lnTo>
                    <a:lnTo>
                      <a:pt x="7" y="24"/>
                    </a:lnTo>
                    <a:lnTo>
                      <a:pt x="5" y="24"/>
                    </a:lnTo>
                    <a:lnTo>
                      <a:pt x="4" y="21"/>
                    </a:lnTo>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28" name="Google Shape;1228;p58"/>
              <p:cNvSpPr/>
              <p:nvPr/>
            </p:nvSpPr>
            <p:spPr>
              <a:xfrm>
                <a:off x="4007" y="2611"/>
                <a:ext cx="3" cy="10"/>
              </a:xfrm>
              <a:custGeom>
                <a:rect b="b" l="l" r="r" t="t"/>
                <a:pathLst>
                  <a:path extrusionOk="0" h="24" w="9">
                    <a:moveTo>
                      <a:pt x="4" y="21"/>
                    </a:moveTo>
                    <a:lnTo>
                      <a:pt x="4" y="21"/>
                    </a:lnTo>
                    <a:lnTo>
                      <a:pt x="2" y="17"/>
                    </a:lnTo>
                    <a:lnTo>
                      <a:pt x="0" y="12"/>
                    </a:lnTo>
                    <a:lnTo>
                      <a:pt x="2" y="3"/>
                    </a:lnTo>
                    <a:lnTo>
                      <a:pt x="4" y="0"/>
                    </a:lnTo>
                    <a:lnTo>
                      <a:pt x="5" y="0"/>
                    </a:lnTo>
                    <a:lnTo>
                      <a:pt x="5" y="1"/>
                    </a:lnTo>
                    <a:lnTo>
                      <a:pt x="9" y="19"/>
                    </a:lnTo>
                    <a:lnTo>
                      <a:pt x="7" y="24"/>
                    </a:lnTo>
                    <a:lnTo>
                      <a:pt x="5" y="24"/>
                    </a:lnTo>
                    <a:lnTo>
                      <a:pt x="4" y="21"/>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29" name="Google Shape;1229;p58"/>
              <p:cNvSpPr/>
              <p:nvPr/>
            </p:nvSpPr>
            <p:spPr>
              <a:xfrm>
                <a:off x="4013" y="2617"/>
                <a:ext cx="2" cy="5"/>
              </a:xfrm>
              <a:custGeom>
                <a:rect b="b" l="l" r="r" t="t"/>
                <a:pathLst>
                  <a:path extrusionOk="0" h="13" w="7">
                    <a:moveTo>
                      <a:pt x="2" y="6"/>
                    </a:moveTo>
                    <a:lnTo>
                      <a:pt x="2" y="6"/>
                    </a:lnTo>
                    <a:lnTo>
                      <a:pt x="3" y="0"/>
                    </a:lnTo>
                    <a:lnTo>
                      <a:pt x="7" y="7"/>
                    </a:lnTo>
                    <a:lnTo>
                      <a:pt x="7" y="9"/>
                    </a:lnTo>
                    <a:lnTo>
                      <a:pt x="7" y="13"/>
                    </a:lnTo>
                    <a:lnTo>
                      <a:pt x="3" y="13"/>
                    </a:lnTo>
                    <a:lnTo>
                      <a:pt x="2" y="13"/>
                    </a:lnTo>
                    <a:lnTo>
                      <a:pt x="0" y="11"/>
                    </a:lnTo>
                    <a:lnTo>
                      <a:pt x="0" y="9"/>
                    </a:lnTo>
                    <a:lnTo>
                      <a:pt x="2" y="6"/>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30" name="Google Shape;1230;p58"/>
              <p:cNvSpPr/>
              <p:nvPr/>
            </p:nvSpPr>
            <p:spPr>
              <a:xfrm>
                <a:off x="4013" y="2617"/>
                <a:ext cx="2" cy="5"/>
              </a:xfrm>
              <a:custGeom>
                <a:rect b="b" l="l" r="r" t="t"/>
                <a:pathLst>
                  <a:path extrusionOk="0" h="13" w="7">
                    <a:moveTo>
                      <a:pt x="2" y="6"/>
                    </a:moveTo>
                    <a:lnTo>
                      <a:pt x="2" y="6"/>
                    </a:lnTo>
                    <a:lnTo>
                      <a:pt x="3" y="0"/>
                    </a:lnTo>
                    <a:lnTo>
                      <a:pt x="7" y="7"/>
                    </a:lnTo>
                    <a:lnTo>
                      <a:pt x="7" y="9"/>
                    </a:lnTo>
                    <a:lnTo>
                      <a:pt x="7" y="13"/>
                    </a:lnTo>
                    <a:lnTo>
                      <a:pt x="3" y="13"/>
                    </a:lnTo>
                    <a:lnTo>
                      <a:pt x="2" y="13"/>
                    </a:lnTo>
                    <a:lnTo>
                      <a:pt x="0" y="11"/>
                    </a:lnTo>
                    <a:lnTo>
                      <a:pt x="0" y="9"/>
                    </a:lnTo>
                    <a:lnTo>
                      <a:pt x="2" y="6"/>
                    </a:lnTo>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31" name="Google Shape;1231;p58"/>
              <p:cNvSpPr/>
              <p:nvPr/>
            </p:nvSpPr>
            <p:spPr>
              <a:xfrm>
                <a:off x="4013" y="2617"/>
                <a:ext cx="2" cy="5"/>
              </a:xfrm>
              <a:custGeom>
                <a:rect b="b" l="l" r="r" t="t"/>
                <a:pathLst>
                  <a:path extrusionOk="0" h="13" w="7">
                    <a:moveTo>
                      <a:pt x="2" y="6"/>
                    </a:moveTo>
                    <a:lnTo>
                      <a:pt x="2" y="6"/>
                    </a:lnTo>
                    <a:lnTo>
                      <a:pt x="3" y="0"/>
                    </a:lnTo>
                    <a:lnTo>
                      <a:pt x="7" y="7"/>
                    </a:lnTo>
                    <a:lnTo>
                      <a:pt x="7" y="9"/>
                    </a:lnTo>
                    <a:lnTo>
                      <a:pt x="7" y="13"/>
                    </a:lnTo>
                    <a:lnTo>
                      <a:pt x="3" y="13"/>
                    </a:lnTo>
                    <a:lnTo>
                      <a:pt x="2" y="13"/>
                    </a:lnTo>
                    <a:lnTo>
                      <a:pt x="0" y="11"/>
                    </a:lnTo>
                    <a:lnTo>
                      <a:pt x="0" y="9"/>
                    </a:lnTo>
                    <a:lnTo>
                      <a:pt x="2" y="6"/>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32" name="Google Shape;1232;p58"/>
              <p:cNvSpPr/>
              <p:nvPr/>
            </p:nvSpPr>
            <p:spPr>
              <a:xfrm>
                <a:off x="3964" y="2602"/>
                <a:ext cx="16" cy="32"/>
              </a:xfrm>
              <a:custGeom>
                <a:rect b="b" l="l" r="r" t="t"/>
                <a:pathLst>
                  <a:path extrusionOk="0" h="82" w="40">
                    <a:moveTo>
                      <a:pt x="0" y="47"/>
                    </a:moveTo>
                    <a:lnTo>
                      <a:pt x="0" y="47"/>
                    </a:lnTo>
                    <a:lnTo>
                      <a:pt x="4" y="42"/>
                    </a:lnTo>
                    <a:lnTo>
                      <a:pt x="6" y="42"/>
                    </a:lnTo>
                    <a:lnTo>
                      <a:pt x="9" y="44"/>
                    </a:lnTo>
                    <a:lnTo>
                      <a:pt x="11" y="42"/>
                    </a:lnTo>
                    <a:lnTo>
                      <a:pt x="14" y="42"/>
                    </a:lnTo>
                    <a:lnTo>
                      <a:pt x="18" y="38"/>
                    </a:lnTo>
                    <a:lnTo>
                      <a:pt x="18" y="35"/>
                    </a:lnTo>
                    <a:lnTo>
                      <a:pt x="18" y="28"/>
                    </a:lnTo>
                    <a:lnTo>
                      <a:pt x="16" y="21"/>
                    </a:lnTo>
                    <a:lnTo>
                      <a:pt x="16" y="19"/>
                    </a:lnTo>
                    <a:lnTo>
                      <a:pt x="18" y="18"/>
                    </a:lnTo>
                    <a:lnTo>
                      <a:pt x="20" y="16"/>
                    </a:lnTo>
                    <a:lnTo>
                      <a:pt x="21" y="14"/>
                    </a:lnTo>
                    <a:lnTo>
                      <a:pt x="21" y="11"/>
                    </a:lnTo>
                    <a:lnTo>
                      <a:pt x="21" y="5"/>
                    </a:lnTo>
                    <a:lnTo>
                      <a:pt x="21" y="4"/>
                    </a:lnTo>
                    <a:lnTo>
                      <a:pt x="23" y="2"/>
                    </a:lnTo>
                    <a:lnTo>
                      <a:pt x="28" y="0"/>
                    </a:lnTo>
                    <a:lnTo>
                      <a:pt x="32" y="0"/>
                    </a:lnTo>
                    <a:lnTo>
                      <a:pt x="33" y="0"/>
                    </a:lnTo>
                    <a:lnTo>
                      <a:pt x="37" y="0"/>
                    </a:lnTo>
                    <a:lnTo>
                      <a:pt x="39" y="2"/>
                    </a:lnTo>
                    <a:lnTo>
                      <a:pt x="40" y="2"/>
                    </a:lnTo>
                    <a:lnTo>
                      <a:pt x="40" y="7"/>
                    </a:lnTo>
                    <a:lnTo>
                      <a:pt x="40" y="16"/>
                    </a:lnTo>
                    <a:lnTo>
                      <a:pt x="37" y="23"/>
                    </a:lnTo>
                    <a:lnTo>
                      <a:pt x="33" y="30"/>
                    </a:lnTo>
                    <a:lnTo>
                      <a:pt x="32" y="33"/>
                    </a:lnTo>
                    <a:lnTo>
                      <a:pt x="32" y="38"/>
                    </a:lnTo>
                    <a:lnTo>
                      <a:pt x="28" y="44"/>
                    </a:lnTo>
                    <a:lnTo>
                      <a:pt x="28" y="49"/>
                    </a:lnTo>
                    <a:lnTo>
                      <a:pt x="28" y="52"/>
                    </a:lnTo>
                    <a:lnTo>
                      <a:pt x="30" y="61"/>
                    </a:lnTo>
                    <a:lnTo>
                      <a:pt x="33" y="70"/>
                    </a:lnTo>
                    <a:lnTo>
                      <a:pt x="33" y="73"/>
                    </a:lnTo>
                    <a:lnTo>
                      <a:pt x="32" y="75"/>
                    </a:lnTo>
                    <a:lnTo>
                      <a:pt x="28" y="80"/>
                    </a:lnTo>
                    <a:lnTo>
                      <a:pt x="25" y="82"/>
                    </a:lnTo>
                    <a:lnTo>
                      <a:pt x="23" y="82"/>
                    </a:lnTo>
                    <a:lnTo>
                      <a:pt x="21" y="82"/>
                    </a:lnTo>
                    <a:lnTo>
                      <a:pt x="20" y="77"/>
                    </a:lnTo>
                    <a:lnTo>
                      <a:pt x="16" y="70"/>
                    </a:lnTo>
                    <a:lnTo>
                      <a:pt x="13" y="68"/>
                    </a:lnTo>
                    <a:lnTo>
                      <a:pt x="9" y="65"/>
                    </a:lnTo>
                    <a:lnTo>
                      <a:pt x="4" y="59"/>
                    </a:lnTo>
                    <a:lnTo>
                      <a:pt x="0" y="52"/>
                    </a:lnTo>
                    <a:lnTo>
                      <a:pt x="0" y="47"/>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33" name="Google Shape;1233;p58"/>
              <p:cNvSpPr/>
              <p:nvPr/>
            </p:nvSpPr>
            <p:spPr>
              <a:xfrm>
                <a:off x="3964" y="2602"/>
                <a:ext cx="16" cy="32"/>
              </a:xfrm>
              <a:custGeom>
                <a:rect b="b" l="l" r="r" t="t"/>
                <a:pathLst>
                  <a:path extrusionOk="0" h="82" w="40">
                    <a:moveTo>
                      <a:pt x="0" y="47"/>
                    </a:moveTo>
                    <a:lnTo>
                      <a:pt x="0" y="47"/>
                    </a:lnTo>
                    <a:lnTo>
                      <a:pt x="4" y="42"/>
                    </a:lnTo>
                    <a:lnTo>
                      <a:pt x="6" y="42"/>
                    </a:lnTo>
                    <a:lnTo>
                      <a:pt x="9" y="44"/>
                    </a:lnTo>
                    <a:lnTo>
                      <a:pt x="11" y="42"/>
                    </a:lnTo>
                    <a:lnTo>
                      <a:pt x="14" y="42"/>
                    </a:lnTo>
                    <a:lnTo>
                      <a:pt x="18" y="38"/>
                    </a:lnTo>
                    <a:lnTo>
                      <a:pt x="18" y="35"/>
                    </a:lnTo>
                    <a:lnTo>
                      <a:pt x="18" y="28"/>
                    </a:lnTo>
                    <a:lnTo>
                      <a:pt x="16" y="21"/>
                    </a:lnTo>
                    <a:lnTo>
                      <a:pt x="16" y="19"/>
                    </a:lnTo>
                    <a:lnTo>
                      <a:pt x="18" y="18"/>
                    </a:lnTo>
                    <a:lnTo>
                      <a:pt x="20" y="16"/>
                    </a:lnTo>
                    <a:lnTo>
                      <a:pt x="21" y="14"/>
                    </a:lnTo>
                    <a:lnTo>
                      <a:pt x="21" y="11"/>
                    </a:lnTo>
                    <a:lnTo>
                      <a:pt x="21" y="5"/>
                    </a:lnTo>
                    <a:lnTo>
                      <a:pt x="21" y="4"/>
                    </a:lnTo>
                    <a:lnTo>
                      <a:pt x="23" y="2"/>
                    </a:lnTo>
                    <a:lnTo>
                      <a:pt x="28" y="0"/>
                    </a:lnTo>
                    <a:lnTo>
                      <a:pt x="32" y="0"/>
                    </a:lnTo>
                    <a:lnTo>
                      <a:pt x="33" y="0"/>
                    </a:lnTo>
                    <a:lnTo>
                      <a:pt x="37" y="0"/>
                    </a:lnTo>
                    <a:lnTo>
                      <a:pt x="39" y="2"/>
                    </a:lnTo>
                    <a:lnTo>
                      <a:pt x="40" y="2"/>
                    </a:lnTo>
                    <a:lnTo>
                      <a:pt x="40" y="7"/>
                    </a:lnTo>
                    <a:lnTo>
                      <a:pt x="40" y="16"/>
                    </a:lnTo>
                    <a:lnTo>
                      <a:pt x="37" y="23"/>
                    </a:lnTo>
                    <a:lnTo>
                      <a:pt x="33" y="30"/>
                    </a:lnTo>
                    <a:lnTo>
                      <a:pt x="32" y="33"/>
                    </a:lnTo>
                    <a:lnTo>
                      <a:pt x="32" y="38"/>
                    </a:lnTo>
                    <a:lnTo>
                      <a:pt x="28" y="44"/>
                    </a:lnTo>
                    <a:lnTo>
                      <a:pt x="28" y="49"/>
                    </a:lnTo>
                    <a:lnTo>
                      <a:pt x="28" y="52"/>
                    </a:lnTo>
                    <a:lnTo>
                      <a:pt x="30" y="61"/>
                    </a:lnTo>
                    <a:lnTo>
                      <a:pt x="33" y="70"/>
                    </a:lnTo>
                    <a:lnTo>
                      <a:pt x="33" y="73"/>
                    </a:lnTo>
                    <a:lnTo>
                      <a:pt x="32" y="75"/>
                    </a:lnTo>
                    <a:lnTo>
                      <a:pt x="28" y="80"/>
                    </a:lnTo>
                    <a:lnTo>
                      <a:pt x="25" y="82"/>
                    </a:lnTo>
                    <a:lnTo>
                      <a:pt x="23" y="82"/>
                    </a:lnTo>
                    <a:lnTo>
                      <a:pt x="21" y="82"/>
                    </a:lnTo>
                    <a:lnTo>
                      <a:pt x="20" y="77"/>
                    </a:lnTo>
                    <a:lnTo>
                      <a:pt x="16" y="70"/>
                    </a:lnTo>
                    <a:lnTo>
                      <a:pt x="13" y="68"/>
                    </a:lnTo>
                    <a:lnTo>
                      <a:pt x="9" y="65"/>
                    </a:lnTo>
                    <a:lnTo>
                      <a:pt x="4" y="59"/>
                    </a:lnTo>
                    <a:lnTo>
                      <a:pt x="0" y="52"/>
                    </a:lnTo>
                    <a:lnTo>
                      <a:pt x="0" y="47"/>
                    </a:lnTo>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34" name="Google Shape;1234;p58"/>
              <p:cNvSpPr/>
              <p:nvPr/>
            </p:nvSpPr>
            <p:spPr>
              <a:xfrm>
                <a:off x="3964" y="2602"/>
                <a:ext cx="16" cy="32"/>
              </a:xfrm>
              <a:custGeom>
                <a:rect b="b" l="l" r="r" t="t"/>
                <a:pathLst>
                  <a:path extrusionOk="0" h="82" w="40">
                    <a:moveTo>
                      <a:pt x="0" y="47"/>
                    </a:moveTo>
                    <a:lnTo>
                      <a:pt x="0" y="47"/>
                    </a:lnTo>
                    <a:lnTo>
                      <a:pt x="4" y="42"/>
                    </a:lnTo>
                    <a:lnTo>
                      <a:pt x="6" y="42"/>
                    </a:lnTo>
                    <a:lnTo>
                      <a:pt x="9" y="44"/>
                    </a:lnTo>
                    <a:lnTo>
                      <a:pt x="11" y="42"/>
                    </a:lnTo>
                    <a:lnTo>
                      <a:pt x="14" y="42"/>
                    </a:lnTo>
                    <a:lnTo>
                      <a:pt x="18" y="38"/>
                    </a:lnTo>
                    <a:lnTo>
                      <a:pt x="18" y="35"/>
                    </a:lnTo>
                    <a:lnTo>
                      <a:pt x="18" y="28"/>
                    </a:lnTo>
                    <a:lnTo>
                      <a:pt x="16" y="21"/>
                    </a:lnTo>
                    <a:lnTo>
                      <a:pt x="16" y="19"/>
                    </a:lnTo>
                    <a:lnTo>
                      <a:pt x="18" y="18"/>
                    </a:lnTo>
                    <a:lnTo>
                      <a:pt x="20" y="16"/>
                    </a:lnTo>
                    <a:lnTo>
                      <a:pt x="21" y="14"/>
                    </a:lnTo>
                    <a:lnTo>
                      <a:pt x="21" y="11"/>
                    </a:lnTo>
                    <a:lnTo>
                      <a:pt x="21" y="5"/>
                    </a:lnTo>
                    <a:lnTo>
                      <a:pt x="21" y="4"/>
                    </a:lnTo>
                    <a:lnTo>
                      <a:pt x="23" y="2"/>
                    </a:lnTo>
                    <a:lnTo>
                      <a:pt x="28" y="0"/>
                    </a:lnTo>
                    <a:lnTo>
                      <a:pt x="32" y="0"/>
                    </a:lnTo>
                    <a:lnTo>
                      <a:pt x="33" y="0"/>
                    </a:lnTo>
                    <a:lnTo>
                      <a:pt x="37" y="0"/>
                    </a:lnTo>
                    <a:lnTo>
                      <a:pt x="39" y="2"/>
                    </a:lnTo>
                    <a:lnTo>
                      <a:pt x="40" y="2"/>
                    </a:lnTo>
                    <a:lnTo>
                      <a:pt x="40" y="7"/>
                    </a:lnTo>
                    <a:lnTo>
                      <a:pt x="40" y="16"/>
                    </a:lnTo>
                    <a:lnTo>
                      <a:pt x="37" y="23"/>
                    </a:lnTo>
                    <a:lnTo>
                      <a:pt x="33" y="30"/>
                    </a:lnTo>
                    <a:lnTo>
                      <a:pt x="32" y="33"/>
                    </a:lnTo>
                    <a:lnTo>
                      <a:pt x="32" y="38"/>
                    </a:lnTo>
                    <a:lnTo>
                      <a:pt x="28" y="44"/>
                    </a:lnTo>
                    <a:lnTo>
                      <a:pt x="28" y="49"/>
                    </a:lnTo>
                    <a:lnTo>
                      <a:pt x="28" y="52"/>
                    </a:lnTo>
                    <a:lnTo>
                      <a:pt x="30" y="61"/>
                    </a:lnTo>
                    <a:lnTo>
                      <a:pt x="33" y="70"/>
                    </a:lnTo>
                    <a:lnTo>
                      <a:pt x="33" y="73"/>
                    </a:lnTo>
                    <a:lnTo>
                      <a:pt x="32" y="75"/>
                    </a:lnTo>
                    <a:lnTo>
                      <a:pt x="28" y="80"/>
                    </a:lnTo>
                    <a:lnTo>
                      <a:pt x="25" y="82"/>
                    </a:lnTo>
                    <a:lnTo>
                      <a:pt x="23" y="82"/>
                    </a:lnTo>
                    <a:lnTo>
                      <a:pt x="21" y="82"/>
                    </a:lnTo>
                    <a:lnTo>
                      <a:pt x="20" y="77"/>
                    </a:lnTo>
                    <a:lnTo>
                      <a:pt x="16" y="70"/>
                    </a:lnTo>
                    <a:lnTo>
                      <a:pt x="13" y="68"/>
                    </a:lnTo>
                    <a:lnTo>
                      <a:pt x="9" y="65"/>
                    </a:lnTo>
                    <a:lnTo>
                      <a:pt x="4" y="59"/>
                    </a:lnTo>
                    <a:lnTo>
                      <a:pt x="0" y="52"/>
                    </a:lnTo>
                    <a:lnTo>
                      <a:pt x="0" y="47"/>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35" name="Google Shape;1235;p58"/>
              <p:cNvSpPr/>
              <p:nvPr/>
            </p:nvSpPr>
            <p:spPr>
              <a:xfrm>
                <a:off x="3975" y="2576"/>
                <a:ext cx="13" cy="14"/>
              </a:xfrm>
              <a:custGeom>
                <a:rect b="b" l="l" r="r" t="t"/>
                <a:pathLst>
                  <a:path extrusionOk="0" h="35" w="34">
                    <a:moveTo>
                      <a:pt x="0" y="24"/>
                    </a:moveTo>
                    <a:lnTo>
                      <a:pt x="0" y="24"/>
                    </a:lnTo>
                    <a:lnTo>
                      <a:pt x="3" y="12"/>
                    </a:lnTo>
                    <a:lnTo>
                      <a:pt x="5" y="7"/>
                    </a:lnTo>
                    <a:lnTo>
                      <a:pt x="5" y="2"/>
                    </a:lnTo>
                    <a:lnTo>
                      <a:pt x="5" y="0"/>
                    </a:lnTo>
                    <a:lnTo>
                      <a:pt x="6" y="0"/>
                    </a:lnTo>
                    <a:lnTo>
                      <a:pt x="10" y="0"/>
                    </a:lnTo>
                    <a:lnTo>
                      <a:pt x="12" y="0"/>
                    </a:lnTo>
                    <a:lnTo>
                      <a:pt x="13" y="2"/>
                    </a:lnTo>
                    <a:lnTo>
                      <a:pt x="17" y="5"/>
                    </a:lnTo>
                    <a:lnTo>
                      <a:pt x="20" y="9"/>
                    </a:lnTo>
                    <a:lnTo>
                      <a:pt x="24" y="12"/>
                    </a:lnTo>
                    <a:lnTo>
                      <a:pt x="27" y="16"/>
                    </a:lnTo>
                    <a:lnTo>
                      <a:pt x="29" y="19"/>
                    </a:lnTo>
                    <a:lnTo>
                      <a:pt x="31" y="26"/>
                    </a:lnTo>
                    <a:lnTo>
                      <a:pt x="33" y="31"/>
                    </a:lnTo>
                    <a:lnTo>
                      <a:pt x="34" y="35"/>
                    </a:lnTo>
                    <a:lnTo>
                      <a:pt x="31" y="33"/>
                    </a:lnTo>
                    <a:lnTo>
                      <a:pt x="27" y="30"/>
                    </a:lnTo>
                    <a:lnTo>
                      <a:pt x="22" y="26"/>
                    </a:lnTo>
                    <a:lnTo>
                      <a:pt x="20" y="26"/>
                    </a:lnTo>
                    <a:lnTo>
                      <a:pt x="20" y="24"/>
                    </a:lnTo>
                    <a:lnTo>
                      <a:pt x="17" y="19"/>
                    </a:lnTo>
                    <a:lnTo>
                      <a:pt x="15" y="14"/>
                    </a:lnTo>
                    <a:lnTo>
                      <a:pt x="13" y="14"/>
                    </a:lnTo>
                    <a:lnTo>
                      <a:pt x="12" y="14"/>
                    </a:lnTo>
                    <a:lnTo>
                      <a:pt x="5" y="23"/>
                    </a:lnTo>
                    <a:lnTo>
                      <a:pt x="1" y="26"/>
                    </a:lnTo>
                    <a:lnTo>
                      <a:pt x="0" y="26"/>
                    </a:lnTo>
                    <a:lnTo>
                      <a:pt x="0" y="24"/>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36" name="Google Shape;1236;p58"/>
              <p:cNvSpPr/>
              <p:nvPr/>
            </p:nvSpPr>
            <p:spPr>
              <a:xfrm>
                <a:off x="3975" y="2576"/>
                <a:ext cx="13" cy="14"/>
              </a:xfrm>
              <a:custGeom>
                <a:rect b="b" l="l" r="r" t="t"/>
                <a:pathLst>
                  <a:path extrusionOk="0" h="35" w="34">
                    <a:moveTo>
                      <a:pt x="0" y="24"/>
                    </a:moveTo>
                    <a:lnTo>
                      <a:pt x="0" y="24"/>
                    </a:lnTo>
                    <a:lnTo>
                      <a:pt x="3" y="12"/>
                    </a:lnTo>
                    <a:lnTo>
                      <a:pt x="5" y="7"/>
                    </a:lnTo>
                    <a:lnTo>
                      <a:pt x="5" y="2"/>
                    </a:lnTo>
                    <a:lnTo>
                      <a:pt x="5" y="0"/>
                    </a:lnTo>
                    <a:lnTo>
                      <a:pt x="6" y="0"/>
                    </a:lnTo>
                    <a:lnTo>
                      <a:pt x="10" y="0"/>
                    </a:lnTo>
                    <a:lnTo>
                      <a:pt x="12" y="0"/>
                    </a:lnTo>
                    <a:lnTo>
                      <a:pt x="13" y="2"/>
                    </a:lnTo>
                    <a:lnTo>
                      <a:pt x="17" y="5"/>
                    </a:lnTo>
                    <a:lnTo>
                      <a:pt x="20" y="9"/>
                    </a:lnTo>
                    <a:lnTo>
                      <a:pt x="24" y="12"/>
                    </a:lnTo>
                    <a:lnTo>
                      <a:pt x="27" y="16"/>
                    </a:lnTo>
                    <a:lnTo>
                      <a:pt x="29" y="19"/>
                    </a:lnTo>
                    <a:lnTo>
                      <a:pt x="31" y="26"/>
                    </a:lnTo>
                    <a:lnTo>
                      <a:pt x="33" y="31"/>
                    </a:lnTo>
                    <a:lnTo>
                      <a:pt x="34" y="35"/>
                    </a:lnTo>
                    <a:lnTo>
                      <a:pt x="31" y="33"/>
                    </a:lnTo>
                    <a:lnTo>
                      <a:pt x="27" y="30"/>
                    </a:lnTo>
                    <a:lnTo>
                      <a:pt x="22" y="26"/>
                    </a:lnTo>
                    <a:lnTo>
                      <a:pt x="20" y="26"/>
                    </a:lnTo>
                    <a:lnTo>
                      <a:pt x="20" y="24"/>
                    </a:lnTo>
                    <a:lnTo>
                      <a:pt x="17" y="19"/>
                    </a:lnTo>
                    <a:lnTo>
                      <a:pt x="15" y="14"/>
                    </a:lnTo>
                    <a:lnTo>
                      <a:pt x="13" y="14"/>
                    </a:lnTo>
                    <a:lnTo>
                      <a:pt x="12" y="14"/>
                    </a:lnTo>
                    <a:lnTo>
                      <a:pt x="5" y="23"/>
                    </a:lnTo>
                    <a:lnTo>
                      <a:pt x="1" y="26"/>
                    </a:lnTo>
                    <a:lnTo>
                      <a:pt x="0" y="26"/>
                    </a:lnTo>
                    <a:lnTo>
                      <a:pt x="0" y="24"/>
                    </a:lnTo>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37" name="Google Shape;1237;p58"/>
              <p:cNvSpPr/>
              <p:nvPr/>
            </p:nvSpPr>
            <p:spPr>
              <a:xfrm>
                <a:off x="3975" y="2576"/>
                <a:ext cx="13" cy="14"/>
              </a:xfrm>
              <a:custGeom>
                <a:rect b="b" l="l" r="r" t="t"/>
                <a:pathLst>
                  <a:path extrusionOk="0" h="35" w="34">
                    <a:moveTo>
                      <a:pt x="0" y="24"/>
                    </a:moveTo>
                    <a:lnTo>
                      <a:pt x="0" y="24"/>
                    </a:lnTo>
                    <a:lnTo>
                      <a:pt x="3" y="12"/>
                    </a:lnTo>
                    <a:lnTo>
                      <a:pt x="5" y="7"/>
                    </a:lnTo>
                    <a:lnTo>
                      <a:pt x="5" y="2"/>
                    </a:lnTo>
                    <a:lnTo>
                      <a:pt x="5" y="0"/>
                    </a:lnTo>
                    <a:lnTo>
                      <a:pt x="6" y="0"/>
                    </a:lnTo>
                    <a:lnTo>
                      <a:pt x="10" y="0"/>
                    </a:lnTo>
                    <a:lnTo>
                      <a:pt x="12" y="0"/>
                    </a:lnTo>
                    <a:lnTo>
                      <a:pt x="13" y="2"/>
                    </a:lnTo>
                    <a:lnTo>
                      <a:pt x="17" y="5"/>
                    </a:lnTo>
                    <a:lnTo>
                      <a:pt x="20" y="9"/>
                    </a:lnTo>
                    <a:lnTo>
                      <a:pt x="24" y="12"/>
                    </a:lnTo>
                    <a:lnTo>
                      <a:pt x="27" y="16"/>
                    </a:lnTo>
                    <a:lnTo>
                      <a:pt x="29" y="19"/>
                    </a:lnTo>
                    <a:lnTo>
                      <a:pt x="31" y="26"/>
                    </a:lnTo>
                    <a:lnTo>
                      <a:pt x="33" y="31"/>
                    </a:lnTo>
                    <a:lnTo>
                      <a:pt x="34" y="35"/>
                    </a:lnTo>
                    <a:lnTo>
                      <a:pt x="31" y="33"/>
                    </a:lnTo>
                    <a:lnTo>
                      <a:pt x="27" y="30"/>
                    </a:lnTo>
                    <a:lnTo>
                      <a:pt x="22" y="26"/>
                    </a:lnTo>
                    <a:lnTo>
                      <a:pt x="20" y="26"/>
                    </a:lnTo>
                    <a:lnTo>
                      <a:pt x="20" y="24"/>
                    </a:lnTo>
                    <a:lnTo>
                      <a:pt x="17" y="19"/>
                    </a:lnTo>
                    <a:lnTo>
                      <a:pt x="15" y="14"/>
                    </a:lnTo>
                    <a:lnTo>
                      <a:pt x="13" y="14"/>
                    </a:lnTo>
                    <a:lnTo>
                      <a:pt x="12" y="14"/>
                    </a:lnTo>
                    <a:lnTo>
                      <a:pt x="5" y="23"/>
                    </a:lnTo>
                    <a:lnTo>
                      <a:pt x="1" y="26"/>
                    </a:lnTo>
                    <a:lnTo>
                      <a:pt x="0" y="26"/>
                    </a:lnTo>
                    <a:lnTo>
                      <a:pt x="0" y="24"/>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38" name="Google Shape;1238;p58"/>
              <p:cNvSpPr/>
              <p:nvPr/>
            </p:nvSpPr>
            <p:spPr>
              <a:xfrm>
                <a:off x="3977" y="2598"/>
                <a:ext cx="11" cy="30"/>
              </a:xfrm>
              <a:custGeom>
                <a:rect b="b" l="l" r="r" t="t"/>
                <a:pathLst>
                  <a:path extrusionOk="0" h="78" w="28">
                    <a:moveTo>
                      <a:pt x="0" y="73"/>
                    </a:moveTo>
                    <a:lnTo>
                      <a:pt x="0" y="73"/>
                    </a:lnTo>
                    <a:lnTo>
                      <a:pt x="2" y="63"/>
                    </a:lnTo>
                    <a:lnTo>
                      <a:pt x="4" y="54"/>
                    </a:lnTo>
                    <a:lnTo>
                      <a:pt x="6" y="50"/>
                    </a:lnTo>
                    <a:lnTo>
                      <a:pt x="9" y="45"/>
                    </a:lnTo>
                    <a:lnTo>
                      <a:pt x="13" y="38"/>
                    </a:lnTo>
                    <a:lnTo>
                      <a:pt x="14" y="30"/>
                    </a:lnTo>
                    <a:lnTo>
                      <a:pt x="16" y="23"/>
                    </a:lnTo>
                    <a:lnTo>
                      <a:pt x="18" y="19"/>
                    </a:lnTo>
                    <a:lnTo>
                      <a:pt x="23" y="7"/>
                    </a:lnTo>
                    <a:lnTo>
                      <a:pt x="25" y="0"/>
                    </a:lnTo>
                    <a:lnTo>
                      <a:pt x="27" y="0"/>
                    </a:lnTo>
                    <a:lnTo>
                      <a:pt x="27" y="2"/>
                    </a:lnTo>
                    <a:lnTo>
                      <a:pt x="27" y="9"/>
                    </a:lnTo>
                    <a:lnTo>
                      <a:pt x="28" y="14"/>
                    </a:lnTo>
                    <a:lnTo>
                      <a:pt x="28" y="17"/>
                    </a:lnTo>
                    <a:lnTo>
                      <a:pt x="27" y="21"/>
                    </a:lnTo>
                    <a:lnTo>
                      <a:pt x="27" y="24"/>
                    </a:lnTo>
                    <a:lnTo>
                      <a:pt x="27" y="28"/>
                    </a:lnTo>
                    <a:lnTo>
                      <a:pt x="27" y="33"/>
                    </a:lnTo>
                    <a:lnTo>
                      <a:pt x="25" y="36"/>
                    </a:lnTo>
                    <a:lnTo>
                      <a:pt x="20" y="42"/>
                    </a:lnTo>
                    <a:lnTo>
                      <a:pt x="14" y="47"/>
                    </a:lnTo>
                    <a:lnTo>
                      <a:pt x="13" y="50"/>
                    </a:lnTo>
                    <a:lnTo>
                      <a:pt x="13" y="54"/>
                    </a:lnTo>
                    <a:lnTo>
                      <a:pt x="13" y="57"/>
                    </a:lnTo>
                    <a:lnTo>
                      <a:pt x="11" y="61"/>
                    </a:lnTo>
                    <a:lnTo>
                      <a:pt x="9" y="63"/>
                    </a:lnTo>
                    <a:lnTo>
                      <a:pt x="7" y="68"/>
                    </a:lnTo>
                    <a:lnTo>
                      <a:pt x="6" y="73"/>
                    </a:lnTo>
                    <a:lnTo>
                      <a:pt x="2" y="77"/>
                    </a:lnTo>
                    <a:lnTo>
                      <a:pt x="2" y="78"/>
                    </a:lnTo>
                    <a:lnTo>
                      <a:pt x="2" y="77"/>
                    </a:lnTo>
                    <a:lnTo>
                      <a:pt x="0" y="73"/>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39" name="Google Shape;1239;p58"/>
              <p:cNvSpPr/>
              <p:nvPr/>
            </p:nvSpPr>
            <p:spPr>
              <a:xfrm>
                <a:off x="3977" y="2598"/>
                <a:ext cx="11" cy="30"/>
              </a:xfrm>
              <a:custGeom>
                <a:rect b="b" l="l" r="r" t="t"/>
                <a:pathLst>
                  <a:path extrusionOk="0" h="78" w="28">
                    <a:moveTo>
                      <a:pt x="0" y="73"/>
                    </a:moveTo>
                    <a:lnTo>
                      <a:pt x="0" y="73"/>
                    </a:lnTo>
                    <a:lnTo>
                      <a:pt x="2" y="63"/>
                    </a:lnTo>
                    <a:lnTo>
                      <a:pt x="4" y="54"/>
                    </a:lnTo>
                    <a:lnTo>
                      <a:pt x="6" y="50"/>
                    </a:lnTo>
                    <a:lnTo>
                      <a:pt x="9" y="45"/>
                    </a:lnTo>
                    <a:lnTo>
                      <a:pt x="13" y="38"/>
                    </a:lnTo>
                    <a:lnTo>
                      <a:pt x="14" y="30"/>
                    </a:lnTo>
                    <a:lnTo>
                      <a:pt x="16" y="23"/>
                    </a:lnTo>
                    <a:lnTo>
                      <a:pt x="18" y="19"/>
                    </a:lnTo>
                    <a:lnTo>
                      <a:pt x="23" y="7"/>
                    </a:lnTo>
                    <a:lnTo>
                      <a:pt x="25" y="0"/>
                    </a:lnTo>
                    <a:lnTo>
                      <a:pt x="27" y="0"/>
                    </a:lnTo>
                    <a:lnTo>
                      <a:pt x="27" y="2"/>
                    </a:lnTo>
                    <a:lnTo>
                      <a:pt x="27" y="9"/>
                    </a:lnTo>
                    <a:lnTo>
                      <a:pt x="28" y="14"/>
                    </a:lnTo>
                    <a:lnTo>
                      <a:pt x="28" y="17"/>
                    </a:lnTo>
                    <a:lnTo>
                      <a:pt x="27" y="21"/>
                    </a:lnTo>
                    <a:lnTo>
                      <a:pt x="27" y="24"/>
                    </a:lnTo>
                    <a:lnTo>
                      <a:pt x="27" y="28"/>
                    </a:lnTo>
                    <a:lnTo>
                      <a:pt x="27" y="33"/>
                    </a:lnTo>
                    <a:lnTo>
                      <a:pt x="25" y="36"/>
                    </a:lnTo>
                    <a:lnTo>
                      <a:pt x="20" y="42"/>
                    </a:lnTo>
                    <a:lnTo>
                      <a:pt x="14" y="47"/>
                    </a:lnTo>
                    <a:lnTo>
                      <a:pt x="13" y="50"/>
                    </a:lnTo>
                    <a:lnTo>
                      <a:pt x="13" y="54"/>
                    </a:lnTo>
                    <a:lnTo>
                      <a:pt x="13" y="57"/>
                    </a:lnTo>
                    <a:lnTo>
                      <a:pt x="11" y="61"/>
                    </a:lnTo>
                    <a:lnTo>
                      <a:pt x="9" y="63"/>
                    </a:lnTo>
                    <a:lnTo>
                      <a:pt x="7" y="68"/>
                    </a:lnTo>
                    <a:lnTo>
                      <a:pt x="6" y="73"/>
                    </a:lnTo>
                    <a:lnTo>
                      <a:pt x="2" y="77"/>
                    </a:lnTo>
                    <a:lnTo>
                      <a:pt x="2" y="78"/>
                    </a:lnTo>
                    <a:lnTo>
                      <a:pt x="2" y="77"/>
                    </a:lnTo>
                    <a:lnTo>
                      <a:pt x="0" y="73"/>
                    </a:lnTo>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40" name="Google Shape;1240;p58"/>
              <p:cNvSpPr/>
              <p:nvPr/>
            </p:nvSpPr>
            <p:spPr>
              <a:xfrm>
                <a:off x="3977" y="2598"/>
                <a:ext cx="11" cy="30"/>
              </a:xfrm>
              <a:custGeom>
                <a:rect b="b" l="l" r="r" t="t"/>
                <a:pathLst>
                  <a:path extrusionOk="0" h="78" w="28">
                    <a:moveTo>
                      <a:pt x="0" y="73"/>
                    </a:moveTo>
                    <a:lnTo>
                      <a:pt x="0" y="73"/>
                    </a:lnTo>
                    <a:lnTo>
                      <a:pt x="2" y="63"/>
                    </a:lnTo>
                    <a:lnTo>
                      <a:pt x="4" y="54"/>
                    </a:lnTo>
                    <a:lnTo>
                      <a:pt x="6" y="50"/>
                    </a:lnTo>
                    <a:lnTo>
                      <a:pt x="9" y="45"/>
                    </a:lnTo>
                    <a:lnTo>
                      <a:pt x="13" y="38"/>
                    </a:lnTo>
                    <a:lnTo>
                      <a:pt x="14" y="30"/>
                    </a:lnTo>
                    <a:lnTo>
                      <a:pt x="16" y="23"/>
                    </a:lnTo>
                    <a:lnTo>
                      <a:pt x="18" y="19"/>
                    </a:lnTo>
                    <a:lnTo>
                      <a:pt x="23" y="7"/>
                    </a:lnTo>
                    <a:lnTo>
                      <a:pt x="25" y="0"/>
                    </a:lnTo>
                    <a:lnTo>
                      <a:pt x="27" y="0"/>
                    </a:lnTo>
                    <a:lnTo>
                      <a:pt x="27" y="2"/>
                    </a:lnTo>
                    <a:lnTo>
                      <a:pt x="27" y="9"/>
                    </a:lnTo>
                    <a:lnTo>
                      <a:pt x="28" y="14"/>
                    </a:lnTo>
                    <a:lnTo>
                      <a:pt x="28" y="17"/>
                    </a:lnTo>
                    <a:lnTo>
                      <a:pt x="27" y="21"/>
                    </a:lnTo>
                    <a:lnTo>
                      <a:pt x="27" y="24"/>
                    </a:lnTo>
                    <a:lnTo>
                      <a:pt x="27" y="28"/>
                    </a:lnTo>
                    <a:lnTo>
                      <a:pt x="27" y="33"/>
                    </a:lnTo>
                    <a:lnTo>
                      <a:pt x="25" y="36"/>
                    </a:lnTo>
                    <a:lnTo>
                      <a:pt x="20" y="42"/>
                    </a:lnTo>
                    <a:lnTo>
                      <a:pt x="14" y="47"/>
                    </a:lnTo>
                    <a:lnTo>
                      <a:pt x="13" y="50"/>
                    </a:lnTo>
                    <a:lnTo>
                      <a:pt x="13" y="54"/>
                    </a:lnTo>
                    <a:lnTo>
                      <a:pt x="13" y="57"/>
                    </a:lnTo>
                    <a:lnTo>
                      <a:pt x="11" y="61"/>
                    </a:lnTo>
                    <a:lnTo>
                      <a:pt x="9" y="63"/>
                    </a:lnTo>
                    <a:lnTo>
                      <a:pt x="7" y="68"/>
                    </a:lnTo>
                    <a:lnTo>
                      <a:pt x="6" y="73"/>
                    </a:lnTo>
                    <a:lnTo>
                      <a:pt x="2" y="77"/>
                    </a:lnTo>
                    <a:lnTo>
                      <a:pt x="2" y="78"/>
                    </a:lnTo>
                    <a:lnTo>
                      <a:pt x="2" y="77"/>
                    </a:lnTo>
                    <a:lnTo>
                      <a:pt x="0" y="73"/>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41" name="Google Shape;1241;p58"/>
              <p:cNvSpPr/>
              <p:nvPr/>
            </p:nvSpPr>
            <p:spPr>
              <a:xfrm>
                <a:off x="3984" y="2615"/>
                <a:ext cx="10" cy="10"/>
              </a:xfrm>
              <a:custGeom>
                <a:rect b="b" l="l" r="r" t="t"/>
                <a:pathLst>
                  <a:path extrusionOk="0" h="28" w="28">
                    <a:moveTo>
                      <a:pt x="2" y="25"/>
                    </a:moveTo>
                    <a:lnTo>
                      <a:pt x="2" y="25"/>
                    </a:lnTo>
                    <a:lnTo>
                      <a:pt x="0" y="20"/>
                    </a:lnTo>
                    <a:lnTo>
                      <a:pt x="2" y="16"/>
                    </a:lnTo>
                    <a:lnTo>
                      <a:pt x="3" y="14"/>
                    </a:lnTo>
                    <a:lnTo>
                      <a:pt x="5" y="13"/>
                    </a:lnTo>
                    <a:lnTo>
                      <a:pt x="10" y="7"/>
                    </a:lnTo>
                    <a:lnTo>
                      <a:pt x="14" y="2"/>
                    </a:lnTo>
                    <a:lnTo>
                      <a:pt x="16" y="0"/>
                    </a:lnTo>
                    <a:lnTo>
                      <a:pt x="17" y="2"/>
                    </a:lnTo>
                    <a:lnTo>
                      <a:pt x="19" y="4"/>
                    </a:lnTo>
                    <a:lnTo>
                      <a:pt x="21" y="6"/>
                    </a:lnTo>
                    <a:lnTo>
                      <a:pt x="24" y="7"/>
                    </a:lnTo>
                    <a:lnTo>
                      <a:pt x="26" y="6"/>
                    </a:lnTo>
                    <a:lnTo>
                      <a:pt x="26" y="4"/>
                    </a:lnTo>
                    <a:lnTo>
                      <a:pt x="28" y="4"/>
                    </a:lnTo>
                    <a:lnTo>
                      <a:pt x="28" y="6"/>
                    </a:lnTo>
                    <a:lnTo>
                      <a:pt x="28" y="9"/>
                    </a:lnTo>
                    <a:lnTo>
                      <a:pt x="26" y="14"/>
                    </a:lnTo>
                    <a:lnTo>
                      <a:pt x="26" y="18"/>
                    </a:lnTo>
                    <a:lnTo>
                      <a:pt x="28" y="21"/>
                    </a:lnTo>
                    <a:lnTo>
                      <a:pt x="26" y="21"/>
                    </a:lnTo>
                    <a:lnTo>
                      <a:pt x="24" y="23"/>
                    </a:lnTo>
                    <a:lnTo>
                      <a:pt x="21" y="25"/>
                    </a:lnTo>
                    <a:lnTo>
                      <a:pt x="17" y="27"/>
                    </a:lnTo>
                    <a:lnTo>
                      <a:pt x="12" y="28"/>
                    </a:lnTo>
                    <a:lnTo>
                      <a:pt x="7" y="28"/>
                    </a:lnTo>
                    <a:lnTo>
                      <a:pt x="3" y="27"/>
                    </a:lnTo>
                    <a:lnTo>
                      <a:pt x="2" y="25"/>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42" name="Google Shape;1242;p58"/>
              <p:cNvSpPr/>
              <p:nvPr/>
            </p:nvSpPr>
            <p:spPr>
              <a:xfrm>
                <a:off x="3984" y="2615"/>
                <a:ext cx="10" cy="10"/>
              </a:xfrm>
              <a:custGeom>
                <a:rect b="b" l="l" r="r" t="t"/>
                <a:pathLst>
                  <a:path extrusionOk="0" h="28" w="28">
                    <a:moveTo>
                      <a:pt x="2" y="25"/>
                    </a:moveTo>
                    <a:lnTo>
                      <a:pt x="2" y="25"/>
                    </a:lnTo>
                    <a:lnTo>
                      <a:pt x="0" y="20"/>
                    </a:lnTo>
                    <a:lnTo>
                      <a:pt x="2" y="16"/>
                    </a:lnTo>
                    <a:lnTo>
                      <a:pt x="3" y="14"/>
                    </a:lnTo>
                    <a:lnTo>
                      <a:pt x="5" y="13"/>
                    </a:lnTo>
                    <a:lnTo>
                      <a:pt x="10" y="7"/>
                    </a:lnTo>
                    <a:lnTo>
                      <a:pt x="14" y="2"/>
                    </a:lnTo>
                    <a:lnTo>
                      <a:pt x="16" y="0"/>
                    </a:lnTo>
                    <a:lnTo>
                      <a:pt x="17" y="2"/>
                    </a:lnTo>
                    <a:lnTo>
                      <a:pt x="19" y="4"/>
                    </a:lnTo>
                    <a:lnTo>
                      <a:pt x="21" y="6"/>
                    </a:lnTo>
                    <a:lnTo>
                      <a:pt x="24" y="7"/>
                    </a:lnTo>
                    <a:lnTo>
                      <a:pt x="26" y="6"/>
                    </a:lnTo>
                    <a:lnTo>
                      <a:pt x="26" y="4"/>
                    </a:lnTo>
                    <a:lnTo>
                      <a:pt x="28" y="4"/>
                    </a:lnTo>
                    <a:lnTo>
                      <a:pt x="28" y="6"/>
                    </a:lnTo>
                    <a:lnTo>
                      <a:pt x="28" y="9"/>
                    </a:lnTo>
                    <a:lnTo>
                      <a:pt x="26" y="14"/>
                    </a:lnTo>
                    <a:lnTo>
                      <a:pt x="26" y="18"/>
                    </a:lnTo>
                    <a:lnTo>
                      <a:pt x="28" y="21"/>
                    </a:lnTo>
                    <a:lnTo>
                      <a:pt x="26" y="21"/>
                    </a:lnTo>
                    <a:lnTo>
                      <a:pt x="24" y="23"/>
                    </a:lnTo>
                    <a:lnTo>
                      <a:pt x="21" y="25"/>
                    </a:lnTo>
                    <a:lnTo>
                      <a:pt x="17" y="27"/>
                    </a:lnTo>
                    <a:lnTo>
                      <a:pt x="12" y="28"/>
                    </a:lnTo>
                    <a:lnTo>
                      <a:pt x="7" y="28"/>
                    </a:lnTo>
                    <a:lnTo>
                      <a:pt x="3" y="27"/>
                    </a:lnTo>
                    <a:lnTo>
                      <a:pt x="2" y="25"/>
                    </a:lnTo>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43" name="Google Shape;1243;p58"/>
              <p:cNvSpPr/>
              <p:nvPr/>
            </p:nvSpPr>
            <p:spPr>
              <a:xfrm>
                <a:off x="3984" y="2615"/>
                <a:ext cx="10" cy="10"/>
              </a:xfrm>
              <a:custGeom>
                <a:rect b="b" l="l" r="r" t="t"/>
                <a:pathLst>
                  <a:path extrusionOk="0" h="28" w="28">
                    <a:moveTo>
                      <a:pt x="2" y="25"/>
                    </a:moveTo>
                    <a:lnTo>
                      <a:pt x="2" y="25"/>
                    </a:lnTo>
                    <a:lnTo>
                      <a:pt x="0" y="20"/>
                    </a:lnTo>
                    <a:lnTo>
                      <a:pt x="2" y="16"/>
                    </a:lnTo>
                    <a:lnTo>
                      <a:pt x="3" y="14"/>
                    </a:lnTo>
                    <a:lnTo>
                      <a:pt x="5" y="13"/>
                    </a:lnTo>
                    <a:lnTo>
                      <a:pt x="10" y="7"/>
                    </a:lnTo>
                    <a:lnTo>
                      <a:pt x="14" y="2"/>
                    </a:lnTo>
                    <a:lnTo>
                      <a:pt x="16" y="0"/>
                    </a:lnTo>
                    <a:lnTo>
                      <a:pt x="17" y="2"/>
                    </a:lnTo>
                    <a:lnTo>
                      <a:pt x="19" y="4"/>
                    </a:lnTo>
                    <a:lnTo>
                      <a:pt x="21" y="6"/>
                    </a:lnTo>
                    <a:lnTo>
                      <a:pt x="24" y="7"/>
                    </a:lnTo>
                    <a:lnTo>
                      <a:pt x="26" y="6"/>
                    </a:lnTo>
                    <a:lnTo>
                      <a:pt x="26" y="4"/>
                    </a:lnTo>
                    <a:lnTo>
                      <a:pt x="28" y="4"/>
                    </a:lnTo>
                    <a:lnTo>
                      <a:pt x="28" y="6"/>
                    </a:lnTo>
                    <a:lnTo>
                      <a:pt x="28" y="9"/>
                    </a:lnTo>
                    <a:lnTo>
                      <a:pt x="26" y="14"/>
                    </a:lnTo>
                    <a:lnTo>
                      <a:pt x="26" y="18"/>
                    </a:lnTo>
                    <a:lnTo>
                      <a:pt x="28" y="21"/>
                    </a:lnTo>
                    <a:lnTo>
                      <a:pt x="26" y="21"/>
                    </a:lnTo>
                    <a:lnTo>
                      <a:pt x="24" y="23"/>
                    </a:lnTo>
                    <a:lnTo>
                      <a:pt x="21" y="25"/>
                    </a:lnTo>
                    <a:lnTo>
                      <a:pt x="17" y="27"/>
                    </a:lnTo>
                    <a:lnTo>
                      <a:pt x="12" y="28"/>
                    </a:lnTo>
                    <a:lnTo>
                      <a:pt x="7" y="28"/>
                    </a:lnTo>
                    <a:lnTo>
                      <a:pt x="3" y="27"/>
                    </a:lnTo>
                    <a:lnTo>
                      <a:pt x="2" y="25"/>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44" name="Google Shape;1244;p58"/>
              <p:cNvSpPr/>
              <p:nvPr/>
            </p:nvSpPr>
            <p:spPr>
              <a:xfrm>
                <a:off x="3957" y="2622"/>
                <a:ext cx="64" cy="70"/>
              </a:xfrm>
              <a:custGeom>
                <a:rect b="b" l="l" r="r" t="t"/>
                <a:pathLst>
                  <a:path extrusionOk="0" h="179" w="163">
                    <a:moveTo>
                      <a:pt x="0" y="108"/>
                    </a:moveTo>
                    <a:lnTo>
                      <a:pt x="0" y="108"/>
                    </a:lnTo>
                    <a:lnTo>
                      <a:pt x="3" y="101"/>
                    </a:lnTo>
                    <a:lnTo>
                      <a:pt x="5" y="95"/>
                    </a:lnTo>
                    <a:lnTo>
                      <a:pt x="7" y="87"/>
                    </a:lnTo>
                    <a:lnTo>
                      <a:pt x="7" y="83"/>
                    </a:lnTo>
                    <a:lnTo>
                      <a:pt x="10" y="78"/>
                    </a:lnTo>
                    <a:lnTo>
                      <a:pt x="14" y="74"/>
                    </a:lnTo>
                    <a:lnTo>
                      <a:pt x="19" y="73"/>
                    </a:lnTo>
                    <a:lnTo>
                      <a:pt x="22" y="71"/>
                    </a:lnTo>
                    <a:lnTo>
                      <a:pt x="24" y="69"/>
                    </a:lnTo>
                    <a:lnTo>
                      <a:pt x="26" y="67"/>
                    </a:lnTo>
                    <a:lnTo>
                      <a:pt x="28" y="69"/>
                    </a:lnTo>
                    <a:lnTo>
                      <a:pt x="31" y="69"/>
                    </a:lnTo>
                    <a:lnTo>
                      <a:pt x="36" y="69"/>
                    </a:lnTo>
                    <a:lnTo>
                      <a:pt x="38" y="67"/>
                    </a:lnTo>
                    <a:lnTo>
                      <a:pt x="38" y="64"/>
                    </a:lnTo>
                    <a:lnTo>
                      <a:pt x="36" y="61"/>
                    </a:lnTo>
                    <a:lnTo>
                      <a:pt x="38" y="57"/>
                    </a:lnTo>
                    <a:lnTo>
                      <a:pt x="42" y="54"/>
                    </a:lnTo>
                    <a:lnTo>
                      <a:pt x="45" y="52"/>
                    </a:lnTo>
                    <a:lnTo>
                      <a:pt x="48" y="52"/>
                    </a:lnTo>
                    <a:lnTo>
                      <a:pt x="50" y="48"/>
                    </a:lnTo>
                    <a:lnTo>
                      <a:pt x="52" y="45"/>
                    </a:lnTo>
                    <a:lnTo>
                      <a:pt x="54" y="45"/>
                    </a:lnTo>
                    <a:lnTo>
                      <a:pt x="55" y="45"/>
                    </a:lnTo>
                    <a:lnTo>
                      <a:pt x="55" y="48"/>
                    </a:lnTo>
                    <a:lnTo>
                      <a:pt x="57" y="48"/>
                    </a:lnTo>
                    <a:lnTo>
                      <a:pt x="61" y="48"/>
                    </a:lnTo>
                    <a:lnTo>
                      <a:pt x="64" y="50"/>
                    </a:lnTo>
                    <a:lnTo>
                      <a:pt x="66" y="54"/>
                    </a:lnTo>
                    <a:lnTo>
                      <a:pt x="68" y="61"/>
                    </a:lnTo>
                    <a:lnTo>
                      <a:pt x="68" y="67"/>
                    </a:lnTo>
                    <a:lnTo>
                      <a:pt x="66" y="71"/>
                    </a:lnTo>
                    <a:lnTo>
                      <a:pt x="66" y="73"/>
                    </a:lnTo>
                    <a:lnTo>
                      <a:pt x="71" y="71"/>
                    </a:lnTo>
                    <a:lnTo>
                      <a:pt x="76" y="67"/>
                    </a:lnTo>
                    <a:lnTo>
                      <a:pt x="78" y="67"/>
                    </a:lnTo>
                    <a:lnTo>
                      <a:pt x="80" y="64"/>
                    </a:lnTo>
                    <a:lnTo>
                      <a:pt x="83" y="57"/>
                    </a:lnTo>
                    <a:lnTo>
                      <a:pt x="85" y="52"/>
                    </a:lnTo>
                    <a:lnTo>
                      <a:pt x="87" y="50"/>
                    </a:lnTo>
                    <a:lnTo>
                      <a:pt x="90" y="50"/>
                    </a:lnTo>
                    <a:lnTo>
                      <a:pt x="92" y="52"/>
                    </a:lnTo>
                    <a:lnTo>
                      <a:pt x="97" y="55"/>
                    </a:lnTo>
                    <a:lnTo>
                      <a:pt x="99" y="55"/>
                    </a:lnTo>
                    <a:lnTo>
                      <a:pt x="99" y="52"/>
                    </a:lnTo>
                    <a:lnTo>
                      <a:pt x="99" y="36"/>
                    </a:lnTo>
                    <a:lnTo>
                      <a:pt x="101" y="33"/>
                    </a:lnTo>
                    <a:lnTo>
                      <a:pt x="102" y="33"/>
                    </a:lnTo>
                    <a:lnTo>
                      <a:pt x="104" y="33"/>
                    </a:lnTo>
                    <a:lnTo>
                      <a:pt x="108" y="36"/>
                    </a:lnTo>
                    <a:lnTo>
                      <a:pt x="109" y="40"/>
                    </a:lnTo>
                    <a:lnTo>
                      <a:pt x="111" y="40"/>
                    </a:lnTo>
                    <a:lnTo>
                      <a:pt x="113" y="36"/>
                    </a:lnTo>
                    <a:lnTo>
                      <a:pt x="113" y="33"/>
                    </a:lnTo>
                    <a:lnTo>
                      <a:pt x="115" y="31"/>
                    </a:lnTo>
                    <a:lnTo>
                      <a:pt x="116" y="31"/>
                    </a:lnTo>
                    <a:lnTo>
                      <a:pt x="120" y="33"/>
                    </a:lnTo>
                    <a:lnTo>
                      <a:pt x="123" y="34"/>
                    </a:lnTo>
                    <a:lnTo>
                      <a:pt x="125" y="33"/>
                    </a:lnTo>
                    <a:lnTo>
                      <a:pt x="125" y="29"/>
                    </a:lnTo>
                    <a:lnTo>
                      <a:pt x="125" y="19"/>
                    </a:lnTo>
                    <a:lnTo>
                      <a:pt x="122" y="0"/>
                    </a:lnTo>
                    <a:lnTo>
                      <a:pt x="123" y="0"/>
                    </a:lnTo>
                    <a:lnTo>
                      <a:pt x="127" y="0"/>
                    </a:lnTo>
                    <a:lnTo>
                      <a:pt x="129" y="3"/>
                    </a:lnTo>
                    <a:lnTo>
                      <a:pt x="129" y="5"/>
                    </a:lnTo>
                    <a:lnTo>
                      <a:pt x="130" y="7"/>
                    </a:lnTo>
                    <a:lnTo>
                      <a:pt x="136" y="10"/>
                    </a:lnTo>
                    <a:lnTo>
                      <a:pt x="139" y="12"/>
                    </a:lnTo>
                    <a:lnTo>
                      <a:pt x="141" y="14"/>
                    </a:lnTo>
                    <a:lnTo>
                      <a:pt x="143" y="19"/>
                    </a:lnTo>
                    <a:lnTo>
                      <a:pt x="144" y="22"/>
                    </a:lnTo>
                    <a:lnTo>
                      <a:pt x="148" y="20"/>
                    </a:lnTo>
                    <a:lnTo>
                      <a:pt x="149" y="20"/>
                    </a:lnTo>
                    <a:lnTo>
                      <a:pt x="149" y="22"/>
                    </a:lnTo>
                    <a:lnTo>
                      <a:pt x="149" y="27"/>
                    </a:lnTo>
                    <a:lnTo>
                      <a:pt x="153" y="33"/>
                    </a:lnTo>
                    <a:lnTo>
                      <a:pt x="155" y="38"/>
                    </a:lnTo>
                    <a:lnTo>
                      <a:pt x="153" y="41"/>
                    </a:lnTo>
                    <a:lnTo>
                      <a:pt x="151" y="47"/>
                    </a:lnTo>
                    <a:lnTo>
                      <a:pt x="148" y="48"/>
                    </a:lnTo>
                    <a:lnTo>
                      <a:pt x="146" y="50"/>
                    </a:lnTo>
                    <a:lnTo>
                      <a:pt x="146" y="52"/>
                    </a:lnTo>
                    <a:lnTo>
                      <a:pt x="148" y="52"/>
                    </a:lnTo>
                    <a:lnTo>
                      <a:pt x="151" y="52"/>
                    </a:lnTo>
                    <a:lnTo>
                      <a:pt x="155" y="52"/>
                    </a:lnTo>
                    <a:lnTo>
                      <a:pt x="155" y="54"/>
                    </a:lnTo>
                    <a:lnTo>
                      <a:pt x="156" y="57"/>
                    </a:lnTo>
                    <a:lnTo>
                      <a:pt x="156" y="61"/>
                    </a:lnTo>
                    <a:lnTo>
                      <a:pt x="158" y="64"/>
                    </a:lnTo>
                    <a:lnTo>
                      <a:pt x="160" y="67"/>
                    </a:lnTo>
                    <a:lnTo>
                      <a:pt x="158" y="73"/>
                    </a:lnTo>
                    <a:lnTo>
                      <a:pt x="156" y="78"/>
                    </a:lnTo>
                    <a:lnTo>
                      <a:pt x="156" y="81"/>
                    </a:lnTo>
                    <a:lnTo>
                      <a:pt x="158" y="85"/>
                    </a:lnTo>
                    <a:lnTo>
                      <a:pt x="160" y="87"/>
                    </a:lnTo>
                    <a:lnTo>
                      <a:pt x="162" y="88"/>
                    </a:lnTo>
                    <a:lnTo>
                      <a:pt x="163" y="92"/>
                    </a:lnTo>
                    <a:lnTo>
                      <a:pt x="163" y="104"/>
                    </a:lnTo>
                    <a:lnTo>
                      <a:pt x="163" y="108"/>
                    </a:lnTo>
                    <a:lnTo>
                      <a:pt x="162" y="113"/>
                    </a:lnTo>
                    <a:lnTo>
                      <a:pt x="158" y="118"/>
                    </a:lnTo>
                    <a:lnTo>
                      <a:pt x="155" y="118"/>
                    </a:lnTo>
                    <a:lnTo>
                      <a:pt x="153" y="118"/>
                    </a:lnTo>
                    <a:lnTo>
                      <a:pt x="155" y="121"/>
                    </a:lnTo>
                    <a:lnTo>
                      <a:pt x="155" y="123"/>
                    </a:lnTo>
                    <a:lnTo>
                      <a:pt x="153" y="123"/>
                    </a:lnTo>
                    <a:lnTo>
                      <a:pt x="151" y="121"/>
                    </a:lnTo>
                    <a:lnTo>
                      <a:pt x="149" y="121"/>
                    </a:lnTo>
                    <a:lnTo>
                      <a:pt x="149" y="125"/>
                    </a:lnTo>
                    <a:lnTo>
                      <a:pt x="151" y="134"/>
                    </a:lnTo>
                    <a:lnTo>
                      <a:pt x="151" y="142"/>
                    </a:lnTo>
                    <a:lnTo>
                      <a:pt x="149" y="146"/>
                    </a:lnTo>
                    <a:lnTo>
                      <a:pt x="148" y="146"/>
                    </a:lnTo>
                    <a:lnTo>
                      <a:pt x="148" y="144"/>
                    </a:lnTo>
                    <a:lnTo>
                      <a:pt x="144" y="135"/>
                    </a:lnTo>
                    <a:lnTo>
                      <a:pt x="144" y="130"/>
                    </a:lnTo>
                    <a:lnTo>
                      <a:pt x="146" y="128"/>
                    </a:lnTo>
                    <a:lnTo>
                      <a:pt x="144" y="125"/>
                    </a:lnTo>
                    <a:lnTo>
                      <a:pt x="141" y="120"/>
                    </a:lnTo>
                    <a:lnTo>
                      <a:pt x="141" y="118"/>
                    </a:lnTo>
                    <a:lnTo>
                      <a:pt x="139" y="109"/>
                    </a:lnTo>
                    <a:lnTo>
                      <a:pt x="137" y="104"/>
                    </a:lnTo>
                    <a:lnTo>
                      <a:pt x="136" y="104"/>
                    </a:lnTo>
                    <a:lnTo>
                      <a:pt x="134" y="104"/>
                    </a:lnTo>
                    <a:lnTo>
                      <a:pt x="130" y="108"/>
                    </a:lnTo>
                    <a:lnTo>
                      <a:pt x="130" y="111"/>
                    </a:lnTo>
                    <a:lnTo>
                      <a:pt x="130" y="115"/>
                    </a:lnTo>
                    <a:lnTo>
                      <a:pt x="127" y="116"/>
                    </a:lnTo>
                    <a:lnTo>
                      <a:pt x="123" y="120"/>
                    </a:lnTo>
                    <a:lnTo>
                      <a:pt x="122" y="125"/>
                    </a:lnTo>
                    <a:lnTo>
                      <a:pt x="122" y="132"/>
                    </a:lnTo>
                    <a:lnTo>
                      <a:pt x="122" y="134"/>
                    </a:lnTo>
                    <a:lnTo>
                      <a:pt x="123" y="134"/>
                    </a:lnTo>
                    <a:lnTo>
                      <a:pt x="125" y="135"/>
                    </a:lnTo>
                    <a:lnTo>
                      <a:pt x="129" y="139"/>
                    </a:lnTo>
                    <a:lnTo>
                      <a:pt x="130" y="148"/>
                    </a:lnTo>
                    <a:lnTo>
                      <a:pt x="132" y="153"/>
                    </a:lnTo>
                    <a:lnTo>
                      <a:pt x="132" y="160"/>
                    </a:lnTo>
                    <a:lnTo>
                      <a:pt x="129" y="167"/>
                    </a:lnTo>
                    <a:lnTo>
                      <a:pt x="125" y="174"/>
                    </a:lnTo>
                    <a:lnTo>
                      <a:pt x="122" y="177"/>
                    </a:lnTo>
                    <a:lnTo>
                      <a:pt x="120" y="179"/>
                    </a:lnTo>
                    <a:lnTo>
                      <a:pt x="118" y="177"/>
                    </a:lnTo>
                    <a:lnTo>
                      <a:pt x="116" y="175"/>
                    </a:lnTo>
                    <a:lnTo>
                      <a:pt x="115" y="168"/>
                    </a:lnTo>
                    <a:lnTo>
                      <a:pt x="116" y="162"/>
                    </a:lnTo>
                    <a:lnTo>
                      <a:pt x="116" y="158"/>
                    </a:lnTo>
                    <a:lnTo>
                      <a:pt x="115" y="156"/>
                    </a:lnTo>
                    <a:lnTo>
                      <a:pt x="113" y="156"/>
                    </a:lnTo>
                    <a:lnTo>
                      <a:pt x="111" y="162"/>
                    </a:lnTo>
                    <a:lnTo>
                      <a:pt x="108" y="165"/>
                    </a:lnTo>
                    <a:lnTo>
                      <a:pt x="102" y="165"/>
                    </a:lnTo>
                    <a:lnTo>
                      <a:pt x="87" y="156"/>
                    </a:lnTo>
                    <a:lnTo>
                      <a:pt x="82" y="153"/>
                    </a:lnTo>
                    <a:lnTo>
                      <a:pt x="80" y="151"/>
                    </a:lnTo>
                    <a:lnTo>
                      <a:pt x="78" y="149"/>
                    </a:lnTo>
                    <a:lnTo>
                      <a:pt x="76" y="146"/>
                    </a:lnTo>
                    <a:lnTo>
                      <a:pt x="75" y="142"/>
                    </a:lnTo>
                    <a:lnTo>
                      <a:pt x="73" y="135"/>
                    </a:lnTo>
                    <a:lnTo>
                      <a:pt x="71" y="125"/>
                    </a:lnTo>
                    <a:lnTo>
                      <a:pt x="71" y="121"/>
                    </a:lnTo>
                    <a:lnTo>
                      <a:pt x="71" y="118"/>
                    </a:lnTo>
                    <a:lnTo>
                      <a:pt x="75" y="113"/>
                    </a:lnTo>
                    <a:lnTo>
                      <a:pt x="78" y="108"/>
                    </a:lnTo>
                    <a:lnTo>
                      <a:pt x="80" y="104"/>
                    </a:lnTo>
                    <a:lnTo>
                      <a:pt x="80" y="101"/>
                    </a:lnTo>
                    <a:lnTo>
                      <a:pt x="78" y="101"/>
                    </a:lnTo>
                    <a:lnTo>
                      <a:pt x="78" y="99"/>
                    </a:lnTo>
                    <a:lnTo>
                      <a:pt x="76" y="95"/>
                    </a:lnTo>
                    <a:lnTo>
                      <a:pt x="75" y="92"/>
                    </a:lnTo>
                    <a:lnTo>
                      <a:pt x="71" y="88"/>
                    </a:lnTo>
                    <a:lnTo>
                      <a:pt x="66" y="88"/>
                    </a:lnTo>
                    <a:lnTo>
                      <a:pt x="62" y="85"/>
                    </a:lnTo>
                    <a:lnTo>
                      <a:pt x="57" y="81"/>
                    </a:lnTo>
                    <a:lnTo>
                      <a:pt x="54" y="83"/>
                    </a:lnTo>
                    <a:lnTo>
                      <a:pt x="52" y="85"/>
                    </a:lnTo>
                    <a:lnTo>
                      <a:pt x="54" y="87"/>
                    </a:lnTo>
                    <a:lnTo>
                      <a:pt x="55" y="88"/>
                    </a:lnTo>
                    <a:lnTo>
                      <a:pt x="54" y="90"/>
                    </a:lnTo>
                    <a:lnTo>
                      <a:pt x="52" y="94"/>
                    </a:lnTo>
                    <a:lnTo>
                      <a:pt x="52" y="99"/>
                    </a:lnTo>
                    <a:lnTo>
                      <a:pt x="54" y="101"/>
                    </a:lnTo>
                    <a:lnTo>
                      <a:pt x="50" y="101"/>
                    </a:lnTo>
                    <a:lnTo>
                      <a:pt x="45" y="97"/>
                    </a:lnTo>
                    <a:lnTo>
                      <a:pt x="43" y="97"/>
                    </a:lnTo>
                    <a:lnTo>
                      <a:pt x="43" y="95"/>
                    </a:lnTo>
                    <a:lnTo>
                      <a:pt x="43" y="90"/>
                    </a:lnTo>
                    <a:lnTo>
                      <a:pt x="43" y="87"/>
                    </a:lnTo>
                    <a:lnTo>
                      <a:pt x="42" y="88"/>
                    </a:lnTo>
                    <a:lnTo>
                      <a:pt x="38" y="94"/>
                    </a:lnTo>
                    <a:lnTo>
                      <a:pt x="33" y="97"/>
                    </a:lnTo>
                    <a:lnTo>
                      <a:pt x="31" y="97"/>
                    </a:lnTo>
                    <a:lnTo>
                      <a:pt x="29" y="94"/>
                    </a:lnTo>
                    <a:lnTo>
                      <a:pt x="31" y="90"/>
                    </a:lnTo>
                    <a:lnTo>
                      <a:pt x="29" y="85"/>
                    </a:lnTo>
                    <a:lnTo>
                      <a:pt x="26" y="85"/>
                    </a:lnTo>
                    <a:lnTo>
                      <a:pt x="22" y="87"/>
                    </a:lnTo>
                    <a:lnTo>
                      <a:pt x="21" y="90"/>
                    </a:lnTo>
                    <a:lnTo>
                      <a:pt x="21" y="94"/>
                    </a:lnTo>
                    <a:lnTo>
                      <a:pt x="19" y="95"/>
                    </a:lnTo>
                    <a:lnTo>
                      <a:pt x="17" y="97"/>
                    </a:lnTo>
                    <a:lnTo>
                      <a:pt x="15" y="97"/>
                    </a:lnTo>
                    <a:lnTo>
                      <a:pt x="15" y="99"/>
                    </a:lnTo>
                    <a:lnTo>
                      <a:pt x="15" y="102"/>
                    </a:lnTo>
                    <a:lnTo>
                      <a:pt x="12" y="109"/>
                    </a:lnTo>
                    <a:lnTo>
                      <a:pt x="8" y="120"/>
                    </a:lnTo>
                    <a:lnTo>
                      <a:pt x="7" y="123"/>
                    </a:lnTo>
                    <a:lnTo>
                      <a:pt x="5" y="121"/>
                    </a:lnTo>
                    <a:lnTo>
                      <a:pt x="1" y="120"/>
                    </a:lnTo>
                    <a:lnTo>
                      <a:pt x="0" y="115"/>
                    </a:lnTo>
                    <a:lnTo>
                      <a:pt x="0" y="113"/>
                    </a:lnTo>
                    <a:lnTo>
                      <a:pt x="0" y="108"/>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45" name="Google Shape;1245;p58"/>
              <p:cNvSpPr/>
              <p:nvPr/>
            </p:nvSpPr>
            <p:spPr>
              <a:xfrm>
                <a:off x="3957" y="2622"/>
                <a:ext cx="64" cy="70"/>
              </a:xfrm>
              <a:custGeom>
                <a:rect b="b" l="l" r="r" t="t"/>
                <a:pathLst>
                  <a:path extrusionOk="0" h="179" w="163">
                    <a:moveTo>
                      <a:pt x="0" y="108"/>
                    </a:moveTo>
                    <a:lnTo>
                      <a:pt x="0" y="108"/>
                    </a:lnTo>
                    <a:lnTo>
                      <a:pt x="3" y="101"/>
                    </a:lnTo>
                    <a:lnTo>
                      <a:pt x="5" y="95"/>
                    </a:lnTo>
                    <a:lnTo>
                      <a:pt x="7" y="87"/>
                    </a:lnTo>
                    <a:lnTo>
                      <a:pt x="7" y="83"/>
                    </a:lnTo>
                    <a:lnTo>
                      <a:pt x="10" y="78"/>
                    </a:lnTo>
                    <a:lnTo>
                      <a:pt x="14" y="74"/>
                    </a:lnTo>
                    <a:lnTo>
                      <a:pt x="19" y="73"/>
                    </a:lnTo>
                    <a:lnTo>
                      <a:pt x="22" y="71"/>
                    </a:lnTo>
                    <a:lnTo>
                      <a:pt x="24" y="69"/>
                    </a:lnTo>
                    <a:lnTo>
                      <a:pt x="26" y="67"/>
                    </a:lnTo>
                    <a:lnTo>
                      <a:pt x="28" y="69"/>
                    </a:lnTo>
                    <a:lnTo>
                      <a:pt x="31" y="69"/>
                    </a:lnTo>
                    <a:lnTo>
                      <a:pt x="36" y="69"/>
                    </a:lnTo>
                    <a:lnTo>
                      <a:pt x="38" y="67"/>
                    </a:lnTo>
                    <a:lnTo>
                      <a:pt x="38" y="64"/>
                    </a:lnTo>
                    <a:lnTo>
                      <a:pt x="36" y="61"/>
                    </a:lnTo>
                    <a:lnTo>
                      <a:pt x="38" y="57"/>
                    </a:lnTo>
                    <a:lnTo>
                      <a:pt x="42" y="54"/>
                    </a:lnTo>
                    <a:lnTo>
                      <a:pt x="45" y="52"/>
                    </a:lnTo>
                    <a:lnTo>
                      <a:pt x="48" y="52"/>
                    </a:lnTo>
                    <a:lnTo>
                      <a:pt x="50" y="48"/>
                    </a:lnTo>
                    <a:lnTo>
                      <a:pt x="52" y="45"/>
                    </a:lnTo>
                    <a:lnTo>
                      <a:pt x="54" y="45"/>
                    </a:lnTo>
                    <a:lnTo>
                      <a:pt x="55" y="45"/>
                    </a:lnTo>
                    <a:lnTo>
                      <a:pt x="55" y="48"/>
                    </a:lnTo>
                    <a:lnTo>
                      <a:pt x="57" y="48"/>
                    </a:lnTo>
                    <a:lnTo>
                      <a:pt x="61" y="48"/>
                    </a:lnTo>
                    <a:lnTo>
                      <a:pt x="64" y="50"/>
                    </a:lnTo>
                    <a:lnTo>
                      <a:pt x="66" y="54"/>
                    </a:lnTo>
                    <a:lnTo>
                      <a:pt x="68" y="61"/>
                    </a:lnTo>
                    <a:lnTo>
                      <a:pt x="68" y="67"/>
                    </a:lnTo>
                    <a:lnTo>
                      <a:pt x="66" y="71"/>
                    </a:lnTo>
                    <a:lnTo>
                      <a:pt x="66" y="73"/>
                    </a:lnTo>
                    <a:lnTo>
                      <a:pt x="71" y="71"/>
                    </a:lnTo>
                    <a:lnTo>
                      <a:pt x="76" y="67"/>
                    </a:lnTo>
                    <a:lnTo>
                      <a:pt x="78" y="67"/>
                    </a:lnTo>
                    <a:lnTo>
                      <a:pt x="80" y="64"/>
                    </a:lnTo>
                    <a:lnTo>
                      <a:pt x="83" y="57"/>
                    </a:lnTo>
                    <a:lnTo>
                      <a:pt x="85" y="52"/>
                    </a:lnTo>
                    <a:lnTo>
                      <a:pt x="87" y="50"/>
                    </a:lnTo>
                    <a:lnTo>
                      <a:pt x="90" y="50"/>
                    </a:lnTo>
                    <a:lnTo>
                      <a:pt x="92" y="52"/>
                    </a:lnTo>
                    <a:lnTo>
                      <a:pt x="97" y="55"/>
                    </a:lnTo>
                    <a:lnTo>
                      <a:pt x="99" y="55"/>
                    </a:lnTo>
                    <a:lnTo>
                      <a:pt x="99" y="52"/>
                    </a:lnTo>
                    <a:lnTo>
                      <a:pt x="99" y="36"/>
                    </a:lnTo>
                    <a:lnTo>
                      <a:pt x="101" y="33"/>
                    </a:lnTo>
                    <a:lnTo>
                      <a:pt x="102" y="33"/>
                    </a:lnTo>
                    <a:lnTo>
                      <a:pt x="104" y="33"/>
                    </a:lnTo>
                    <a:lnTo>
                      <a:pt x="108" y="36"/>
                    </a:lnTo>
                    <a:lnTo>
                      <a:pt x="109" y="40"/>
                    </a:lnTo>
                    <a:lnTo>
                      <a:pt x="111" y="40"/>
                    </a:lnTo>
                    <a:lnTo>
                      <a:pt x="113" y="36"/>
                    </a:lnTo>
                    <a:lnTo>
                      <a:pt x="113" y="33"/>
                    </a:lnTo>
                    <a:lnTo>
                      <a:pt x="115" y="31"/>
                    </a:lnTo>
                    <a:lnTo>
                      <a:pt x="116" y="31"/>
                    </a:lnTo>
                    <a:lnTo>
                      <a:pt x="120" y="33"/>
                    </a:lnTo>
                    <a:lnTo>
                      <a:pt x="123" y="34"/>
                    </a:lnTo>
                    <a:lnTo>
                      <a:pt x="125" y="33"/>
                    </a:lnTo>
                    <a:lnTo>
                      <a:pt x="125" y="29"/>
                    </a:lnTo>
                    <a:lnTo>
                      <a:pt x="125" y="19"/>
                    </a:lnTo>
                    <a:lnTo>
                      <a:pt x="122" y="0"/>
                    </a:lnTo>
                    <a:lnTo>
                      <a:pt x="123" y="0"/>
                    </a:lnTo>
                    <a:lnTo>
                      <a:pt x="127" y="0"/>
                    </a:lnTo>
                    <a:lnTo>
                      <a:pt x="129" y="3"/>
                    </a:lnTo>
                    <a:lnTo>
                      <a:pt x="129" y="5"/>
                    </a:lnTo>
                    <a:lnTo>
                      <a:pt x="130" y="7"/>
                    </a:lnTo>
                    <a:lnTo>
                      <a:pt x="136" y="10"/>
                    </a:lnTo>
                    <a:lnTo>
                      <a:pt x="139" y="12"/>
                    </a:lnTo>
                    <a:lnTo>
                      <a:pt x="141" y="14"/>
                    </a:lnTo>
                    <a:lnTo>
                      <a:pt x="143" y="19"/>
                    </a:lnTo>
                    <a:lnTo>
                      <a:pt x="144" y="22"/>
                    </a:lnTo>
                    <a:lnTo>
                      <a:pt x="148" y="20"/>
                    </a:lnTo>
                    <a:lnTo>
                      <a:pt x="149" y="20"/>
                    </a:lnTo>
                    <a:lnTo>
                      <a:pt x="149" y="22"/>
                    </a:lnTo>
                    <a:lnTo>
                      <a:pt x="149" y="27"/>
                    </a:lnTo>
                    <a:lnTo>
                      <a:pt x="153" y="33"/>
                    </a:lnTo>
                    <a:lnTo>
                      <a:pt x="155" y="38"/>
                    </a:lnTo>
                    <a:lnTo>
                      <a:pt x="153" y="41"/>
                    </a:lnTo>
                    <a:lnTo>
                      <a:pt x="151" y="47"/>
                    </a:lnTo>
                    <a:lnTo>
                      <a:pt x="148" y="48"/>
                    </a:lnTo>
                    <a:lnTo>
                      <a:pt x="146" y="50"/>
                    </a:lnTo>
                    <a:lnTo>
                      <a:pt x="146" y="52"/>
                    </a:lnTo>
                    <a:lnTo>
                      <a:pt x="148" y="52"/>
                    </a:lnTo>
                    <a:lnTo>
                      <a:pt x="151" y="52"/>
                    </a:lnTo>
                    <a:lnTo>
                      <a:pt x="155" y="52"/>
                    </a:lnTo>
                    <a:lnTo>
                      <a:pt x="155" y="54"/>
                    </a:lnTo>
                    <a:lnTo>
                      <a:pt x="156" y="57"/>
                    </a:lnTo>
                    <a:lnTo>
                      <a:pt x="156" y="61"/>
                    </a:lnTo>
                    <a:lnTo>
                      <a:pt x="158" y="64"/>
                    </a:lnTo>
                    <a:lnTo>
                      <a:pt x="160" y="67"/>
                    </a:lnTo>
                    <a:lnTo>
                      <a:pt x="158" y="73"/>
                    </a:lnTo>
                    <a:lnTo>
                      <a:pt x="156" y="78"/>
                    </a:lnTo>
                    <a:lnTo>
                      <a:pt x="156" y="81"/>
                    </a:lnTo>
                    <a:lnTo>
                      <a:pt x="158" y="85"/>
                    </a:lnTo>
                    <a:lnTo>
                      <a:pt x="160" y="87"/>
                    </a:lnTo>
                    <a:lnTo>
                      <a:pt x="162" y="88"/>
                    </a:lnTo>
                    <a:lnTo>
                      <a:pt x="163" y="92"/>
                    </a:lnTo>
                    <a:lnTo>
                      <a:pt x="163" y="104"/>
                    </a:lnTo>
                    <a:lnTo>
                      <a:pt x="163" y="108"/>
                    </a:lnTo>
                    <a:lnTo>
                      <a:pt x="162" y="113"/>
                    </a:lnTo>
                    <a:lnTo>
                      <a:pt x="158" y="118"/>
                    </a:lnTo>
                    <a:lnTo>
                      <a:pt x="155" y="118"/>
                    </a:lnTo>
                    <a:lnTo>
                      <a:pt x="153" y="118"/>
                    </a:lnTo>
                    <a:lnTo>
                      <a:pt x="155" y="121"/>
                    </a:lnTo>
                    <a:lnTo>
                      <a:pt x="155" y="123"/>
                    </a:lnTo>
                    <a:lnTo>
                      <a:pt x="153" y="123"/>
                    </a:lnTo>
                    <a:lnTo>
                      <a:pt x="151" y="121"/>
                    </a:lnTo>
                    <a:lnTo>
                      <a:pt x="149" y="121"/>
                    </a:lnTo>
                    <a:lnTo>
                      <a:pt x="149" y="125"/>
                    </a:lnTo>
                    <a:lnTo>
                      <a:pt x="151" y="134"/>
                    </a:lnTo>
                    <a:lnTo>
                      <a:pt x="151" y="142"/>
                    </a:lnTo>
                    <a:lnTo>
                      <a:pt x="149" y="146"/>
                    </a:lnTo>
                    <a:lnTo>
                      <a:pt x="148" y="146"/>
                    </a:lnTo>
                    <a:lnTo>
                      <a:pt x="148" y="144"/>
                    </a:lnTo>
                    <a:lnTo>
                      <a:pt x="144" y="135"/>
                    </a:lnTo>
                    <a:lnTo>
                      <a:pt x="144" y="130"/>
                    </a:lnTo>
                    <a:lnTo>
                      <a:pt x="146" y="128"/>
                    </a:lnTo>
                    <a:lnTo>
                      <a:pt x="144" y="125"/>
                    </a:lnTo>
                    <a:lnTo>
                      <a:pt x="141" y="120"/>
                    </a:lnTo>
                    <a:lnTo>
                      <a:pt x="141" y="118"/>
                    </a:lnTo>
                    <a:lnTo>
                      <a:pt x="139" y="109"/>
                    </a:lnTo>
                    <a:lnTo>
                      <a:pt x="137" y="104"/>
                    </a:lnTo>
                    <a:lnTo>
                      <a:pt x="136" y="104"/>
                    </a:lnTo>
                    <a:lnTo>
                      <a:pt x="134" y="104"/>
                    </a:lnTo>
                    <a:lnTo>
                      <a:pt x="130" y="108"/>
                    </a:lnTo>
                    <a:lnTo>
                      <a:pt x="130" y="111"/>
                    </a:lnTo>
                    <a:lnTo>
                      <a:pt x="130" y="115"/>
                    </a:lnTo>
                    <a:lnTo>
                      <a:pt x="127" y="116"/>
                    </a:lnTo>
                    <a:lnTo>
                      <a:pt x="123" y="120"/>
                    </a:lnTo>
                    <a:lnTo>
                      <a:pt x="122" y="125"/>
                    </a:lnTo>
                    <a:lnTo>
                      <a:pt x="122" y="132"/>
                    </a:lnTo>
                    <a:lnTo>
                      <a:pt x="122" y="134"/>
                    </a:lnTo>
                    <a:lnTo>
                      <a:pt x="123" y="134"/>
                    </a:lnTo>
                    <a:lnTo>
                      <a:pt x="125" y="135"/>
                    </a:lnTo>
                    <a:lnTo>
                      <a:pt x="129" y="139"/>
                    </a:lnTo>
                    <a:lnTo>
                      <a:pt x="130" y="148"/>
                    </a:lnTo>
                    <a:lnTo>
                      <a:pt x="132" y="153"/>
                    </a:lnTo>
                    <a:lnTo>
                      <a:pt x="132" y="160"/>
                    </a:lnTo>
                    <a:lnTo>
                      <a:pt x="129" y="167"/>
                    </a:lnTo>
                    <a:lnTo>
                      <a:pt x="125" y="174"/>
                    </a:lnTo>
                    <a:lnTo>
                      <a:pt x="122" y="177"/>
                    </a:lnTo>
                    <a:lnTo>
                      <a:pt x="120" y="179"/>
                    </a:lnTo>
                    <a:lnTo>
                      <a:pt x="118" y="177"/>
                    </a:lnTo>
                    <a:lnTo>
                      <a:pt x="116" y="175"/>
                    </a:lnTo>
                    <a:lnTo>
                      <a:pt x="115" y="168"/>
                    </a:lnTo>
                    <a:lnTo>
                      <a:pt x="116" y="162"/>
                    </a:lnTo>
                    <a:lnTo>
                      <a:pt x="116" y="158"/>
                    </a:lnTo>
                    <a:lnTo>
                      <a:pt x="115" y="156"/>
                    </a:lnTo>
                    <a:lnTo>
                      <a:pt x="113" y="156"/>
                    </a:lnTo>
                    <a:lnTo>
                      <a:pt x="111" y="162"/>
                    </a:lnTo>
                    <a:lnTo>
                      <a:pt x="108" y="165"/>
                    </a:lnTo>
                    <a:lnTo>
                      <a:pt x="102" y="165"/>
                    </a:lnTo>
                    <a:lnTo>
                      <a:pt x="87" y="156"/>
                    </a:lnTo>
                    <a:lnTo>
                      <a:pt x="82" y="153"/>
                    </a:lnTo>
                    <a:lnTo>
                      <a:pt x="80" y="151"/>
                    </a:lnTo>
                    <a:lnTo>
                      <a:pt x="78" y="149"/>
                    </a:lnTo>
                    <a:lnTo>
                      <a:pt x="76" y="146"/>
                    </a:lnTo>
                    <a:lnTo>
                      <a:pt x="75" y="142"/>
                    </a:lnTo>
                    <a:lnTo>
                      <a:pt x="73" y="135"/>
                    </a:lnTo>
                    <a:lnTo>
                      <a:pt x="71" y="125"/>
                    </a:lnTo>
                    <a:lnTo>
                      <a:pt x="71" y="121"/>
                    </a:lnTo>
                    <a:lnTo>
                      <a:pt x="71" y="118"/>
                    </a:lnTo>
                    <a:lnTo>
                      <a:pt x="75" y="113"/>
                    </a:lnTo>
                    <a:lnTo>
                      <a:pt x="78" y="108"/>
                    </a:lnTo>
                    <a:lnTo>
                      <a:pt x="80" y="104"/>
                    </a:lnTo>
                    <a:lnTo>
                      <a:pt x="80" y="101"/>
                    </a:lnTo>
                    <a:lnTo>
                      <a:pt x="78" y="101"/>
                    </a:lnTo>
                    <a:lnTo>
                      <a:pt x="78" y="99"/>
                    </a:lnTo>
                    <a:lnTo>
                      <a:pt x="76" y="95"/>
                    </a:lnTo>
                    <a:lnTo>
                      <a:pt x="75" y="92"/>
                    </a:lnTo>
                    <a:lnTo>
                      <a:pt x="71" y="88"/>
                    </a:lnTo>
                    <a:lnTo>
                      <a:pt x="66" y="88"/>
                    </a:lnTo>
                    <a:lnTo>
                      <a:pt x="62" y="85"/>
                    </a:lnTo>
                    <a:lnTo>
                      <a:pt x="57" y="81"/>
                    </a:lnTo>
                    <a:lnTo>
                      <a:pt x="54" y="83"/>
                    </a:lnTo>
                    <a:lnTo>
                      <a:pt x="52" y="85"/>
                    </a:lnTo>
                    <a:lnTo>
                      <a:pt x="54" y="87"/>
                    </a:lnTo>
                    <a:lnTo>
                      <a:pt x="55" y="88"/>
                    </a:lnTo>
                    <a:lnTo>
                      <a:pt x="54" y="90"/>
                    </a:lnTo>
                    <a:lnTo>
                      <a:pt x="52" y="94"/>
                    </a:lnTo>
                    <a:lnTo>
                      <a:pt x="52" y="99"/>
                    </a:lnTo>
                    <a:lnTo>
                      <a:pt x="54" y="101"/>
                    </a:lnTo>
                    <a:lnTo>
                      <a:pt x="50" y="101"/>
                    </a:lnTo>
                    <a:lnTo>
                      <a:pt x="45" y="97"/>
                    </a:lnTo>
                    <a:lnTo>
                      <a:pt x="43" y="97"/>
                    </a:lnTo>
                    <a:lnTo>
                      <a:pt x="43" y="95"/>
                    </a:lnTo>
                    <a:lnTo>
                      <a:pt x="43" y="90"/>
                    </a:lnTo>
                    <a:lnTo>
                      <a:pt x="43" y="87"/>
                    </a:lnTo>
                    <a:lnTo>
                      <a:pt x="42" y="88"/>
                    </a:lnTo>
                    <a:lnTo>
                      <a:pt x="38" y="94"/>
                    </a:lnTo>
                    <a:lnTo>
                      <a:pt x="33" y="97"/>
                    </a:lnTo>
                    <a:lnTo>
                      <a:pt x="31" y="97"/>
                    </a:lnTo>
                    <a:lnTo>
                      <a:pt x="29" y="94"/>
                    </a:lnTo>
                    <a:lnTo>
                      <a:pt x="31" y="90"/>
                    </a:lnTo>
                    <a:lnTo>
                      <a:pt x="29" y="85"/>
                    </a:lnTo>
                    <a:lnTo>
                      <a:pt x="26" y="85"/>
                    </a:lnTo>
                    <a:lnTo>
                      <a:pt x="22" y="87"/>
                    </a:lnTo>
                    <a:lnTo>
                      <a:pt x="21" y="90"/>
                    </a:lnTo>
                    <a:lnTo>
                      <a:pt x="21" y="94"/>
                    </a:lnTo>
                    <a:lnTo>
                      <a:pt x="19" y="95"/>
                    </a:lnTo>
                    <a:lnTo>
                      <a:pt x="17" y="97"/>
                    </a:lnTo>
                    <a:lnTo>
                      <a:pt x="15" y="97"/>
                    </a:lnTo>
                    <a:lnTo>
                      <a:pt x="15" y="99"/>
                    </a:lnTo>
                    <a:lnTo>
                      <a:pt x="15" y="102"/>
                    </a:lnTo>
                    <a:lnTo>
                      <a:pt x="12" y="109"/>
                    </a:lnTo>
                    <a:lnTo>
                      <a:pt x="8" y="120"/>
                    </a:lnTo>
                    <a:lnTo>
                      <a:pt x="7" y="123"/>
                    </a:lnTo>
                    <a:lnTo>
                      <a:pt x="5" y="121"/>
                    </a:lnTo>
                    <a:lnTo>
                      <a:pt x="1" y="120"/>
                    </a:lnTo>
                    <a:lnTo>
                      <a:pt x="0" y="115"/>
                    </a:lnTo>
                    <a:lnTo>
                      <a:pt x="0" y="113"/>
                    </a:lnTo>
                    <a:lnTo>
                      <a:pt x="0" y="108"/>
                    </a:lnTo>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46" name="Google Shape;1246;p58"/>
              <p:cNvSpPr/>
              <p:nvPr/>
            </p:nvSpPr>
            <p:spPr>
              <a:xfrm>
                <a:off x="3990" y="2575"/>
                <a:ext cx="20" cy="26"/>
              </a:xfrm>
              <a:custGeom>
                <a:rect b="b" l="l" r="r" t="t"/>
                <a:pathLst>
                  <a:path extrusionOk="0" h="68" w="52">
                    <a:moveTo>
                      <a:pt x="31" y="63"/>
                    </a:moveTo>
                    <a:lnTo>
                      <a:pt x="31" y="63"/>
                    </a:lnTo>
                    <a:lnTo>
                      <a:pt x="29" y="54"/>
                    </a:lnTo>
                    <a:lnTo>
                      <a:pt x="24" y="49"/>
                    </a:lnTo>
                    <a:lnTo>
                      <a:pt x="22" y="47"/>
                    </a:lnTo>
                    <a:lnTo>
                      <a:pt x="22" y="46"/>
                    </a:lnTo>
                    <a:lnTo>
                      <a:pt x="22" y="44"/>
                    </a:lnTo>
                    <a:lnTo>
                      <a:pt x="26" y="42"/>
                    </a:lnTo>
                    <a:lnTo>
                      <a:pt x="26" y="39"/>
                    </a:lnTo>
                    <a:lnTo>
                      <a:pt x="26" y="37"/>
                    </a:lnTo>
                    <a:lnTo>
                      <a:pt x="22" y="35"/>
                    </a:lnTo>
                    <a:lnTo>
                      <a:pt x="19" y="34"/>
                    </a:lnTo>
                    <a:lnTo>
                      <a:pt x="17" y="32"/>
                    </a:lnTo>
                    <a:lnTo>
                      <a:pt x="15" y="28"/>
                    </a:lnTo>
                    <a:lnTo>
                      <a:pt x="12" y="25"/>
                    </a:lnTo>
                    <a:lnTo>
                      <a:pt x="5" y="18"/>
                    </a:lnTo>
                    <a:lnTo>
                      <a:pt x="1" y="9"/>
                    </a:lnTo>
                    <a:lnTo>
                      <a:pt x="0" y="2"/>
                    </a:lnTo>
                    <a:lnTo>
                      <a:pt x="1" y="2"/>
                    </a:lnTo>
                    <a:lnTo>
                      <a:pt x="5" y="2"/>
                    </a:lnTo>
                    <a:lnTo>
                      <a:pt x="12" y="4"/>
                    </a:lnTo>
                    <a:lnTo>
                      <a:pt x="19" y="2"/>
                    </a:lnTo>
                    <a:lnTo>
                      <a:pt x="26" y="0"/>
                    </a:lnTo>
                    <a:lnTo>
                      <a:pt x="31" y="2"/>
                    </a:lnTo>
                    <a:lnTo>
                      <a:pt x="34" y="6"/>
                    </a:lnTo>
                    <a:lnTo>
                      <a:pt x="36" y="7"/>
                    </a:lnTo>
                    <a:lnTo>
                      <a:pt x="36" y="11"/>
                    </a:lnTo>
                    <a:lnTo>
                      <a:pt x="40" y="14"/>
                    </a:lnTo>
                    <a:lnTo>
                      <a:pt x="41" y="16"/>
                    </a:lnTo>
                    <a:lnTo>
                      <a:pt x="43" y="20"/>
                    </a:lnTo>
                    <a:lnTo>
                      <a:pt x="41" y="30"/>
                    </a:lnTo>
                    <a:lnTo>
                      <a:pt x="41" y="42"/>
                    </a:lnTo>
                    <a:lnTo>
                      <a:pt x="41" y="46"/>
                    </a:lnTo>
                    <a:lnTo>
                      <a:pt x="43" y="49"/>
                    </a:lnTo>
                    <a:lnTo>
                      <a:pt x="47" y="53"/>
                    </a:lnTo>
                    <a:lnTo>
                      <a:pt x="47" y="54"/>
                    </a:lnTo>
                    <a:lnTo>
                      <a:pt x="47" y="56"/>
                    </a:lnTo>
                    <a:lnTo>
                      <a:pt x="48" y="60"/>
                    </a:lnTo>
                    <a:lnTo>
                      <a:pt x="50" y="63"/>
                    </a:lnTo>
                    <a:lnTo>
                      <a:pt x="52" y="67"/>
                    </a:lnTo>
                    <a:lnTo>
                      <a:pt x="50" y="68"/>
                    </a:lnTo>
                    <a:lnTo>
                      <a:pt x="47" y="67"/>
                    </a:lnTo>
                    <a:lnTo>
                      <a:pt x="45" y="65"/>
                    </a:lnTo>
                    <a:lnTo>
                      <a:pt x="41" y="65"/>
                    </a:lnTo>
                    <a:lnTo>
                      <a:pt x="38" y="65"/>
                    </a:lnTo>
                    <a:lnTo>
                      <a:pt x="34" y="65"/>
                    </a:lnTo>
                    <a:lnTo>
                      <a:pt x="33" y="65"/>
                    </a:lnTo>
                    <a:lnTo>
                      <a:pt x="31" y="63"/>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47" name="Google Shape;1247;p58"/>
              <p:cNvSpPr/>
              <p:nvPr/>
            </p:nvSpPr>
            <p:spPr>
              <a:xfrm>
                <a:off x="3990" y="2575"/>
                <a:ext cx="20" cy="26"/>
              </a:xfrm>
              <a:custGeom>
                <a:rect b="b" l="l" r="r" t="t"/>
                <a:pathLst>
                  <a:path extrusionOk="0" h="68" w="52">
                    <a:moveTo>
                      <a:pt x="31" y="63"/>
                    </a:moveTo>
                    <a:lnTo>
                      <a:pt x="31" y="63"/>
                    </a:lnTo>
                    <a:lnTo>
                      <a:pt x="29" y="54"/>
                    </a:lnTo>
                    <a:lnTo>
                      <a:pt x="24" y="49"/>
                    </a:lnTo>
                    <a:lnTo>
                      <a:pt x="22" y="47"/>
                    </a:lnTo>
                    <a:lnTo>
                      <a:pt x="22" y="46"/>
                    </a:lnTo>
                    <a:lnTo>
                      <a:pt x="22" y="44"/>
                    </a:lnTo>
                    <a:lnTo>
                      <a:pt x="26" y="42"/>
                    </a:lnTo>
                    <a:lnTo>
                      <a:pt x="26" y="39"/>
                    </a:lnTo>
                    <a:lnTo>
                      <a:pt x="26" y="37"/>
                    </a:lnTo>
                    <a:lnTo>
                      <a:pt x="22" y="35"/>
                    </a:lnTo>
                    <a:lnTo>
                      <a:pt x="19" y="34"/>
                    </a:lnTo>
                    <a:lnTo>
                      <a:pt x="17" y="32"/>
                    </a:lnTo>
                    <a:lnTo>
                      <a:pt x="15" y="28"/>
                    </a:lnTo>
                    <a:lnTo>
                      <a:pt x="12" y="25"/>
                    </a:lnTo>
                    <a:lnTo>
                      <a:pt x="5" y="18"/>
                    </a:lnTo>
                    <a:lnTo>
                      <a:pt x="1" y="9"/>
                    </a:lnTo>
                    <a:lnTo>
                      <a:pt x="0" y="2"/>
                    </a:lnTo>
                    <a:lnTo>
                      <a:pt x="1" y="2"/>
                    </a:lnTo>
                    <a:lnTo>
                      <a:pt x="5" y="2"/>
                    </a:lnTo>
                    <a:lnTo>
                      <a:pt x="12" y="4"/>
                    </a:lnTo>
                    <a:lnTo>
                      <a:pt x="19" y="2"/>
                    </a:lnTo>
                    <a:lnTo>
                      <a:pt x="26" y="0"/>
                    </a:lnTo>
                    <a:lnTo>
                      <a:pt x="31" y="2"/>
                    </a:lnTo>
                    <a:lnTo>
                      <a:pt x="34" y="6"/>
                    </a:lnTo>
                    <a:lnTo>
                      <a:pt x="36" y="7"/>
                    </a:lnTo>
                    <a:lnTo>
                      <a:pt x="36" y="11"/>
                    </a:lnTo>
                    <a:lnTo>
                      <a:pt x="40" y="14"/>
                    </a:lnTo>
                    <a:lnTo>
                      <a:pt x="41" y="16"/>
                    </a:lnTo>
                    <a:lnTo>
                      <a:pt x="43" y="20"/>
                    </a:lnTo>
                    <a:lnTo>
                      <a:pt x="41" y="30"/>
                    </a:lnTo>
                    <a:lnTo>
                      <a:pt x="41" y="42"/>
                    </a:lnTo>
                    <a:lnTo>
                      <a:pt x="41" y="46"/>
                    </a:lnTo>
                    <a:lnTo>
                      <a:pt x="43" y="49"/>
                    </a:lnTo>
                    <a:lnTo>
                      <a:pt x="47" y="53"/>
                    </a:lnTo>
                    <a:lnTo>
                      <a:pt x="47" y="54"/>
                    </a:lnTo>
                    <a:lnTo>
                      <a:pt x="47" y="56"/>
                    </a:lnTo>
                    <a:lnTo>
                      <a:pt x="48" y="60"/>
                    </a:lnTo>
                    <a:lnTo>
                      <a:pt x="50" y="63"/>
                    </a:lnTo>
                    <a:lnTo>
                      <a:pt x="52" y="67"/>
                    </a:lnTo>
                    <a:lnTo>
                      <a:pt x="50" y="68"/>
                    </a:lnTo>
                    <a:lnTo>
                      <a:pt x="47" y="67"/>
                    </a:lnTo>
                    <a:lnTo>
                      <a:pt x="45" y="65"/>
                    </a:lnTo>
                    <a:lnTo>
                      <a:pt x="41" y="65"/>
                    </a:lnTo>
                    <a:lnTo>
                      <a:pt x="38" y="65"/>
                    </a:lnTo>
                    <a:lnTo>
                      <a:pt x="34" y="65"/>
                    </a:lnTo>
                    <a:lnTo>
                      <a:pt x="33" y="65"/>
                    </a:lnTo>
                    <a:lnTo>
                      <a:pt x="31" y="63"/>
                    </a:lnTo>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48" name="Google Shape;1248;p58"/>
              <p:cNvSpPr/>
              <p:nvPr/>
            </p:nvSpPr>
            <p:spPr>
              <a:xfrm>
                <a:off x="3990" y="2575"/>
                <a:ext cx="20" cy="26"/>
              </a:xfrm>
              <a:custGeom>
                <a:rect b="b" l="l" r="r" t="t"/>
                <a:pathLst>
                  <a:path extrusionOk="0" h="68" w="52">
                    <a:moveTo>
                      <a:pt x="31" y="63"/>
                    </a:moveTo>
                    <a:lnTo>
                      <a:pt x="31" y="63"/>
                    </a:lnTo>
                    <a:lnTo>
                      <a:pt x="29" y="54"/>
                    </a:lnTo>
                    <a:lnTo>
                      <a:pt x="24" y="49"/>
                    </a:lnTo>
                    <a:lnTo>
                      <a:pt x="22" y="47"/>
                    </a:lnTo>
                    <a:lnTo>
                      <a:pt x="22" y="46"/>
                    </a:lnTo>
                    <a:lnTo>
                      <a:pt x="22" y="44"/>
                    </a:lnTo>
                    <a:lnTo>
                      <a:pt x="26" y="42"/>
                    </a:lnTo>
                    <a:lnTo>
                      <a:pt x="26" y="39"/>
                    </a:lnTo>
                    <a:lnTo>
                      <a:pt x="26" y="37"/>
                    </a:lnTo>
                    <a:lnTo>
                      <a:pt x="22" y="35"/>
                    </a:lnTo>
                    <a:lnTo>
                      <a:pt x="19" y="34"/>
                    </a:lnTo>
                    <a:lnTo>
                      <a:pt x="17" y="32"/>
                    </a:lnTo>
                    <a:lnTo>
                      <a:pt x="15" y="28"/>
                    </a:lnTo>
                    <a:lnTo>
                      <a:pt x="12" y="25"/>
                    </a:lnTo>
                    <a:lnTo>
                      <a:pt x="5" y="18"/>
                    </a:lnTo>
                    <a:lnTo>
                      <a:pt x="1" y="9"/>
                    </a:lnTo>
                    <a:lnTo>
                      <a:pt x="0" y="2"/>
                    </a:lnTo>
                    <a:lnTo>
                      <a:pt x="1" y="2"/>
                    </a:lnTo>
                    <a:lnTo>
                      <a:pt x="5" y="2"/>
                    </a:lnTo>
                    <a:lnTo>
                      <a:pt x="12" y="4"/>
                    </a:lnTo>
                    <a:lnTo>
                      <a:pt x="19" y="2"/>
                    </a:lnTo>
                    <a:lnTo>
                      <a:pt x="26" y="0"/>
                    </a:lnTo>
                    <a:lnTo>
                      <a:pt x="31" y="2"/>
                    </a:lnTo>
                    <a:lnTo>
                      <a:pt x="34" y="6"/>
                    </a:lnTo>
                    <a:lnTo>
                      <a:pt x="36" y="7"/>
                    </a:lnTo>
                    <a:lnTo>
                      <a:pt x="36" y="11"/>
                    </a:lnTo>
                    <a:lnTo>
                      <a:pt x="40" y="14"/>
                    </a:lnTo>
                    <a:lnTo>
                      <a:pt x="41" y="16"/>
                    </a:lnTo>
                    <a:lnTo>
                      <a:pt x="43" y="20"/>
                    </a:lnTo>
                    <a:lnTo>
                      <a:pt x="41" y="30"/>
                    </a:lnTo>
                    <a:lnTo>
                      <a:pt x="41" y="42"/>
                    </a:lnTo>
                    <a:lnTo>
                      <a:pt x="41" y="46"/>
                    </a:lnTo>
                    <a:lnTo>
                      <a:pt x="43" y="49"/>
                    </a:lnTo>
                    <a:lnTo>
                      <a:pt x="47" y="53"/>
                    </a:lnTo>
                    <a:lnTo>
                      <a:pt x="47" y="54"/>
                    </a:lnTo>
                    <a:lnTo>
                      <a:pt x="47" y="56"/>
                    </a:lnTo>
                    <a:lnTo>
                      <a:pt x="48" y="60"/>
                    </a:lnTo>
                    <a:lnTo>
                      <a:pt x="50" y="63"/>
                    </a:lnTo>
                    <a:lnTo>
                      <a:pt x="52" y="67"/>
                    </a:lnTo>
                    <a:lnTo>
                      <a:pt x="50" y="68"/>
                    </a:lnTo>
                    <a:lnTo>
                      <a:pt x="47" y="67"/>
                    </a:lnTo>
                    <a:lnTo>
                      <a:pt x="45" y="65"/>
                    </a:lnTo>
                    <a:lnTo>
                      <a:pt x="41" y="65"/>
                    </a:lnTo>
                    <a:lnTo>
                      <a:pt x="38" y="65"/>
                    </a:lnTo>
                    <a:lnTo>
                      <a:pt x="34" y="65"/>
                    </a:lnTo>
                    <a:lnTo>
                      <a:pt x="33" y="65"/>
                    </a:lnTo>
                    <a:lnTo>
                      <a:pt x="31" y="63"/>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49" name="Google Shape;1249;p58"/>
              <p:cNvSpPr/>
              <p:nvPr/>
            </p:nvSpPr>
            <p:spPr>
              <a:xfrm>
                <a:off x="3957" y="2587"/>
                <a:ext cx="18" cy="24"/>
              </a:xfrm>
              <a:custGeom>
                <a:rect b="b" l="l" r="r" t="t"/>
                <a:pathLst>
                  <a:path extrusionOk="0" h="63" w="47">
                    <a:moveTo>
                      <a:pt x="4" y="56"/>
                    </a:moveTo>
                    <a:lnTo>
                      <a:pt x="4" y="56"/>
                    </a:lnTo>
                    <a:lnTo>
                      <a:pt x="4" y="45"/>
                    </a:lnTo>
                    <a:lnTo>
                      <a:pt x="7" y="42"/>
                    </a:lnTo>
                    <a:lnTo>
                      <a:pt x="9" y="38"/>
                    </a:lnTo>
                    <a:lnTo>
                      <a:pt x="9" y="33"/>
                    </a:lnTo>
                    <a:lnTo>
                      <a:pt x="7" y="24"/>
                    </a:lnTo>
                    <a:lnTo>
                      <a:pt x="9" y="17"/>
                    </a:lnTo>
                    <a:lnTo>
                      <a:pt x="9" y="12"/>
                    </a:lnTo>
                    <a:lnTo>
                      <a:pt x="7" y="11"/>
                    </a:lnTo>
                    <a:lnTo>
                      <a:pt x="5" y="9"/>
                    </a:lnTo>
                    <a:lnTo>
                      <a:pt x="0" y="5"/>
                    </a:lnTo>
                    <a:lnTo>
                      <a:pt x="0" y="2"/>
                    </a:lnTo>
                    <a:lnTo>
                      <a:pt x="2" y="0"/>
                    </a:lnTo>
                    <a:lnTo>
                      <a:pt x="9" y="0"/>
                    </a:lnTo>
                    <a:lnTo>
                      <a:pt x="16" y="5"/>
                    </a:lnTo>
                    <a:lnTo>
                      <a:pt x="21" y="11"/>
                    </a:lnTo>
                    <a:lnTo>
                      <a:pt x="26" y="14"/>
                    </a:lnTo>
                    <a:lnTo>
                      <a:pt x="28" y="14"/>
                    </a:lnTo>
                    <a:lnTo>
                      <a:pt x="30" y="14"/>
                    </a:lnTo>
                    <a:lnTo>
                      <a:pt x="32" y="12"/>
                    </a:lnTo>
                    <a:lnTo>
                      <a:pt x="33" y="12"/>
                    </a:lnTo>
                    <a:lnTo>
                      <a:pt x="37" y="16"/>
                    </a:lnTo>
                    <a:lnTo>
                      <a:pt x="40" y="17"/>
                    </a:lnTo>
                    <a:lnTo>
                      <a:pt x="42" y="17"/>
                    </a:lnTo>
                    <a:lnTo>
                      <a:pt x="42" y="16"/>
                    </a:lnTo>
                    <a:lnTo>
                      <a:pt x="44" y="16"/>
                    </a:lnTo>
                    <a:lnTo>
                      <a:pt x="46" y="16"/>
                    </a:lnTo>
                    <a:lnTo>
                      <a:pt x="47" y="21"/>
                    </a:lnTo>
                    <a:lnTo>
                      <a:pt x="47" y="28"/>
                    </a:lnTo>
                    <a:lnTo>
                      <a:pt x="46" y="31"/>
                    </a:lnTo>
                    <a:lnTo>
                      <a:pt x="42" y="35"/>
                    </a:lnTo>
                    <a:lnTo>
                      <a:pt x="32" y="47"/>
                    </a:lnTo>
                    <a:lnTo>
                      <a:pt x="25" y="51"/>
                    </a:lnTo>
                    <a:lnTo>
                      <a:pt x="19" y="54"/>
                    </a:lnTo>
                    <a:lnTo>
                      <a:pt x="16" y="54"/>
                    </a:lnTo>
                    <a:lnTo>
                      <a:pt x="14" y="56"/>
                    </a:lnTo>
                    <a:lnTo>
                      <a:pt x="9" y="61"/>
                    </a:lnTo>
                    <a:lnTo>
                      <a:pt x="7" y="63"/>
                    </a:lnTo>
                    <a:lnTo>
                      <a:pt x="5" y="63"/>
                    </a:lnTo>
                    <a:lnTo>
                      <a:pt x="4" y="61"/>
                    </a:lnTo>
                    <a:lnTo>
                      <a:pt x="4" y="56"/>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50" name="Google Shape;1250;p58"/>
              <p:cNvSpPr/>
              <p:nvPr/>
            </p:nvSpPr>
            <p:spPr>
              <a:xfrm>
                <a:off x="3957" y="2587"/>
                <a:ext cx="18" cy="24"/>
              </a:xfrm>
              <a:custGeom>
                <a:rect b="b" l="l" r="r" t="t"/>
                <a:pathLst>
                  <a:path extrusionOk="0" h="63" w="47">
                    <a:moveTo>
                      <a:pt x="4" y="56"/>
                    </a:moveTo>
                    <a:lnTo>
                      <a:pt x="4" y="56"/>
                    </a:lnTo>
                    <a:lnTo>
                      <a:pt x="4" y="45"/>
                    </a:lnTo>
                    <a:lnTo>
                      <a:pt x="7" y="42"/>
                    </a:lnTo>
                    <a:lnTo>
                      <a:pt x="9" y="38"/>
                    </a:lnTo>
                    <a:lnTo>
                      <a:pt x="9" y="33"/>
                    </a:lnTo>
                    <a:lnTo>
                      <a:pt x="7" y="24"/>
                    </a:lnTo>
                    <a:lnTo>
                      <a:pt x="9" y="17"/>
                    </a:lnTo>
                    <a:lnTo>
                      <a:pt x="9" y="12"/>
                    </a:lnTo>
                    <a:lnTo>
                      <a:pt x="7" y="11"/>
                    </a:lnTo>
                    <a:lnTo>
                      <a:pt x="5" y="9"/>
                    </a:lnTo>
                    <a:lnTo>
                      <a:pt x="0" y="5"/>
                    </a:lnTo>
                    <a:lnTo>
                      <a:pt x="0" y="2"/>
                    </a:lnTo>
                    <a:lnTo>
                      <a:pt x="2" y="0"/>
                    </a:lnTo>
                    <a:lnTo>
                      <a:pt x="9" y="0"/>
                    </a:lnTo>
                    <a:lnTo>
                      <a:pt x="16" y="5"/>
                    </a:lnTo>
                    <a:lnTo>
                      <a:pt x="21" y="11"/>
                    </a:lnTo>
                    <a:lnTo>
                      <a:pt x="26" y="14"/>
                    </a:lnTo>
                    <a:lnTo>
                      <a:pt x="28" y="14"/>
                    </a:lnTo>
                    <a:lnTo>
                      <a:pt x="30" y="14"/>
                    </a:lnTo>
                    <a:lnTo>
                      <a:pt x="32" y="12"/>
                    </a:lnTo>
                    <a:lnTo>
                      <a:pt x="33" y="12"/>
                    </a:lnTo>
                    <a:lnTo>
                      <a:pt x="37" y="16"/>
                    </a:lnTo>
                    <a:lnTo>
                      <a:pt x="40" y="17"/>
                    </a:lnTo>
                    <a:lnTo>
                      <a:pt x="42" y="17"/>
                    </a:lnTo>
                    <a:lnTo>
                      <a:pt x="42" y="16"/>
                    </a:lnTo>
                    <a:lnTo>
                      <a:pt x="44" y="16"/>
                    </a:lnTo>
                    <a:lnTo>
                      <a:pt x="46" y="16"/>
                    </a:lnTo>
                    <a:lnTo>
                      <a:pt x="47" y="21"/>
                    </a:lnTo>
                    <a:lnTo>
                      <a:pt x="47" y="28"/>
                    </a:lnTo>
                    <a:lnTo>
                      <a:pt x="46" y="31"/>
                    </a:lnTo>
                    <a:lnTo>
                      <a:pt x="42" y="35"/>
                    </a:lnTo>
                    <a:lnTo>
                      <a:pt x="32" y="47"/>
                    </a:lnTo>
                    <a:lnTo>
                      <a:pt x="25" y="51"/>
                    </a:lnTo>
                    <a:lnTo>
                      <a:pt x="19" y="54"/>
                    </a:lnTo>
                    <a:lnTo>
                      <a:pt x="16" y="54"/>
                    </a:lnTo>
                    <a:lnTo>
                      <a:pt x="14" y="56"/>
                    </a:lnTo>
                    <a:lnTo>
                      <a:pt x="9" y="61"/>
                    </a:lnTo>
                    <a:lnTo>
                      <a:pt x="7" y="63"/>
                    </a:lnTo>
                    <a:lnTo>
                      <a:pt x="5" y="63"/>
                    </a:lnTo>
                    <a:lnTo>
                      <a:pt x="4" y="61"/>
                    </a:lnTo>
                    <a:lnTo>
                      <a:pt x="4" y="56"/>
                    </a:lnTo>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51" name="Google Shape;1251;p58"/>
              <p:cNvSpPr/>
              <p:nvPr/>
            </p:nvSpPr>
            <p:spPr>
              <a:xfrm>
                <a:off x="3957" y="2587"/>
                <a:ext cx="18" cy="24"/>
              </a:xfrm>
              <a:custGeom>
                <a:rect b="b" l="l" r="r" t="t"/>
                <a:pathLst>
                  <a:path extrusionOk="0" h="63" w="47">
                    <a:moveTo>
                      <a:pt x="4" y="56"/>
                    </a:moveTo>
                    <a:lnTo>
                      <a:pt x="4" y="56"/>
                    </a:lnTo>
                    <a:lnTo>
                      <a:pt x="4" y="45"/>
                    </a:lnTo>
                    <a:lnTo>
                      <a:pt x="7" y="42"/>
                    </a:lnTo>
                    <a:lnTo>
                      <a:pt x="9" y="38"/>
                    </a:lnTo>
                    <a:lnTo>
                      <a:pt x="9" y="33"/>
                    </a:lnTo>
                    <a:lnTo>
                      <a:pt x="7" y="24"/>
                    </a:lnTo>
                    <a:lnTo>
                      <a:pt x="9" y="17"/>
                    </a:lnTo>
                    <a:lnTo>
                      <a:pt x="9" y="12"/>
                    </a:lnTo>
                    <a:lnTo>
                      <a:pt x="7" y="11"/>
                    </a:lnTo>
                    <a:lnTo>
                      <a:pt x="5" y="9"/>
                    </a:lnTo>
                    <a:lnTo>
                      <a:pt x="0" y="5"/>
                    </a:lnTo>
                    <a:lnTo>
                      <a:pt x="0" y="2"/>
                    </a:lnTo>
                    <a:lnTo>
                      <a:pt x="2" y="0"/>
                    </a:lnTo>
                    <a:lnTo>
                      <a:pt x="9" y="0"/>
                    </a:lnTo>
                    <a:lnTo>
                      <a:pt x="16" y="5"/>
                    </a:lnTo>
                    <a:lnTo>
                      <a:pt x="21" y="11"/>
                    </a:lnTo>
                    <a:lnTo>
                      <a:pt x="26" y="14"/>
                    </a:lnTo>
                    <a:lnTo>
                      <a:pt x="28" y="14"/>
                    </a:lnTo>
                    <a:lnTo>
                      <a:pt x="30" y="14"/>
                    </a:lnTo>
                    <a:lnTo>
                      <a:pt x="32" y="12"/>
                    </a:lnTo>
                    <a:lnTo>
                      <a:pt x="33" y="12"/>
                    </a:lnTo>
                    <a:lnTo>
                      <a:pt x="37" y="16"/>
                    </a:lnTo>
                    <a:lnTo>
                      <a:pt x="40" y="17"/>
                    </a:lnTo>
                    <a:lnTo>
                      <a:pt x="42" y="17"/>
                    </a:lnTo>
                    <a:lnTo>
                      <a:pt x="42" y="16"/>
                    </a:lnTo>
                    <a:lnTo>
                      <a:pt x="44" y="16"/>
                    </a:lnTo>
                    <a:lnTo>
                      <a:pt x="46" y="16"/>
                    </a:lnTo>
                    <a:lnTo>
                      <a:pt x="47" y="21"/>
                    </a:lnTo>
                    <a:lnTo>
                      <a:pt x="47" y="28"/>
                    </a:lnTo>
                    <a:lnTo>
                      <a:pt x="46" y="31"/>
                    </a:lnTo>
                    <a:lnTo>
                      <a:pt x="42" y="35"/>
                    </a:lnTo>
                    <a:lnTo>
                      <a:pt x="32" y="47"/>
                    </a:lnTo>
                    <a:lnTo>
                      <a:pt x="25" y="51"/>
                    </a:lnTo>
                    <a:lnTo>
                      <a:pt x="19" y="54"/>
                    </a:lnTo>
                    <a:lnTo>
                      <a:pt x="16" y="54"/>
                    </a:lnTo>
                    <a:lnTo>
                      <a:pt x="14" y="56"/>
                    </a:lnTo>
                    <a:lnTo>
                      <a:pt x="9" y="61"/>
                    </a:lnTo>
                    <a:lnTo>
                      <a:pt x="7" y="63"/>
                    </a:lnTo>
                    <a:lnTo>
                      <a:pt x="5" y="63"/>
                    </a:lnTo>
                    <a:lnTo>
                      <a:pt x="4" y="61"/>
                    </a:lnTo>
                    <a:lnTo>
                      <a:pt x="4" y="56"/>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52" name="Google Shape;1252;p58"/>
              <p:cNvSpPr/>
              <p:nvPr/>
            </p:nvSpPr>
            <p:spPr>
              <a:xfrm>
                <a:off x="3936" y="2559"/>
                <a:ext cx="16" cy="23"/>
              </a:xfrm>
              <a:custGeom>
                <a:rect b="b" l="l" r="r" t="t"/>
                <a:pathLst>
                  <a:path extrusionOk="0" h="58" w="44">
                    <a:moveTo>
                      <a:pt x="26" y="53"/>
                    </a:moveTo>
                    <a:lnTo>
                      <a:pt x="26" y="53"/>
                    </a:lnTo>
                    <a:lnTo>
                      <a:pt x="21" y="40"/>
                    </a:lnTo>
                    <a:lnTo>
                      <a:pt x="18" y="28"/>
                    </a:lnTo>
                    <a:lnTo>
                      <a:pt x="16" y="20"/>
                    </a:lnTo>
                    <a:lnTo>
                      <a:pt x="12" y="16"/>
                    </a:lnTo>
                    <a:lnTo>
                      <a:pt x="9" y="14"/>
                    </a:lnTo>
                    <a:lnTo>
                      <a:pt x="7" y="11"/>
                    </a:lnTo>
                    <a:lnTo>
                      <a:pt x="7" y="9"/>
                    </a:lnTo>
                    <a:lnTo>
                      <a:pt x="4" y="7"/>
                    </a:lnTo>
                    <a:lnTo>
                      <a:pt x="0" y="4"/>
                    </a:lnTo>
                    <a:lnTo>
                      <a:pt x="2" y="2"/>
                    </a:lnTo>
                    <a:lnTo>
                      <a:pt x="7" y="0"/>
                    </a:lnTo>
                    <a:lnTo>
                      <a:pt x="18" y="0"/>
                    </a:lnTo>
                    <a:lnTo>
                      <a:pt x="28" y="4"/>
                    </a:lnTo>
                    <a:lnTo>
                      <a:pt x="39" y="11"/>
                    </a:lnTo>
                    <a:lnTo>
                      <a:pt x="40" y="14"/>
                    </a:lnTo>
                    <a:lnTo>
                      <a:pt x="42" y="18"/>
                    </a:lnTo>
                    <a:lnTo>
                      <a:pt x="44" y="21"/>
                    </a:lnTo>
                    <a:lnTo>
                      <a:pt x="44" y="27"/>
                    </a:lnTo>
                    <a:lnTo>
                      <a:pt x="42" y="33"/>
                    </a:lnTo>
                    <a:lnTo>
                      <a:pt x="44" y="37"/>
                    </a:lnTo>
                    <a:lnTo>
                      <a:pt x="44" y="40"/>
                    </a:lnTo>
                    <a:lnTo>
                      <a:pt x="42" y="46"/>
                    </a:lnTo>
                    <a:lnTo>
                      <a:pt x="39" y="54"/>
                    </a:lnTo>
                    <a:lnTo>
                      <a:pt x="35" y="58"/>
                    </a:lnTo>
                    <a:lnTo>
                      <a:pt x="32" y="58"/>
                    </a:lnTo>
                    <a:lnTo>
                      <a:pt x="30" y="58"/>
                    </a:lnTo>
                    <a:lnTo>
                      <a:pt x="26" y="53"/>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53" name="Google Shape;1253;p58"/>
              <p:cNvSpPr/>
              <p:nvPr/>
            </p:nvSpPr>
            <p:spPr>
              <a:xfrm>
                <a:off x="3936" y="2559"/>
                <a:ext cx="16" cy="23"/>
              </a:xfrm>
              <a:custGeom>
                <a:rect b="b" l="l" r="r" t="t"/>
                <a:pathLst>
                  <a:path extrusionOk="0" h="58" w="44">
                    <a:moveTo>
                      <a:pt x="26" y="53"/>
                    </a:moveTo>
                    <a:lnTo>
                      <a:pt x="26" y="53"/>
                    </a:lnTo>
                    <a:lnTo>
                      <a:pt x="21" y="40"/>
                    </a:lnTo>
                    <a:lnTo>
                      <a:pt x="18" y="28"/>
                    </a:lnTo>
                    <a:lnTo>
                      <a:pt x="16" y="20"/>
                    </a:lnTo>
                    <a:lnTo>
                      <a:pt x="12" y="16"/>
                    </a:lnTo>
                    <a:lnTo>
                      <a:pt x="9" y="14"/>
                    </a:lnTo>
                    <a:lnTo>
                      <a:pt x="7" y="11"/>
                    </a:lnTo>
                    <a:lnTo>
                      <a:pt x="7" y="9"/>
                    </a:lnTo>
                    <a:lnTo>
                      <a:pt x="4" y="7"/>
                    </a:lnTo>
                    <a:lnTo>
                      <a:pt x="0" y="4"/>
                    </a:lnTo>
                    <a:lnTo>
                      <a:pt x="2" y="2"/>
                    </a:lnTo>
                    <a:lnTo>
                      <a:pt x="7" y="0"/>
                    </a:lnTo>
                    <a:lnTo>
                      <a:pt x="18" y="0"/>
                    </a:lnTo>
                    <a:lnTo>
                      <a:pt x="28" y="4"/>
                    </a:lnTo>
                    <a:lnTo>
                      <a:pt x="39" y="11"/>
                    </a:lnTo>
                    <a:lnTo>
                      <a:pt x="40" y="14"/>
                    </a:lnTo>
                    <a:lnTo>
                      <a:pt x="42" y="18"/>
                    </a:lnTo>
                    <a:lnTo>
                      <a:pt x="44" y="21"/>
                    </a:lnTo>
                    <a:lnTo>
                      <a:pt x="44" y="27"/>
                    </a:lnTo>
                    <a:lnTo>
                      <a:pt x="42" y="33"/>
                    </a:lnTo>
                    <a:lnTo>
                      <a:pt x="44" y="37"/>
                    </a:lnTo>
                    <a:lnTo>
                      <a:pt x="44" y="40"/>
                    </a:lnTo>
                    <a:lnTo>
                      <a:pt x="42" y="46"/>
                    </a:lnTo>
                    <a:lnTo>
                      <a:pt x="39" y="54"/>
                    </a:lnTo>
                    <a:lnTo>
                      <a:pt x="35" y="58"/>
                    </a:lnTo>
                    <a:lnTo>
                      <a:pt x="32" y="58"/>
                    </a:lnTo>
                    <a:lnTo>
                      <a:pt x="30" y="58"/>
                    </a:lnTo>
                    <a:lnTo>
                      <a:pt x="26" y="53"/>
                    </a:lnTo>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54" name="Google Shape;1254;p58"/>
              <p:cNvSpPr/>
              <p:nvPr/>
            </p:nvSpPr>
            <p:spPr>
              <a:xfrm>
                <a:off x="3936" y="2559"/>
                <a:ext cx="16" cy="23"/>
              </a:xfrm>
              <a:custGeom>
                <a:rect b="b" l="l" r="r" t="t"/>
                <a:pathLst>
                  <a:path extrusionOk="0" h="58" w="44">
                    <a:moveTo>
                      <a:pt x="26" y="53"/>
                    </a:moveTo>
                    <a:lnTo>
                      <a:pt x="26" y="53"/>
                    </a:lnTo>
                    <a:lnTo>
                      <a:pt x="21" y="40"/>
                    </a:lnTo>
                    <a:lnTo>
                      <a:pt x="18" y="28"/>
                    </a:lnTo>
                    <a:lnTo>
                      <a:pt x="16" y="20"/>
                    </a:lnTo>
                    <a:lnTo>
                      <a:pt x="12" y="16"/>
                    </a:lnTo>
                    <a:lnTo>
                      <a:pt x="9" y="14"/>
                    </a:lnTo>
                    <a:lnTo>
                      <a:pt x="7" y="11"/>
                    </a:lnTo>
                    <a:lnTo>
                      <a:pt x="7" y="9"/>
                    </a:lnTo>
                    <a:lnTo>
                      <a:pt x="4" y="7"/>
                    </a:lnTo>
                    <a:lnTo>
                      <a:pt x="0" y="4"/>
                    </a:lnTo>
                    <a:lnTo>
                      <a:pt x="2" y="2"/>
                    </a:lnTo>
                    <a:lnTo>
                      <a:pt x="7" y="0"/>
                    </a:lnTo>
                    <a:lnTo>
                      <a:pt x="18" y="0"/>
                    </a:lnTo>
                    <a:lnTo>
                      <a:pt x="28" y="4"/>
                    </a:lnTo>
                    <a:lnTo>
                      <a:pt x="39" y="11"/>
                    </a:lnTo>
                    <a:lnTo>
                      <a:pt x="40" y="14"/>
                    </a:lnTo>
                    <a:lnTo>
                      <a:pt x="42" y="18"/>
                    </a:lnTo>
                    <a:lnTo>
                      <a:pt x="44" y="21"/>
                    </a:lnTo>
                    <a:lnTo>
                      <a:pt x="44" y="27"/>
                    </a:lnTo>
                    <a:lnTo>
                      <a:pt x="42" y="33"/>
                    </a:lnTo>
                    <a:lnTo>
                      <a:pt x="44" y="37"/>
                    </a:lnTo>
                    <a:lnTo>
                      <a:pt x="44" y="40"/>
                    </a:lnTo>
                    <a:lnTo>
                      <a:pt x="42" y="46"/>
                    </a:lnTo>
                    <a:lnTo>
                      <a:pt x="39" y="54"/>
                    </a:lnTo>
                    <a:lnTo>
                      <a:pt x="35" y="58"/>
                    </a:lnTo>
                    <a:lnTo>
                      <a:pt x="32" y="58"/>
                    </a:lnTo>
                    <a:lnTo>
                      <a:pt x="30" y="58"/>
                    </a:lnTo>
                    <a:lnTo>
                      <a:pt x="26" y="53"/>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55" name="Google Shape;1255;p58"/>
              <p:cNvSpPr/>
              <p:nvPr/>
            </p:nvSpPr>
            <p:spPr>
              <a:xfrm>
                <a:off x="3894" y="2595"/>
                <a:ext cx="34" cy="51"/>
              </a:xfrm>
              <a:custGeom>
                <a:rect b="b" l="l" r="r" t="t"/>
                <a:pathLst>
                  <a:path extrusionOk="0" h="129" w="87">
                    <a:moveTo>
                      <a:pt x="2" y="125"/>
                    </a:moveTo>
                    <a:lnTo>
                      <a:pt x="2" y="125"/>
                    </a:lnTo>
                    <a:lnTo>
                      <a:pt x="4" y="116"/>
                    </a:lnTo>
                    <a:lnTo>
                      <a:pt x="7" y="111"/>
                    </a:lnTo>
                    <a:lnTo>
                      <a:pt x="14" y="101"/>
                    </a:lnTo>
                    <a:lnTo>
                      <a:pt x="30" y="87"/>
                    </a:lnTo>
                    <a:lnTo>
                      <a:pt x="46" y="68"/>
                    </a:lnTo>
                    <a:lnTo>
                      <a:pt x="60" y="45"/>
                    </a:lnTo>
                    <a:lnTo>
                      <a:pt x="65" y="38"/>
                    </a:lnTo>
                    <a:lnTo>
                      <a:pt x="66" y="38"/>
                    </a:lnTo>
                    <a:lnTo>
                      <a:pt x="70" y="38"/>
                    </a:lnTo>
                    <a:lnTo>
                      <a:pt x="72" y="36"/>
                    </a:lnTo>
                    <a:lnTo>
                      <a:pt x="73" y="33"/>
                    </a:lnTo>
                    <a:lnTo>
                      <a:pt x="73" y="29"/>
                    </a:lnTo>
                    <a:lnTo>
                      <a:pt x="72" y="24"/>
                    </a:lnTo>
                    <a:lnTo>
                      <a:pt x="70" y="21"/>
                    </a:lnTo>
                    <a:lnTo>
                      <a:pt x="70" y="19"/>
                    </a:lnTo>
                    <a:lnTo>
                      <a:pt x="72" y="19"/>
                    </a:lnTo>
                    <a:lnTo>
                      <a:pt x="75" y="17"/>
                    </a:lnTo>
                    <a:lnTo>
                      <a:pt x="75" y="14"/>
                    </a:lnTo>
                    <a:lnTo>
                      <a:pt x="77" y="7"/>
                    </a:lnTo>
                    <a:lnTo>
                      <a:pt x="77" y="1"/>
                    </a:lnTo>
                    <a:lnTo>
                      <a:pt x="79" y="0"/>
                    </a:lnTo>
                    <a:lnTo>
                      <a:pt x="80" y="0"/>
                    </a:lnTo>
                    <a:lnTo>
                      <a:pt x="84" y="0"/>
                    </a:lnTo>
                    <a:lnTo>
                      <a:pt x="84" y="3"/>
                    </a:lnTo>
                    <a:lnTo>
                      <a:pt x="84" y="10"/>
                    </a:lnTo>
                    <a:lnTo>
                      <a:pt x="84" y="19"/>
                    </a:lnTo>
                    <a:lnTo>
                      <a:pt x="84" y="22"/>
                    </a:lnTo>
                    <a:lnTo>
                      <a:pt x="86" y="28"/>
                    </a:lnTo>
                    <a:lnTo>
                      <a:pt x="87" y="35"/>
                    </a:lnTo>
                    <a:lnTo>
                      <a:pt x="86" y="40"/>
                    </a:lnTo>
                    <a:lnTo>
                      <a:pt x="84" y="43"/>
                    </a:lnTo>
                    <a:lnTo>
                      <a:pt x="79" y="43"/>
                    </a:lnTo>
                    <a:lnTo>
                      <a:pt x="77" y="45"/>
                    </a:lnTo>
                    <a:lnTo>
                      <a:pt x="75" y="47"/>
                    </a:lnTo>
                    <a:lnTo>
                      <a:pt x="73" y="52"/>
                    </a:lnTo>
                    <a:lnTo>
                      <a:pt x="72" y="57"/>
                    </a:lnTo>
                    <a:lnTo>
                      <a:pt x="68" y="59"/>
                    </a:lnTo>
                    <a:lnTo>
                      <a:pt x="63" y="61"/>
                    </a:lnTo>
                    <a:lnTo>
                      <a:pt x="60" y="62"/>
                    </a:lnTo>
                    <a:lnTo>
                      <a:pt x="58" y="64"/>
                    </a:lnTo>
                    <a:lnTo>
                      <a:pt x="58" y="68"/>
                    </a:lnTo>
                    <a:lnTo>
                      <a:pt x="56" y="73"/>
                    </a:lnTo>
                    <a:lnTo>
                      <a:pt x="54" y="76"/>
                    </a:lnTo>
                    <a:lnTo>
                      <a:pt x="51" y="82"/>
                    </a:lnTo>
                    <a:lnTo>
                      <a:pt x="44" y="88"/>
                    </a:lnTo>
                    <a:lnTo>
                      <a:pt x="23" y="109"/>
                    </a:lnTo>
                    <a:lnTo>
                      <a:pt x="14" y="118"/>
                    </a:lnTo>
                    <a:lnTo>
                      <a:pt x="11" y="123"/>
                    </a:lnTo>
                    <a:lnTo>
                      <a:pt x="6" y="129"/>
                    </a:lnTo>
                    <a:lnTo>
                      <a:pt x="4" y="129"/>
                    </a:lnTo>
                    <a:lnTo>
                      <a:pt x="2" y="129"/>
                    </a:lnTo>
                    <a:lnTo>
                      <a:pt x="0" y="129"/>
                    </a:lnTo>
                    <a:lnTo>
                      <a:pt x="2" y="125"/>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56" name="Google Shape;1256;p58"/>
              <p:cNvSpPr/>
              <p:nvPr/>
            </p:nvSpPr>
            <p:spPr>
              <a:xfrm>
                <a:off x="3927" y="2475"/>
                <a:ext cx="61" cy="102"/>
              </a:xfrm>
              <a:custGeom>
                <a:rect b="b" l="l" r="r" t="t"/>
                <a:pathLst>
                  <a:path extrusionOk="0" h="265" w="156">
                    <a:moveTo>
                      <a:pt x="149" y="263"/>
                    </a:moveTo>
                    <a:lnTo>
                      <a:pt x="149" y="263"/>
                    </a:lnTo>
                    <a:lnTo>
                      <a:pt x="148" y="258"/>
                    </a:lnTo>
                    <a:lnTo>
                      <a:pt x="146" y="254"/>
                    </a:lnTo>
                    <a:lnTo>
                      <a:pt x="142" y="251"/>
                    </a:lnTo>
                    <a:lnTo>
                      <a:pt x="135" y="247"/>
                    </a:lnTo>
                    <a:lnTo>
                      <a:pt x="127" y="244"/>
                    </a:lnTo>
                    <a:lnTo>
                      <a:pt x="125" y="239"/>
                    </a:lnTo>
                    <a:lnTo>
                      <a:pt x="125" y="235"/>
                    </a:lnTo>
                    <a:lnTo>
                      <a:pt x="123" y="232"/>
                    </a:lnTo>
                    <a:lnTo>
                      <a:pt x="120" y="226"/>
                    </a:lnTo>
                    <a:lnTo>
                      <a:pt x="116" y="223"/>
                    </a:lnTo>
                    <a:lnTo>
                      <a:pt x="113" y="219"/>
                    </a:lnTo>
                    <a:lnTo>
                      <a:pt x="109" y="216"/>
                    </a:lnTo>
                    <a:lnTo>
                      <a:pt x="108" y="211"/>
                    </a:lnTo>
                    <a:lnTo>
                      <a:pt x="102" y="207"/>
                    </a:lnTo>
                    <a:lnTo>
                      <a:pt x="99" y="207"/>
                    </a:lnTo>
                    <a:lnTo>
                      <a:pt x="97" y="209"/>
                    </a:lnTo>
                    <a:lnTo>
                      <a:pt x="97" y="211"/>
                    </a:lnTo>
                    <a:lnTo>
                      <a:pt x="104" y="228"/>
                    </a:lnTo>
                    <a:lnTo>
                      <a:pt x="104" y="233"/>
                    </a:lnTo>
                    <a:lnTo>
                      <a:pt x="104" y="235"/>
                    </a:lnTo>
                    <a:lnTo>
                      <a:pt x="102" y="237"/>
                    </a:lnTo>
                    <a:lnTo>
                      <a:pt x="99" y="235"/>
                    </a:lnTo>
                    <a:lnTo>
                      <a:pt x="97" y="233"/>
                    </a:lnTo>
                    <a:lnTo>
                      <a:pt x="95" y="228"/>
                    </a:lnTo>
                    <a:lnTo>
                      <a:pt x="92" y="221"/>
                    </a:lnTo>
                    <a:lnTo>
                      <a:pt x="88" y="218"/>
                    </a:lnTo>
                    <a:lnTo>
                      <a:pt x="85" y="214"/>
                    </a:lnTo>
                    <a:lnTo>
                      <a:pt x="71" y="204"/>
                    </a:lnTo>
                    <a:lnTo>
                      <a:pt x="68" y="204"/>
                    </a:lnTo>
                    <a:lnTo>
                      <a:pt x="64" y="205"/>
                    </a:lnTo>
                    <a:lnTo>
                      <a:pt x="62" y="209"/>
                    </a:lnTo>
                    <a:lnTo>
                      <a:pt x="61" y="211"/>
                    </a:lnTo>
                    <a:lnTo>
                      <a:pt x="61" y="214"/>
                    </a:lnTo>
                    <a:lnTo>
                      <a:pt x="61" y="218"/>
                    </a:lnTo>
                    <a:lnTo>
                      <a:pt x="54" y="218"/>
                    </a:lnTo>
                    <a:lnTo>
                      <a:pt x="50" y="218"/>
                    </a:lnTo>
                    <a:lnTo>
                      <a:pt x="47" y="216"/>
                    </a:lnTo>
                    <a:lnTo>
                      <a:pt x="43" y="211"/>
                    </a:lnTo>
                    <a:lnTo>
                      <a:pt x="40" y="207"/>
                    </a:lnTo>
                    <a:lnTo>
                      <a:pt x="38" y="207"/>
                    </a:lnTo>
                    <a:lnTo>
                      <a:pt x="34" y="207"/>
                    </a:lnTo>
                    <a:lnTo>
                      <a:pt x="33" y="209"/>
                    </a:lnTo>
                    <a:lnTo>
                      <a:pt x="31" y="207"/>
                    </a:lnTo>
                    <a:lnTo>
                      <a:pt x="31" y="200"/>
                    </a:lnTo>
                    <a:lnTo>
                      <a:pt x="33" y="192"/>
                    </a:lnTo>
                    <a:lnTo>
                      <a:pt x="38" y="185"/>
                    </a:lnTo>
                    <a:lnTo>
                      <a:pt x="41" y="181"/>
                    </a:lnTo>
                    <a:lnTo>
                      <a:pt x="43" y="178"/>
                    </a:lnTo>
                    <a:lnTo>
                      <a:pt x="43" y="174"/>
                    </a:lnTo>
                    <a:lnTo>
                      <a:pt x="38" y="171"/>
                    </a:lnTo>
                    <a:lnTo>
                      <a:pt x="34" y="167"/>
                    </a:lnTo>
                    <a:lnTo>
                      <a:pt x="31" y="167"/>
                    </a:lnTo>
                    <a:lnTo>
                      <a:pt x="31" y="169"/>
                    </a:lnTo>
                    <a:lnTo>
                      <a:pt x="31" y="174"/>
                    </a:lnTo>
                    <a:lnTo>
                      <a:pt x="29" y="181"/>
                    </a:lnTo>
                    <a:lnTo>
                      <a:pt x="27" y="183"/>
                    </a:lnTo>
                    <a:lnTo>
                      <a:pt x="24" y="181"/>
                    </a:lnTo>
                    <a:lnTo>
                      <a:pt x="21" y="174"/>
                    </a:lnTo>
                    <a:lnTo>
                      <a:pt x="19" y="171"/>
                    </a:lnTo>
                    <a:lnTo>
                      <a:pt x="17" y="169"/>
                    </a:lnTo>
                    <a:lnTo>
                      <a:pt x="14" y="169"/>
                    </a:lnTo>
                    <a:lnTo>
                      <a:pt x="12" y="167"/>
                    </a:lnTo>
                    <a:lnTo>
                      <a:pt x="10" y="165"/>
                    </a:lnTo>
                    <a:lnTo>
                      <a:pt x="8" y="150"/>
                    </a:lnTo>
                    <a:lnTo>
                      <a:pt x="7" y="124"/>
                    </a:lnTo>
                    <a:lnTo>
                      <a:pt x="7" y="120"/>
                    </a:lnTo>
                    <a:lnTo>
                      <a:pt x="3" y="117"/>
                    </a:lnTo>
                    <a:lnTo>
                      <a:pt x="1" y="113"/>
                    </a:lnTo>
                    <a:lnTo>
                      <a:pt x="0" y="106"/>
                    </a:lnTo>
                    <a:lnTo>
                      <a:pt x="1" y="101"/>
                    </a:lnTo>
                    <a:lnTo>
                      <a:pt x="3" y="99"/>
                    </a:lnTo>
                    <a:lnTo>
                      <a:pt x="5" y="99"/>
                    </a:lnTo>
                    <a:lnTo>
                      <a:pt x="7" y="99"/>
                    </a:lnTo>
                    <a:lnTo>
                      <a:pt x="10" y="103"/>
                    </a:lnTo>
                    <a:lnTo>
                      <a:pt x="14" y="110"/>
                    </a:lnTo>
                    <a:lnTo>
                      <a:pt x="15" y="113"/>
                    </a:lnTo>
                    <a:lnTo>
                      <a:pt x="19" y="115"/>
                    </a:lnTo>
                    <a:lnTo>
                      <a:pt x="21" y="115"/>
                    </a:lnTo>
                    <a:lnTo>
                      <a:pt x="22" y="111"/>
                    </a:lnTo>
                    <a:lnTo>
                      <a:pt x="24" y="106"/>
                    </a:lnTo>
                    <a:lnTo>
                      <a:pt x="24" y="105"/>
                    </a:lnTo>
                    <a:lnTo>
                      <a:pt x="21" y="99"/>
                    </a:lnTo>
                    <a:lnTo>
                      <a:pt x="19" y="96"/>
                    </a:lnTo>
                    <a:lnTo>
                      <a:pt x="17" y="92"/>
                    </a:lnTo>
                    <a:lnTo>
                      <a:pt x="19" y="87"/>
                    </a:lnTo>
                    <a:lnTo>
                      <a:pt x="21" y="80"/>
                    </a:lnTo>
                    <a:lnTo>
                      <a:pt x="24" y="71"/>
                    </a:lnTo>
                    <a:lnTo>
                      <a:pt x="24" y="64"/>
                    </a:lnTo>
                    <a:lnTo>
                      <a:pt x="24" y="52"/>
                    </a:lnTo>
                    <a:lnTo>
                      <a:pt x="22" y="40"/>
                    </a:lnTo>
                    <a:lnTo>
                      <a:pt x="22" y="35"/>
                    </a:lnTo>
                    <a:lnTo>
                      <a:pt x="26" y="28"/>
                    </a:lnTo>
                    <a:lnTo>
                      <a:pt x="27" y="23"/>
                    </a:lnTo>
                    <a:lnTo>
                      <a:pt x="29" y="17"/>
                    </a:lnTo>
                    <a:lnTo>
                      <a:pt x="29" y="10"/>
                    </a:lnTo>
                    <a:lnTo>
                      <a:pt x="29" y="7"/>
                    </a:lnTo>
                    <a:lnTo>
                      <a:pt x="31" y="5"/>
                    </a:lnTo>
                    <a:lnTo>
                      <a:pt x="38" y="2"/>
                    </a:lnTo>
                    <a:lnTo>
                      <a:pt x="45" y="0"/>
                    </a:lnTo>
                    <a:lnTo>
                      <a:pt x="50" y="2"/>
                    </a:lnTo>
                    <a:lnTo>
                      <a:pt x="64" y="10"/>
                    </a:lnTo>
                    <a:lnTo>
                      <a:pt x="69" y="14"/>
                    </a:lnTo>
                    <a:lnTo>
                      <a:pt x="75" y="16"/>
                    </a:lnTo>
                    <a:lnTo>
                      <a:pt x="78" y="16"/>
                    </a:lnTo>
                    <a:lnTo>
                      <a:pt x="81" y="12"/>
                    </a:lnTo>
                    <a:lnTo>
                      <a:pt x="85" y="9"/>
                    </a:lnTo>
                    <a:lnTo>
                      <a:pt x="88" y="7"/>
                    </a:lnTo>
                    <a:lnTo>
                      <a:pt x="90" y="7"/>
                    </a:lnTo>
                    <a:lnTo>
                      <a:pt x="92" y="9"/>
                    </a:lnTo>
                    <a:lnTo>
                      <a:pt x="92" y="16"/>
                    </a:lnTo>
                    <a:lnTo>
                      <a:pt x="88" y="28"/>
                    </a:lnTo>
                    <a:lnTo>
                      <a:pt x="87" y="37"/>
                    </a:lnTo>
                    <a:lnTo>
                      <a:pt x="87" y="45"/>
                    </a:lnTo>
                    <a:lnTo>
                      <a:pt x="88" y="51"/>
                    </a:lnTo>
                    <a:lnTo>
                      <a:pt x="90" y="56"/>
                    </a:lnTo>
                    <a:lnTo>
                      <a:pt x="95" y="64"/>
                    </a:lnTo>
                    <a:lnTo>
                      <a:pt x="97" y="68"/>
                    </a:lnTo>
                    <a:lnTo>
                      <a:pt x="97" y="71"/>
                    </a:lnTo>
                    <a:lnTo>
                      <a:pt x="92" y="92"/>
                    </a:lnTo>
                    <a:lnTo>
                      <a:pt x="88" y="105"/>
                    </a:lnTo>
                    <a:lnTo>
                      <a:pt x="83" y="111"/>
                    </a:lnTo>
                    <a:lnTo>
                      <a:pt x="81" y="113"/>
                    </a:lnTo>
                    <a:lnTo>
                      <a:pt x="80" y="110"/>
                    </a:lnTo>
                    <a:lnTo>
                      <a:pt x="78" y="108"/>
                    </a:lnTo>
                    <a:lnTo>
                      <a:pt x="76" y="108"/>
                    </a:lnTo>
                    <a:lnTo>
                      <a:pt x="75" y="108"/>
                    </a:lnTo>
                    <a:lnTo>
                      <a:pt x="73" y="111"/>
                    </a:lnTo>
                    <a:lnTo>
                      <a:pt x="68" y="118"/>
                    </a:lnTo>
                    <a:lnTo>
                      <a:pt x="68" y="122"/>
                    </a:lnTo>
                    <a:lnTo>
                      <a:pt x="68" y="127"/>
                    </a:lnTo>
                    <a:lnTo>
                      <a:pt x="64" y="134"/>
                    </a:lnTo>
                    <a:lnTo>
                      <a:pt x="62" y="139"/>
                    </a:lnTo>
                    <a:lnTo>
                      <a:pt x="61" y="145"/>
                    </a:lnTo>
                    <a:lnTo>
                      <a:pt x="64" y="155"/>
                    </a:lnTo>
                    <a:lnTo>
                      <a:pt x="68" y="165"/>
                    </a:lnTo>
                    <a:lnTo>
                      <a:pt x="68" y="169"/>
                    </a:lnTo>
                    <a:lnTo>
                      <a:pt x="68" y="171"/>
                    </a:lnTo>
                    <a:lnTo>
                      <a:pt x="68" y="178"/>
                    </a:lnTo>
                    <a:lnTo>
                      <a:pt x="69" y="188"/>
                    </a:lnTo>
                    <a:lnTo>
                      <a:pt x="75" y="197"/>
                    </a:lnTo>
                    <a:lnTo>
                      <a:pt x="78" y="200"/>
                    </a:lnTo>
                    <a:lnTo>
                      <a:pt x="81" y="202"/>
                    </a:lnTo>
                    <a:lnTo>
                      <a:pt x="85" y="202"/>
                    </a:lnTo>
                    <a:lnTo>
                      <a:pt x="87" y="200"/>
                    </a:lnTo>
                    <a:lnTo>
                      <a:pt x="87" y="197"/>
                    </a:lnTo>
                    <a:lnTo>
                      <a:pt x="85" y="192"/>
                    </a:lnTo>
                    <a:lnTo>
                      <a:pt x="87" y="192"/>
                    </a:lnTo>
                    <a:lnTo>
                      <a:pt x="88" y="192"/>
                    </a:lnTo>
                    <a:lnTo>
                      <a:pt x="92" y="192"/>
                    </a:lnTo>
                    <a:lnTo>
                      <a:pt x="94" y="192"/>
                    </a:lnTo>
                    <a:lnTo>
                      <a:pt x="94" y="188"/>
                    </a:lnTo>
                    <a:lnTo>
                      <a:pt x="95" y="186"/>
                    </a:lnTo>
                    <a:lnTo>
                      <a:pt x="97" y="185"/>
                    </a:lnTo>
                    <a:lnTo>
                      <a:pt x="101" y="186"/>
                    </a:lnTo>
                    <a:lnTo>
                      <a:pt x="106" y="188"/>
                    </a:lnTo>
                    <a:lnTo>
                      <a:pt x="111" y="192"/>
                    </a:lnTo>
                    <a:lnTo>
                      <a:pt x="115" y="195"/>
                    </a:lnTo>
                    <a:lnTo>
                      <a:pt x="116" y="199"/>
                    </a:lnTo>
                    <a:lnTo>
                      <a:pt x="116" y="202"/>
                    </a:lnTo>
                    <a:lnTo>
                      <a:pt x="116" y="207"/>
                    </a:lnTo>
                    <a:lnTo>
                      <a:pt x="118" y="211"/>
                    </a:lnTo>
                    <a:lnTo>
                      <a:pt x="120" y="212"/>
                    </a:lnTo>
                    <a:lnTo>
                      <a:pt x="122" y="212"/>
                    </a:lnTo>
                    <a:lnTo>
                      <a:pt x="123" y="212"/>
                    </a:lnTo>
                    <a:lnTo>
                      <a:pt x="125" y="205"/>
                    </a:lnTo>
                    <a:lnTo>
                      <a:pt x="125" y="202"/>
                    </a:lnTo>
                    <a:lnTo>
                      <a:pt x="127" y="200"/>
                    </a:lnTo>
                    <a:lnTo>
                      <a:pt x="128" y="199"/>
                    </a:lnTo>
                    <a:lnTo>
                      <a:pt x="132" y="200"/>
                    </a:lnTo>
                    <a:lnTo>
                      <a:pt x="146" y="207"/>
                    </a:lnTo>
                    <a:lnTo>
                      <a:pt x="149" y="209"/>
                    </a:lnTo>
                    <a:lnTo>
                      <a:pt x="148" y="212"/>
                    </a:lnTo>
                    <a:lnTo>
                      <a:pt x="146" y="214"/>
                    </a:lnTo>
                    <a:lnTo>
                      <a:pt x="144" y="216"/>
                    </a:lnTo>
                    <a:lnTo>
                      <a:pt x="137" y="216"/>
                    </a:lnTo>
                    <a:lnTo>
                      <a:pt x="134" y="216"/>
                    </a:lnTo>
                    <a:lnTo>
                      <a:pt x="132" y="216"/>
                    </a:lnTo>
                    <a:lnTo>
                      <a:pt x="134" y="218"/>
                    </a:lnTo>
                    <a:lnTo>
                      <a:pt x="137" y="221"/>
                    </a:lnTo>
                    <a:lnTo>
                      <a:pt x="141" y="226"/>
                    </a:lnTo>
                    <a:lnTo>
                      <a:pt x="142" y="230"/>
                    </a:lnTo>
                    <a:lnTo>
                      <a:pt x="142" y="233"/>
                    </a:lnTo>
                    <a:lnTo>
                      <a:pt x="142" y="235"/>
                    </a:lnTo>
                    <a:lnTo>
                      <a:pt x="142" y="237"/>
                    </a:lnTo>
                    <a:lnTo>
                      <a:pt x="146" y="239"/>
                    </a:lnTo>
                    <a:lnTo>
                      <a:pt x="153" y="240"/>
                    </a:lnTo>
                    <a:lnTo>
                      <a:pt x="156" y="242"/>
                    </a:lnTo>
                    <a:lnTo>
                      <a:pt x="156" y="246"/>
                    </a:lnTo>
                    <a:lnTo>
                      <a:pt x="156" y="251"/>
                    </a:lnTo>
                    <a:lnTo>
                      <a:pt x="155" y="258"/>
                    </a:lnTo>
                    <a:lnTo>
                      <a:pt x="153" y="263"/>
                    </a:lnTo>
                    <a:lnTo>
                      <a:pt x="151" y="265"/>
                    </a:lnTo>
                    <a:lnTo>
                      <a:pt x="149" y="263"/>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57" name="Google Shape;1257;p58"/>
              <p:cNvSpPr/>
              <p:nvPr/>
            </p:nvSpPr>
            <p:spPr>
              <a:xfrm>
                <a:off x="3927" y="2475"/>
                <a:ext cx="61" cy="102"/>
              </a:xfrm>
              <a:custGeom>
                <a:rect b="b" l="l" r="r" t="t"/>
                <a:pathLst>
                  <a:path extrusionOk="0" h="265" w="156">
                    <a:moveTo>
                      <a:pt x="149" y="263"/>
                    </a:moveTo>
                    <a:lnTo>
                      <a:pt x="149" y="263"/>
                    </a:lnTo>
                    <a:lnTo>
                      <a:pt x="148" y="258"/>
                    </a:lnTo>
                    <a:lnTo>
                      <a:pt x="146" y="254"/>
                    </a:lnTo>
                    <a:lnTo>
                      <a:pt x="142" y="251"/>
                    </a:lnTo>
                    <a:lnTo>
                      <a:pt x="135" y="247"/>
                    </a:lnTo>
                    <a:lnTo>
                      <a:pt x="127" y="244"/>
                    </a:lnTo>
                    <a:lnTo>
                      <a:pt x="125" y="239"/>
                    </a:lnTo>
                    <a:lnTo>
                      <a:pt x="125" y="235"/>
                    </a:lnTo>
                    <a:lnTo>
                      <a:pt x="123" y="232"/>
                    </a:lnTo>
                    <a:lnTo>
                      <a:pt x="120" y="226"/>
                    </a:lnTo>
                    <a:lnTo>
                      <a:pt x="116" y="223"/>
                    </a:lnTo>
                    <a:lnTo>
                      <a:pt x="113" y="219"/>
                    </a:lnTo>
                    <a:lnTo>
                      <a:pt x="109" y="216"/>
                    </a:lnTo>
                    <a:lnTo>
                      <a:pt x="108" y="211"/>
                    </a:lnTo>
                    <a:lnTo>
                      <a:pt x="102" y="207"/>
                    </a:lnTo>
                    <a:lnTo>
                      <a:pt x="99" y="207"/>
                    </a:lnTo>
                    <a:lnTo>
                      <a:pt x="97" y="209"/>
                    </a:lnTo>
                    <a:lnTo>
                      <a:pt x="97" y="211"/>
                    </a:lnTo>
                    <a:lnTo>
                      <a:pt x="104" y="228"/>
                    </a:lnTo>
                    <a:lnTo>
                      <a:pt x="104" y="233"/>
                    </a:lnTo>
                    <a:lnTo>
                      <a:pt x="104" y="235"/>
                    </a:lnTo>
                    <a:lnTo>
                      <a:pt x="102" y="237"/>
                    </a:lnTo>
                    <a:lnTo>
                      <a:pt x="99" y="235"/>
                    </a:lnTo>
                    <a:lnTo>
                      <a:pt x="97" y="233"/>
                    </a:lnTo>
                    <a:lnTo>
                      <a:pt x="95" y="228"/>
                    </a:lnTo>
                    <a:lnTo>
                      <a:pt x="92" y="221"/>
                    </a:lnTo>
                    <a:lnTo>
                      <a:pt x="88" y="218"/>
                    </a:lnTo>
                    <a:lnTo>
                      <a:pt x="85" y="214"/>
                    </a:lnTo>
                    <a:lnTo>
                      <a:pt x="71" y="204"/>
                    </a:lnTo>
                    <a:lnTo>
                      <a:pt x="68" y="204"/>
                    </a:lnTo>
                    <a:lnTo>
                      <a:pt x="64" y="205"/>
                    </a:lnTo>
                    <a:lnTo>
                      <a:pt x="62" y="209"/>
                    </a:lnTo>
                    <a:lnTo>
                      <a:pt x="61" y="211"/>
                    </a:lnTo>
                    <a:lnTo>
                      <a:pt x="61" y="214"/>
                    </a:lnTo>
                    <a:lnTo>
                      <a:pt x="61" y="218"/>
                    </a:lnTo>
                    <a:lnTo>
                      <a:pt x="54" y="218"/>
                    </a:lnTo>
                    <a:lnTo>
                      <a:pt x="50" y="218"/>
                    </a:lnTo>
                    <a:lnTo>
                      <a:pt x="47" y="216"/>
                    </a:lnTo>
                    <a:lnTo>
                      <a:pt x="43" y="211"/>
                    </a:lnTo>
                    <a:lnTo>
                      <a:pt x="40" y="207"/>
                    </a:lnTo>
                    <a:lnTo>
                      <a:pt x="38" y="207"/>
                    </a:lnTo>
                    <a:lnTo>
                      <a:pt x="34" y="207"/>
                    </a:lnTo>
                    <a:lnTo>
                      <a:pt x="33" y="209"/>
                    </a:lnTo>
                    <a:lnTo>
                      <a:pt x="31" y="207"/>
                    </a:lnTo>
                    <a:lnTo>
                      <a:pt x="31" y="200"/>
                    </a:lnTo>
                    <a:lnTo>
                      <a:pt x="33" y="192"/>
                    </a:lnTo>
                    <a:lnTo>
                      <a:pt x="38" y="185"/>
                    </a:lnTo>
                    <a:lnTo>
                      <a:pt x="41" y="181"/>
                    </a:lnTo>
                    <a:lnTo>
                      <a:pt x="43" y="178"/>
                    </a:lnTo>
                    <a:lnTo>
                      <a:pt x="43" y="174"/>
                    </a:lnTo>
                    <a:lnTo>
                      <a:pt x="38" y="171"/>
                    </a:lnTo>
                    <a:lnTo>
                      <a:pt x="34" y="167"/>
                    </a:lnTo>
                    <a:lnTo>
                      <a:pt x="31" y="167"/>
                    </a:lnTo>
                    <a:lnTo>
                      <a:pt x="31" y="169"/>
                    </a:lnTo>
                    <a:lnTo>
                      <a:pt x="31" y="174"/>
                    </a:lnTo>
                    <a:lnTo>
                      <a:pt x="29" y="181"/>
                    </a:lnTo>
                    <a:lnTo>
                      <a:pt x="27" y="183"/>
                    </a:lnTo>
                    <a:lnTo>
                      <a:pt x="24" y="181"/>
                    </a:lnTo>
                    <a:lnTo>
                      <a:pt x="21" y="174"/>
                    </a:lnTo>
                    <a:lnTo>
                      <a:pt x="19" y="171"/>
                    </a:lnTo>
                    <a:lnTo>
                      <a:pt x="17" y="169"/>
                    </a:lnTo>
                    <a:lnTo>
                      <a:pt x="14" y="169"/>
                    </a:lnTo>
                    <a:lnTo>
                      <a:pt x="12" y="167"/>
                    </a:lnTo>
                    <a:lnTo>
                      <a:pt x="10" y="165"/>
                    </a:lnTo>
                    <a:lnTo>
                      <a:pt x="8" y="150"/>
                    </a:lnTo>
                    <a:lnTo>
                      <a:pt x="7" y="124"/>
                    </a:lnTo>
                    <a:lnTo>
                      <a:pt x="7" y="120"/>
                    </a:lnTo>
                    <a:lnTo>
                      <a:pt x="3" y="117"/>
                    </a:lnTo>
                    <a:lnTo>
                      <a:pt x="1" y="113"/>
                    </a:lnTo>
                    <a:lnTo>
                      <a:pt x="0" y="106"/>
                    </a:lnTo>
                    <a:lnTo>
                      <a:pt x="1" y="101"/>
                    </a:lnTo>
                    <a:lnTo>
                      <a:pt x="3" y="99"/>
                    </a:lnTo>
                    <a:lnTo>
                      <a:pt x="5" y="99"/>
                    </a:lnTo>
                    <a:lnTo>
                      <a:pt x="7" y="99"/>
                    </a:lnTo>
                    <a:lnTo>
                      <a:pt x="10" y="103"/>
                    </a:lnTo>
                    <a:lnTo>
                      <a:pt x="14" y="110"/>
                    </a:lnTo>
                    <a:lnTo>
                      <a:pt x="15" y="113"/>
                    </a:lnTo>
                    <a:lnTo>
                      <a:pt x="19" y="115"/>
                    </a:lnTo>
                    <a:lnTo>
                      <a:pt x="21" y="115"/>
                    </a:lnTo>
                    <a:lnTo>
                      <a:pt x="22" y="111"/>
                    </a:lnTo>
                    <a:lnTo>
                      <a:pt x="24" y="106"/>
                    </a:lnTo>
                    <a:lnTo>
                      <a:pt x="24" y="105"/>
                    </a:lnTo>
                    <a:lnTo>
                      <a:pt x="21" y="99"/>
                    </a:lnTo>
                    <a:lnTo>
                      <a:pt x="19" y="96"/>
                    </a:lnTo>
                    <a:lnTo>
                      <a:pt x="17" y="92"/>
                    </a:lnTo>
                    <a:lnTo>
                      <a:pt x="19" y="87"/>
                    </a:lnTo>
                    <a:lnTo>
                      <a:pt x="21" y="80"/>
                    </a:lnTo>
                    <a:lnTo>
                      <a:pt x="24" y="71"/>
                    </a:lnTo>
                    <a:lnTo>
                      <a:pt x="24" y="64"/>
                    </a:lnTo>
                    <a:lnTo>
                      <a:pt x="24" y="52"/>
                    </a:lnTo>
                    <a:lnTo>
                      <a:pt x="22" y="40"/>
                    </a:lnTo>
                    <a:lnTo>
                      <a:pt x="22" y="35"/>
                    </a:lnTo>
                    <a:lnTo>
                      <a:pt x="26" y="28"/>
                    </a:lnTo>
                    <a:lnTo>
                      <a:pt x="27" y="23"/>
                    </a:lnTo>
                    <a:lnTo>
                      <a:pt x="29" y="17"/>
                    </a:lnTo>
                    <a:lnTo>
                      <a:pt x="29" y="10"/>
                    </a:lnTo>
                    <a:lnTo>
                      <a:pt x="29" y="7"/>
                    </a:lnTo>
                    <a:lnTo>
                      <a:pt x="31" y="5"/>
                    </a:lnTo>
                    <a:lnTo>
                      <a:pt x="38" y="2"/>
                    </a:lnTo>
                    <a:lnTo>
                      <a:pt x="45" y="0"/>
                    </a:lnTo>
                    <a:lnTo>
                      <a:pt x="50" y="2"/>
                    </a:lnTo>
                    <a:lnTo>
                      <a:pt x="64" y="10"/>
                    </a:lnTo>
                    <a:lnTo>
                      <a:pt x="69" y="14"/>
                    </a:lnTo>
                    <a:lnTo>
                      <a:pt x="75" y="16"/>
                    </a:lnTo>
                    <a:lnTo>
                      <a:pt x="78" y="16"/>
                    </a:lnTo>
                    <a:lnTo>
                      <a:pt x="81" y="12"/>
                    </a:lnTo>
                    <a:lnTo>
                      <a:pt x="85" y="9"/>
                    </a:lnTo>
                    <a:lnTo>
                      <a:pt x="88" y="7"/>
                    </a:lnTo>
                    <a:lnTo>
                      <a:pt x="90" y="7"/>
                    </a:lnTo>
                    <a:lnTo>
                      <a:pt x="92" y="9"/>
                    </a:lnTo>
                    <a:lnTo>
                      <a:pt x="92" y="16"/>
                    </a:lnTo>
                    <a:lnTo>
                      <a:pt x="88" y="28"/>
                    </a:lnTo>
                    <a:lnTo>
                      <a:pt x="87" y="37"/>
                    </a:lnTo>
                    <a:lnTo>
                      <a:pt x="87" y="45"/>
                    </a:lnTo>
                    <a:lnTo>
                      <a:pt x="88" y="51"/>
                    </a:lnTo>
                    <a:lnTo>
                      <a:pt x="90" y="56"/>
                    </a:lnTo>
                    <a:lnTo>
                      <a:pt x="95" y="64"/>
                    </a:lnTo>
                    <a:lnTo>
                      <a:pt x="97" y="68"/>
                    </a:lnTo>
                    <a:lnTo>
                      <a:pt x="97" y="71"/>
                    </a:lnTo>
                    <a:lnTo>
                      <a:pt x="92" y="92"/>
                    </a:lnTo>
                    <a:lnTo>
                      <a:pt x="88" y="105"/>
                    </a:lnTo>
                    <a:lnTo>
                      <a:pt x="83" y="111"/>
                    </a:lnTo>
                    <a:lnTo>
                      <a:pt x="81" y="113"/>
                    </a:lnTo>
                    <a:lnTo>
                      <a:pt x="80" y="110"/>
                    </a:lnTo>
                    <a:lnTo>
                      <a:pt x="78" y="108"/>
                    </a:lnTo>
                    <a:lnTo>
                      <a:pt x="76" y="108"/>
                    </a:lnTo>
                    <a:lnTo>
                      <a:pt x="75" y="108"/>
                    </a:lnTo>
                    <a:lnTo>
                      <a:pt x="73" y="111"/>
                    </a:lnTo>
                    <a:lnTo>
                      <a:pt x="68" y="118"/>
                    </a:lnTo>
                    <a:lnTo>
                      <a:pt x="68" y="122"/>
                    </a:lnTo>
                    <a:lnTo>
                      <a:pt x="68" y="127"/>
                    </a:lnTo>
                    <a:lnTo>
                      <a:pt x="64" y="134"/>
                    </a:lnTo>
                    <a:lnTo>
                      <a:pt x="62" y="139"/>
                    </a:lnTo>
                    <a:lnTo>
                      <a:pt x="61" y="145"/>
                    </a:lnTo>
                    <a:lnTo>
                      <a:pt x="64" y="155"/>
                    </a:lnTo>
                    <a:lnTo>
                      <a:pt x="68" y="165"/>
                    </a:lnTo>
                    <a:lnTo>
                      <a:pt x="68" y="169"/>
                    </a:lnTo>
                    <a:lnTo>
                      <a:pt x="68" y="171"/>
                    </a:lnTo>
                    <a:lnTo>
                      <a:pt x="68" y="178"/>
                    </a:lnTo>
                    <a:lnTo>
                      <a:pt x="69" y="188"/>
                    </a:lnTo>
                    <a:lnTo>
                      <a:pt x="75" y="197"/>
                    </a:lnTo>
                    <a:lnTo>
                      <a:pt x="78" y="200"/>
                    </a:lnTo>
                    <a:lnTo>
                      <a:pt x="81" y="202"/>
                    </a:lnTo>
                    <a:lnTo>
                      <a:pt x="85" y="202"/>
                    </a:lnTo>
                    <a:lnTo>
                      <a:pt x="87" y="200"/>
                    </a:lnTo>
                    <a:lnTo>
                      <a:pt x="87" y="197"/>
                    </a:lnTo>
                    <a:lnTo>
                      <a:pt x="85" y="192"/>
                    </a:lnTo>
                    <a:lnTo>
                      <a:pt x="87" y="192"/>
                    </a:lnTo>
                    <a:lnTo>
                      <a:pt x="88" y="192"/>
                    </a:lnTo>
                    <a:lnTo>
                      <a:pt x="92" y="192"/>
                    </a:lnTo>
                    <a:lnTo>
                      <a:pt x="94" y="192"/>
                    </a:lnTo>
                    <a:lnTo>
                      <a:pt x="94" y="188"/>
                    </a:lnTo>
                    <a:lnTo>
                      <a:pt x="95" y="186"/>
                    </a:lnTo>
                    <a:lnTo>
                      <a:pt x="97" y="185"/>
                    </a:lnTo>
                    <a:lnTo>
                      <a:pt x="101" y="186"/>
                    </a:lnTo>
                    <a:lnTo>
                      <a:pt x="106" y="188"/>
                    </a:lnTo>
                    <a:lnTo>
                      <a:pt x="111" y="192"/>
                    </a:lnTo>
                    <a:lnTo>
                      <a:pt x="115" y="195"/>
                    </a:lnTo>
                    <a:lnTo>
                      <a:pt x="116" y="199"/>
                    </a:lnTo>
                    <a:lnTo>
                      <a:pt x="116" y="202"/>
                    </a:lnTo>
                    <a:lnTo>
                      <a:pt x="116" y="207"/>
                    </a:lnTo>
                    <a:lnTo>
                      <a:pt x="118" y="211"/>
                    </a:lnTo>
                    <a:lnTo>
                      <a:pt x="120" y="212"/>
                    </a:lnTo>
                    <a:lnTo>
                      <a:pt x="122" y="212"/>
                    </a:lnTo>
                    <a:lnTo>
                      <a:pt x="123" y="212"/>
                    </a:lnTo>
                    <a:lnTo>
                      <a:pt x="125" y="205"/>
                    </a:lnTo>
                    <a:lnTo>
                      <a:pt x="125" y="202"/>
                    </a:lnTo>
                    <a:lnTo>
                      <a:pt x="127" y="200"/>
                    </a:lnTo>
                    <a:lnTo>
                      <a:pt x="128" y="199"/>
                    </a:lnTo>
                    <a:lnTo>
                      <a:pt x="132" y="200"/>
                    </a:lnTo>
                    <a:lnTo>
                      <a:pt x="146" y="207"/>
                    </a:lnTo>
                    <a:lnTo>
                      <a:pt x="149" y="209"/>
                    </a:lnTo>
                    <a:lnTo>
                      <a:pt x="148" y="212"/>
                    </a:lnTo>
                    <a:lnTo>
                      <a:pt x="146" y="214"/>
                    </a:lnTo>
                    <a:lnTo>
                      <a:pt x="144" y="216"/>
                    </a:lnTo>
                    <a:lnTo>
                      <a:pt x="137" y="216"/>
                    </a:lnTo>
                    <a:lnTo>
                      <a:pt x="134" y="216"/>
                    </a:lnTo>
                    <a:lnTo>
                      <a:pt x="132" y="216"/>
                    </a:lnTo>
                    <a:lnTo>
                      <a:pt x="134" y="218"/>
                    </a:lnTo>
                    <a:lnTo>
                      <a:pt x="137" y="221"/>
                    </a:lnTo>
                    <a:lnTo>
                      <a:pt x="141" y="226"/>
                    </a:lnTo>
                    <a:lnTo>
                      <a:pt x="142" y="230"/>
                    </a:lnTo>
                    <a:lnTo>
                      <a:pt x="142" y="233"/>
                    </a:lnTo>
                    <a:lnTo>
                      <a:pt x="142" y="235"/>
                    </a:lnTo>
                    <a:lnTo>
                      <a:pt x="142" y="237"/>
                    </a:lnTo>
                    <a:lnTo>
                      <a:pt x="146" y="239"/>
                    </a:lnTo>
                    <a:lnTo>
                      <a:pt x="153" y="240"/>
                    </a:lnTo>
                    <a:lnTo>
                      <a:pt x="156" y="242"/>
                    </a:lnTo>
                    <a:lnTo>
                      <a:pt x="156" y="246"/>
                    </a:lnTo>
                    <a:lnTo>
                      <a:pt x="156" y="251"/>
                    </a:lnTo>
                    <a:lnTo>
                      <a:pt x="155" y="258"/>
                    </a:lnTo>
                    <a:lnTo>
                      <a:pt x="153" y="263"/>
                    </a:lnTo>
                    <a:lnTo>
                      <a:pt x="151" y="265"/>
                    </a:lnTo>
                    <a:lnTo>
                      <a:pt x="149" y="263"/>
                    </a:lnTo>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58" name="Google Shape;1258;p58"/>
              <p:cNvSpPr/>
              <p:nvPr/>
            </p:nvSpPr>
            <p:spPr>
              <a:xfrm>
                <a:off x="4399" y="2521"/>
                <a:ext cx="17" cy="15"/>
              </a:xfrm>
              <a:custGeom>
                <a:rect b="b" l="l" r="r" t="t"/>
                <a:pathLst>
                  <a:path extrusionOk="0" h="37" w="44">
                    <a:moveTo>
                      <a:pt x="35" y="0"/>
                    </a:moveTo>
                    <a:lnTo>
                      <a:pt x="35" y="0"/>
                    </a:lnTo>
                    <a:lnTo>
                      <a:pt x="37" y="2"/>
                    </a:lnTo>
                    <a:lnTo>
                      <a:pt x="38" y="4"/>
                    </a:lnTo>
                    <a:lnTo>
                      <a:pt x="38" y="5"/>
                    </a:lnTo>
                    <a:lnTo>
                      <a:pt x="42" y="7"/>
                    </a:lnTo>
                    <a:lnTo>
                      <a:pt x="44" y="7"/>
                    </a:lnTo>
                    <a:lnTo>
                      <a:pt x="44" y="9"/>
                    </a:lnTo>
                    <a:lnTo>
                      <a:pt x="40" y="16"/>
                    </a:lnTo>
                    <a:lnTo>
                      <a:pt x="38" y="23"/>
                    </a:lnTo>
                    <a:lnTo>
                      <a:pt x="37" y="25"/>
                    </a:lnTo>
                    <a:lnTo>
                      <a:pt x="35" y="26"/>
                    </a:lnTo>
                    <a:lnTo>
                      <a:pt x="31" y="28"/>
                    </a:lnTo>
                    <a:lnTo>
                      <a:pt x="28" y="33"/>
                    </a:lnTo>
                    <a:lnTo>
                      <a:pt x="24" y="37"/>
                    </a:lnTo>
                    <a:lnTo>
                      <a:pt x="23" y="37"/>
                    </a:lnTo>
                    <a:lnTo>
                      <a:pt x="19" y="35"/>
                    </a:lnTo>
                    <a:lnTo>
                      <a:pt x="10" y="35"/>
                    </a:lnTo>
                    <a:lnTo>
                      <a:pt x="5" y="35"/>
                    </a:lnTo>
                    <a:lnTo>
                      <a:pt x="2" y="37"/>
                    </a:lnTo>
                    <a:lnTo>
                      <a:pt x="0" y="35"/>
                    </a:lnTo>
                    <a:lnTo>
                      <a:pt x="2" y="30"/>
                    </a:lnTo>
                    <a:lnTo>
                      <a:pt x="5" y="26"/>
                    </a:lnTo>
                    <a:lnTo>
                      <a:pt x="7" y="21"/>
                    </a:lnTo>
                    <a:lnTo>
                      <a:pt x="9" y="16"/>
                    </a:lnTo>
                    <a:lnTo>
                      <a:pt x="9" y="14"/>
                    </a:lnTo>
                    <a:lnTo>
                      <a:pt x="10" y="11"/>
                    </a:lnTo>
                    <a:lnTo>
                      <a:pt x="19" y="4"/>
                    </a:lnTo>
                    <a:lnTo>
                      <a:pt x="28" y="0"/>
                    </a:lnTo>
                    <a:lnTo>
                      <a:pt x="31" y="0"/>
                    </a:lnTo>
                    <a:lnTo>
                      <a:pt x="35" y="0"/>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59" name="Google Shape;1259;p58"/>
              <p:cNvSpPr/>
              <p:nvPr/>
            </p:nvSpPr>
            <p:spPr>
              <a:xfrm>
                <a:off x="4399" y="2521"/>
                <a:ext cx="17" cy="15"/>
              </a:xfrm>
              <a:custGeom>
                <a:rect b="b" l="l" r="r" t="t"/>
                <a:pathLst>
                  <a:path extrusionOk="0" h="37" w="44">
                    <a:moveTo>
                      <a:pt x="35" y="0"/>
                    </a:moveTo>
                    <a:lnTo>
                      <a:pt x="35" y="0"/>
                    </a:lnTo>
                    <a:lnTo>
                      <a:pt x="37" y="2"/>
                    </a:lnTo>
                    <a:lnTo>
                      <a:pt x="38" y="4"/>
                    </a:lnTo>
                    <a:lnTo>
                      <a:pt x="38" y="5"/>
                    </a:lnTo>
                    <a:lnTo>
                      <a:pt x="42" y="7"/>
                    </a:lnTo>
                    <a:lnTo>
                      <a:pt x="44" y="7"/>
                    </a:lnTo>
                    <a:lnTo>
                      <a:pt x="44" y="9"/>
                    </a:lnTo>
                    <a:lnTo>
                      <a:pt x="40" y="16"/>
                    </a:lnTo>
                    <a:lnTo>
                      <a:pt x="38" y="23"/>
                    </a:lnTo>
                    <a:lnTo>
                      <a:pt x="37" y="25"/>
                    </a:lnTo>
                    <a:lnTo>
                      <a:pt x="35" y="26"/>
                    </a:lnTo>
                    <a:lnTo>
                      <a:pt x="31" y="28"/>
                    </a:lnTo>
                    <a:lnTo>
                      <a:pt x="28" y="33"/>
                    </a:lnTo>
                    <a:lnTo>
                      <a:pt x="24" y="37"/>
                    </a:lnTo>
                    <a:lnTo>
                      <a:pt x="23" y="37"/>
                    </a:lnTo>
                    <a:lnTo>
                      <a:pt x="19" y="35"/>
                    </a:lnTo>
                    <a:lnTo>
                      <a:pt x="10" y="35"/>
                    </a:lnTo>
                    <a:lnTo>
                      <a:pt x="5" y="35"/>
                    </a:lnTo>
                    <a:lnTo>
                      <a:pt x="2" y="37"/>
                    </a:lnTo>
                    <a:lnTo>
                      <a:pt x="0" y="35"/>
                    </a:lnTo>
                    <a:lnTo>
                      <a:pt x="2" y="30"/>
                    </a:lnTo>
                    <a:lnTo>
                      <a:pt x="5" y="26"/>
                    </a:lnTo>
                    <a:lnTo>
                      <a:pt x="7" y="21"/>
                    </a:lnTo>
                    <a:lnTo>
                      <a:pt x="9" y="16"/>
                    </a:lnTo>
                    <a:lnTo>
                      <a:pt x="9" y="14"/>
                    </a:lnTo>
                    <a:lnTo>
                      <a:pt x="10" y="11"/>
                    </a:lnTo>
                    <a:lnTo>
                      <a:pt x="19" y="4"/>
                    </a:lnTo>
                    <a:lnTo>
                      <a:pt x="28" y="0"/>
                    </a:lnTo>
                    <a:lnTo>
                      <a:pt x="31" y="0"/>
                    </a:lnTo>
                    <a:lnTo>
                      <a:pt x="35" y="0"/>
                    </a:lnTo>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60" name="Google Shape;1260;p58"/>
              <p:cNvSpPr/>
              <p:nvPr/>
            </p:nvSpPr>
            <p:spPr>
              <a:xfrm>
                <a:off x="1293" y="2527"/>
                <a:ext cx="33" cy="21"/>
              </a:xfrm>
              <a:custGeom>
                <a:rect b="b" l="l" r="r" t="t"/>
                <a:pathLst>
                  <a:path extrusionOk="0" h="56" w="83">
                    <a:moveTo>
                      <a:pt x="26" y="0"/>
                    </a:moveTo>
                    <a:lnTo>
                      <a:pt x="26" y="0"/>
                    </a:lnTo>
                    <a:lnTo>
                      <a:pt x="33" y="3"/>
                    </a:lnTo>
                    <a:lnTo>
                      <a:pt x="40" y="9"/>
                    </a:lnTo>
                    <a:lnTo>
                      <a:pt x="50" y="17"/>
                    </a:lnTo>
                    <a:lnTo>
                      <a:pt x="55" y="24"/>
                    </a:lnTo>
                    <a:lnTo>
                      <a:pt x="57" y="26"/>
                    </a:lnTo>
                    <a:lnTo>
                      <a:pt x="59" y="26"/>
                    </a:lnTo>
                    <a:lnTo>
                      <a:pt x="64" y="24"/>
                    </a:lnTo>
                    <a:lnTo>
                      <a:pt x="71" y="22"/>
                    </a:lnTo>
                    <a:lnTo>
                      <a:pt x="78" y="24"/>
                    </a:lnTo>
                    <a:lnTo>
                      <a:pt x="81" y="26"/>
                    </a:lnTo>
                    <a:lnTo>
                      <a:pt x="81" y="28"/>
                    </a:lnTo>
                    <a:lnTo>
                      <a:pt x="83" y="35"/>
                    </a:lnTo>
                    <a:lnTo>
                      <a:pt x="83" y="40"/>
                    </a:lnTo>
                    <a:lnTo>
                      <a:pt x="81" y="45"/>
                    </a:lnTo>
                    <a:lnTo>
                      <a:pt x="78" y="45"/>
                    </a:lnTo>
                    <a:lnTo>
                      <a:pt x="78" y="47"/>
                    </a:lnTo>
                    <a:lnTo>
                      <a:pt x="80" y="49"/>
                    </a:lnTo>
                    <a:lnTo>
                      <a:pt x="81" y="50"/>
                    </a:lnTo>
                    <a:lnTo>
                      <a:pt x="83" y="52"/>
                    </a:lnTo>
                    <a:lnTo>
                      <a:pt x="81" y="52"/>
                    </a:lnTo>
                    <a:lnTo>
                      <a:pt x="76" y="56"/>
                    </a:lnTo>
                    <a:lnTo>
                      <a:pt x="68" y="56"/>
                    </a:lnTo>
                    <a:lnTo>
                      <a:pt x="64" y="56"/>
                    </a:lnTo>
                    <a:lnTo>
                      <a:pt x="61" y="54"/>
                    </a:lnTo>
                    <a:lnTo>
                      <a:pt x="54" y="50"/>
                    </a:lnTo>
                    <a:lnTo>
                      <a:pt x="55" y="52"/>
                    </a:lnTo>
                    <a:lnTo>
                      <a:pt x="57" y="54"/>
                    </a:lnTo>
                    <a:lnTo>
                      <a:pt x="57" y="56"/>
                    </a:lnTo>
                    <a:lnTo>
                      <a:pt x="55" y="56"/>
                    </a:lnTo>
                    <a:lnTo>
                      <a:pt x="48" y="52"/>
                    </a:lnTo>
                    <a:lnTo>
                      <a:pt x="40" y="49"/>
                    </a:lnTo>
                    <a:lnTo>
                      <a:pt x="29" y="43"/>
                    </a:lnTo>
                    <a:lnTo>
                      <a:pt x="19" y="40"/>
                    </a:lnTo>
                    <a:lnTo>
                      <a:pt x="12" y="40"/>
                    </a:lnTo>
                    <a:lnTo>
                      <a:pt x="8" y="38"/>
                    </a:lnTo>
                    <a:lnTo>
                      <a:pt x="5" y="35"/>
                    </a:lnTo>
                    <a:lnTo>
                      <a:pt x="0" y="29"/>
                    </a:lnTo>
                    <a:lnTo>
                      <a:pt x="3" y="26"/>
                    </a:lnTo>
                    <a:lnTo>
                      <a:pt x="5" y="21"/>
                    </a:lnTo>
                    <a:lnTo>
                      <a:pt x="14" y="16"/>
                    </a:lnTo>
                    <a:lnTo>
                      <a:pt x="19" y="12"/>
                    </a:lnTo>
                    <a:lnTo>
                      <a:pt x="19" y="9"/>
                    </a:lnTo>
                    <a:lnTo>
                      <a:pt x="19" y="7"/>
                    </a:lnTo>
                    <a:lnTo>
                      <a:pt x="19" y="3"/>
                    </a:lnTo>
                    <a:lnTo>
                      <a:pt x="21" y="2"/>
                    </a:lnTo>
                    <a:lnTo>
                      <a:pt x="26" y="0"/>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61" name="Google Shape;1261;p58"/>
              <p:cNvSpPr/>
              <p:nvPr/>
            </p:nvSpPr>
            <p:spPr>
              <a:xfrm>
                <a:off x="1257" y="2778"/>
                <a:ext cx="11" cy="20"/>
              </a:xfrm>
              <a:custGeom>
                <a:rect b="b" l="l" r="r" t="t"/>
                <a:pathLst>
                  <a:path extrusionOk="0" h="53" w="28">
                    <a:moveTo>
                      <a:pt x="6" y="51"/>
                    </a:moveTo>
                    <a:lnTo>
                      <a:pt x="6" y="51"/>
                    </a:lnTo>
                    <a:lnTo>
                      <a:pt x="4" y="47"/>
                    </a:lnTo>
                    <a:lnTo>
                      <a:pt x="4" y="44"/>
                    </a:lnTo>
                    <a:lnTo>
                      <a:pt x="9" y="41"/>
                    </a:lnTo>
                    <a:lnTo>
                      <a:pt x="14" y="39"/>
                    </a:lnTo>
                    <a:lnTo>
                      <a:pt x="18" y="35"/>
                    </a:lnTo>
                    <a:lnTo>
                      <a:pt x="18" y="34"/>
                    </a:lnTo>
                    <a:lnTo>
                      <a:pt x="14" y="30"/>
                    </a:lnTo>
                    <a:lnTo>
                      <a:pt x="9" y="21"/>
                    </a:lnTo>
                    <a:lnTo>
                      <a:pt x="7" y="16"/>
                    </a:lnTo>
                    <a:lnTo>
                      <a:pt x="7" y="13"/>
                    </a:lnTo>
                    <a:lnTo>
                      <a:pt x="6" y="9"/>
                    </a:lnTo>
                    <a:lnTo>
                      <a:pt x="4" y="9"/>
                    </a:lnTo>
                    <a:lnTo>
                      <a:pt x="0" y="9"/>
                    </a:lnTo>
                    <a:lnTo>
                      <a:pt x="0" y="7"/>
                    </a:lnTo>
                    <a:lnTo>
                      <a:pt x="6" y="2"/>
                    </a:lnTo>
                    <a:lnTo>
                      <a:pt x="9" y="0"/>
                    </a:lnTo>
                    <a:lnTo>
                      <a:pt x="11" y="2"/>
                    </a:lnTo>
                    <a:lnTo>
                      <a:pt x="13" y="7"/>
                    </a:lnTo>
                    <a:lnTo>
                      <a:pt x="14" y="16"/>
                    </a:lnTo>
                    <a:lnTo>
                      <a:pt x="16" y="20"/>
                    </a:lnTo>
                    <a:lnTo>
                      <a:pt x="20" y="23"/>
                    </a:lnTo>
                    <a:lnTo>
                      <a:pt x="23" y="27"/>
                    </a:lnTo>
                    <a:lnTo>
                      <a:pt x="23" y="30"/>
                    </a:lnTo>
                    <a:lnTo>
                      <a:pt x="23" y="34"/>
                    </a:lnTo>
                    <a:lnTo>
                      <a:pt x="25" y="37"/>
                    </a:lnTo>
                    <a:lnTo>
                      <a:pt x="28" y="41"/>
                    </a:lnTo>
                    <a:lnTo>
                      <a:pt x="27" y="46"/>
                    </a:lnTo>
                    <a:lnTo>
                      <a:pt x="25" y="49"/>
                    </a:lnTo>
                    <a:lnTo>
                      <a:pt x="18" y="51"/>
                    </a:lnTo>
                    <a:lnTo>
                      <a:pt x="9" y="53"/>
                    </a:lnTo>
                    <a:lnTo>
                      <a:pt x="7" y="51"/>
                    </a:lnTo>
                    <a:lnTo>
                      <a:pt x="6" y="51"/>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62" name="Google Shape;1262;p58"/>
              <p:cNvSpPr/>
              <p:nvPr/>
            </p:nvSpPr>
            <p:spPr>
              <a:xfrm>
                <a:off x="1257" y="2778"/>
                <a:ext cx="11" cy="20"/>
              </a:xfrm>
              <a:custGeom>
                <a:rect b="b" l="l" r="r" t="t"/>
                <a:pathLst>
                  <a:path extrusionOk="0" h="53" w="28">
                    <a:moveTo>
                      <a:pt x="6" y="51"/>
                    </a:moveTo>
                    <a:lnTo>
                      <a:pt x="6" y="51"/>
                    </a:lnTo>
                    <a:lnTo>
                      <a:pt x="4" y="47"/>
                    </a:lnTo>
                    <a:lnTo>
                      <a:pt x="4" y="44"/>
                    </a:lnTo>
                    <a:lnTo>
                      <a:pt x="9" y="41"/>
                    </a:lnTo>
                    <a:lnTo>
                      <a:pt x="14" y="39"/>
                    </a:lnTo>
                    <a:lnTo>
                      <a:pt x="18" y="35"/>
                    </a:lnTo>
                    <a:lnTo>
                      <a:pt x="18" y="34"/>
                    </a:lnTo>
                    <a:lnTo>
                      <a:pt x="14" y="30"/>
                    </a:lnTo>
                    <a:lnTo>
                      <a:pt x="9" y="21"/>
                    </a:lnTo>
                    <a:lnTo>
                      <a:pt x="7" y="16"/>
                    </a:lnTo>
                    <a:lnTo>
                      <a:pt x="7" y="13"/>
                    </a:lnTo>
                    <a:lnTo>
                      <a:pt x="6" y="9"/>
                    </a:lnTo>
                    <a:lnTo>
                      <a:pt x="4" y="9"/>
                    </a:lnTo>
                    <a:lnTo>
                      <a:pt x="0" y="9"/>
                    </a:lnTo>
                    <a:lnTo>
                      <a:pt x="0" y="7"/>
                    </a:lnTo>
                    <a:lnTo>
                      <a:pt x="6" y="2"/>
                    </a:lnTo>
                    <a:lnTo>
                      <a:pt x="9" y="0"/>
                    </a:lnTo>
                    <a:lnTo>
                      <a:pt x="11" y="2"/>
                    </a:lnTo>
                    <a:lnTo>
                      <a:pt x="13" y="7"/>
                    </a:lnTo>
                    <a:lnTo>
                      <a:pt x="14" y="16"/>
                    </a:lnTo>
                    <a:lnTo>
                      <a:pt x="16" y="20"/>
                    </a:lnTo>
                    <a:lnTo>
                      <a:pt x="20" y="23"/>
                    </a:lnTo>
                    <a:lnTo>
                      <a:pt x="23" y="27"/>
                    </a:lnTo>
                    <a:lnTo>
                      <a:pt x="23" y="30"/>
                    </a:lnTo>
                    <a:lnTo>
                      <a:pt x="23" y="34"/>
                    </a:lnTo>
                    <a:lnTo>
                      <a:pt x="25" y="37"/>
                    </a:lnTo>
                    <a:lnTo>
                      <a:pt x="28" y="41"/>
                    </a:lnTo>
                    <a:lnTo>
                      <a:pt x="27" y="46"/>
                    </a:lnTo>
                    <a:lnTo>
                      <a:pt x="25" y="49"/>
                    </a:lnTo>
                    <a:lnTo>
                      <a:pt x="18" y="51"/>
                    </a:lnTo>
                    <a:lnTo>
                      <a:pt x="9" y="53"/>
                    </a:lnTo>
                    <a:lnTo>
                      <a:pt x="7" y="51"/>
                    </a:lnTo>
                    <a:lnTo>
                      <a:pt x="6" y="51"/>
                    </a:lnTo>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63" name="Google Shape;1263;p58"/>
              <p:cNvSpPr/>
              <p:nvPr/>
            </p:nvSpPr>
            <p:spPr>
              <a:xfrm>
                <a:off x="1257" y="2778"/>
                <a:ext cx="11" cy="20"/>
              </a:xfrm>
              <a:custGeom>
                <a:rect b="b" l="l" r="r" t="t"/>
                <a:pathLst>
                  <a:path extrusionOk="0" h="53" w="28">
                    <a:moveTo>
                      <a:pt x="6" y="51"/>
                    </a:moveTo>
                    <a:lnTo>
                      <a:pt x="6" y="51"/>
                    </a:lnTo>
                    <a:lnTo>
                      <a:pt x="4" y="47"/>
                    </a:lnTo>
                    <a:lnTo>
                      <a:pt x="4" y="44"/>
                    </a:lnTo>
                    <a:lnTo>
                      <a:pt x="9" y="41"/>
                    </a:lnTo>
                    <a:lnTo>
                      <a:pt x="14" y="39"/>
                    </a:lnTo>
                    <a:lnTo>
                      <a:pt x="18" y="35"/>
                    </a:lnTo>
                    <a:lnTo>
                      <a:pt x="18" y="34"/>
                    </a:lnTo>
                    <a:lnTo>
                      <a:pt x="14" y="30"/>
                    </a:lnTo>
                    <a:lnTo>
                      <a:pt x="9" y="21"/>
                    </a:lnTo>
                    <a:lnTo>
                      <a:pt x="7" y="16"/>
                    </a:lnTo>
                    <a:lnTo>
                      <a:pt x="7" y="13"/>
                    </a:lnTo>
                    <a:lnTo>
                      <a:pt x="6" y="9"/>
                    </a:lnTo>
                    <a:lnTo>
                      <a:pt x="4" y="9"/>
                    </a:lnTo>
                    <a:lnTo>
                      <a:pt x="0" y="9"/>
                    </a:lnTo>
                    <a:lnTo>
                      <a:pt x="0" y="7"/>
                    </a:lnTo>
                    <a:lnTo>
                      <a:pt x="6" y="2"/>
                    </a:lnTo>
                    <a:lnTo>
                      <a:pt x="9" y="0"/>
                    </a:lnTo>
                    <a:lnTo>
                      <a:pt x="11" y="2"/>
                    </a:lnTo>
                    <a:lnTo>
                      <a:pt x="13" y="7"/>
                    </a:lnTo>
                    <a:lnTo>
                      <a:pt x="14" y="16"/>
                    </a:lnTo>
                    <a:lnTo>
                      <a:pt x="16" y="20"/>
                    </a:lnTo>
                    <a:lnTo>
                      <a:pt x="20" y="23"/>
                    </a:lnTo>
                    <a:lnTo>
                      <a:pt x="23" y="27"/>
                    </a:lnTo>
                    <a:lnTo>
                      <a:pt x="23" y="30"/>
                    </a:lnTo>
                    <a:lnTo>
                      <a:pt x="23" y="34"/>
                    </a:lnTo>
                    <a:lnTo>
                      <a:pt x="25" y="37"/>
                    </a:lnTo>
                    <a:lnTo>
                      <a:pt x="28" y="41"/>
                    </a:lnTo>
                    <a:lnTo>
                      <a:pt x="27" y="46"/>
                    </a:lnTo>
                    <a:lnTo>
                      <a:pt x="25" y="49"/>
                    </a:lnTo>
                    <a:lnTo>
                      <a:pt x="18" y="51"/>
                    </a:lnTo>
                    <a:lnTo>
                      <a:pt x="9" y="53"/>
                    </a:lnTo>
                    <a:lnTo>
                      <a:pt x="7" y="51"/>
                    </a:lnTo>
                    <a:lnTo>
                      <a:pt x="6" y="51"/>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64" name="Google Shape;1264;p58"/>
              <p:cNvSpPr/>
              <p:nvPr/>
            </p:nvSpPr>
            <p:spPr>
              <a:xfrm>
                <a:off x="1272" y="2789"/>
                <a:ext cx="5" cy="4"/>
              </a:xfrm>
              <a:custGeom>
                <a:rect b="b" l="l" r="r" t="t"/>
                <a:pathLst>
                  <a:path extrusionOk="0" h="13" w="14">
                    <a:moveTo>
                      <a:pt x="3" y="13"/>
                    </a:moveTo>
                    <a:lnTo>
                      <a:pt x="3" y="13"/>
                    </a:lnTo>
                    <a:lnTo>
                      <a:pt x="2" y="11"/>
                    </a:lnTo>
                    <a:lnTo>
                      <a:pt x="0" y="9"/>
                    </a:lnTo>
                    <a:lnTo>
                      <a:pt x="2" y="4"/>
                    </a:lnTo>
                    <a:lnTo>
                      <a:pt x="5" y="0"/>
                    </a:lnTo>
                    <a:lnTo>
                      <a:pt x="9" y="0"/>
                    </a:lnTo>
                    <a:lnTo>
                      <a:pt x="10" y="0"/>
                    </a:lnTo>
                    <a:lnTo>
                      <a:pt x="12" y="2"/>
                    </a:lnTo>
                    <a:lnTo>
                      <a:pt x="14" y="6"/>
                    </a:lnTo>
                    <a:lnTo>
                      <a:pt x="12" y="9"/>
                    </a:lnTo>
                    <a:lnTo>
                      <a:pt x="9" y="13"/>
                    </a:lnTo>
                    <a:lnTo>
                      <a:pt x="7" y="13"/>
                    </a:lnTo>
                    <a:lnTo>
                      <a:pt x="3" y="13"/>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65" name="Google Shape;1265;p58"/>
              <p:cNvSpPr/>
              <p:nvPr/>
            </p:nvSpPr>
            <p:spPr>
              <a:xfrm>
                <a:off x="1285" y="2792"/>
                <a:ext cx="5" cy="5"/>
              </a:xfrm>
              <a:custGeom>
                <a:rect b="b" l="l" r="r" t="t"/>
                <a:pathLst>
                  <a:path extrusionOk="0" h="12" w="12">
                    <a:moveTo>
                      <a:pt x="0" y="12"/>
                    </a:moveTo>
                    <a:lnTo>
                      <a:pt x="0" y="12"/>
                    </a:lnTo>
                    <a:lnTo>
                      <a:pt x="0" y="10"/>
                    </a:lnTo>
                    <a:lnTo>
                      <a:pt x="0" y="9"/>
                    </a:lnTo>
                    <a:lnTo>
                      <a:pt x="5" y="5"/>
                    </a:lnTo>
                    <a:lnTo>
                      <a:pt x="10" y="0"/>
                    </a:lnTo>
                    <a:lnTo>
                      <a:pt x="12" y="0"/>
                    </a:lnTo>
                    <a:lnTo>
                      <a:pt x="12" y="5"/>
                    </a:lnTo>
                    <a:lnTo>
                      <a:pt x="10" y="9"/>
                    </a:lnTo>
                    <a:lnTo>
                      <a:pt x="7" y="12"/>
                    </a:lnTo>
                    <a:lnTo>
                      <a:pt x="0" y="12"/>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66" name="Google Shape;1266;p58"/>
              <p:cNvSpPr/>
              <p:nvPr/>
            </p:nvSpPr>
            <p:spPr>
              <a:xfrm>
                <a:off x="1285" y="2792"/>
                <a:ext cx="5" cy="5"/>
              </a:xfrm>
              <a:custGeom>
                <a:rect b="b" l="l" r="r" t="t"/>
                <a:pathLst>
                  <a:path extrusionOk="0" h="12" w="12">
                    <a:moveTo>
                      <a:pt x="0" y="12"/>
                    </a:moveTo>
                    <a:lnTo>
                      <a:pt x="0" y="12"/>
                    </a:lnTo>
                    <a:lnTo>
                      <a:pt x="0" y="10"/>
                    </a:lnTo>
                    <a:lnTo>
                      <a:pt x="0" y="9"/>
                    </a:lnTo>
                    <a:lnTo>
                      <a:pt x="5" y="5"/>
                    </a:lnTo>
                    <a:lnTo>
                      <a:pt x="10" y="0"/>
                    </a:lnTo>
                    <a:lnTo>
                      <a:pt x="12" y="0"/>
                    </a:lnTo>
                    <a:lnTo>
                      <a:pt x="12" y="5"/>
                    </a:lnTo>
                    <a:lnTo>
                      <a:pt x="10" y="9"/>
                    </a:lnTo>
                    <a:lnTo>
                      <a:pt x="7" y="12"/>
                    </a:lnTo>
                    <a:lnTo>
                      <a:pt x="0" y="12"/>
                    </a:lnTo>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67" name="Google Shape;1267;p58"/>
              <p:cNvSpPr/>
              <p:nvPr/>
            </p:nvSpPr>
            <p:spPr>
              <a:xfrm>
                <a:off x="1285" y="2792"/>
                <a:ext cx="5" cy="5"/>
              </a:xfrm>
              <a:custGeom>
                <a:rect b="b" l="l" r="r" t="t"/>
                <a:pathLst>
                  <a:path extrusionOk="0" h="12" w="12">
                    <a:moveTo>
                      <a:pt x="0" y="12"/>
                    </a:moveTo>
                    <a:lnTo>
                      <a:pt x="0" y="12"/>
                    </a:lnTo>
                    <a:lnTo>
                      <a:pt x="0" y="10"/>
                    </a:lnTo>
                    <a:lnTo>
                      <a:pt x="0" y="9"/>
                    </a:lnTo>
                    <a:lnTo>
                      <a:pt x="5" y="5"/>
                    </a:lnTo>
                    <a:lnTo>
                      <a:pt x="10" y="0"/>
                    </a:lnTo>
                    <a:lnTo>
                      <a:pt x="12" y="0"/>
                    </a:lnTo>
                    <a:lnTo>
                      <a:pt x="12" y="5"/>
                    </a:lnTo>
                    <a:lnTo>
                      <a:pt x="10" y="9"/>
                    </a:lnTo>
                    <a:lnTo>
                      <a:pt x="7" y="12"/>
                    </a:lnTo>
                    <a:lnTo>
                      <a:pt x="0" y="12"/>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68" name="Google Shape;1268;p58"/>
              <p:cNvSpPr/>
              <p:nvPr/>
            </p:nvSpPr>
            <p:spPr>
              <a:xfrm>
                <a:off x="1268" y="2783"/>
                <a:ext cx="4" cy="4"/>
              </a:xfrm>
              <a:custGeom>
                <a:rect b="b" l="l" r="r" t="t"/>
                <a:pathLst>
                  <a:path extrusionOk="0" h="9" w="10">
                    <a:moveTo>
                      <a:pt x="0" y="4"/>
                    </a:moveTo>
                    <a:lnTo>
                      <a:pt x="0" y="4"/>
                    </a:lnTo>
                    <a:lnTo>
                      <a:pt x="0" y="2"/>
                    </a:lnTo>
                    <a:lnTo>
                      <a:pt x="1" y="0"/>
                    </a:lnTo>
                    <a:lnTo>
                      <a:pt x="5" y="0"/>
                    </a:lnTo>
                    <a:lnTo>
                      <a:pt x="8" y="4"/>
                    </a:lnTo>
                    <a:lnTo>
                      <a:pt x="10" y="6"/>
                    </a:lnTo>
                    <a:lnTo>
                      <a:pt x="10" y="7"/>
                    </a:lnTo>
                    <a:lnTo>
                      <a:pt x="8" y="9"/>
                    </a:lnTo>
                    <a:lnTo>
                      <a:pt x="3" y="9"/>
                    </a:lnTo>
                    <a:lnTo>
                      <a:pt x="0" y="7"/>
                    </a:lnTo>
                    <a:lnTo>
                      <a:pt x="0" y="4"/>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69" name="Google Shape;1269;p58"/>
              <p:cNvSpPr/>
              <p:nvPr/>
            </p:nvSpPr>
            <p:spPr>
              <a:xfrm>
                <a:off x="1268" y="2783"/>
                <a:ext cx="4" cy="4"/>
              </a:xfrm>
              <a:custGeom>
                <a:rect b="b" l="l" r="r" t="t"/>
                <a:pathLst>
                  <a:path extrusionOk="0" h="9" w="10">
                    <a:moveTo>
                      <a:pt x="0" y="4"/>
                    </a:moveTo>
                    <a:lnTo>
                      <a:pt x="0" y="4"/>
                    </a:lnTo>
                    <a:lnTo>
                      <a:pt x="0" y="2"/>
                    </a:lnTo>
                    <a:lnTo>
                      <a:pt x="1" y="0"/>
                    </a:lnTo>
                    <a:lnTo>
                      <a:pt x="5" y="0"/>
                    </a:lnTo>
                    <a:lnTo>
                      <a:pt x="8" y="4"/>
                    </a:lnTo>
                    <a:lnTo>
                      <a:pt x="10" y="6"/>
                    </a:lnTo>
                    <a:lnTo>
                      <a:pt x="10" y="7"/>
                    </a:lnTo>
                    <a:lnTo>
                      <a:pt x="8" y="9"/>
                    </a:lnTo>
                    <a:lnTo>
                      <a:pt x="3" y="9"/>
                    </a:lnTo>
                    <a:lnTo>
                      <a:pt x="0" y="7"/>
                    </a:lnTo>
                    <a:lnTo>
                      <a:pt x="0" y="4"/>
                    </a:lnTo>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70" name="Google Shape;1270;p58"/>
              <p:cNvSpPr/>
              <p:nvPr/>
            </p:nvSpPr>
            <p:spPr>
              <a:xfrm>
                <a:off x="1268" y="2783"/>
                <a:ext cx="4" cy="4"/>
              </a:xfrm>
              <a:custGeom>
                <a:rect b="b" l="l" r="r" t="t"/>
                <a:pathLst>
                  <a:path extrusionOk="0" h="9" w="10">
                    <a:moveTo>
                      <a:pt x="0" y="4"/>
                    </a:moveTo>
                    <a:lnTo>
                      <a:pt x="0" y="4"/>
                    </a:lnTo>
                    <a:lnTo>
                      <a:pt x="0" y="2"/>
                    </a:lnTo>
                    <a:lnTo>
                      <a:pt x="1" y="0"/>
                    </a:lnTo>
                    <a:lnTo>
                      <a:pt x="5" y="0"/>
                    </a:lnTo>
                    <a:lnTo>
                      <a:pt x="8" y="4"/>
                    </a:lnTo>
                    <a:lnTo>
                      <a:pt x="10" y="6"/>
                    </a:lnTo>
                    <a:lnTo>
                      <a:pt x="10" y="7"/>
                    </a:lnTo>
                    <a:lnTo>
                      <a:pt x="8" y="9"/>
                    </a:lnTo>
                    <a:lnTo>
                      <a:pt x="3" y="9"/>
                    </a:lnTo>
                    <a:lnTo>
                      <a:pt x="0" y="7"/>
                    </a:lnTo>
                    <a:lnTo>
                      <a:pt x="0" y="4"/>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71" name="Google Shape;1271;p58"/>
              <p:cNvSpPr/>
              <p:nvPr/>
            </p:nvSpPr>
            <p:spPr>
              <a:xfrm>
                <a:off x="1256" y="2786"/>
                <a:ext cx="5" cy="3"/>
              </a:xfrm>
              <a:custGeom>
                <a:rect b="b" l="l" r="r" t="t"/>
                <a:pathLst>
                  <a:path extrusionOk="0" h="8" w="10">
                    <a:moveTo>
                      <a:pt x="3" y="1"/>
                    </a:moveTo>
                    <a:lnTo>
                      <a:pt x="3" y="1"/>
                    </a:lnTo>
                    <a:lnTo>
                      <a:pt x="5" y="0"/>
                    </a:lnTo>
                    <a:lnTo>
                      <a:pt x="7" y="0"/>
                    </a:lnTo>
                    <a:lnTo>
                      <a:pt x="10" y="3"/>
                    </a:lnTo>
                    <a:lnTo>
                      <a:pt x="10" y="7"/>
                    </a:lnTo>
                    <a:lnTo>
                      <a:pt x="10" y="8"/>
                    </a:lnTo>
                    <a:lnTo>
                      <a:pt x="7" y="8"/>
                    </a:lnTo>
                    <a:lnTo>
                      <a:pt x="3" y="8"/>
                    </a:lnTo>
                    <a:lnTo>
                      <a:pt x="0" y="7"/>
                    </a:lnTo>
                    <a:lnTo>
                      <a:pt x="0" y="3"/>
                    </a:lnTo>
                    <a:lnTo>
                      <a:pt x="3" y="1"/>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72" name="Google Shape;1272;p58"/>
              <p:cNvSpPr/>
              <p:nvPr/>
            </p:nvSpPr>
            <p:spPr>
              <a:xfrm>
                <a:off x="1256" y="2786"/>
                <a:ext cx="5" cy="3"/>
              </a:xfrm>
              <a:custGeom>
                <a:rect b="b" l="l" r="r" t="t"/>
                <a:pathLst>
                  <a:path extrusionOk="0" h="8" w="10">
                    <a:moveTo>
                      <a:pt x="3" y="1"/>
                    </a:moveTo>
                    <a:lnTo>
                      <a:pt x="3" y="1"/>
                    </a:lnTo>
                    <a:lnTo>
                      <a:pt x="5" y="0"/>
                    </a:lnTo>
                    <a:lnTo>
                      <a:pt x="7" y="0"/>
                    </a:lnTo>
                    <a:lnTo>
                      <a:pt x="10" y="3"/>
                    </a:lnTo>
                    <a:lnTo>
                      <a:pt x="10" y="7"/>
                    </a:lnTo>
                    <a:lnTo>
                      <a:pt x="10" y="8"/>
                    </a:lnTo>
                    <a:lnTo>
                      <a:pt x="7" y="8"/>
                    </a:lnTo>
                    <a:lnTo>
                      <a:pt x="3" y="8"/>
                    </a:lnTo>
                    <a:lnTo>
                      <a:pt x="0" y="7"/>
                    </a:lnTo>
                    <a:lnTo>
                      <a:pt x="0" y="3"/>
                    </a:lnTo>
                    <a:lnTo>
                      <a:pt x="3" y="1"/>
                    </a:lnTo>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73" name="Google Shape;1273;p58"/>
              <p:cNvSpPr/>
              <p:nvPr/>
            </p:nvSpPr>
            <p:spPr>
              <a:xfrm>
                <a:off x="1256" y="2786"/>
                <a:ext cx="5" cy="3"/>
              </a:xfrm>
              <a:custGeom>
                <a:rect b="b" l="l" r="r" t="t"/>
                <a:pathLst>
                  <a:path extrusionOk="0" h="8" w="10">
                    <a:moveTo>
                      <a:pt x="3" y="1"/>
                    </a:moveTo>
                    <a:lnTo>
                      <a:pt x="3" y="1"/>
                    </a:lnTo>
                    <a:lnTo>
                      <a:pt x="5" y="0"/>
                    </a:lnTo>
                    <a:lnTo>
                      <a:pt x="7" y="0"/>
                    </a:lnTo>
                    <a:lnTo>
                      <a:pt x="10" y="3"/>
                    </a:lnTo>
                    <a:lnTo>
                      <a:pt x="10" y="7"/>
                    </a:lnTo>
                    <a:lnTo>
                      <a:pt x="10" y="8"/>
                    </a:lnTo>
                    <a:lnTo>
                      <a:pt x="7" y="8"/>
                    </a:lnTo>
                    <a:lnTo>
                      <a:pt x="3" y="8"/>
                    </a:lnTo>
                    <a:lnTo>
                      <a:pt x="0" y="7"/>
                    </a:lnTo>
                    <a:lnTo>
                      <a:pt x="0" y="3"/>
                    </a:lnTo>
                    <a:lnTo>
                      <a:pt x="3" y="1"/>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74" name="Google Shape;1274;p58"/>
              <p:cNvSpPr/>
              <p:nvPr/>
            </p:nvSpPr>
            <p:spPr>
              <a:xfrm>
                <a:off x="1273" y="2802"/>
                <a:ext cx="1" cy="1"/>
              </a:xfrm>
              <a:custGeom>
                <a:rect b="b" l="l" r="r" t="t"/>
                <a:pathLst>
                  <a:path extrusionOk="0" h="6" w="5">
                    <a:moveTo>
                      <a:pt x="0" y="4"/>
                    </a:moveTo>
                    <a:lnTo>
                      <a:pt x="0" y="4"/>
                    </a:lnTo>
                    <a:lnTo>
                      <a:pt x="0" y="0"/>
                    </a:lnTo>
                    <a:lnTo>
                      <a:pt x="3" y="0"/>
                    </a:lnTo>
                    <a:lnTo>
                      <a:pt x="5" y="0"/>
                    </a:lnTo>
                    <a:lnTo>
                      <a:pt x="5" y="4"/>
                    </a:lnTo>
                    <a:lnTo>
                      <a:pt x="1" y="6"/>
                    </a:lnTo>
                    <a:lnTo>
                      <a:pt x="0" y="4"/>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75" name="Google Shape;1275;p58"/>
              <p:cNvSpPr/>
              <p:nvPr/>
            </p:nvSpPr>
            <p:spPr>
              <a:xfrm>
                <a:off x="1273" y="2802"/>
                <a:ext cx="1" cy="1"/>
              </a:xfrm>
              <a:custGeom>
                <a:rect b="b" l="l" r="r" t="t"/>
                <a:pathLst>
                  <a:path extrusionOk="0" h="6" w="5">
                    <a:moveTo>
                      <a:pt x="0" y="4"/>
                    </a:moveTo>
                    <a:lnTo>
                      <a:pt x="0" y="4"/>
                    </a:lnTo>
                    <a:lnTo>
                      <a:pt x="0" y="0"/>
                    </a:lnTo>
                    <a:lnTo>
                      <a:pt x="3" y="0"/>
                    </a:lnTo>
                    <a:lnTo>
                      <a:pt x="5" y="0"/>
                    </a:lnTo>
                    <a:lnTo>
                      <a:pt x="5" y="4"/>
                    </a:lnTo>
                    <a:lnTo>
                      <a:pt x="1" y="6"/>
                    </a:lnTo>
                    <a:lnTo>
                      <a:pt x="0" y="4"/>
                    </a:lnTo>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76" name="Google Shape;1276;p58"/>
              <p:cNvSpPr/>
              <p:nvPr/>
            </p:nvSpPr>
            <p:spPr>
              <a:xfrm>
                <a:off x="1273" y="2802"/>
                <a:ext cx="1" cy="1"/>
              </a:xfrm>
              <a:custGeom>
                <a:rect b="b" l="l" r="r" t="t"/>
                <a:pathLst>
                  <a:path extrusionOk="0" h="6" w="5">
                    <a:moveTo>
                      <a:pt x="0" y="4"/>
                    </a:moveTo>
                    <a:lnTo>
                      <a:pt x="0" y="4"/>
                    </a:lnTo>
                    <a:lnTo>
                      <a:pt x="0" y="0"/>
                    </a:lnTo>
                    <a:lnTo>
                      <a:pt x="3" y="0"/>
                    </a:lnTo>
                    <a:lnTo>
                      <a:pt x="5" y="0"/>
                    </a:lnTo>
                    <a:lnTo>
                      <a:pt x="5" y="4"/>
                    </a:lnTo>
                    <a:lnTo>
                      <a:pt x="1" y="6"/>
                    </a:lnTo>
                    <a:lnTo>
                      <a:pt x="0" y="4"/>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77" name="Google Shape;1277;p58"/>
              <p:cNvSpPr/>
              <p:nvPr/>
            </p:nvSpPr>
            <p:spPr>
              <a:xfrm>
                <a:off x="1272" y="2774"/>
                <a:ext cx="2" cy="3"/>
              </a:xfrm>
              <a:custGeom>
                <a:rect b="b" l="l" r="r" t="t"/>
                <a:pathLst>
                  <a:path extrusionOk="0" h="5" w="5">
                    <a:moveTo>
                      <a:pt x="0" y="5"/>
                    </a:moveTo>
                    <a:lnTo>
                      <a:pt x="0" y="5"/>
                    </a:lnTo>
                    <a:lnTo>
                      <a:pt x="0" y="2"/>
                    </a:lnTo>
                    <a:lnTo>
                      <a:pt x="2" y="0"/>
                    </a:lnTo>
                    <a:lnTo>
                      <a:pt x="3" y="0"/>
                    </a:lnTo>
                    <a:lnTo>
                      <a:pt x="5" y="2"/>
                    </a:lnTo>
                    <a:lnTo>
                      <a:pt x="5" y="3"/>
                    </a:lnTo>
                    <a:lnTo>
                      <a:pt x="3" y="5"/>
                    </a:lnTo>
                    <a:lnTo>
                      <a:pt x="0" y="5"/>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78" name="Google Shape;1278;p58"/>
              <p:cNvSpPr/>
              <p:nvPr/>
            </p:nvSpPr>
            <p:spPr>
              <a:xfrm>
                <a:off x="1272" y="2774"/>
                <a:ext cx="2" cy="3"/>
              </a:xfrm>
              <a:custGeom>
                <a:rect b="b" l="l" r="r" t="t"/>
                <a:pathLst>
                  <a:path extrusionOk="0" h="5" w="5">
                    <a:moveTo>
                      <a:pt x="0" y="5"/>
                    </a:moveTo>
                    <a:lnTo>
                      <a:pt x="0" y="5"/>
                    </a:lnTo>
                    <a:lnTo>
                      <a:pt x="0" y="2"/>
                    </a:lnTo>
                    <a:lnTo>
                      <a:pt x="2" y="0"/>
                    </a:lnTo>
                    <a:lnTo>
                      <a:pt x="3" y="0"/>
                    </a:lnTo>
                    <a:lnTo>
                      <a:pt x="5" y="2"/>
                    </a:lnTo>
                    <a:lnTo>
                      <a:pt x="5" y="3"/>
                    </a:lnTo>
                    <a:lnTo>
                      <a:pt x="3" y="5"/>
                    </a:lnTo>
                    <a:lnTo>
                      <a:pt x="0" y="5"/>
                    </a:lnTo>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79" name="Google Shape;1279;p58"/>
              <p:cNvSpPr/>
              <p:nvPr/>
            </p:nvSpPr>
            <p:spPr>
              <a:xfrm>
                <a:off x="1272" y="2774"/>
                <a:ext cx="2" cy="3"/>
              </a:xfrm>
              <a:custGeom>
                <a:rect b="b" l="l" r="r" t="t"/>
                <a:pathLst>
                  <a:path extrusionOk="0" h="5" w="5">
                    <a:moveTo>
                      <a:pt x="0" y="5"/>
                    </a:moveTo>
                    <a:lnTo>
                      <a:pt x="0" y="5"/>
                    </a:lnTo>
                    <a:lnTo>
                      <a:pt x="0" y="2"/>
                    </a:lnTo>
                    <a:lnTo>
                      <a:pt x="2" y="0"/>
                    </a:lnTo>
                    <a:lnTo>
                      <a:pt x="3" y="0"/>
                    </a:lnTo>
                    <a:lnTo>
                      <a:pt x="5" y="2"/>
                    </a:lnTo>
                    <a:lnTo>
                      <a:pt x="5" y="3"/>
                    </a:lnTo>
                    <a:lnTo>
                      <a:pt x="3" y="5"/>
                    </a:lnTo>
                    <a:lnTo>
                      <a:pt x="0" y="5"/>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80" name="Google Shape;1280;p58"/>
              <p:cNvSpPr/>
              <p:nvPr/>
            </p:nvSpPr>
            <p:spPr>
              <a:xfrm>
                <a:off x="2374" y="1900"/>
                <a:ext cx="11" cy="14"/>
              </a:xfrm>
              <a:custGeom>
                <a:rect b="b" l="l" r="r" t="t"/>
                <a:pathLst>
                  <a:path extrusionOk="0" h="36" w="28">
                    <a:moveTo>
                      <a:pt x="21" y="36"/>
                    </a:moveTo>
                    <a:lnTo>
                      <a:pt x="21" y="36"/>
                    </a:lnTo>
                    <a:lnTo>
                      <a:pt x="22" y="29"/>
                    </a:lnTo>
                    <a:lnTo>
                      <a:pt x="26" y="26"/>
                    </a:lnTo>
                    <a:lnTo>
                      <a:pt x="28" y="22"/>
                    </a:lnTo>
                    <a:lnTo>
                      <a:pt x="28" y="19"/>
                    </a:lnTo>
                    <a:lnTo>
                      <a:pt x="24" y="17"/>
                    </a:lnTo>
                    <a:lnTo>
                      <a:pt x="19" y="14"/>
                    </a:lnTo>
                    <a:lnTo>
                      <a:pt x="15" y="12"/>
                    </a:lnTo>
                    <a:lnTo>
                      <a:pt x="14" y="10"/>
                    </a:lnTo>
                    <a:lnTo>
                      <a:pt x="14" y="5"/>
                    </a:lnTo>
                    <a:lnTo>
                      <a:pt x="14" y="0"/>
                    </a:lnTo>
                    <a:lnTo>
                      <a:pt x="7" y="3"/>
                    </a:lnTo>
                    <a:lnTo>
                      <a:pt x="3" y="9"/>
                    </a:lnTo>
                    <a:lnTo>
                      <a:pt x="0" y="14"/>
                    </a:lnTo>
                    <a:lnTo>
                      <a:pt x="0" y="19"/>
                    </a:lnTo>
                    <a:lnTo>
                      <a:pt x="2" y="28"/>
                    </a:lnTo>
                    <a:lnTo>
                      <a:pt x="2" y="35"/>
                    </a:lnTo>
                    <a:lnTo>
                      <a:pt x="12" y="36"/>
                    </a:lnTo>
                    <a:lnTo>
                      <a:pt x="21" y="36"/>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81" name="Google Shape;1281;p58"/>
              <p:cNvSpPr/>
              <p:nvPr/>
            </p:nvSpPr>
            <p:spPr>
              <a:xfrm>
                <a:off x="2772" y="2218"/>
                <a:ext cx="59" cy="74"/>
              </a:xfrm>
              <a:custGeom>
                <a:rect b="b" l="l" r="r" t="t"/>
                <a:pathLst>
                  <a:path extrusionOk="0" h="192" w="152">
                    <a:moveTo>
                      <a:pt x="25" y="28"/>
                    </a:moveTo>
                    <a:lnTo>
                      <a:pt x="25" y="28"/>
                    </a:lnTo>
                    <a:lnTo>
                      <a:pt x="23" y="30"/>
                    </a:lnTo>
                    <a:lnTo>
                      <a:pt x="21" y="33"/>
                    </a:lnTo>
                    <a:lnTo>
                      <a:pt x="21" y="44"/>
                    </a:lnTo>
                    <a:lnTo>
                      <a:pt x="21" y="45"/>
                    </a:lnTo>
                    <a:lnTo>
                      <a:pt x="21" y="63"/>
                    </a:lnTo>
                    <a:lnTo>
                      <a:pt x="21" y="73"/>
                    </a:lnTo>
                    <a:lnTo>
                      <a:pt x="18" y="84"/>
                    </a:lnTo>
                    <a:lnTo>
                      <a:pt x="18" y="92"/>
                    </a:lnTo>
                    <a:lnTo>
                      <a:pt x="18" y="101"/>
                    </a:lnTo>
                    <a:lnTo>
                      <a:pt x="16" y="110"/>
                    </a:lnTo>
                    <a:lnTo>
                      <a:pt x="13" y="120"/>
                    </a:lnTo>
                    <a:lnTo>
                      <a:pt x="9" y="134"/>
                    </a:lnTo>
                    <a:lnTo>
                      <a:pt x="7" y="148"/>
                    </a:lnTo>
                    <a:lnTo>
                      <a:pt x="6" y="153"/>
                    </a:lnTo>
                    <a:lnTo>
                      <a:pt x="4" y="164"/>
                    </a:lnTo>
                    <a:lnTo>
                      <a:pt x="0" y="174"/>
                    </a:lnTo>
                    <a:lnTo>
                      <a:pt x="0" y="179"/>
                    </a:lnTo>
                    <a:lnTo>
                      <a:pt x="0" y="183"/>
                    </a:lnTo>
                    <a:lnTo>
                      <a:pt x="20" y="188"/>
                    </a:lnTo>
                    <a:lnTo>
                      <a:pt x="32" y="190"/>
                    </a:lnTo>
                    <a:lnTo>
                      <a:pt x="39" y="192"/>
                    </a:lnTo>
                    <a:lnTo>
                      <a:pt x="44" y="190"/>
                    </a:lnTo>
                    <a:lnTo>
                      <a:pt x="47" y="186"/>
                    </a:lnTo>
                    <a:lnTo>
                      <a:pt x="53" y="178"/>
                    </a:lnTo>
                    <a:lnTo>
                      <a:pt x="58" y="167"/>
                    </a:lnTo>
                    <a:lnTo>
                      <a:pt x="63" y="160"/>
                    </a:lnTo>
                    <a:lnTo>
                      <a:pt x="68" y="157"/>
                    </a:lnTo>
                    <a:lnTo>
                      <a:pt x="77" y="157"/>
                    </a:lnTo>
                    <a:lnTo>
                      <a:pt x="84" y="157"/>
                    </a:lnTo>
                    <a:lnTo>
                      <a:pt x="89" y="153"/>
                    </a:lnTo>
                    <a:lnTo>
                      <a:pt x="91" y="150"/>
                    </a:lnTo>
                    <a:lnTo>
                      <a:pt x="93" y="146"/>
                    </a:lnTo>
                    <a:lnTo>
                      <a:pt x="94" y="143"/>
                    </a:lnTo>
                    <a:lnTo>
                      <a:pt x="94" y="139"/>
                    </a:lnTo>
                    <a:lnTo>
                      <a:pt x="101" y="136"/>
                    </a:lnTo>
                    <a:lnTo>
                      <a:pt x="105" y="132"/>
                    </a:lnTo>
                    <a:lnTo>
                      <a:pt x="107" y="131"/>
                    </a:lnTo>
                    <a:lnTo>
                      <a:pt x="105" y="127"/>
                    </a:lnTo>
                    <a:lnTo>
                      <a:pt x="101" y="122"/>
                    </a:lnTo>
                    <a:lnTo>
                      <a:pt x="89" y="108"/>
                    </a:lnTo>
                    <a:lnTo>
                      <a:pt x="77" y="94"/>
                    </a:lnTo>
                    <a:lnTo>
                      <a:pt x="72" y="85"/>
                    </a:lnTo>
                    <a:lnTo>
                      <a:pt x="75" y="84"/>
                    </a:lnTo>
                    <a:lnTo>
                      <a:pt x="80" y="82"/>
                    </a:lnTo>
                    <a:lnTo>
                      <a:pt x="91" y="80"/>
                    </a:lnTo>
                    <a:lnTo>
                      <a:pt x="121" y="72"/>
                    </a:lnTo>
                    <a:lnTo>
                      <a:pt x="138" y="65"/>
                    </a:lnTo>
                    <a:lnTo>
                      <a:pt x="145" y="61"/>
                    </a:lnTo>
                    <a:lnTo>
                      <a:pt x="150" y="56"/>
                    </a:lnTo>
                    <a:lnTo>
                      <a:pt x="152" y="52"/>
                    </a:lnTo>
                    <a:lnTo>
                      <a:pt x="152" y="49"/>
                    </a:lnTo>
                    <a:lnTo>
                      <a:pt x="150" y="47"/>
                    </a:lnTo>
                    <a:lnTo>
                      <a:pt x="143" y="49"/>
                    </a:lnTo>
                    <a:lnTo>
                      <a:pt x="141" y="40"/>
                    </a:lnTo>
                    <a:lnTo>
                      <a:pt x="143" y="40"/>
                    </a:lnTo>
                    <a:lnTo>
                      <a:pt x="145" y="40"/>
                    </a:lnTo>
                    <a:lnTo>
                      <a:pt x="145" y="38"/>
                    </a:lnTo>
                    <a:lnTo>
                      <a:pt x="145" y="37"/>
                    </a:lnTo>
                    <a:lnTo>
                      <a:pt x="134" y="0"/>
                    </a:lnTo>
                    <a:lnTo>
                      <a:pt x="103" y="21"/>
                    </a:lnTo>
                    <a:lnTo>
                      <a:pt x="84" y="37"/>
                    </a:lnTo>
                    <a:lnTo>
                      <a:pt x="74" y="44"/>
                    </a:lnTo>
                    <a:lnTo>
                      <a:pt x="67" y="49"/>
                    </a:lnTo>
                    <a:lnTo>
                      <a:pt x="60" y="49"/>
                    </a:lnTo>
                    <a:lnTo>
                      <a:pt x="53" y="45"/>
                    </a:lnTo>
                    <a:lnTo>
                      <a:pt x="40" y="38"/>
                    </a:lnTo>
                    <a:lnTo>
                      <a:pt x="37" y="35"/>
                    </a:lnTo>
                    <a:lnTo>
                      <a:pt x="35" y="32"/>
                    </a:lnTo>
                    <a:lnTo>
                      <a:pt x="32" y="30"/>
                    </a:lnTo>
                    <a:lnTo>
                      <a:pt x="28" y="30"/>
                    </a:lnTo>
                    <a:lnTo>
                      <a:pt x="27" y="30"/>
                    </a:lnTo>
                    <a:lnTo>
                      <a:pt x="25" y="28"/>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82" name="Google Shape;1282;p58"/>
              <p:cNvSpPr/>
              <p:nvPr/>
            </p:nvSpPr>
            <p:spPr>
              <a:xfrm>
                <a:off x="2987" y="2345"/>
                <a:ext cx="12" cy="28"/>
              </a:xfrm>
              <a:custGeom>
                <a:rect b="b" l="l" r="r" t="t"/>
                <a:pathLst>
                  <a:path extrusionOk="0" h="72" w="30">
                    <a:moveTo>
                      <a:pt x="18" y="70"/>
                    </a:moveTo>
                    <a:lnTo>
                      <a:pt x="18" y="70"/>
                    </a:lnTo>
                    <a:lnTo>
                      <a:pt x="18" y="72"/>
                    </a:lnTo>
                    <a:lnTo>
                      <a:pt x="14" y="72"/>
                    </a:lnTo>
                    <a:lnTo>
                      <a:pt x="7" y="68"/>
                    </a:lnTo>
                    <a:lnTo>
                      <a:pt x="0" y="63"/>
                    </a:lnTo>
                    <a:lnTo>
                      <a:pt x="2" y="35"/>
                    </a:lnTo>
                    <a:lnTo>
                      <a:pt x="4" y="27"/>
                    </a:lnTo>
                    <a:lnTo>
                      <a:pt x="7" y="16"/>
                    </a:lnTo>
                    <a:lnTo>
                      <a:pt x="11" y="4"/>
                    </a:lnTo>
                    <a:lnTo>
                      <a:pt x="14" y="0"/>
                    </a:lnTo>
                    <a:lnTo>
                      <a:pt x="16" y="0"/>
                    </a:lnTo>
                    <a:lnTo>
                      <a:pt x="19" y="2"/>
                    </a:lnTo>
                    <a:lnTo>
                      <a:pt x="23" y="6"/>
                    </a:lnTo>
                    <a:lnTo>
                      <a:pt x="28" y="13"/>
                    </a:lnTo>
                    <a:lnTo>
                      <a:pt x="28" y="20"/>
                    </a:lnTo>
                    <a:lnTo>
                      <a:pt x="26" y="25"/>
                    </a:lnTo>
                    <a:lnTo>
                      <a:pt x="26" y="28"/>
                    </a:lnTo>
                    <a:lnTo>
                      <a:pt x="26" y="32"/>
                    </a:lnTo>
                    <a:lnTo>
                      <a:pt x="28" y="37"/>
                    </a:lnTo>
                    <a:lnTo>
                      <a:pt x="30" y="41"/>
                    </a:lnTo>
                    <a:lnTo>
                      <a:pt x="30" y="46"/>
                    </a:lnTo>
                    <a:lnTo>
                      <a:pt x="28" y="60"/>
                    </a:lnTo>
                    <a:lnTo>
                      <a:pt x="24" y="65"/>
                    </a:lnTo>
                    <a:lnTo>
                      <a:pt x="23" y="67"/>
                    </a:lnTo>
                    <a:lnTo>
                      <a:pt x="21" y="68"/>
                    </a:lnTo>
                    <a:lnTo>
                      <a:pt x="18" y="68"/>
                    </a:lnTo>
                    <a:lnTo>
                      <a:pt x="18" y="70"/>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83" name="Google Shape;1283;p58"/>
              <p:cNvSpPr/>
              <p:nvPr/>
            </p:nvSpPr>
            <p:spPr>
              <a:xfrm>
                <a:off x="2986" y="2330"/>
                <a:ext cx="7" cy="8"/>
              </a:xfrm>
              <a:custGeom>
                <a:rect b="b" l="l" r="r" t="t"/>
                <a:pathLst>
                  <a:path extrusionOk="0" h="19" w="15">
                    <a:moveTo>
                      <a:pt x="14" y="0"/>
                    </a:moveTo>
                    <a:lnTo>
                      <a:pt x="14" y="0"/>
                    </a:lnTo>
                    <a:lnTo>
                      <a:pt x="12" y="0"/>
                    </a:lnTo>
                    <a:lnTo>
                      <a:pt x="12" y="2"/>
                    </a:lnTo>
                    <a:lnTo>
                      <a:pt x="12" y="4"/>
                    </a:lnTo>
                    <a:lnTo>
                      <a:pt x="10" y="4"/>
                    </a:lnTo>
                    <a:lnTo>
                      <a:pt x="5" y="5"/>
                    </a:lnTo>
                    <a:lnTo>
                      <a:pt x="1" y="5"/>
                    </a:lnTo>
                    <a:lnTo>
                      <a:pt x="1" y="7"/>
                    </a:lnTo>
                    <a:lnTo>
                      <a:pt x="0" y="9"/>
                    </a:lnTo>
                    <a:lnTo>
                      <a:pt x="0" y="12"/>
                    </a:lnTo>
                    <a:lnTo>
                      <a:pt x="1" y="12"/>
                    </a:lnTo>
                    <a:lnTo>
                      <a:pt x="3" y="12"/>
                    </a:lnTo>
                    <a:lnTo>
                      <a:pt x="1" y="14"/>
                    </a:lnTo>
                    <a:lnTo>
                      <a:pt x="3" y="14"/>
                    </a:lnTo>
                    <a:lnTo>
                      <a:pt x="5" y="16"/>
                    </a:lnTo>
                    <a:lnTo>
                      <a:pt x="3" y="16"/>
                    </a:lnTo>
                    <a:lnTo>
                      <a:pt x="3" y="18"/>
                    </a:lnTo>
                    <a:lnTo>
                      <a:pt x="8" y="18"/>
                    </a:lnTo>
                    <a:lnTo>
                      <a:pt x="10" y="19"/>
                    </a:lnTo>
                    <a:lnTo>
                      <a:pt x="10" y="18"/>
                    </a:lnTo>
                    <a:lnTo>
                      <a:pt x="12" y="16"/>
                    </a:lnTo>
                    <a:lnTo>
                      <a:pt x="14" y="16"/>
                    </a:lnTo>
                    <a:lnTo>
                      <a:pt x="14" y="12"/>
                    </a:lnTo>
                    <a:lnTo>
                      <a:pt x="15" y="11"/>
                    </a:lnTo>
                    <a:lnTo>
                      <a:pt x="15" y="9"/>
                    </a:lnTo>
                    <a:lnTo>
                      <a:pt x="15" y="5"/>
                    </a:lnTo>
                    <a:lnTo>
                      <a:pt x="15" y="4"/>
                    </a:lnTo>
                    <a:lnTo>
                      <a:pt x="15" y="2"/>
                    </a:lnTo>
                    <a:lnTo>
                      <a:pt x="14" y="0"/>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84" name="Google Shape;1284;p58"/>
              <p:cNvSpPr/>
              <p:nvPr/>
            </p:nvSpPr>
            <p:spPr>
              <a:xfrm>
                <a:off x="2979" y="2326"/>
                <a:ext cx="9" cy="18"/>
              </a:xfrm>
              <a:custGeom>
                <a:rect b="b" l="l" r="r" t="t"/>
                <a:pathLst>
                  <a:path extrusionOk="0" h="45" w="25">
                    <a:moveTo>
                      <a:pt x="21" y="0"/>
                    </a:moveTo>
                    <a:lnTo>
                      <a:pt x="21" y="0"/>
                    </a:lnTo>
                    <a:lnTo>
                      <a:pt x="20" y="0"/>
                    </a:lnTo>
                    <a:lnTo>
                      <a:pt x="20" y="3"/>
                    </a:lnTo>
                    <a:lnTo>
                      <a:pt x="20" y="7"/>
                    </a:lnTo>
                    <a:lnTo>
                      <a:pt x="18" y="8"/>
                    </a:lnTo>
                    <a:lnTo>
                      <a:pt x="16" y="8"/>
                    </a:lnTo>
                    <a:lnTo>
                      <a:pt x="13" y="8"/>
                    </a:lnTo>
                    <a:lnTo>
                      <a:pt x="9" y="8"/>
                    </a:lnTo>
                    <a:lnTo>
                      <a:pt x="7" y="10"/>
                    </a:lnTo>
                    <a:lnTo>
                      <a:pt x="4" y="12"/>
                    </a:lnTo>
                    <a:lnTo>
                      <a:pt x="2" y="14"/>
                    </a:lnTo>
                    <a:lnTo>
                      <a:pt x="0" y="21"/>
                    </a:lnTo>
                    <a:lnTo>
                      <a:pt x="0" y="28"/>
                    </a:lnTo>
                    <a:lnTo>
                      <a:pt x="2" y="29"/>
                    </a:lnTo>
                    <a:lnTo>
                      <a:pt x="4" y="29"/>
                    </a:lnTo>
                    <a:lnTo>
                      <a:pt x="6" y="29"/>
                    </a:lnTo>
                    <a:lnTo>
                      <a:pt x="6" y="31"/>
                    </a:lnTo>
                    <a:lnTo>
                      <a:pt x="4" y="33"/>
                    </a:lnTo>
                    <a:lnTo>
                      <a:pt x="2" y="35"/>
                    </a:lnTo>
                    <a:lnTo>
                      <a:pt x="6" y="35"/>
                    </a:lnTo>
                    <a:lnTo>
                      <a:pt x="7" y="36"/>
                    </a:lnTo>
                    <a:lnTo>
                      <a:pt x="6" y="38"/>
                    </a:lnTo>
                    <a:lnTo>
                      <a:pt x="7" y="40"/>
                    </a:lnTo>
                    <a:lnTo>
                      <a:pt x="11" y="42"/>
                    </a:lnTo>
                    <a:lnTo>
                      <a:pt x="13" y="43"/>
                    </a:lnTo>
                    <a:lnTo>
                      <a:pt x="14" y="45"/>
                    </a:lnTo>
                    <a:lnTo>
                      <a:pt x="16" y="45"/>
                    </a:lnTo>
                    <a:lnTo>
                      <a:pt x="16" y="43"/>
                    </a:lnTo>
                    <a:lnTo>
                      <a:pt x="16" y="42"/>
                    </a:lnTo>
                    <a:lnTo>
                      <a:pt x="18" y="40"/>
                    </a:lnTo>
                    <a:lnTo>
                      <a:pt x="21" y="36"/>
                    </a:lnTo>
                    <a:lnTo>
                      <a:pt x="21" y="31"/>
                    </a:lnTo>
                    <a:lnTo>
                      <a:pt x="21" y="28"/>
                    </a:lnTo>
                    <a:lnTo>
                      <a:pt x="23" y="26"/>
                    </a:lnTo>
                    <a:lnTo>
                      <a:pt x="25" y="22"/>
                    </a:lnTo>
                    <a:lnTo>
                      <a:pt x="25" y="17"/>
                    </a:lnTo>
                    <a:lnTo>
                      <a:pt x="23" y="10"/>
                    </a:lnTo>
                    <a:lnTo>
                      <a:pt x="23" y="7"/>
                    </a:lnTo>
                    <a:lnTo>
                      <a:pt x="23" y="1"/>
                    </a:lnTo>
                    <a:lnTo>
                      <a:pt x="23" y="0"/>
                    </a:lnTo>
                    <a:lnTo>
                      <a:pt x="21" y="0"/>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85" name="Google Shape;1285;p58"/>
              <p:cNvSpPr/>
              <p:nvPr/>
            </p:nvSpPr>
            <p:spPr>
              <a:xfrm>
                <a:off x="2931" y="2276"/>
                <a:ext cx="26" cy="27"/>
              </a:xfrm>
              <a:custGeom>
                <a:rect b="b" l="l" r="r" t="t"/>
                <a:pathLst>
                  <a:path extrusionOk="0" h="70" w="66">
                    <a:moveTo>
                      <a:pt x="66" y="70"/>
                    </a:moveTo>
                    <a:lnTo>
                      <a:pt x="66" y="70"/>
                    </a:lnTo>
                    <a:lnTo>
                      <a:pt x="38" y="70"/>
                    </a:lnTo>
                    <a:lnTo>
                      <a:pt x="36" y="64"/>
                    </a:lnTo>
                    <a:lnTo>
                      <a:pt x="35" y="59"/>
                    </a:lnTo>
                    <a:lnTo>
                      <a:pt x="33" y="54"/>
                    </a:lnTo>
                    <a:lnTo>
                      <a:pt x="31" y="49"/>
                    </a:lnTo>
                    <a:lnTo>
                      <a:pt x="26" y="49"/>
                    </a:lnTo>
                    <a:lnTo>
                      <a:pt x="16" y="47"/>
                    </a:lnTo>
                    <a:lnTo>
                      <a:pt x="0" y="45"/>
                    </a:lnTo>
                    <a:lnTo>
                      <a:pt x="3" y="42"/>
                    </a:lnTo>
                    <a:lnTo>
                      <a:pt x="5" y="36"/>
                    </a:lnTo>
                    <a:lnTo>
                      <a:pt x="10" y="24"/>
                    </a:lnTo>
                    <a:lnTo>
                      <a:pt x="16" y="12"/>
                    </a:lnTo>
                    <a:lnTo>
                      <a:pt x="17" y="7"/>
                    </a:lnTo>
                    <a:lnTo>
                      <a:pt x="21" y="3"/>
                    </a:lnTo>
                    <a:lnTo>
                      <a:pt x="24" y="2"/>
                    </a:lnTo>
                    <a:lnTo>
                      <a:pt x="28" y="0"/>
                    </a:lnTo>
                    <a:lnTo>
                      <a:pt x="35" y="0"/>
                    </a:lnTo>
                    <a:lnTo>
                      <a:pt x="47" y="5"/>
                    </a:lnTo>
                    <a:lnTo>
                      <a:pt x="54" y="21"/>
                    </a:lnTo>
                    <a:lnTo>
                      <a:pt x="54" y="23"/>
                    </a:lnTo>
                    <a:lnTo>
                      <a:pt x="47" y="23"/>
                    </a:lnTo>
                    <a:lnTo>
                      <a:pt x="43" y="24"/>
                    </a:lnTo>
                    <a:lnTo>
                      <a:pt x="42" y="28"/>
                    </a:lnTo>
                    <a:lnTo>
                      <a:pt x="40" y="31"/>
                    </a:lnTo>
                    <a:lnTo>
                      <a:pt x="40" y="33"/>
                    </a:lnTo>
                    <a:lnTo>
                      <a:pt x="45" y="33"/>
                    </a:lnTo>
                    <a:lnTo>
                      <a:pt x="50" y="35"/>
                    </a:lnTo>
                    <a:lnTo>
                      <a:pt x="54" y="38"/>
                    </a:lnTo>
                    <a:lnTo>
                      <a:pt x="54" y="42"/>
                    </a:lnTo>
                    <a:lnTo>
                      <a:pt x="56" y="49"/>
                    </a:lnTo>
                    <a:lnTo>
                      <a:pt x="59" y="54"/>
                    </a:lnTo>
                    <a:lnTo>
                      <a:pt x="63" y="59"/>
                    </a:lnTo>
                    <a:lnTo>
                      <a:pt x="66" y="70"/>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86" name="Google Shape;1286;p58"/>
              <p:cNvSpPr/>
              <p:nvPr/>
            </p:nvSpPr>
            <p:spPr>
              <a:xfrm>
                <a:off x="2689" y="2799"/>
                <a:ext cx="28" cy="31"/>
              </a:xfrm>
              <a:custGeom>
                <a:rect b="b" l="l" r="r" t="t"/>
                <a:pathLst>
                  <a:path extrusionOk="0" h="76" w="72">
                    <a:moveTo>
                      <a:pt x="7" y="71"/>
                    </a:moveTo>
                    <a:lnTo>
                      <a:pt x="7" y="71"/>
                    </a:lnTo>
                    <a:lnTo>
                      <a:pt x="11" y="66"/>
                    </a:lnTo>
                    <a:lnTo>
                      <a:pt x="14" y="66"/>
                    </a:lnTo>
                    <a:lnTo>
                      <a:pt x="18" y="67"/>
                    </a:lnTo>
                    <a:lnTo>
                      <a:pt x="19" y="71"/>
                    </a:lnTo>
                    <a:lnTo>
                      <a:pt x="19" y="73"/>
                    </a:lnTo>
                    <a:lnTo>
                      <a:pt x="21" y="74"/>
                    </a:lnTo>
                    <a:lnTo>
                      <a:pt x="28" y="76"/>
                    </a:lnTo>
                    <a:lnTo>
                      <a:pt x="30" y="74"/>
                    </a:lnTo>
                    <a:lnTo>
                      <a:pt x="33" y="73"/>
                    </a:lnTo>
                    <a:lnTo>
                      <a:pt x="37" y="69"/>
                    </a:lnTo>
                    <a:lnTo>
                      <a:pt x="37" y="66"/>
                    </a:lnTo>
                    <a:lnTo>
                      <a:pt x="39" y="57"/>
                    </a:lnTo>
                    <a:lnTo>
                      <a:pt x="40" y="53"/>
                    </a:lnTo>
                    <a:lnTo>
                      <a:pt x="42" y="53"/>
                    </a:lnTo>
                    <a:lnTo>
                      <a:pt x="44" y="57"/>
                    </a:lnTo>
                    <a:lnTo>
                      <a:pt x="47" y="59"/>
                    </a:lnTo>
                    <a:lnTo>
                      <a:pt x="49" y="57"/>
                    </a:lnTo>
                    <a:lnTo>
                      <a:pt x="54" y="55"/>
                    </a:lnTo>
                    <a:lnTo>
                      <a:pt x="63" y="55"/>
                    </a:lnTo>
                    <a:lnTo>
                      <a:pt x="68" y="57"/>
                    </a:lnTo>
                    <a:lnTo>
                      <a:pt x="70" y="55"/>
                    </a:lnTo>
                    <a:lnTo>
                      <a:pt x="72" y="52"/>
                    </a:lnTo>
                    <a:lnTo>
                      <a:pt x="72" y="43"/>
                    </a:lnTo>
                    <a:lnTo>
                      <a:pt x="70" y="31"/>
                    </a:lnTo>
                    <a:lnTo>
                      <a:pt x="68" y="19"/>
                    </a:lnTo>
                    <a:lnTo>
                      <a:pt x="65" y="12"/>
                    </a:lnTo>
                    <a:lnTo>
                      <a:pt x="61" y="6"/>
                    </a:lnTo>
                    <a:lnTo>
                      <a:pt x="58" y="0"/>
                    </a:lnTo>
                    <a:lnTo>
                      <a:pt x="54" y="3"/>
                    </a:lnTo>
                    <a:lnTo>
                      <a:pt x="51" y="8"/>
                    </a:lnTo>
                    <a:lnTo>
                      <a:pt x="45" y="13"/>
                    </a:lnTo>
                    <a:lnTo>
                      <a:pt x="42" y="17"/>
                    </a:lnTo>
                    <a:lnTo>
                      <a:pt x="40" y="17"/>
                    </a:lnTo>
                    <a:lnTo>
                      <a:pt x="39" y="17"/>
                    </a:lnTo>
                    <a:lnTo>
                      <a:pt x="39" y="13"/>
                    </a:lnTo>
                    <a:lnTo>
                      <a:pt x="37" y="12"/>
                    </a:lnTo>
                    <a:lnTo>
                      <a:pt x="35" y="12"/>
                    </a:lnTo>
                    <a:lnTo>
                      <a:pt x="33" y="12"/>
                    </a:lnTo>
                    <a:lnTo>
                      <a:pt x="28" y="13"/>
                    </a:lnTo>
                    <a:lnTo>
                      <a:pt x="18" y="22"/>
                    </a:lnTo>
                    <a:lnTo>
                      <a:pt x="12" y="29"/>
                    </a:lnTo>
                    <a:lnTo>
                      <a:pt x="11" y="34"/>
                    </a:lnTo>
                    <a:lnTo>
                      <a:pt x="11" y="40"/>
                    </a:lnTo>
                    <a:lnTo>
                      <a:pt x="12" y="45"/>
                    </a:lnTo>
                    <a:lnTo>
                      <a:pt x="12" y="48"/>
                    </a:lnTo>
                    <a:lnTo>
                      <a:pt x="7" y="52"/>
                    </a:lnTo>
                    <a:lnTo>
                      <a:pt x="2" y="57"/>
                    </a:lnTo>
                    <a:lnTo>
                      <a:pt x="0" y="60"/>
                    </a:lnTo>
                    <a:lnTo>
                      <a:pt x="0" y="62"/>
                    </a:lnTo>
                    <a:lnTo>
                      <a:pt x="7" y="71"/>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87" name="Google Shape;1287;p58"/>
              <p:cNvSpPr/>
              <p:nvPr/>
            </p:nvSpPr>
            <p:spPr>
              <a:xfrm>
                <a:off x="2717" y="3213"/>
                <a:ext cx="17" cy="28"/>
              </a:xfrm>
              <a:custGeom>
                <a:rect b="b" l="l" r="r" t="t"/>
                <a:pathLst>
                  <a:path extrusionOk="0" h="72" w="47">
                    <a:moveTo>
                      <a:pt x="40" y="11"/>
                    </a:moveTo>
                    <a:lnTo>
                      <a:pt x="47" y="49"/>
                    </a:lnTo>
                    <a:lnTo>
                      <a:pt x="43" y="49"/>
                    </a:lnTo>
                    <a:lnTo>
                      <a:pt x="42" y="53"/>
                    </a:lnTo>
                    <a:lnTo>
                      <a:pt x="42" y="60"/>
                    </a:lnTo>
                    <a:lnTo>
                      <a:pt x="42" y="65"/>
                    </a:lnTo>
                    <a:lnTo>
                      <a:pt x="40" y="68"/>
                    </a:lnTo>
                    <a:lnTo>
                      <a:pt x="38" y="70"/>
                    </a:lnTo>
                    <a:lnTo>
                      <a:pt x="33" y="72"/>
                    </a:lnTo>
                    <a:lnTo>
                      <a:pt x="28" y="72"/>
                    </a:lnTo>
                    <a:lnTo>
                      <a:pt x="21" y="70"/>
                    </a:lnTo>
                    <a:lnTo>
                      <a:pt x="16" y="66"/>
                    </a:lnTo>
                    <a:lnTo>
                      <a:pt x="9" y="60"/>
                    </a:lnTo>
                    <a:lnTo>
                      <a:pt x="5" y="54"/>
                    </a:lnTo>
                    <a:lnTo>
                      <a:pt x="2" y="46"/>
                    </a:lnTo>
                    <a:lnTo>
                      <a:pt x="0" y="37"/>
                    </a:lnTo>
                    <a:lnTo>
                      <a:pt x="2" y="28"/>
                    </a:lnTo>
                    <a:lnTo>
                      <a:pt x="9" y="12"/>
                    </a:lnTo>
                    <a:lnTo>
                      <a:pt x="10" y="7"/>
                    </a:lnTo>
                    <a:lnTo>
                      <a:pt x="14" y="2"/>
                    </a:lnTo>
                    <a:lnTo>
                      <a:pt x="19" y="0"/>
                    </a:lnTo>
                    <a:lnTo>
                      <a:pt x="24" y="2"/>
                    </a:lnTo>
                    <a:lnTo>
                      <a:pt x="31" y="4"/>
                    </a:lnTo>
                    <a:lnTo>
                      <a:pt x="40" y="11"/>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88" name="Google Shape;1288;p58"/>
              <p:cNvSpPr/>
              <p:nvPr/>
            </p:nvSpPr>
            <p:spPr>
              <a:xfrm>
                <a:off x="2666" y="3262"/>
                <a:ext cx="31" cy="38"/>
              </a:xfrm>
              <a:custGeom>
                <a:rect b="b" l="l" r="r" t="t"/>
                <a:pathLst>
                  <a:path extrusionOk="0" h="96" w="82">
                    <a:moveTo>
                      <a:pt x="25" y="93"/>
                    </a:moveTo>
                    <a:lnTo>
                      <a:pt x="25" y="93"/>
                    </a:lnTo>
                    <a:lnTo>
                      <a:pt x="12" y="79"/>
                    </a:lnTo>
                    <a:lnTo>
                      <a:pt x="4" y="65"/>
                    </a:lnTo>
                    <a:lnTo>
                      <a:pt x="2" y="58"/>
                    </a:lnTo>
                    <a:lnTo>
                      <a:pt x="0" y="53"/>
                    </a:lnTo>
                    <a:lnTo>
                      <a:pt x="2" y="46"/>
                    </a:lnTo>
                    <a:lnTo>
                      <a:pt x="6" y="39"/>
                    </a:lnTo>
                    <a:lnTo>
                      <a:pt x="19" y="23"/>
                    </a:lnTo>
                    <a:lnTo>
                      <a:pt x="35" y="9"/>
                    </a:lnTo>
                    <a:lnTo>
                      <a:pt x="42" y="4"/>
                    </a:lnTo>
                    <a:lnTo>
                      <a:pt x="49" y="0"/>
                    </a:lnTo>
                    <a:lnTo>
                      <a:pt x="56" y="0"/>
                    </a:lnTo>
                    <a:lnTo>
                      <a:pt x="59" y="4"/>
                    </a:lnTo>
                    <a:lnTo>
                      <a:pt x="68" y="13"/>
                    </a:lnTo>
                    <a:lnTo>
                      <a:pt x="77" y="20"/>
                    </a:lnTo>
                    <a:lnTo>
                      <a:pt x="80" y="23"/>
                    </a:lnTo>
                    <a:lnTo>
                      <a:pt x="82" y="30"/>
                    </a:lnTo>
                    <a:lnTo>
                      <a:pt x="82" y="35"/>
                    </a:lnTo>
                    <a:lnTo>
                      <a:pt x="79" y="44"/>
                    </a:lnTo>
                    <a:lnTo>
                      <a:pt x="75" y="53"/>
                    </a:lnTo>
                    <a:lnTo>
                      <a:pt x="70" y="60"/>
                    </a:lnTo>
                    <a:lnTo>
                      <a:pt x="65" y="65"/>
                    </a:lnTo>
                    <a:lnTo>
                      <a:pt x="58" y="68"/>
                    </a:lnTo>
                    <a:lnTo>
                      <a:pt x="47" y="75"/>
                    </a:lnTo>
                    <a:lnTo>
                      <a:pt x="44" y="79"/>
                    </a:lnTo>
                    <a:lnTo>
                      <a:pt x="39" y="84"/>
                    </a:lnTo>
                    <a:lnTo>
                      <a:pt x="35" y="91"/>
                    </a:lnTo>
                    <a:lnTo>
                      <a:pt x="32" y="96"/>
                    </a:lnTo>
                    <a:lnTo>
                      <a:pt x="28" y="96"/>
                    </a:lnTo>
                    <a:lnTo>
                      <a:pt x="25" y="93"/>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89" name="Google Shape;1289;p58"/>
              <p:cNvSpPr/>
              <p:nvPr/>
            </p:nvSpPr>
            <p:spPr>
              <a:xfrm>
                <a:off x="2651" y="2058"/>
                <a:ext cx="254" cy="117"/>
              </a:xfrm>
              <a:custGeom>
                <a:rect b="b" l="l" r="r" t="t"/>
                <a:pathLst>
                  <a:path extrusionOk="0" h="299" w="656">
                    <a:moveTo>
                      <a:pt x="611" y="47"/>
                    </a:moveTo>
                    <a:lnTo>
                      <a:pt x="611" y="47"/>
                    </a:lnTo>
                    <a:lnTo>
                      <a:pt x="609" y="47"/>
                    </a:lnTo>
                    <a:lnTo>
                      <a:pt x="609" y="50"/>
                    </a:lnTo>
                    <a:lnTo>
                      <a:pt x="616" y="57"/>
                    </a:lnTo>
                    <a:lnTo>
                      <a:pt x="620" y="62"/>
                    </a:lnTo>
                    <a:lnTo>
                      <a:pt x="620" y="67"/>
                    </a:lnTo>
                    <a:lnTo>
                      <a:pt x="616" y="76"/>
                    </a:lnTo>
                    <a:lnTo>
                      <a:pt x="614" y="80"/>
                    </a:lnTo>
                    <a:lnTo>
                      <a:pt x="614" y="85"/>
                    </a:lnTo>
                    <a:lnTo>
                      <a:pt x="616" y="88"/>
                    </a:lnTo>
                    <a:lnTo>
                      <a:pt x="618" y="92"/>
                    </a:lnTo>
                    <a:lnTo>
                      <a:pt x="616" y="94"/>
                    </a:lnTo>
                    <a:lnTo>
                      <a:pt x="616" y="95"/>
                    </a:lnTo>
                    <a:lnTo>
                      <a:pt x="625" y="97"/>
                    </a:lnTo>
                    <a:lnTo>
                      <a:pt x="632" y="99"/>
                    </a:lnTo>
                    <a:lnTo>
                      <a:pt x="640" y="101"/>
                    </a:lnTo>
                    <a:lnTo>
                      <a:pt x="644" y="101"/>
                    </a:lnTo>
                    <a:lnTo>
                      <a:pt x="647" y="104"/>
                    </a:lnTo>
                    <a:lnTo>
                      <a:pt x="656" y="114"/>
                    </a:lnTo>
                    <a:lnTo>
                      <a:pt x="654" y="114"/>
                    </a:lnTo>
                    <a:lnTo>
                      <a:pt x="653" y="114"/>
                    </a:lnTo>
                    <a:lnTo>
                      <a:pt x="649" y="111"/>
                    </a:lnTo>
                    <a:lnTo>
                      <a:pt x="647" y="111"/>
                    </a:lnTo>
                    <a:lnTo>
                      <a:pt x="646" y="113"/>
                    </a:lnTo>
                    <a:lnTo>
                      <a:pt x="646" y="114"/>
                    </a:lnTo>
                    <a:lnTo>
                      <a:pt x="644" y="121"/>
                    </a:lnTo>
                    <a:lnTo>
                      <a:pt x="644" y="127"/>
                    </a:lnTo>
                    <a:lnTo>
                      <a:pt x="640" y="128"/>
                    </a:lnTo>
                    <a:lnTo>
                      <a:pt x="635" y="128"/>
                    </a:lnTo>
                    <a:lnTo>
                      <a:pt x="632" y="128"/>
                    </a:lnTo>
                    <a:lnTo>
                      <a:pt x="630" y="128"/>
                    </a:lnTo>
                    <a:lnTo>
                      <a:pt x="630" y="130"/>
                    </a:lnTo>
                    <a:lnTo>
                      <a:pt x="630" y="134"/>
                    </a:lnTo>
                    <a:lnTo>
                      <a:pt x="634" y="135"/>
                    </a:lnTo>
                    <a:lnTo>
                      <a:pt x="635" y="139"/>
                    </a:lnTo>
                    <a:lnTo>
                      <a:pt x="635" y="142"/>
                    </a:lnTo>
                    <a:lnTo>
                      <a:pt x="634" y="148"/>
                    </a:lnTo>
                    <a:lnTo>
                      <a:pt x="635" y="151"/>
                    </a:lnTo>
                    <a:lnTo>
                      <a:pt x="637" y="153"/>
                    </a:lnTo>
                    <a:lnTo>
                      <a:pt x="639" y="154"/>
                    </a:lnTo>
                    <a:lnTo>
                      <a:pt x="639" y="156"/>
                    </a:lnTo>
                    <a:lnTo>
                      <a:pt x="639" y="165"/>
                    </a:lnTo>
                    <a:lnTo>
                      <a:pt x="639" y="175"/>
                    </a:lnTo>
                    <a:lnTo>
                      <a:pt x="640" y="177"/>
                    </a:lnTo>
                    <a:lnTo>
                      <a:pt x="642" y="177"/>
                    </a:lnTo>
                    <a:lnTo>
                      <a:pt x="644" y="177"/>
                    </a:lnTo>
                    <a:lnTo>
                      <a:pt x="646" y="181"/>
                    </a:lnTo>
                    <a:lnTo>
                      <a:pt x="644" y="186"/>
                    </a:lnTo>
                    <a:lnTo>
                      <a:pt x="640" y="191"/>
                    </a:lnTo>
                    <a:lnTo>
                      <a:pt x="637" y="195"/>
                    </a:lnTo>
                    <a:lnTo>
                      <a:pt x="635" y="200"/>
                    </a:lnTo>
                    <a:lnTo>
                      <a:pt x="644" y="203"/>
                    </a:lnTo>
                    <a:lnTo>
                      <a:pt x="647" y="207"/>
                    </a:lnTo>
                    <a:lnTo>
                      <a:pt x="651" y="208"/>
                    </a:lnTo>
                    <a:lnTo>
                      <a:pt x="649" y="219"/>
                    </a:lnTo>
                    <a:lnTo>
                      <a:pt x="651" y="222"/>
                    </a:lnTo>
                    <a:lnTo>
                      <a:pt x="654" y="228"/>
                    </a:lnTo>
                    <a:lnTo>
                      <a:pt x="656" y="235"/>
                    </a:lnTo>
                    <a:lnTo>
                      <a:pt x="653" y="235"/>
                    </a:lnTo>
                    <a:lnTo>
                      <a:pt x="649" y="236"/>
                    </a:lnTo>
                    <a:lnTo>
                      <a:pt x="637" y="243"/>
                    </a:lnTo>
                    <a:lnTo>
                      <a:pt x="637" y="242"/>
                    </a:lnTo>
                    <a:lnTo>
                      <a:pt x="635" y="240"/>
                    </a:lnTo>
                    <a:lnTo>
                      <a:pt x="637" y="235"/>
                    </a:lnTo>
                    <a:lnTo>
                      <a:pt x="637" y="229"/>
                    </a:lnTo>
                    <a:lnTo>
                      <a:pt x="635" y="229"/>
                    </a:lnTo>
                    <a:lnTo>
                      <a:pt x="632" y="228"/>
                    </a:lnTo>
                    <a:lnTo>
                      <a:pt x="628" y="228"/>
                    </a:lnTo>
                    <a:lnTo>
                      <a:pt x="625" y="231"/>
                    </a:lnTo>
                    <a:lnTo>
                      <a:pt x="621" y="233"/>
                    </a:lnTo>
                    <a:lnTo>
                      <a:pt x="614" y="231"/>
                    </a:lnTo>
                    <a:lnTo>
                      <a:pt x="607" y="228"/>
                    </a:lnTo>
                    <a:lnTo>
                      <a:pt x="602" y="226"/>
                    </a:lnTo>
                    <a:lnTo>
                      <a:pt x="599" y="224"/>
                    </a:lnTo>
                    <a:lnTo>
                      <a:pt x="595" y="226"/>
                    </a:lnTo>
                    <a:lnTo>
                      <a:pt x="592" y="228"/>
                    </a:lnTo>
                    <a:lnTo>
                      <a:pt x="588" y="226"/>
                    </a:lnTo>
                    <a:lnTo>
                      <a:pt x="587" y="224"/>
                    </a:lnTo>
                    <a:lnTo>
                      <a:pt x="585" y="226"/>
                    </a:lnTo>
                    <a:lnTo>
                      <a:pt x="578" y="233"/>
                    </a:lnTo>
                    <a:lnTo>
                      <a:pt x="571" y="238"/>
                    </a:lnTo>
                    <a:lnTo>
                      <a:pt x="571" y="235"/>
                    </a:lnTo>
                    <a:lnTo>
                      <a:pt x="571" y="231"/>
                    </a:lnTo>
                    <a:lnTo>
                      <a:pt x="567" y="229"/>
                    </a:lnTo>
                    <a:lnTo>
                      <a:pt x="567" y="228"/>
                    </a:lnTo>
                    <a:lnTo>
                      <a:pt x="566" y="228"/>
                    </a:lnTo>
                    <a:lnTo>
                      <a:pt x="557" y="235"/>
                    </a:lnTo>
                    <a:lnTo>
                      <a:pt x="545" y="238"/>
                    </a:lnTo>
                    <a:lnTo>
                      <a:pt x="538" y="238"/>
                    </a:lnTo>
                    <a:lnTo>
                      <a:pt x="531" y="238"/>
                    </a:lnTo>
                    <a:lnTo>
                      <a:pt x="522" y="236"/>
                    </a:lnTo>
                    <a:lnTo>
                      <a:pt x="515" y="238"/>
                    </a:lnTo>
                    <a:lnTo>
                      <a:pt x="501" y="242"/>
                    </a:lnTo>
                    <a:lnTo>
                      <a:pt x="489" y="249"/>
                    </a:lnTo>
                    <a:lnTo>
                      <a:pt x="475" y="255"/>
                    </a:lnTo>
                    <a:lnTo>
                      <a:pt x="468" y="257"/>
                    </a:lnTo>
                    <a:lnTo>
                      <a:pt x="459" y="259"/>
                    </a:lnTo>
                    <a:lnTo>
                      <a:pt x="451" y="257"/>
                    </a:lnTo>
                    <a:lnTo>
                      <a:pt x="444" y="255"/>
                    </a:lnTo>
                    <a:lnTo>
                      <a:pt x="438" y="250"/>
                    </a:lnTo>
                    <a:lnTo>
                      <a:pt x="432" y="247"/>
                    </a:lnTo>
                    <a:lnTo>
                      <a:pt x="428" y="247"/>
                    </a:lnTo>
                    <a:lnTo>
                      <a:pt x="423" y="247"/>
                    </a:lnTo>
                    <a:lnTo>
                      <a:pt x="414" y="252"/>
                    </a:lnTo>
                    <a:lnTo>
                      <a:pt x="405" y="257"/>
                    </a:lnTo>
                    <a:lnTo>
                      <a:pt x="398" y="261"/>
                    </a:lnTo>
                    <a:lnTo>
                      <a:pt x="393" y="259"/>
                    </a:lnTo>
                    <a:lnTo>
                      <a:pt x="390" y="259"/>
                    </a:lnTo>
                    <a:lnTo>
                      <a:pt x="388" y="259"/>
                    </a:lnTo>
                    <a:lnTo>
                      <a:pt x="379" y="254"/>
                    </a:lnTo>
                    <a:lnTo>
                      <a:pt x="371" y="250"/>
                    </a:lnTo>
                    <a:lnTo>
                      <a:pt x="369" y="254"/>
                    </a:lnTo>
                    <a:lnTo>
                      <a:pt x="367" y="261"/>
                    </a:lnTo>
                    <a:lnTo>
                      <a:pt x="369" y="271"/>
                    </a:lnTo>
                    <a:lnTo>
                      <a:pt x="371" y="275"/>
                    </a:lnTo>
                    <a:lnTo>
                      <a:pt x="372" y="276"/>
                    </a:lnTo>
                    <a:lnTo>
                      <a:pt x="372" y="278"/>
                    </a:lnTo>
                    <a:lnTo>
                      <a:pt x="371" y="280"/>
                    </a:lnTo>
                    <a:lnTo>
                      <a:pt x="367" y="280"/>
                    </a:lnTo>
                    <a:lnTo>
                      <a:pt x="362" y="280"/>
                    </a:lnTo>
                    <a:lnTo>
                      <a:pt x="357" y="289"/>
                    </a:lnTo>
                    <a:lnTo>
                      <a:pt x="355" y="296"/>
                    </a:lnTo>
                    <a:lnTo>
                      <a:pt x="353" y="299"/>
                    </a:lnTo>
                    <a:lnTo>
                      <a:pt x="351" y="297"/>
                    </a:lnTo>
                    <a:lnTo>
                      <a:pt x="350" y="296"/>
                    </a:lnTo>
                    <a:lnTo>
                      <a:pt x="346" y="294"/>
                    </a:lnTo>
                    <a:lnTo>
                      <a:pt x="348" y="289"/>
                    </a:lnTo>
                    <a:lnTo>
                      <a:pt x="346" y="285"/>
                    </a:lnTo>
                    <a:lnTo>
                      <a:pt x="341" y="278"/>
                    </a:lnTo>
                    <a:lnTo>
                      <a:pt x="341" y="276"/>
                    </a:lnTo>
                    <a:lnTo>
                      <a:pt x="341" y="273"/>
                    </a:lnTo>
                    <a:lnTo>
                      <a:pt x="346" y="269"/>
                    </a:lnTo>
                    <a:lnTo>
                      <a:pt x="353" y="262"/>
                    </a:lnTo>
                    <a:lnTo>
                      <a:pt x="355" y="259"/>
                    </a:lnTo>
                    <a:lnTo>
                      <a:pt x="355" y="254"/>
                    </a:lnTo>
                    <a:lnTo>
                      <a:pt x="353" y="247"/>
                    </a:lnTo>
                    <a:lnTo>
                      <a:pt x="351" y="247"/>
                    </a:lnTo>
                    <a:lnTo>
                      <a:pt x="350" y="247"/>
                    </a:lnTo>
                    <a:lnTo>
                      <a:pt x="343" y="250"/>
                    </a:lnTo>
                    <a:lnTo>
                      <a:pt x="332" y="261"/>
                    </a:lnTo>
                    <a:lnTo>
                      <a:pt x="327" y="264"/>
                    </a:lnTo>
                    <a:lnTo>
                      <a:pt x="322" y="264"/>
                    </a:lnTo>
                    <a:lnTo>
                      <a:pt x="318" y="261"/>
                    </a:lnTo>
                    <a:lnTo>
                      <a:pt x="313" y="257"/>
                    </a:lnTo>
                    <a:lnTo>
                      <a:pt x="310" y="254"/>
                    </a:lnTo>
                    <a:lnTo>
                      <a:pt x="303" y="254"/>
                    </a:lnTo>
                    <a:lnTo>
                      <a:pt x="296" y="257"/>
                    </a:lnTo>
                    <a:lnTo>
                      <a:pt x="287" y="266"/>
                    </a:lnTo>
                    <a:lnTo>
                      <a:pt x="280" y="275"/>
                    </a:lnTo>
                    <a:lnTo>
                      <a:pt x="273" y="278"/>
                    </a:lnTo>
                    <a:lnTo>
                      <a:pt x="268" y="282"/>
                    </a:lnTo>
                    <a:lnTo>
                      <a:pt x="264" y="283"/>
                    </a:lnTo>
                    <a:lnTo>
                      <a:pt x="254" y="285"/>
                    </a:lnTo>
                    <a:lnTo>
                      <a:pt x="242" y="289"/>
                    </a:lnTo>
                    <a:lnTo>
                      <a:pt x="235" y="290"/>
                    </a:lnTo>
                    <a:lnTo>
                      <a:pt x="230" y="289"/>
                    </a:lnTo>
                    <a:lnTo>
                      <a:pt x="226" y="285"/>
                    </a:lnTo>
                    <a:lnTo>
                      <a:pt x="221" y="280"/>
                    </a:lnTo>
                    <a:lnTo>
                      <a:pt x="214" y="273"/>
                    </a:lnTo>
                    <a:lnTo>
                      <a:pt x="207" y="266"/>
                    </a:lnTo>
                    <a:lnTo>
                      <a:pt x="196" y="259"/>
                    </a:lnTo>
                    <a:lnTo>
                      <a:pt x="184" y="252"/>
                    </a:lnTo>
                    <a:lnTo>
                      <a:pt x="172" y="249"/>
                    </a:lnTo>
                    <a:lnTo>
                      <a:pt x="163" y="249"/>
                    </a:lnTo>
                    <a:lnTo>
                      <a:pt x="158" y="252"/>
                    </a:lnTo>
                    <a:lnTo>
                      <a:pt x="156" y="255"/>
                    </a:lnTo>
                    <a:lnTo>
                      <a:pt x="156" y="268"/>
                    </a:lnTo>
                    <a:lnTo>
                      <a:pt x="156" y="273"/>
                    </a:lnTo>
                    <a:lnTo>
                      <a:pt x="155" y="276"/>
                    </a:lnTo>
                    <a:lnTo>
                      <a:pt x="151" y="278"/>
                    </a:lnTo>
                    <a:lnTo>
                      <a:pt x="149" y="278"/>
                    </a:lnTo>
                    <a:lnTo>
                      <a:pt x="148" y="276"/>
                    </a:lnTo>
                    <a:lnTo>
                      <a:pt x="146" y="276"/>
                    </a:lnTo>
                    <a:lnTo>
                      <a:pt x="142" y="276"/>
                    </a:lnTo>
                    <a:lnTo>
                      <a:pt x="139" y="278"/>
                    </a:lnTo>
                    <a:lnTo>
                      <a:pt x="134" y="282"/>
                    </a:lnTo>
                    <a:lnTo>
                      <a:pt x="132" y="283"/>
                    </a:lnTo>
                    <a:lnTo>
                      <a:pt x="127" y="285"/>
                    </a:lnTo>
                    <a:lnTo>
                      <a:pt x="123" y="283"/>
                    </a:lnTo>
                    <a:lnTo>
                      <a:pt x="120" y="282"/>
                    </a:lnTo>
                    <a:lnTo>
                      <a:pt x="111" y="275"/>
                    </a:lnTo>
                    <a:lnTo>
                      <a:pt x="108" y="269"/>
                    </a:lnTo>
                    <a:lnTo>
                      <a:pt x="106" y="264"/>
                    </a:lnTo>
                    <a:lnTo>
                      <a:pt x="104" y="259"/>
                    </a:lnTo>
                    <a:lnTo>
                      <a:pt x="102" y="257"/>
                    </a:lnTo>
                    <a:lnTo>
                      <a:pt x="101" y="257"/>
                    </a:lnTo>
                    <a:lnTo>
                      <a:pt x="99" y="257"/>
                    </a:lnTo>
                    <a:lnTo>
                      <a:pt x="95" y="259"/>
                    </a:lnTo>
                    <a:lnTo>
                      <a:pt x="92" y="259"/>
                    </a:lnTo>
                    <a:lnTo>
                      <a:pt x="89" y="255"/>
                    </a:lnTo>
                    <a:lnTo>
                      <a:pt x="85" y="254"/>
                    </a:lnTo>
                    <a:lnTo>
                      <a:pt x="82" y="254"/>
                    </a:lnTo>
                    <a:lnTo>
                      <a:pt x="78" y="255"/>
                    </a:lnTo>
                    <a:lnTo>
                      <a:pt x="75" y="257"/>
                    </a:lnTo>
                    <a:lnTo>
                      <a:pt x="69" y="262"/>
                    </a:lnTo>
                    <a:lnTo>
                      <a:pt x="68" y="262"/>
                    </a:lnTo>
                    <a:lnTo>
                      <a:pt x="68" y="261"/>
                    </a:lnTo>
                    <a:lnTo>
                      <a:pt x="68" y="257"/>
                    </a:lnTo>
                    <a:lnTo>
                      <a:pt x="64" y="257"/>
                    </a:lnTo>
                    <a:lnTo>
                      <a:pt x="57" y="257"/>
                    </a:lnTo>
                    <a:lnTo>
                      <a:pt x="50" y="259"/>
                    </a:lnTo>
                    <a:lnTo>
                      <a:pt x="47" y="259"/>
                    </a:lnTo>
                    <a:lnTo>
                      <a:pt x="45" y="257"/>
                    </a:lnTo>
                    <a:lnTo>
                      <a:pt x="45" y="255"/>
                    </a:lnTo>
                    <a:lnTo>
                      <a:pt x="45" y="254"/>
                    </a:lnTo>
                    <a:lnTo>
                      <a:pt x="54" y="254"/>
                    </a:lnTo>
                    <a:lnTo>
                      <a:pt x="62" y="252"/>
                    </a:lnTo>
                    <a:lnTo>
                      <a:pt x="66" y="250"/>
                    </a:lnTo>
                    <a:lnTo>
                      <a:pt x="69" y="247"/>
                    </a:lnTo>
                    <a:lnTo>
                      <a:pt x="71" y="243"/>
                    </a:lnTo>
                    <a:lnTo>
                      <a:pt x="69" y="243"/>
                    </a:lnTo>
                    <a:lnTo>
                      <a:pt x="59" y="243"/>
                    </a:lnTo>
                    <a:lnTo>
                      <a:pt x="47" y="245"/>
                    </a:lnTo>
                    <a:lnTo>
                      <a:pt x="43" y="243"/>
                    </a:lnTo>
                    <a:lnTo>
                      <a:pt x="40" y="242"/>
                    </a:lnTo>
                    <a:lnTo>
                      <a:pt x="38" y="238"/>
                    </a:lnTo>
                    <a:lnTo>
                      <a:pt x="40" y="236"/>
                    </a:lnTo>
                    <a:lnTo>
                      <a:pt x="43" y="236"/>
                    </a:lnTo>
                    <a:lnTo>
                      <a:pt x="48" y="236"/>
                    </a:lnTo>
                    <a:lnTo>
                      <a:pt x="48" y="235"/>
                    </a:lnTo>
                    <a:lnTo>
                      <a:pt x="48" y="233"/>
                    </a:lnTo>
                    <a:lnTo>
                      <a:pt x="48" y="229"/>
                    </a:lnTo>
                    <a:lnTo>
                      <a:pt x="47" y="228"/>
                    </a:lnTo>
                    <a:lnTo>
                      <a:pt x="43" y="226"/>
                    </a:lnTo>
                    <a:lnTo>
                      <a:pt x="40" y="226"/>
                    </a:lnTo>
                    <a:lnTo>
                      <a:pt x="40" y="222"/>
                    </a:lnTo>
                    <a:lnTo>
                      <a:pt x="40" y="217"/>
                    </a:lnTo>
                    <a:lnTo>
                      <a:pt x="38" y="214"/>
                    </a:lnTo>
                    <a:lnTo>
                      <a:pt x="36" y="210"/>
                    </a:lnTo>
                    <a:lnTo>
                      <a:pt x="40" y="203"/>
                    </a:lnTo>
                    <a:lnTo>
                      <a:pt x="42" y="200"/>
                    </a:lnTo>
                    <a:lnTo>
                      <a:pt x="42" y="198"/>
                    </a:lnTo>
                    <a:lnTo>
                      <a:pt x="40" y="196"/>
                    </a:lnTo>
                    <a:lnTo>
                      <a:pt x="38" y="196"/>
                    </a:lnTo>
                    <a:lnTo>
                      <a:pt x="31" y="195"/>
                    </a:lnTo>
                    <a:lnTo>
                      <a:pt x="29" y="193"/>
                    </a:lnTo>
                    <a:lnTo>
                      <a:pt x="26" y="191"/>
                    </a:lnTo>
                    <a:lnTo>
                      <a:pt x="24" y="188"/>
                    </a:lnTo>
                    <a:lnTo>
                      <a:pt x="21" y="189"/>
                    </a:lnTo>
                    <a:lnTo>
                      <a:pt x="19" y="189"/>
                    </a:lnTo>
                    <a:lnTo>
                      <a:pt x="14" y="188"/>
                    </a:lnTo>
                    <a:lnTo>
                      <a:pt x="10" y="184"/>
                    </a:lnTo>
                    <a:lnTo>
                      <a:pt x="8" y="179"/>
                    </a:lnTo>
                    <a:lnTo>
                      <a:pt x="10" y="170"/>
                    </a:lnTo>
                    <a:lnTo>
                      <a:pt x="10" y="167"/>
                    </a:lnTo>
                    <a:lnTo>
                      <a:pt x="14" y="165"/>
                    </a:lnTo>
                    <a:lnTo>
                      <a:pt x="15" y="167"/>
                    </a:lnTo>
                    <a:lnTo>
                      <a:pt x="17" y="170"/>
                    </a:lnTo>
                    <a:lnTo>
                      <a:pt x="21" y="175"/>
                    </a:lnTo>
                    <a:lnTo>
                      <a:pt x="22" y="179"/>
                    </a:lnTo>
                    <a:lnTo>
                      <a:pt x="26" y="179"/>
                    </a:lnTo>
                    <a:lnTo>
                      <a:pt x="29" y="179"/>
                    </a:lnTo>
                    <a:lnTo>
                      <a:pt x="31" y="177"/>
                    </a:lnTo>
                    <a:lnTo>
                      <a:pt x="31" y="174"/>
                    </a:lnTo>
                    <a:lnTo>
                      <a:pt x="29" y="172"/>
                    </a:lnTo>
                    <a:lnTo>
                      <a:pt x="24" y="168"/>
                    </a:lnTo>
                    <a:lnTo>
                      <a:pt x="21" y="167"/>
                    </a:lnTo>
                    <a:lnTo>
                      <a:pt x="21" y="163"/>
                    </a:lnTo>
                    <a:lnTo>
                      <a:pt x="26" y="160"/>
                    </a:lnTo>
                    <a:lnTo>
                      <a:pt x="31" y="154"/>
                    </a:lnTo>
                    <a:lnTo>
                      <a:pt x="29" y="153"/>
                    </a:lnTo>
                    <a:lnTo>
                      <a:pt x="26" y="153"/>
                    </a:lnTo>
                    <a:lnTo>
                      <a:pt x="24" y="151"/>
                    </a:lnTo>
                    <a:lnTo>
                      <a:pt x="26" y="148"/>
                    </a:lnTo>
                    <a:lnTo>
                      <a:pt x="26" y="142"/>
                    </a:lnTo>
                    <a:lnTo>
                      <a:pt x="26" y="139"/>
                    </a:lnTo>
                    <a:lnTo>
                      <a:pt x="24" y="137"/>
                    </a:lnTo>
                    <a:lnTo>
                      <a:pt x="22" y="134"/>
                    </a:lnTo>
                    <a:lnTo>
                      <a:pt x="22" y="130"/>
                    </a:lnTo>
                    <a:lnTo>
                      <a:pt x="26" y="125"/>
                    </a:lnTo>
                    <a:lnTo>
                      <a:pt x="28" y="121"/>
                    </a:lnTo>
                    <a:lnTo>
                      <a:pt x="28" y="120"/>
                    </a:lnTo>
                    <a:lnTo>
                      <a:pt x="26" y="120"/>
                    </a:lnTo>
                    <a:lnTo>
                      <a:pt x="19" y="121"/>
                    </a:lnTo>
                    <a:lnTo>
                      <a:pt x="8" y="125"/>
                    </a:lnTo>
                    <a:lnTo>
                      <a:pt x="1" y="125"/>
                    </a:lnTo>
                    <a:lnTo>
                      <a:pt x="1" y="123"/>
                    </a:lnTo>
                    <a:lnTo>
                      <a:pt x="0" y="121"/>
                    </a:lnTo>
                    <a:lnTo>
                      <a:pt x="1" y="111"/>
                    </a:lnTo>
                    <a:lnTo>
                      <a:pt x="3" y="104"/>
                    </a:lnTo>
                    <a:lnTo>
                      <a:pt x="5" y="101"/>
                    </a:lnTo>
                    <a:lnTo>
                      <a:pt x="8" y="101"/>
                    </a:lnTo>
                    <a:lnTo>
                      <a:pt x="12" y="95"/>
                    </a:lnTo>
                    <a:lnTo>
                      <a:pt x="17" y="88"/>
                    </a:lnTo>
                    <a:lnTo>
                      <a:pt x="22" y="83"/>
                    </a:lnTo>
                    <a:lnTo>
                      <a:pt x="28" y="80"/>
                    </a:lnTo>
                    <a:lnTo>
                      <a:pt x="33" y="78"/>
                    </a:lnTo>
                    <a:lnTo>
                      <a:pt x="36" y="78"/>
                    </a:lnTo>
                    <a:lnTo>
                      <a:pt x="40" y="80"/>
                    </a:lnTo>
                    <a:lnTo>
                      <a:pt x="43" y="81"/>
                    </a:lnTo>
                    <a:lnTo>
                      <a:pt x="45" y="83"/>
                    </a:lnTo>
                    <a:lnTo>
                      <a:pt x="47" y="85"/>
                    </a:lnTo>
                    <a:lnTo>
                      <a:pt x="48" y="87"/>
                    </a:lnTo>
                    <a:lnTo>
                      <a:pt x="54" y="87"/>
                    </a:lnTo>
                    <a:lnTo>
                      <a:pt x="57" y="85"/>
                    </a:lnTo>
                    <a:lnTo>
                      <a:pt x="57" y="83"/>
                    </a:lnTo>
                    <a:lnTo>
                      <a:pt x="55" y="80"/>
                    </a:lnTo>
                    <a:lnTo>
                      <a:pt x="55" y="78"/>
                    </a:lnTo>
                    <a:lnTo>
                      <a:pt x="55" y="76"/>
                    </a:lnTo>
                    <a:lnTo>
                      <a:pt x="61" y="74"/>
                    </a:lnTo>
                    <a:lnTo>
                      <a:pt x="68" y="74"/>
                    </a:lnTo>
                    <a:lnTo>
                      <a:pt x="68" y="76"/>
                    </a:lnTo>
                    <a:lnTo>
                      <a:pt x="68" y="78"/>
                    </a:lnTo>
                    <a:lnTo>
                      <a:pt x="69" y="80"/>
                    </a:lnTo>
                    <a:lnTo>
                      <a:pt x="73" y="81"/>
                    </a:lnTo>
                    <a:lnTo>
                      <a:pt x="85" y="85"/>
                    </a:lnTo>
                    <a:lnTo>
                      <a:pt x="97" y="85"/>
                    </a:lnTo>
                    <a:lnTo>
                      <a:pt x="104" y="83"/>
                    </a:lnTo>
                    <a:lnTo>
                      <a:pt x="104" y="80"/>
                    </a:lnTo>
                    <a:lnTo>
                      <a:pt x="102" y="78"/>
                    </a:lnTo>
                    <a:lnTo>
                      <a:pt x="97" y="76"/>
                    </a:lnTo>
                    <a:lnTo>
                      <a:pt x="95" y="74"/>
                    </a:lnTo>
                    <a:lnTo>
                      <a:pt x="97" y="73"/>
                    </a:lnTo>
                    <a:lnTo>
                      <a:pt x="115" y="69"/>
                    </a:lnTo>
                    <a:lnTo>
                      <a:pt x="129" y="66"/>
                    </a:lnTo>
                    <a:lnTo>
                      <a:pt x="127" y="66"/>
                    </a:lnTo>
                    <a:lnTo>
                      <a:pt x="120" y="64"/>
                    </a:lnTo>
                    <a:lnTo>
                      <a:pt x="116" y="62"/>
                    </a:lnTo>
                    <a:lnTo>
                      <a:pt x="113" y="60"/>
                    </a:lnTo>
                    <a:lnTo>
                      <a:pt x="109" y="57"/>
                    </a:lnTo>
                    <a:lnTo>
                      <a:pt x="106" y="55"/>
                    </a:lnTo>
                    <a:lnTo>
                      <a:pt x="104" y="54"/>
                    </a:lnTo>
                    <a:lnTo>
                      <a:pt x="106" y="50"/>
                    </a:lnTo>
                    <a:lnTo>
                      <a:pt x="108" y="45"/>
                    </a:lnTo>
                    <a:lnTo>
                      <a:pt x="111" y="41"/>
                    </a:lnTo>
                    <a:lnTo>
                      <a:pt x="116" y="41"/>
                    </a:lnTo>
                    <a:lnTo>
                      <a:pt x="125" y="43"/>
                    </a:lnTo>
                    <a:lnTo>
                      <a:pt x="136" y="45"/>
                    </a:lnTo>
                    <a:lnTo>
                      <a:pt x="142" y="43"/>
                    </a:lnTo>
                    <a:lnTo>
                      <a:pt x="149" y="43"/>
                    </a:lnTo>
                    <a:lnTo>
                      <a:pt x="160" y="45"/>
                    </a:lnTo>
                    <a:lnTo>
                      <a:pt x="170" y="48"/>
                    </a:lnTo>
                    <a:lnTo>
                      <a:pt x="177" y="48"/>
                    </a:lnTo>
                    <a:lnTo>
                      <a:pt x="183" y="47"/>
                    </a:lnTo>
                    <a:lnTo>
                      <a:pt x="186" y="41"/>
                    </a:lnTo>
                    <a:lnTo>
                      <a:pt x="191" y="36"/>
                    </a:lnTo>
                    <a:lnTo>
                      <a:pt x="202" y="27"/>
                    </a:lnTo>
                    <a:lnTo>
                      <a:pt x="217" y="17"/>
                    </a:lnTo>
                    <a:lnTo>
                      <a:pt x="242" y="6"/>
                    </a:lnTo>
                    <a:lnTo>
                      <a:pt x="254" y="5"/>
                    </a:lnTo>
                    <a:lnTo>
                      <a:pt x="264" y="3"/>
                    </a:lnTo>
                    <a:lnTo>
                      <a:pt x="275" y="3"/>
                    </a:lnTo>
                    <a:lnTo>
                      <a:pt x="282" y="5"/>
                    </a:lnTo>
                    <a:lnTo>
                      <a:pt x="296" y="6"/>
                    </a:lnTo>
                    <a:lnTo>
                      <a:pt x="303" y="5"/>
                    </a:lnTo>
                    <a:lnTo>
                      <a:pt x="310" y="1"/>
                    </a:lnTo>
                    <a:lnTo>
                      <a:pt x="315" y="0"/>
                    </a:lnTo>
                    <a:lnTo>
                      <a:pt x="317" y="0"/>
                    </a:lnTo>
                    <a:lnTo>
                      <a:pt x="318" y="3"/>
                    </a:lnTo>
                    <a:lnTo>
                      <a:pt x="318" y="8"/>
                    </a:lnTo>
                    <a:lnTo>
                      <a:pt x="320" y="13"/>
                    </a:lnTo>
                    <a:lnTo>
                      <a:pt x="322" y="17"/>
                    </a:lnTo>
                    <a:lnTo>
                      <a:pt x="327" y="19"/>
                    </a:lnTo>
                    <a:lnTo>
                      <a:pt x="336" y="19"/>
                    </a:lnTo>
                    <a:lnTo>
                      <a:pt x="344" y="17"/>
                    </a:lnTo>
                    <a:lnTo>
                      <a:pt x="350" y="19"/>
                    </a:lnTo>
                    <a:lnTo>
                      <a:pt x="353" y="22"/>
                    </a:lnTo>
                    <a:lnTo>
                      <a:pt x="355" y="27"/>
                    </a:lnTo>
                    <a:lnTo>
                      <a:pt x="357" y="33"/>
                    </a:lnTo>
                    <a:lnTo>
                      <a:pt x="360" y="36"/>
                    </a:lnTo>
                    <a:lnTo>
                      <a:pt x="362" y="38"/>
                    </a:lnTo>
                    <a:lnTo>
                      <a:pt x="367" y="38"/>
                    </a:lnTo>
                    <a:lnTo>
                      <a:pt x="376" y="34"/>
                    </a:lnTo>
                    <a:lnTo>
                      <a:pt x="378" y="34"/>
                    </a:lnTo>
                    <a:lnTo>
                      <a:pt x="379" y="36"/>
                    </a:lnTo>
                    <a:lnTo>
                      <a:pt x="383" y="40"/>
                    </a:lnTo>
                    <a:lnTo>
                      <a:pt x="386" y="43"/>
                    </a:lnTo>
                    <a:lnTo>
                      <a:pt x="393" y="47"/>
                    </a:lnTo>
                    <a:lnTo>
                      <a:pt x="398" y="48"/>
                    </a:lnTo>
                    <a:lnTo>
                      <a:pt x="402" y="50"/>
                    </a:lnTo>
                    <a:lnTo>
                      <a:pt x="404" y="48"/>
                    </a:lnTo>
                    <a:lnTo>
                      <a:pt x="405" y="47"/>
                    </a:lnTo>
                    <a:lnTo>
                      <a:pt x="405" y="45"/>
                    </a:lnTo>
                    <a:lnTo>
                      <a:pt x="407" y="45"/>
                    </a:lnTo>
                    <a:lnTo>
                      <a:pt x="416" y="52"/>
                    </a:lnTo>
                    <a:lnTo>
                      <a:pt x="419" y="55"/>
                    </a:lnTo>
                    <a:lnTo>
                      <a:pt x="423" y="55"/>
                    </a:lnTo>
                    <a:lnTo>
                      <a:pt x="430" y="57"/>
                    </a:lnTo>
                    <a:lnTo>
                      <a:pt x="437" y="55"/>
                    </a:lnTo>
                    <a:lnTo>
                      <a:pt x="445" y="52"/>
                    </a:lnTo>
                    <a:lnTo>
                      <a:pt x="454" y="48"/>
                    </a:lnTo>
                    <a:lnTo>
                      <a:pt x="463" y="47"/>
                    </a:lnTo>
                    <a:lnTo>
                      <a:pt x="470" y="47"/>
                    </a:lnTo>
                    <a:lnTo>
                      <a:pt x="479" y="50"/>
                    </a:lnTo>
                    <a:lnTo>
                      <a:pt x="482" y="52"/>
                    </a:lnTo>
                    <a:lnTo>
                      <a:pt x="487" y="54"/>
                    </a:lnTo>
                    <a:lnTo>
                      <a:pt x="496" y="54"/>
                    </a:lnTo>
                    <a:lnTo>
                      <a:pt x="506" y="52"/>
                    </a:lnTo>
                    <a:lnTo>
                      <a:pt x="515" y="47"/>
                    </a:lnTo>
                    <a:lnTo>
                      <a:pt x="533" y="36"/>
                    </a:lnTo>
                    <a:lnTo>
                      <a:pt x="543" y="29"/>
                    </a:lnTo>
                    <a:lnTo>
                      <a:pt x="548" y="31"/>
                    </a:lnTo>
                    <a:lnTo>
                      <a:pt x="552" y="31"/>
                    </a:lnTo>
                    <a:lnTo>
                      <a:pt x="552" y="29"/>
                    </a:lnTo>
                    <a:lnTo>
                      <a:pt x="557" y="27"/>
                    </a:lnTo>
                    <a:lnTo>
                      <a:pt x="560" y="27"/>
                    </a:lnTo>
                    <a:lnTo>
                      <a:pt x="567" y="29"/>
                    </a:lnTo>
                    <a:lnTo>
                      <a:pt x="573" y="31"/>
                    </a:lnTo>
                    <a:lnTo>
                      <a:pt x="576" y="31"/>
                    </a:lnTo>
                    <a:lnTo>
                      <a:pt x="580" y="24"/>
                    </a:lnTo>
                    <a:lnTo>
                      <a:pt x="581" y="22"/>
                    </a:lnTo>
                    <a:lnTo>
                      <a:pt x="585" y="24"/>
                    </a:lnTo>
                    <a:lnTo>
                      <a:pt x="597" y="34"/>
                    </a:lnTo>
                    <a:lnTo>
                      <a:pt x="599" y="36"/>
                    </a:lnTo>
                    <a:lnTo>
                      <a:pt x="600" y="38"/>
                    </a:lnTo>
                    <a:lnTo>
                      <a:pt x="600" y="41"/>
                    </a:lnTo>
                    <a:lnTo>
                      <a:pt x="602" y="43"/>
                    </a:lnTo>
                    <a:lnTo>
                      <a:pt x="604" y="43"/>
                    </a:lnTo>
                    <a:lnTo>
                      <a:pt x="606" y="43"/>
                    </a:lnTo>
                    <a:lnTo>
                      <a:pt x="607" y="43"/>
                    </a:lnTo>
                    <a:lnTo>
                      <a:pt x="609" y="45"/>
                    </a:lnTo>
                    <a:lnTo>
                      <a:pt x="611" y="47"/>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0" name="Google Shape;1290;p58"/>
              <p:cNvSpPr/>
              <p:nvPr/>
            </p:nvSpPr>
            <p:spPr>
              <a:xfrm>
                <a:off x="2735" y="2176"/>
                <a:ext cx="31" cy="20"/>
              </a:xfrm>
              <a:custGeom>
                <a:rect b="b" l="l" r="r" t="t"/>
                <a:pathLst>
                  <a:path extrusionOk="0" h="51" w="78">
                    <a:moveTo>
                      <a:pt x="3" y="42"/>
                    </a:moveTo>
                    <a:lnTo>
                      <a:pt x="3" y="42"/>
                    </a:lnTo>
                    <a:lnTo>
                      <a:pt x="0" y="32"/>
                    </a:lnTo>
                    <a:lnTo>
                      <a:pt x="0" y="30"/>
                    </a:lnTo>
                    <a:lnTo>
                      <a:pt x="3" y="30"/>
                    </a:lnTo>
                    <a:lnTo>
                      <a:pt x="7" y="30"/>
                    </a:lnTo>
                    <a:lnTo>
                      <a:pt x="8" y="26"/>
                    </a:lnTo>
                    <a:lnTo>
                      <a:pt x="12" y="25"/>
                    </a:lnTo>
                    <a:lnTo>
                      <a:pt x="17" y="25"/>
                    </a:lnTo>
                    <a:lnTo>
                      <a:pt x="21" y="25"/>
                    </a:lnTo>
                    <a:lnTo>
                      <a:pt x="22" y="23"/>
                    </a:lnTo>
                    <a:lnTo>
                      <a:pt x="22" y="19"/>
                    </a:lnTo>
                    <a:lnTo>
                      <a:pt x="24" y="18"/>
                    </a:lnTo>
                    <a:lnTo>
                      <a:pt x="26" y="16"/>
                    </a:lnTo>
                    <a:lnTo>
                      <a:pt x="27" y="16"/>
                    </a:lnTo>
                    <a:lnTo>
                      <a:pt x="34" y="16"/>
                    </a:lnTo>
                    <a:lnTo>
                      <a:pt x="41" y="18"/>
                    </a:lnTo>
                    <a:lnTo>
                      <a:pt x="47" y="16"/>
                    </a:lnTo>
                    <a:lnTo>
                      <a:pt x="59" y="12"/>
                    </a:lnTo>
                    <a:lnTo>
                      <a:pt x="69" y="7"/>
                    </a:lnTo>
                    <a:lnTo>
                      <a:pt x="74" y="2"/>
                    </a:lnTo>
                    <a:lnTo>
                      <a:pt x="78" y="0"/>
                    </a:lnTo>
                    <a:lnTo>
                      <a:pt x="78" y="2"/>
                    </a:lnTo>
                    <a:lnTo>
                      <a:pt x="76" y="5"/>
                    </a:lnTo>
                    <a:lnTo>
                      <a:pt x="71" y="11"/>
                    </a:lnTo>
                    <a:lnTo>
                      <a:pt x="64" y="16"/>
                    </a:lnTo>
                    <a:lnTo>
                      <a:pt x="59" y="19"/>
                    </a:lnTo>
                    <a:lnTo>
                      <a:pt x="59" y="25"/>
                    </a:lnTo>
                    <a:lnTo>
                      <a:pt x="62" y="28"/>
                    </a:lnTo>
                    <a:lnTo>
                      <a:pt x="64" y="32"/>
                    </a:lnTo>
                    <a:lnTo>
                      <a:pt x="59" y="33"/>
                    </a:lnTo>
                    <a:lnTo>
                      <a:pt x="54" y="33"/>
                    </a:lnTo>
                    <a:lnTo>
                      <a:pt x="50" y="35"/>
                    </a:lnTo>
                    <a:lnTo>
                      <a:pt x="48" y="39"/>
                    </a:lnTo>
                    <a:lnTo>
                      <a:pt x="45" y="40"/>
                    </a:lnTo>
                    <a:lnTo>
                      <a:pt x="43" y="44"/>
                    </a:lnTo>
                    <a:lnTo>
                      <a:pt x="36" y="45"/>
                    </a:lnTo>
                    <a:lnTo>
                      <a:pt x="31" y="47"/>
                    </a:lnTo>
                    <a:lnTo>
                      <a:pt x="29" y="47"/>
                    </a:lnTo>
                    <a:lnTo>
                      <a:pt x="27" y="49"/>
                    </a:lnTo>
                    <a:lnTo>
                      <a:pt x="27" y="51"/>
                    </a:lnTo>
                    <a:lnTo>
                      <a:pt x="26" y="51"/>
                    </a:lnTo>
                    <a:lnTo>
                      <a:pt x="22" y="49"/>
                    </a:lnTo>
                    <a:lnTo>
                      <a:pt x="17" y="49"/>
                    </a:lnTo>
                    <a:lnTo>
                      <a:pt x="12" y="49"/>
                    </a:lnTo>
                    <a:lnTo>
                      <a:pt x="8" y="47"/>
                    </a:lnTo>
                    <a:lnTo>
                      <a:pt x="5" y="45"/>
                    </a:lnTo>
                    <a:lnTo>
                      <a:pt x="3" y="42"/>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91" name="Google Shape;1291;p58"/>
              <p:cNvSpPr/>
              <p:nvPr/>
            </p:nvSpPr>
            <p:spPr>
              <a:xfrm>
                <a:off x="2633" y="2135"/>
                <a:ext cx="7" cy="8"/>
              </a:xfrm>
              <a:custGeom>
                <a:rect b="b" l="l" r="r" t="t"/>
                <a:pathLst>
                  <a:path extrusionOk="0" h="23" w="19">
                    <a:moveTo>
                      <a:pt x="0" y="0"/>
                    </a:moveTo>
                    <a:lnTo>
                      <a:pt x="0" y="0"/>
                    </a:lnTo>
                    <a:lnTo>
                      <a:pt x="2" y="0"/>
                    </a:lnTo>
                    <a:lnTo>
                      <a:pt x="3" y="0"/>
                    </a:lnTo>
                    <a:lnTo>
                      <a:pt x="7" y="5"/>
                    </a:lnTo>
                    <a:lnTo>
                      <a:pt x="12" y="11"/>
                    </a:lnTo>
                    <a:lnTo>
                      <a:pt x="16" y="16"/>
                    </a:lnTo>
                    <a:lnTo>
                      <a:pt x="19" y="19"/>
                    </a:lnTo>
                    <a:lnTo>
                      <a:pt x="17" y="23"/>
                    </a:lnTo>
                    <a:lnTo>
                      <a:pt x="16" y="21"/>
                    </a:lnTo>
                    <a:lnTo>
                      <a:pt x="12" y="18"/>
                    </a:lnTo>
                    <a:lnTo>
                      <a:pt x="3" y="7"/>
                    </a:lnTo>
                    <a:lnTo>
                      <a:pt x="0" y="4"/>
                    </a:lnTo>
                    <a:lnTo>
                      <a:pt x="0" y="0"/>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92" name="Google Shape;1292;p58"/>
              <p:cNvSpPr/>
              <p:nvPr/>
            </p:nvSpPr>
            <p:spPr>
              <a:xfrm>
                <a:off x="2575" y="2053"/>
                <a:ext cx="35" cy="28"/>
              </a:xfrm>
              <a:custGeom>
                <a:rect b="b" l="l" r="r" t="t"/>
                <a:pathLst>
                  <a:path extrusionOk="0" h="72" w="87">
                    <a:moveTo>
                      <a:pt x="3" y="21"/>
                    </a:moveTo>
                    <a:lnTo>
                      <a:pt x="3" y="21"/>
                    </a:lnTo>
                    <a:lnTo>
                      <a:pt x="3" y="28"/>
                    </a:lnTo>
                    <a:lnTo>
                      <a:pt x="3" y="32"/>
                    </a:lnTo>
                    <a:lnTo>
                      <a:pt x="3" y="35"/>
                    </a:lnTo>
                    <a:lnTo>
                      <a:pt x="2" y="37"/>
                    </a:lnTo>
                    <a:lnTo>
                      <a:pt x="0" y="40"/>
                    </a:lnTo>
                    <a:lnTo>
                      <a:pt x="2" y="42"/>
                    </a:lnTo>
                    <a:lnTo>
                      <a:pt x="2" y="44"/>
                    </a:lnTo>
                    <a:lnTo>
                      <a:pt x="2" y="47"/>
                    </a:lnTo>
                    <a:lnTo>
                      <a:pt x="2" y="51"/>
                    </a:lnTo>
                    <a:lnTo>
                      <a:pt x="2" y="54"/>
                    </a:lnTo>
                    <a:lnTo>
                      <a:pt x="5" y="61"/>
                    </a:lnTo>
                    <a:lnTo>
                      <a:pt x="10" y="68"/>
                    </a:lnTo>
                    <a:lnTo>
                      <a:pt x="12" y="68"/>
                    </a:lnTo>
                    <a:lnTo>
                      <a:pt x="14" y="68"/>
                    </a:lnTo>
                    <a:lnTo>
                      <a:pt x="16" y="67"/>
                    </a:lnTo>
                    <a:lnTo>
                      <a:pt x="16" y="68"/>
                    </a:lnTo>
                    <a:lnTo>
                      <a:pt x="17" y="72"/>
                    </a:lnTo>
                    <a:lnTo>
                      <a:pt x="33" y="70"/>
                    </a:lnTo>
                    <a:lnTo>
                      <a:pt x="43" y="68"/>
                    </a:lnTo>
                    <a:lnTo>
                      <a:pt x="49" y="65"/>
                    </a:lnTo>
                    <a:lnTo>
                      <a:pt x="50" y="61"/>
                    </a:lnTo>
                    <a:lnTo>
                      <a:pt x="52" y="60"/>
                    </a:lnTo>
                    <a:lnTo>
                      <a:pt x="54" y="58"/>
                    </a:lnTo>
                    <a:lnTo>
                      <a:pt x="56" y="56"/>
                    </a:lnTo>
                    <a:lnTo>
                      <a:pt x="63" y="58"/>
                    </a:lnTo>
                    <a:lnTo>
                      <a:pt x="70" y="60"/>
                    </a:lnTo>
                    <a:lnTo>
                      <a:pt x="75" y="60"/>
                    </a:lnTo>
                    <a:lnTo>
                      <a:pt x="78" y="58"/>
                    </a:lnTo>
                    <a:lnTo>
                      <a:pt x="80" y="56"/>
                    </a:lnTo>
                    <a:lnTo>
                      <a:pt x="82" y="51"/>
                    </a:lnTo>
                    <a:lnTo>
                      <a:pt x="84" y="49"/>
                    </a:lnTo>
                    <a:lnTo>
                      <a:pt x="87" y="47"/>
                    </a:lnTo>
                    <a:lnTo>
                      <a:pt x="87" y="42"/>
                    </a:lnTo>
                    <a:lnTo>
                      <a:pt x="87" y="37"/>
                    </a:lnTo>
                    <a:lnTo>
                      <a:pt x="87" y="30"/>
                    </a:lnTo>
                    <a:lnTo>
                      <a:pt x="85" y="21"/>
                    </a:lnTo>
                    <a:lnTo>
                      <a:pt x="82" y="16"/>
                    </a:lnTo>
                    <a:lnTo>
                      <a:pt x="77" y="13"/>
                    </a:lnTo>
                    <a:lnTo>
                      <a:pt x="71" y="9"/>
                    </a:lnTo>
                    <a:lnTo>
                      <a:pt x="66" y="0"/>
                    </a:lnTo>
                    <a:lnTo>
                      <a:pt x="59" y="0"/>
                    </a:lnTo>
                    <a:lnTo>
                      <a:pt x="54" y="2"/>
                    </a:lnTo>
                    <a:lnTo>
                      <a:pt x="47" y="4"/>
                    </a:lnTo>
                    <a:lnTo>
                      <a:pt x="40" y="4"/>
                    </a:lnTo>
                    <a:lnTo>
                      <a:pt x="33" y="4"/>
                    </a:lnTo>
                    <a:lnTo>
                      <a:pt x="30" y="4"/>
                    </a:lnTo>
                    <a:lnTo>
                      <a:pt x="26" y="7"/>
                    </a:lnTo>
                    <a:lnTo>
                      <a:pt x="17" y="9"/>
                    </a:lnTo>
                    <a:lnTo>
                      <a:pt x="14" y="13"/>
                    </a:lnTo>
                    <a:lnTo>
                      <a:pt x="10" y="14"/>
                    </a:lnTo>
                    <a:lnTo>
                      <a:pt x="9" y="18"/>
                    </a:lnTo>
                    <a:lnTo>
                      <a:pt x="9" y="21"/>
                    </a:lnTo>
                    <a:lnTo>
                      <a:pt x="7" y="23"/>
                    </a:lnTo>
                    <a:lnTo>
                      <a:pt x="3" y="21"/>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93" name="Google Shape;1293;p58"/>
              <p:cNvSpPr/>
              <p:nvPr/>
            </p:nvSpPr>
            <p:spPr>
              <a:xfrm>
                <a:off x="2547" y="2030"/>
                <a:ext cx="27" cy="31"/>
              </a:xfrm>
              <a:custGeom>
                <a:rect b="b" l="l" r="r" t="t"/>
                <a:pathLst>
                  <a:path extrusionOk="0" h="84" w="67">
                    <a:moveTo>
                      <a:pt x="27" y="4"/>
                    </a:moveTo>
                    <a:lnTo>
                      <a:pt x="27" y="4"/>
                    </a:lnTo>
                    <a:lnTo>
                      <a:pt x="33" y="9"/>
                    </a:lnTo>
                    <a:lnTo>
                      <a:pt x="38" y="14"/>
                    </a:lnTo>
                    <a:lnTo>
                      <a:pt x="50" y="23"/>
                    </a:lnTo>
                    <a:lnTo>
                      <a:pt x="62" y="30"/>
                    </a:lnTo>
                    <a:lnTo>
                      <a:pt x="66" y="33"/>
                    </a:lnTo>
                    <a:lnTo>
                      <a:pt x="67" y="35"/>
                    </a:lnTo>
                    <a:lnTo>
                      <a:pt x="67" y="37"/>
                    </a:lnTo>
                    <a:lnTo>
                      <a:pt x="64" y="39"/>
                    </a:lnTo>
                    <a:lnTo>
                      <a:pt x="59" y="40"/>
                    </a:lnTo>
                    <a:lnTo>
                      <a:pt x="54" y="42"/>
                    </a:lnTo>
                    <a:lnTo>
                      <a:pt x="54" y="44"/>
                    </a:lnTo>
                    <a:lnTo>
                      <a:pt x="55" y="44"/>
                    </a:lnTo>
                    <a:lnTo>
                      <a:pt x="57" y="46"/>
                    </a:lnTo>
                    <a:lnTo>
                      <a:pt x="57" y="47"/>
                    </a:lnTo>
                    <a:lnTo>
                      <a:pt x="55" y="47"/>
                    </a:lnTo>
                    <a:lnTo>
                      <a:pt x="57" y="49"/>
                    </a:lnTo>
                    <a:lnTo>
                      <a:pt x="52" y="54"/>
                    </a:lnTo>
                    <a:lnTo>
                      <a:pt x="50" y="54"/>
                    </a:lnTo>
                    <a:lnTo>
                      <a:pt x="47" y="53"/>
                    </a:lnTo>
                    <a:lnTo>
                      <a:pt x="45" y="47"/>
                    </a:lnTo>
                    <a:lnTo>
                      <a:pt x="45" y="46"/>
                    </a:lnTo>
                    <a:lnTo>
                      <a:pt x="43" y="44"/>
                    </a:lnTo>
                    <a:lnTo>
                      <a:pt x="40" y="49"/>
                    </a:lnTo>
                    <a:lnTo>
                      <a:pt x="36" y="56"/>
                    </a:lnTo>
                    <a:lnTo>
                      <a:pt x="33" y="65"/>
                    </a:lnTo>
                    <a:lnTo>
                      <a:pt x="29" y="68"/>
                    </a:lnTo>
                    <a:lnTo>
                      <a:pt x="31" y="72"/>
                    </a:lnTo>
                    <a:lnTo>
                      <a:pt x="33" y="75"/>
                    </a:lnTo>
                    <a:lnTo>
                      <a:pt x="33" y="79"/>
                    </a:lnTo>
                    <a:lnTo>
                      <a:pt x="33" y="84"/>
                    </a:lnTo>
                    <a:lnTo>
                      <a:pt x="26" y="82"/>
                    </a:lnTo>
                    <a:lnTo>
                      <a:pt x="22" y="80"/>
                    </a:lnTo>
                    <a:lnTo>
                      <a:pt x="22" y="77"/>
                    </a:lnTo>
                    <a:lnTo>
                      <a:pt x="20" y="72"/>
                    </a:lnTo>
                    <a:lnTo>
                      <a:pt x="19" y="67"/>
                    </a:lnTo>
                    <a:lnTo>
                      <a:pt x="15" y="63"/>
                    </a:lnTo>
                    <a:lnTo>
                      <a:pt x="8" y="61"/>
                    </a:lnTo>
                    <a:lnTo>
                      <a:pt x="10" y="60"/>
                    </a:lnTo>
                    <a:lnTo>
                      <a:pt x="10" y="58"/>
                    </a:lnTo>
                    <a:lnTo>
                      <a:pt x="7" y="56"/>
                    </a:lnTo>
                    <a:lnTo>
                      <a:pt x="3" y="54"/>
                    </a:lnTo>
                    <a:lnTo>
                      <a:pt x="1" y="53"/>
                    </a:lnTo>
                    <a:lnTo>
                      <a:pt x="0" y="49"/>
                    </a:lnTo>
                    <a:lnTo>
                      <a:pt x="3" y="47"/>
                    </a:lnTo>
                    <a:lnTo>
                      <a:pt x="3" y="44"/>
                    </a:lnTo>
                    <a:lnTo>
                      <a:pt x="1" y="40"/>
                    </a:lnTo>
                    <a:lnTo>
                      <a:pt x="0" y="35"/>
                    </a:lnTo>
                    <a:lnTo>
                      <a:pt x="0" y="33"/>
                    </a:lnTo>
                    <a:lnTo>
                      <a:pt x="3" y="30"/>
                    </a:lnTo>
                    <a:lnTo>
                      <a:pt x="8" y="25"/>
                    </a:lnTo>
                    <a:lnTo>
                      <a:pt x="10" y="20"/>
                    </a:lnTo>
                    <a:lnTo>
                      <a:pt x="12" y="16"/>
                    </a:lnTo>
                    <a:lnTo>
                      <a:pt x="13" y="11"/>
                    </a:lnTo>
                    <a:lnTo>
                      <a:pt x="17" y="13"/>
                    </a:lnTo>
                    <a:lnTo>
                      <a:pt x="19" y="14"/>
                    </a:lnTo>
                    <a:lnTo>
                      <a:pt x="19" y="18"/>
                    </a:lnTo>
                    <a:lnTo>
                      <a:pt x="20" y="18"/>
                    </a:lnTo>
                    <a:lnTo>
                      <a:pt x="22" y="14"/>
                    </a:lnTo>
                    <a:lnTo>
                      <a:pt x="20" y="13"/>
                    </a:lnTo>
                    <a:lnTo>
                      <a:pt x="19" y="6"/>
                    </a:lnTo>
                    <a:lnTo>
                      <a:pt x="17" y="2"/>
                    </a:lnTo>
                    <a:lnTo>
                      <a:pt x="19" y="0"/>
                    </a:lnTo>
                    <a:lnTo>
                      <a:pt x="22" y="2"/>
                    </a:lnTo>
                    <a:lnTo>
                      <a:pt x="27" y="4"/>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94" name="Google Shape;1294;p58"/>
              <p:cNvSpPr/>
              <p:nvPr/>
            </p:nvSpPr>
            <p:spPr>
              <a:xfrm>
                <a:off x="2492" y="2171"/>
                <a:ext cx="5" cy="5"/>
              </a:xfrm>
              <a:custGeom>
                <a:rect b="b" l="l" r="r" t="t"/>
                <a:pathLst>
                  <a:path extrusionOk="0" h="9" w="7">
                    <a:moveTo>
                      <a:pt x="0" y="0"/>
                    </a:moveTo>
                    <a:lnTo>
                      <a:pt x="0" y="0"/>
                    </a:lnTo>
                    <a:lnTo>
                      <a:pt x="4" y="0"/>
                    </a:lnTo>
                    <a:lnTo>
                      <a:pt x="5" y="2"/>
                    </a:lnTo>
                    <a:lnTo>
                      <a:pt x="7" y="6"/>
                    </a:lnTo>
                    <a:lnTo>
                      <a:pt x="7" y="9"/>
                    </a:lnTo>
                    <a:lnTo>
                      <a:pt x="4" y="9"/>
                    </a:lnTo>
                    <a:lnTo>
                      <a:pt x="2" y="6"/>
                    </a:lnTo>
                    <a:lnTo>
                      <a:pt x="0" y="4"/>
                    </a:lnTo>
                    <a:lnTo>
                      <a:pt x="0" y="0"/>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95" name="Google Shape;1295;p58"/>
              <p:cNvSpPr/>
              <p:nvPr/>
            </p:nvSpPr>
            <p:spPr>
              <a:xfrm>
                <a:off x="2481" y="1973"/>
                <a:ext cx="80" cy="80"/>
              </a:xfrm>
              <a:custGeom>
                <a:rect b="b" l="l" r="r" t="t"/>
                <a:pathLst>
                  <a:path extrusionOk="0" h="207" w="207">
                    <a:moveTo>
                      <a:pt x="193" y="82"/>
                    </a:moveTo>
                    <a:lnTo>
                      <a:pt x="193" y="82"/>
                    </a:lnTo>
                    <a:lnTo>
                      <a:pt x="188" y="82"/>
                    </a:lnTo>
                    <a:lnTo>
                      <a:pt x="186" y="80"/>
                    </a:lnTo>
                    <a:lnTo>
                      <a:pt x="183" y="77"/>
                    </a:lnTo>
                    <a:lnTo>
                      <a:pt x="181" y="72"/>
                    </a:lnTo>
                    <a:lnTo>
                      <a:pt x="180" y="72"/>
                    </a:lnTo>
                    <a:lnTo>
                      <a:pt x="178" y="72"/>
                    </a:lnTo>
                    <a:lnTo>
                      <a:pt x="173" y="72"/>
                    </a:lnTo>
                    <a:lnTo>
                      <a:pt x="167" y="70"/>
                    </a:lnTo>
                    <a:lnTo>
                      <a:pt x="160" y="68"/>
                    </a:lnTo>
                    <a:lnTo>
                      <a:pt x="157" y="70"/>
                    </a:lnTo>
                    <a:lnTo>
                      <a:pt x="155" y="72"/>
                    </a:lnTo>
                    <a:lnTo>
                      <a:pt x="152" y="73"/>
                    </a:lnTo>
                    <a:lnTo>
                      <a:pt x="148" y="73"/>
                    </a:lnTo>
                    <a:lnTo>
                      <a:pt x="143" y="72"/>
                    </a:lnTo>
                    <a:lnTo>
                      <a:pt x="136" y="68"/>
                    </a:lnTo>
                    <a:lnTo>
                      <a:pt x="134" y="68"/>
                    </a:lnTo>
                    <a:lnTo>
                      <a:pt x="131" y="68"/>
                    </a:lnTo>
                    <a:lnTo>
                      <a:pt x="129" y="68"/>
                    </a:lnTo>
                    <a:lnTo>
                      <a:pt x="126" y="68"/>
                    </a:lnTo>
                    <a:lnTo>
                      <a:pt x="117" y="66"/>
                    </a:lnTo>
                    <a:lnTo>
                      <a:pt x="108" y="65"/>
                    </a:lnTo>
                    <a:lnTo>
                      <a:pt x="106" y="66"/>
                    </a:lnTo>
                    <a:lnTo>
                      <a:pt x="103" y="68"/>
                    </a:lnTo>
                    <a:lnTo>
                      <a:pt x="98" y="77"/>
                    </a:lnTo>
                    <a:lnTo>
                      <a:pt x="96" y="75"/>
                    </a:lnTo>
                    <a:lnTo>
                      <a:pt x="92" y="70"/>
                    </a:lnTo>
                    <a:lnTo>
                      <a:pt x="87" y="66"/>
                    </a:lnTo>
                    <a:lnTo>
                      <a:pt x="84" y="66"/>
                    </a:lnTo>
                    <a:lnTo>
                      <a:pt x="80" y="68"/>
                    </a:lnTo>
                    <a:lnTo>
                      <a:pt x="79" y="72"/>
                    </a:lnTo>
                    <a:lnTo>
                      <a:pt x="77" y="82"/>
                    </a:lnTo>
                    <a:lnTo>
                      <a:pt x="79" y="85"/>
                    </a:lnTo>
                    <a:lnTo>
                      <a:pt x="80" y="89"/>
                    </a:lnTo>
                    <a:lnTo>
                      <a:pt x="86" y="92"/>
                    </a:lnTo>
                    <a:lnTo>
                      <a:pt x="87" y="98"/>
                    </a:lnTo>
                    <a:lnTo>
                      <a:pt x="91" y="103"/>
                    </a:lnTo>
                    <a:lnTo>
                      <a:pt x="92" y="106"/>
                    </a:lnTo>
                    <a:lnTo>
                      <a:pt x="94" y="108"/>
                    </a:lnTo>
                    <a:lnTo>
                      <a:pt x="94" y="110"/>
                    </a:lnTo>
                    <a:lnTo>
                      <a:pt x="92" y="113"/>
                    </a:lnTo>
                    <a:lnTo>
                      <a:pt x="91" y="115"/>
                    </a:lnTo>
                    <a:lnTo>
                      <a:pt x="94" y="117"/>
                    </a:lnTo>
                    <a:lnTo>
                      <a:pt x="96" y="117"/>
                    </a:lnTo>
                    <a:lnTo>
                      <a:pt x="101" y="120"/>
                    </a:lnTo>
                    <a:lnTo>
                      <a:pt x="110" y="131"/>
                    </a:lnTo>
                    <a:lnTo>
                      <a:pt x="119" y="143"/>
                    </a:lnTo>
                    <a:lnTo>
                      <a:pt x="126" y="148"/>
                    </a:lnTo>
                    <a:lnTo>
                      <a:pt x="129" y="152"/>
                    </a:lnTo>
                    <a:lnTo>
                      <a:pt x="131" y="155"/>
                    </a:lnTo>
                    <a:lnTo>
                      <a:pt x="133" y="160"/>
                    </a:lnTo>
                    <a:lnTo>
                      <a:pt x="136" y="164"/>
                    </a:lnTo>
                    <a:lnTo>
                      <a:pt x="145" y="171"/>
                    </a:lnTo>
                    <a:lnTo>
                      <a:pt x="146" y="174"/>
                    </a:lnTo>
                    <a:lnTo>
                      <a:pt x="146" y="176"/>
                    </a:lnTo>
                    <a:lnTo>
                      <a:pt x="146" y="178"/>
                    </a:lnTo>
                    <a:lnTo>
                      <a:pt x="148" y="178"/>
                    </a:lnTo>
                    <a:lnTo>
                      <a:pt x="150" y="179"/>
                    </a:lnTo>
                    <a:lnTo>
                      <a:pt x="153" y="183"/>
                    </a:lnTo>
                    <a:lnTo>
                      <a:pt x="157" y="186"/>
                    </a:lnTo>
                    <a:lnTo>
                      <a:pt x="162" y="190"/>
                    </a:lnTo>
                    <a:lnTo>
                      <a:pt x="173" y="195"/>
                    </a:lnTo>
                    <a:lnTo>
                      <a:pt x="174" y="199"/>
                    </a:lnTo>
                    <a:lnTo>
                      <a:pt x="176" y="200"/>
                    </a:lnTo>
                    <a:lnTo>
                      <a:pt x="180" y="202"/>
                    </a:lnTo>
                    <a:lnTo>
                      <a:pt x="183" y="204"/>
                    </a:lnTo>
                    <a:lnTo>
                      <a:pt x="183" y="206"/>
                    </a:lnTo>
                    <a:lnTo>
                      <a:pt x="181" y="207"/>
                    </a:lnTo>
                    <a:lnTo>
                      <a:pt x="180" y="204"/>
                    </a:lnTo>
                    <a:lnTo>
                      <a:pt x="174" y="204"/>
                    </a:lnTo>
                    <a:lnTo>
                      <a:pt x="171" y="204"/>
                    </a:lnTo>
                    <a:lnTo>
                      <a:pt x="167" y="199"/>
                    </a:lnTo>
                    <a:lnTo>
                      <a:pt x="160" y="192"/>
                    </a:lnTo>
                    <a:lnTo>
                      <a:pt x="153" y="188"/>
                    </a:lnTo>
                    <a:lnTo>
                      <a:pt x="145" y="185"/>
                    </a:lnTo>
                    <a:lnTo>
                      <a:pt x="129" y="178"/>
                    </a:lnTo>
                    <a:lnTo>
                      <a:pt x="124" y="174"/>
                    </a:lnTo>
                    <a:lnTo>
                      <a:pt x="127" y="174"/>
                    </a:lnTo>
                    <a:lnTo>
                      <a:pt x="139" y="178"/>
                    </a:lnTo>
                    <a:lnTo>
                      <a:pt x="129" y="166"/>
                    </a:lnTo>
                    <a:lnTo>
                      <a:pt x="117" y="157"/>
                    </a:lnTo>
                    <a:lnTo>
                      <a:pt x="106" y="152"/>
                    </a:lnTo>
                    <a:lnTo>
                      <a:pt x="101" y="150"/>
                    </a:lnTo>
                    <a:lnTo>
                      <a:pt x="94" y="150"/>
                    </a:lnTo>
                    <a:lnTo>
                      <a:pt x="87" y="150"/>
                    </a:lnTo>
                    <a:lnTo>
                      <a:pt x="86" y="150"/>
                    </a:lnTo>
                    <a:lnTo>
                      <a:pt x="86" y="148"/>
                    </a:lnTo>
                    <a:lnTo>
                      <a:pt x="82" y="141"/>
                    </a:lnTo>
                    <a:lnTo>
                      <a:pt x="77" y="136"/>
                    </a:lnTo>
                    <a:lnTo>
                      <a:pt x="70" y="129"/>
                    </a:lnTo>
                    <a:lnTo>
                      <a:pt x="61" y="122"/>
                    </a:lnTo>
                    <a:lnTo>
                      <a:pt x="58" y="119"/>
                    </a:lnTo>
                    <a:lnTo>
                      <a:pt x="58" y="115"/>
                    </a:lnTo>
                    <a:lnTo>
                      <a:pt x="58" y="113"/>
                    </a:lnTo>
                    <a:lnTo>
                      <a:pt x="59" y="112"/>
                    </a:lnTo>
                    <a:lnTo>
                      <a:pt x="59" y="110"/>
                    </a:lnTo>
                    <a:lnTo>
                      <a:pt x="59" y="106"/>
                    </a:lnTo>
                    <a:lnTo>
                      <a:pt x="54" y="101"/>
                    </a:lnTo>
                    <a:lnTo>
                      <a:pt x="51" y="96"/>
                    </a:lnTo>
                    <a:lnTo>
                      <a:pt x="49" y="91"/>
                    </a:lnTo>
                    <a:lnTo>
                      <a:pt x="49" y="82"/>
                    </a:lnTo>
                    <a:lnTo>
                      <a:pt x="47" y="79"/>
                    </a:lnTo>
                    <a:lnTo>
                      <a:pt x="47" y="75"/>
                    </a:lnTo>
                    <a:lnTo>
                      <a:pt x="42" y="70"/>
                    </a:lnTo>
                    <a:lnTo>
                      <a:pt x="37" y="63"/>
                    </a:lnTo>
                    <a:lnTo>
                      <a:pt x="32" y="61"/>
                    </a:lnTo>
                    <a:lnTo>
                      <a:pt x="28" y="61"/>
                    </a:lnTo>
                    <a:lnTo>
                      <a:pt x="25" y="63"/>
                    </a:lnTo>
                    <a:lnTo>
                      <a:pt x="23" y="66"/>
                    </a:lnTo>
                    <a:lnTo>
                      <a:pt x="18" y="87"/>
                    </a:lnTo>
                    <a:lnTo>
                      <a:pt x="16" y="89"/>
                    </a:lnTo>
                    <a:lnTo>
                      <a:pt x="12" y="87"/>
                    </a:lnTo>
                    <a:lnTo>
                      <a:pt x="7" y="79"/>
                    </a:lnTo>
                    <a:lnTo>
                      <a:pt x="2" y="65"/>
                    </a:lnTo>
                    <a:lnTo>
                      <a:pt x="0" y="54"/>
                    </a:lnTo>
                    <a:lnTo>
                      <a:pt x="0" y="52"/>
                    </a:lnTo>
                    <a:lnTo>
                      <a:pt x="14" y="52"/>
                    </a:lnTo>
                    <a:lnTo>
                      <a:pt x="23" y="51"/>
                    </a:lnTo>
                    <a:lnTo>
                      <a:pt x="30" y="49"/>
                    </a:lnTo>
                    <a:lnTo>
                      <a:pt x="33" y="47"/>
                    </a:lnTo>
                    <a:lnTo>
                      <a:pt x="37" y="45"/>
                    </a:lnTo>
                    <a:lnTo>
                      <a:pt x="40" y="47"/>
                    </a:lnTo>
                    <a:lnTo>
                      <a:pt x="45" y="52"/>
                    </a:lnTo>
                    <a:lnTo>
                      <a:pt x="47" y="52"/>
                    </a:lnTo>
                    <a:lnTo>
                      <a:pt x="49" y="51"/>
                    </a:lnTo>
                    <a:lnTo>
                      <a:pt x="52" y="51"/>
                    </a:lnTo>
                    <a:lnTo>
                      <a:pt x="61" y="56"/>
                    </a:lnTo>
                    <a:lnTo>
                      <a:pt x="63" y="54"/>
                    </a:lnTo>
                    <a:lnTo>
                      <a:pt x="63" y="51"/>
                    </a:lnTo>
                    <a:lnTo>
                      <a:pt x="63" y="45"/>
                    </a:lnTo>
                    <a:lnTo>
                      <a:pt x="65" y="42"/>
                    </a:lnTo>
                    <a:lnTo>
                      <a:pt x="68" y="38"/>
                    </a:lnTo>
                    <a:lnTo>
                      <a:pt x="73" y="37"/>
                    </a:lnTo>
                    <a:lnTo>
                      <a:pt x="77" y="33"/>
                    </a:lnTo>
                    <a:lnTo>
                      <a:pt x="77" y="30"/>
                    </a:lnTo>
                    <a:lnTo>
                      <a:pt x="75" y="25"/>
                    </a:lnTo>
                    <a:lnTo>
                      <a:pt x="73" y="21"/>
                    </a:lnTo>
                    <a:lnTo>
                      <a:pt x="73" y="18"/>
                    </a:lnTo>
                    <a:lnTo>
                      <a:pt x="77" y="14"/>
                    </a:lnTo>
                    <a:lnTo>
                      <a:pt x="86" y="12"/>
                    </a:lnTo>
                    <a:lnTo>
                      <a:pt x="92" y="9"/>
                    </a:lnTo>
                    <a:lnTo>
                      <a:pt x="96" y="7"/>
                    </a:lnTo>
                    <a:lnTo>
                      <a:pt x="96" y="5"/>
                    </a:lnTo>
                    <a:lnTo>
                      <a:pt x="96" y="4"/>
                    </a:lnTo>
                    <a:lnTo>
                      <a:pt x="96" y="2"/>
                    </a:lnTo>
                    <a:lnTo>
                      <a:pt x="96" y="0"/>
                    </a:lnTo>
                    <a:lnTo>
                      <a:pt x="98" y="0"/>
                    </a:lnTo>
                    <a:lnTo>
                      <a:pt x="101" y="0"/>
                    </a:lnTo>
                    <a:lnTo>
                      <a:pt x="105" y="2"/>
                    </a:lnTo>
                    <a:lnTo>
                      <a:pt x="115" y="9"/>
                    </a:lnTo>
                    <a:lnTo>
                      <a:pt x="124" y="14"/>
                    </a:lnTo>
                    <a:lnTo>
                      <a:pt x="131" y="23"/>
                    </a:lnTo>
                    <a:lnTo>
                      <a:pt x="134" y="28"/>
                    </a:lnTo>
                    <a:lnTo>
                      <a:pt x="134" y="30"/>
                    </a:lnTo>
                    <a:lnTo>
                      <a:pt x="138" y="30"/>
                    </a:lnTo>
                    <a:lnTo>
                      <a:pt x="145" y="31"/>
                    </a:lnTo>
                    <a:lnTo>
                      <a:pt x="153" y="35"/>
                    </a:lnTo>
                    <a:lnTo>
                      <a:pt x="162" y="38"/>
                    </a:lnTo>
                    <a:lnTo>
                      <a:pt x="167" y="40"/>
                    </a:lnTo>
                    <a:lnTo>
                      <a:pt x="171" y="38"/>
                    </a:lnTo>
                    <a:lnTo>
                      <a:pt x="176" y="37"/>
                    </a:lnTo>
                    <a:lnTo>
                      <a:pt x="178" y="33"/>
                    </a:lnTo>
                    <a:lnTo>
                      <a:pt x="180" y="31"/>
                    </a:lnTo>
                    <a:lnTo>
                      <a:pt x="185" y="31"/>
                    </a:lnTo>
                    <a:lnTo>
                      <a:pt x="188" y="33"/>
                    </a:lnTo>
                    <a:lnTo>
                      <a:pt x="188" y="37"/>
                    </a:lnTo>
                    <a:lnTo>
                      <a:pt x="190" y="45"/>
                    </a:lnTo>
                    <a:lnTo>
                      <a:pt x="192" y="54"/>
                    </a:lnTo>
                    <a:lnTo>
                      <a:pt x="193" y="59"/>
                    </a:lnTo>
                    <a:lnTo>
                      <a:pt x="200" y="63"/>
                    </a:lnTo>
                    <a:lnTo>
                      <a:pt x="204" y="65"/>
                    </a:lnTo>
                    <a:lnTo>
                      <a:pt x="207" y="65"/>
                    </a:lnTo>
                    <a:lnTo>
                      <a:pt x="206" y="66"/>
                    </a:lnTo>
                    <a:lnTo>
                      <a:pt x="204" y="68"/>
                    </a:lnTo>
                    <a:lnTo>
                      <a:pt x="200" y="70"/>
                    </a:lnTo>
                    <a:lnTo>
                      <a:pt x="195" y="73"/>
                    </a:lnTo>
                    <a:lnTo>
                      <a:pt x="193" y="77"/>
                    </a:lnTo>
                    <a:lnTo>
                      <a:pt x="193" y="82"/>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96" name="Google Shape;1296;p58"/>
              <p:cNvSpPr/>
              <p:nvPr/>
            </p:nvSpPr>
            <p:spPr>
              <a:xfrm>
                <a:off x="2425" y="1923"/>
                <a:ext cx="105" cy="52"/>
              </a:xfrm>
              <a:custGeom>
                <a:rect b="b" l="l" r="r" t="t"/>
                <a:pathLst>
                  <a:path extrusionOk="0" h="134" w="270">
                    <a:moveTo>
                      <a:pt x="4" y="77"/>
                    </a:moveTo>
                    <a:lnTo>
                      <a:pt x="4" y="77"/>
                    </a:lnTo>
                    <a:lnTo>
                      <a:pt x="9" y="73"/>
                    </a:lnTo>
                    <a:lnTo>
                      <a:pt x="14" y="73"/>
                    </a:lnTo>
                    <a:lnTo>
                      <a:pt x="18" y="75"/>
                    </a:lnTo>
                    <a:lnTo>
                      <a:pt x="21" y="78"/>
                    </a:lnTo>
                    <a:lnTo>
                      <a:pt x="25" y="85"/>
                    </a:lnTo>
                    <a:lnTo>
                      <a:pt x="28" y="87"/>
                    </a:lnTo>
                    <a:lnTo>
                      <a:pt x="30" y="87"/>
                    </a:lnTo>
                    <a:lnTo>
                      <a:pt x="33" y="85"/>
                    </a:lnTo>
                    <a:lnTo>
                      <a:pt x="33" y="84"/>
                    </a:lnTo>
                    <a:lnTo>
                      <a:pt x="35" y="78"/>
                    </a:lnTo>
                    <a:lnTo>
                      <a:pt x="35" y="75"/>
                    </a:lnTo>
                    <a:lnTo>
                      <a:pt x="37" y="73"/>
                    </a:lnTo>
                    <a:lnTo>
                      <a:pt x="39" y="75"/>
                    </a:lnTo>
                    <a:lnTo>
                      <a:pt x="44" y="75"/>
                    </a:lnTo>
                    <a:lnTo>
                      <a:pt x="47" y="75"/>
                    </a:lnTo>
                    <a:lnTo>
                      <a:pt x="51" y="75"/>
                    </a:lnTo>
                    <a:lnTo>
                      <a:pt x="53" y="80"/>
                    </a:lnTo>
                    <a:lnTo>
                      <a:pt x="54" y="82"/>
                    </a:lnTo>
                    <a:lnTo>
                      <a:pt x="58" y="84"/>
                    </a:lnTo>
                    <a:lnTo>
                      <a:pt x="63" y="82"/>
                    </a:lnTo>
                    <a:lnTo>
                      <a:pt x="68" y="78"/>
                    </a:lnTo>
                    <a:lnTo>
                      <a:pt x="75" y="73"/>
                    </a:lnTo>
                    <a:lnTo>
                      <a:pt x="79" y="71"/>
                    </a:lnTo>
                    <a:lnTo>
                      <a:pt x="82" y="70"/>
                    </a:lnTo>
                    <a:lnTo>
                      <a:pt x="87" y="71"/>
                    </a:lnTo>
                    <a:lnTo>
                      <a:pt x="91" y="71"/>
                    </a:lnTo>
                    <a:lnTo>
                      <a:pt x="94" y="71"/>
                    </a:lnTo>
                    <a:lnTo>
                      <a:pt x="96" y="68"/>
                    </a:lnTo>
                    <a:lnTo>
                      <a:pt x="98" y="66"/>
                    </a:lnTo>
                    <a:lnTo>
                      <a:pt x="100" y="66"/>
                    </a:lnTo>
                    <a:lnTo>
                      <a:pt x="103" y="68"/>
                    </a:lnTo>
                    <a:lnTo>
                      <a:pt x="108" y="70"/>
                    </a:lnTo>
                    <a:lnTo>
                      <a:pt x="110" y="71"/>
                    </a:lnTo>
                    <a:lnTo>
                      <a:pt x="112" y="71"/>
                    </a:lnTo>
                    <a:lnTo>
                      <a:pt x="114" y="70"/>
                    </a:lnTo>
                    <a:lnTo>
                      <a:pt x="115" y="71"/>
                    </a:lnTo>
                    <a:lnTo>
                      <a:pt x="119" y="77"/>
                    </a:lnTo>
                    <a:lnTo>
                      <a:pt x="124" y="80"/>
                    </a:lnTo>
                    <a:lnTo>
                      <a:pt x="126" y="80"/>
                    </a:lnTo>
                    <a:lnTo>
                      <a:pt x="128" y="78"/>
                    </a:lnTo>
                    <a:lnTo>
                      <a:pt x="129" y="75"/>
                    </a:lnTo>
                    <a:lnTo>
                      <a:pt x="128" y="73"/>
                    </a:lnTo>
                    <a:lnTo>
                      <a:pt x="124" y="70"/>
                    </a:lnTo>
                    <a:lnTo>
                      <a:pt x="121" y="66"/>
                    </a:lnTo>
                    <a:lnTo>
                      <a:pt x="121" y="64"/>
                    </a:lnTo>
                    <a:lnTo>
                      <a:pt x="122" y="63"/>
                    </a:lnTo>
                    <a:lnTo>
                      <a:pt x="124" y="61"/>
                    </a:lnTo>
                    <a:lnTo>
                      <a:pt x="124" y="58"/>
                    </a:lnTo>
                    <a:lnTo>
                      <a:pt x="121" y="54"/>
                    </a:lnTo>
                    <a:lnTo>
                      <a:pt x="117" y="49"/>
                    </a:lnTo>
                    <a:lnTo>
                      <a:pt x="117" y="45"/>
                    </a:lnTo>
                    <a:lnTo>
                      <a:pt x="121" y="42"/>
                    </a:lnTo>
                    <a:lnTo>
                      <a:pt x="124" y="40"/>
                    </a:lnTo>
                    <a:lnTo>
                      <a:pt x="128" y="38"/>
                    </a:lnTo>
                    <a:lnTo>
                      <a:pt x="133" y="37"/>
                    </a:lnTo>
                    <a:lnTo>
                      <a:pt x="138" y="35"/>
                    </a:lnTo>
                    <a:lnTo>
                      <a:pt x="140" y="33"/>
                    </a:lnTo>
                    <a:lnTo>
                      <a:pt x="140" y="30"/>
                    </a:lnTo>
                    <a:lnTo>
                      <a:pt x="141" y="26"/>
                    </a:lnTo>
                    <a:lnTo>
                      <a:pt x="141" y="24"/>
                    </a:lnTo>
                    <a:lnTo>
                      <a:pt x="147" y="24"/>
                    </a:lnTo>
                    <a:lnTo>
                      <a:pt x="148" y="24"/>
                    </a:lnTo>
                    <a:lnTo>
                      <a:pt x="150" y="23"/>
                    </a:lnTo>
                    <a:lnTo>
                      <a:pt x="154" y="19"/>
                    </a:lnTo>
                    <a:lnTo>
                      <a:pt x="154" y="14"/>
                    </a:lnTo>
                    <a:lnTo>
                      <a:pt x="157" y="16"/>
                    </a:lnTo>
                    <a:lnTo>
                      <a:pt x="159" y="17"/>
                    </a:lnTo>
                    <a:lnTo>
                      <a:pt x="161" y="21"/>
                    </a:lnTo>
                    <a:lnTo>
                      <a:pt x="161" y="23"/>
                    </a:lnTo>
                    <a:lnTo>
                      <a:pt x="162" y="24"/>
                    </a:lnTo>
                    <a:lnTo>
                      <a:pt x="169" y="23"/>
                    </a:lnTo>
                    <a:lnTo>
                      <a:pt x="187" y="17"/>
                    </a:lnTo>
                    <a:lnTo>
                      <a:pt x="190" y="16"/>
                    </a:lnTo>
                    <a:lnTo>
                      <a:pt x="192" y="14"/>
                    </a:lnTo>
                    <a:lnTo>
                      <a:pt x="194" y="10"/>
                    </a:lnTo>
                    <a:lnTo>
                      <a:pt x="194" y="7"/>
                    </a:lnTo>
                    <a:lnTo>
                      <a:pt x="195" y="0"/>
                    </a:lnTo>
                    <a:lnTo>
                      <a:pt x="197" y="2"/>
                    </a:lnTo>
                    <a:lnTo>
                      <a:pt x="201" y="4"/>
                    </a:lnTo>
                    <a:lnTo>
                      <a:pt x="202" y="5"/>
                    </a:lnTo>
                    <a:lnTo>
                      <a:pt x="206" y="5"/>
                    </a:lnTo>
                    <a:lnTo>
                      <a:pt x="211" y="5"/>
                    </a:lnTo>
                    <a:lnTo>
                      <a:pt x="215" y="7"/>
                    </a:lnTo>
                    <a:lnTo>
                      <a:pt x="225" y="10"/>
                    </a:lnTo>
                    <a:lnTo>
                      <a:pt x="234" y="14"/>
                    </a:lnTo>
                    <a:lnTo>
                      <a:pt x="239" y="16"/>
                    </a:lnTo>
                    <a:lnTo>
                      <a:pt x="242" y="14"/>
                    </a:lnTo>
                    <a:lnTo>
                      <a:pt x="246" y="12"/>
                    </a:lnTo>
                    <a:lnTo>
                      <a:pt x="249" y="12"/>
                    </a:lnTo>
                    <a:lnTo>
                      <a:pt x="256" y="14"/>
                    </a:lnTo>
                    <a:lnTo>
                      <a:pt x="263" y="19"/>
                    </a:lnTo>
                    <a:lnTo>
                      <a:pt x="262" y="26"/>
                    </a:lnTo>
                    <a:lnTo>
                      <a:pt x="260" y="31"/>
                    </a:lnTo>
                    <a:lnTo>
                      <a:pt x="260" y="35"/>
                    </a:lnTo>
                    <a:lnTo>
                      <a:pt x="262" y="38"/>
                    </a:lnTo>
                    <a:lnTo>
                      <a:pt x="270" y="51"/>
                    </a:lnTo>
                    <a:lnTo>
                      <a:pt x="269" y="56"/>
                    </a:lnTo>
                    <a:lnTo>
                      <a:pt x="269" y="63"/>
                    </a:lnTo>
                    <a:lnTo>
                      <a:pt x="269" y="66"/>
                    </a:lnTo>
                    <a:lnTo>
                      <a:pt x="267" y="68"/>
                    </a:lnTo>
                    <a:lnTo>
                      <a:pt x="255" y="68"/>
                    </a:lnTo>
                    <a:lnTo>
                      <a:pt x="249" y="66"/>
                    </a:lnTo>
                    <a:lnTo>
                      <a:pt x="246" y="68"/>
                    </a:lnTo>
                    <a:lnTo>
                      <a:pt x="248" y="70"/>
                    </a:lnTo>
                    <a:lnTo>
                      <a:pt x="251" y="71"/>
                    </a:lnTo>
                    <a:lnTo>
                      <a:pt x="255" y="73"/>
                    </a:lnTo>
                    <a:lnTo>
                      <a:pt x="255" y="75"/>
                    </a:lnTo>
                    <a:lnTo>
                      <a:pt x="255" y="78"/>
                    </a:lnTo>
                    <a:lnTo>
                      <a:pt x="251" y="80"/>
                    </a:lnTo>
                    <a:lnTo>
                      <a:pt x="249" y="82"/>
                    </a:lnTo>
                    <a:lnTo>
                      <a:pt x="246" y="82"/>
                    </a:lnTo>
                    <a:lnTo>
                      <a:pt x="246" y="85"/>
                    </a:lnTo>
                    <a:lnTo>
                      <a:pt x="246" y="92"/>
                    </a:lnTo>
                    <a:lnTo>
                      <a:pt x="248" y="96"/>
                    </a:lnTo>
                    <a:lnTo>
                      <a:pt x="248" y="98"/>
                    </a:lnTo>
                    <a:lnTo>
                      <a:pt x="235" y="110"/>
                    </a:lnTo>
                    <a:lnTo>
                      <a:pt x="232" y="110"/>
                    </a:lnTo>
                    <a:lnTo>
                      <a:pt x="230" y="111"/>
                    </a:lnTo>
                    <a:lnTo>
                      <a:pt x="230" y="113"/>
                    </a:lnTo>
                    <a:lnTo>
                      <a:pt x="230" y="118"/>
                    </a:lnTo>
                    <a:lnTo>
                      <a:pt x="230" y="120"/>
                    </a:lnTo>
                    <a:lnTo>
                      <a:pt x="222" y="118"/>
                    </a:lnTo>
                    <a:lnTo>
                      <a:pt x="218" y="118"/>
                    </a:lnTo>
                    <a:lnTo>
                      <a:pt x="215" y="120"/>
                    </a:lnTo>
                    <a:lnTo>
                      <a:pt x="213" y="122"/>
                    </a:lnTo>
                    <a:lnTo>
                      <a:pt x="206" y="122"/>
                    </a:lnTo>
                    <a:lnTo>
                      <a:pt x="199" y="122"/>
                    </a:lnTo>
                    <a:lnTo>
                      <a:pt x="194" y="122"/>
                    </a:lnTo>
                    <a:lnTo>
                      <a:pt x="190" y="125"/>
                    </a:lnTo>
                    <a:lnTo>
                      <a:pt x="185" y="131"/>
                    </a:lnTo>
                    <a:lnTo>
                      <a:pt x="180" y="134"/>
                    </a:lnTo>
                    <a:lnTo>
                      <a:pt x="178" y="134"/>
                    </a:lnTo>
                    <a:lnTo>
                      <a:pt x="176" y="131"/>
                    </a:lnTo>
                    <a:lnTo>
                      <a:pt x="175" y="131"/>
                    </a:lnTo>
                    <a:lnTo>
                      <a:pt x="171" y="131"/>
                    </a:lnTo>
                    <a:lnTo>
                      <a:pt x="166" y="132"/>
                    </a:lnTo>
                    <a:lnTo>
                      <a:pt x="162" y="131"/>
                    </a:lnTo>
                    <a:lnTo>
                      <a:pt x="157" y="129"/>
                    </a:lnTo>
                    <a:lnTo>
                      <a:pt x="148" y="127"/>
                    </a:lnTo>
                    <a:lnTo>
                      <a:pt x="126" y="124"/>
                    </a:lnTo>
                    <a:lnTo>
                      <a:pt x="110" y="120"/>
                    </a:lnTo>
                    <a:lnTo>
                      <a:pt x="101" y="117"/>
                    </a:lnTo>
                    <a:lnTo>
                      <a:pt x="100" y="115"/>
                    </a:lnTo>
                    <a:lnTo>
                      <a:pt x="100" y="111"/>
                    </a:lnTo>
                    <a:lnTo>
                      <a:pt x="100" y="110"/>
                    </a:lnTo>
                    <a:lnTo>
                      <a:pt x="98" y="108"/>
                    </a:lnTo>
                    <a:lnTo>
                      <a:pt x="96" y="108"/>
                    </a:lnTo>
                    <a:lnTo>
                      <a:pt x="94" y="106"/>
                    </a:lnTo>
                    <a:lnTo>
                      <a:pt x="96" y="103"/>
                    </a:lnTo>
                    <a:lnTo>
                      <a:pt x="98" y="101"/>
                    </a:lnTo>
                    <a:lnTo>
                      <a:pt x="98" y="99"/>
                    </a:lnTo>
                    <a:lnTo>
                      <a:pt x="96" y="99"/>
                    </a:lnTo>
                    <a:lnTo>
                      <a:pt x="87" y="101"/>
                    </a:lnTo>
                    <a:lnTo>
                      <a:pt x="81" y="103"/>
                    </a:lnTo>
                    <a:lnTo>
                      <a:pt x="74" y="103"/>
                    </a:lnTo>
                    <a:lnTo>
                      <a:pt x="68" y="103"/>
                    </a:lnTo>
                    <a:lnTo>
                      <a:pt x="63" y="103"/>
                    </a:lnTo>
                    <a:lnTo>
                      <a:pt x="60" y="106"/>
                    </a:lnTo>
                    <a:lnTo>
                      <a:pt x="58" y="110"/>
                    </a:lnTo>
                    <a:lnTo>
                      <a:pt x="56" y="113"/>
                    </a:lnTo>
                    <a:lnTo>
                      <a:pt x="53" y="115"/>
                    </a:lnTo>
                    <a:lnTo>
                      <a:pt x="49" y="115"/>
                    </a:lnTo>
                    <a:lnTo>
                      <a:pt x="46" y="113"/>
                    </a:lnTo>
                    <a:lnTo>
                      <a:pt x="42" y="110"/>
                    </a:lnTo>
                    <a:lnTo>
                      <a:pt x="35" y="110"/>
                    </a:lnTo>
                    <a:lnTo>
                      <a:pt x="33" y="105"/>
                    </a:lnTo>
                    <a:lnTo>
                      <a:pt x="33" y="103"/>
                    </a:lnTo>
                    <a:lnTo>
                      <a:pt x="32" y="105"/>
                    </a:lnTo>
                    <a:lnTo>
                      <a:pt x="28" y="108"/>
                    </a:lnTo>
                    <a:lnTo>
                      <a:pt x="25" y="110"/>
                    </a:lnTo>
                    <a:lnTo>
                      <a:pt x="23" y="110"/>
                    </a:lnTo>
                    <a:lnTo>
                      <a:pt x="20" y="110"/>
                    </a:lnTo>
                    <a:lnTo>
                      <a:pt x="20" y="108"/>
                    </a:lnTo>
                    <a:lnTo>
                      <a:pt x="18" y="105"/>
                    </a:lnTo>
                    <a:lnTo>
                      <a:pt x="18" y="103"/>
                    </a:lnTo>
                    <a:lnTo>
                      <a:pt x="14" y="101"/>
                    </a:lnTo>
                    <a:lnTo>
                      <a:pt x="11" y="101"/>
                    </a:lnTo>
                    <a:lnTo>
                      <a:pt x="4" y="101"/>
                    </a:lnTo>
                    <a:lnTo>
                      <a:pt x="2" y="101"/>
                    </a:lnTo>
                    <a:lnTo>
                      <a:pt x="0" y="99"/>
                    </a:lnTo>
                    <a:lnTo>
                      <a:pt x="4" y="92"/>
                    </a:lnTo>
                    <a:lnTo>
                      <a:pt x="7" y="85"/>
                    </a:lnTo>
                    <a:lnTo>
                      <a:pt x="7" y="80"/>
                    </a:lnTo>
                    <a:lnTo>
                      <a:pt x="4" y="77"/>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97" name="Google Shape;1297;p58"/>
              <p:cNvSpPr/>
              <p:nvPr/>
            </p:nvSpPr>
            <p:spPr>
              <a:xfrm>
                <a:off x="2906" y="2101"/>
                <a:ext cx="19" cy="17"/>
              </a:xfrm>
              <a:custGeom>
                <a:rect b="b" l="l" r="r" t="t"/>
                <a:pathLst>
                  <a:path extrusionOk="0" h="43" w="49">
                    <a:moveTo>
                      <a:pt x="0" y="3"/>
                    </a:moveTo>
                    <a:lnTo>
                      <a:pt x="0" y="3"/>
                    </a:lnTo>
                    <a:lnTo>
                      <a:pt x="4" y="2"/>
                    </a:lnTo>
                    <a:lnTo>
                      <a:pt x="9" y="0"/>
                    </a:lnTo>
                    <a:lnTo>
                      <a:pt x="12" y="0"/>
                    </a:lnTo>
                    <a:lnTo>
                      <a:pt x="12" y="2"/>
                    </a:lnTo>
                    <a:lnTo>
                      <a:pt x="12" y="7"/>
                    </a:lnTo>
                    <a:lnTo>
                      <a:pt x="12" y="10"/>
                    </a:lnTo>
                    <a:lnTo>
                      <a:pt x="14" y="10"/>
                    </a:lnTo>
                    <a:lnTo>
                      <a:pt x="19" y="9"/>
                    </a:lnTo>
                    <a:lnTo>
                      <a:pt x="19" y="10"/>
                    </a:lnTo>
                    <a:lnTo>
                      <a:pt x="21" y="12"/>
                    </a:lnTo>
                    <a:lnTo>
                      <a:pt x="23" y="14"/>
                    </a:lnTo>
                    <a:lnTo>
                      <a:pt x="26" y="12"/>
                    </a:lnTo>
                    <a:lnTo>
                      <a:pt x="28" y="10"/>
                    </a:lnTo>
                    <a:lnTo>
                      <a:pt x="31" y="10"/>
                    </a:lnTo>
                    <a:lnTo>
                      <a:pt x="33" y="9"/>
                    </a:lnTo>
                    <a:lnTo>
                      <a:pt x="35" y="10"/>
                    </a:lnTo>
                    <a:lnTo>
                      <a:pt x="37" y="10"/>
                    </a:lnTo>
                    <a:lnTo>
                      <a:pt x="37" y="14"/>
                    </a:lnTo>
                    <a:lnTo>
                      <a:pt x="35" y="17"/>
                    </a:lnTo>
                    <a:lnTo>
                      <a:pt x="35" y="19"/>
                    </a:lnTo>
                    <a:lnTo>
                      <a:pt x="40" y="23"/>
                    </a:lnTo>
                    <a:lnTo>
                      <a:pt x="42" y="23"/>
                    </a:lnTo>
                    <a:lnTo>
                      <a:pt x="44" y="24"/>
                    </a:lnTo>
                    <a:lnTo>
                      <a:pt x="44" y="30"/>
                    </a:lnTo>
                    <a:lnTo>
                      <a:pt x="44" y="35"/>
                    </a:lnTo>
                    <a:lnTo>
                      <a:pt x="49" y="43"/>
                    </a:lnTo>
                    <a:lnTo>
                      <a:pt x="45" y="43"/>
                    </a:lnTo>
                    <a:lnTo>
                      <a:pt x="38" y="42"/>
                    </a:lnTo>
                    <a:lnTo>
                      <a:pt x="30" y="40"/>
                    </a:lnTo>
                    <a:lnTo>
                      <a:pt x="25" y="37"/>
                    </a:lnTo>
                    <a:lnTo>
                      <a:pt x="14" y="26"/>
                    </a:lnTo>
                    <a:lnTo>
                      <a:pt x="7" y="16"/>
                    </a:lnTo>
                    <a:lnTo>
                      <a:pt x="0" y="3"/>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98" name="Google Shape;1298;p58"/>
              <p:cNvSpPr/>
              <p:nvPr/>
            </p:nvSpPr>
            <p:spPr>
              <a:xfrm>
                <a:off x="4062" y="2209"/>
                <a:ext cx="34" cy="52"/>
              </a:xfrm>
              <a:custGeom>
                <a:rect b="b" l="l" r="r" t="t"/>
                <a:pathLst>
                  <a:path extrusionOk="0" h="132" w="89">
                    <a:moveTo>
                      <a:pt x="28" y="56"/>
                    </a:moveTo>
                    <a:lnTo>
                      <a:pt x="28" y="56"/>
                    </a:lnTo>
                    <a:lnTo>
                      <a:pt x="25" y="57"/>
                    </a:lnTo>
                    <a:lnTo>
                      <a:pt x="23" y="57"/>
                    </a:lnTo>
                    <a:lnTo>
                      <a:pt x="21" y="56"/>
                    </a:lnTo>
                    <a:lnTo>
                      <a:pt x="21" y="54"/>
                    </a:lnTo>
                    <a:lnTo>
                      <a:pt x="21" y="52"/>
                    </a:lnTo>
                    <a:lnTo>
                      <a:pt x="19" y="52"/>
                    </a:lnTo>
                    <a:lnTo>
                      <a:pt x="16" y="56"/>
                    </a:lnTo>
                    <a:lnTo>
                      <a:pt x="9" y="61"/>
                    </a:lnTo>
                    <a:lnTo>
                      <a:pt x="9" y="59"/>
                    </a:lnTo>
                    <a:lnTo>
                      <a:pt x="9" y="56"/>
                    </a:lnTo>
                    <a:lnTo>
                      <a:pt x="9" y="52"/>
                    </a:lnTo>
                    <a:lnTo>
                      <a:pt x="5" y="49"/>
                    </a:lnTo>
                    <a:lnTo>
                      <a:pt x="4" y="43"/>
                    </a:lnTo>
                    <a:lnTo>
                      <a:pt x="4" y="40"/>
                    </a:lnTo>
                    <a:lnTo>
                      <a:pt x="5" y="36"/>
                    </a:lnTo>
                    <a:lnTo>
                      <a:pt x="2" y="29"/>
                    </a:lnTo>
                    <a:lnTo>
                      <a:pt x="0" y="24"/>
                    </a:lnTo>
                    <a:lnTo>
                      <a:pt x="4" y="24"/>
                    </a:lnTo>
                    <a:lnTo>
                      <a:pt x="9" y="24"/>
                    </a:lnTo>
                    <a:lnTo>
                      <a:pt x="11" y="22"/>
                    </a:lnTo>
                    <a:lnTo>
                      <a:pt x="11" y="19"/>
                    </a:lnTo>
                    <a:lnTo>
                      <a:pt x="12" y="15"/>
                    </a:lnTo>
                    <a:lnTo>
                      <a:pt x="14" y="17"/>
                    </a:lnTo>
                    <a:lnTo>
                      <a:pt x="18" y="21"/>
                    </a:lnTo>
                    <a:lnTo>
                      <a:pt x="19" y="19"/>
                    </a:lnTo>
                    <a:lnTo>
                      <a:pt x="21" y="17"/>
                    </a:lnTo>
                    <a:lnTo>
                      <a:pt x="25" y="12"/>
                    </a:lnTo>
                    <a:lnTo>
                      <a:pt x="26" y="12"/>
                    </a:lnTo>
                    <a:lnTo>
                      <a:pt x="30" y="12"/>
                    </a:lnTo>
                    <a:lnTo>
                      <a:pt x="31" y="7"/>
                    </a:lnTo>
                    <a:lnTo>
                      <a:pt x="35" y="3"/>
                    </a:lnTo>
                    <a:lnTo>
                      <a:pt x="37" y="0"/>
                    </a:lnTo>
                    <a:lnTo>
                      <a:pt x="40" y="0"/>
                    </a:lnTo>
                    <a:lnTo>
                      <a:pt x="44" y="0"/>
                    </a:lnTo>
                    <a:lnTo>
                      <a:pt x="49" y="2"/>
                    </a:lnTo>
                    <a:lnTo>
                      <a:pt x="51" y="3"/>
                    </a:lnTo>
                    <a:lnTo>
                      <a:pt x="52" y="7"/>
                    </a:lnTo>
                    <a:lnTo>
                      <a:pt x="54" y="12"/>
                    </a:lnTo>
                    <a:lnTo>
                      <a:pt x="56" y="14"/>
                    </a:lnTo>
                    <a:lnTo>
                      <a:pt x="59" y="14"/>
                    </a:lnTo>
                    <a:lnTo>
                      <a:pt x="61" y="14"/>
                    </a:lnTo>
                    <a:lnTo>
                      <a:pt x="68" y="10"/>
                    </a:lnTo>
                    <a:lnTo>
                      <a:pt x="72" y="10"/>
                    </a:lnTo>
                    <a:lnTo>
                      <a:pt x="75" y="12"/>
                    </a:lnTo>
                    <a:lnTo>
                      <a:pt x="77" y="15"/>
                    </a:lnTo>
                    <a:lnTo>
                      <a:pt x="75" y="19"/>
                    </a:lnTo>
                    <a:lnTo>
                      <a:pt x="73" y="24"/>
                    </a:lnTo>
                    <a:lnTo>
                      <a:pt x="70" y="29"/>
                    </a:lnTo>
                    <a:lnTo>
                      <a:pt x="72" y="31"/>
                    </a:lnTo>
                    <a:lnTo>
                      <a:pt x="75" y="31"/>
                    </a:lnTo>
                    <a:lnTo>
                      <a:pt x="78" y="33"/>
                    </a:lnTo>
                    <a:lnTo>
                      <a:pt x="82" y="35"/>
                    </a:lnTo>
                    <a:lnTo>
                      <a:pt x="87" y="40"/>
                    </a:lnTo>
                    <a:lnTo>
                      <a:pt x="89" y="47"/>
                    </a:lnTo>
                    <a:lnTo>
                      <a:pt x="87" y="49"/>
                    </a:lnTo>
                    <a:lnTo>
                      <a:pt x="85" y="50"/>
                    </a:lnTo>
                    <a:lnTo>
                      <a:pt x="82" y="52"/>
                    </a:lnTo>
                    <a:lnTo>
                      <a:pt x="80" y="54"/>
                    </a:lnTo>
                    <a:lnTo>
                      <a:pt x="77" y="61"/>
                    </a:lnTo>
                    <a:lnTo>
                      <a:pt x="72" y="82"/>
                    </a:lnTo>
                    <a:lnTo>
                      <a:pt x="68" y="104"/>
                    </a:lnTo>
                    <a:lnTo>
                      <a:pt x="66" y="111"/>
                    </a:lnTo>
                    <a:lnTo>
                      <a:pt x="65" y="115"/>
                    </a:lnTo>
                    <a:lnTo>
                      <a:pt x="61" y="115"/>
                    </a:lnTo>
                    <a:lnTo>
                      <a:pt x="59" y="113"/>
                    </a:lnTo>
                    <a:lnTo>
                      <a:pt x="58" y="111"/>
                    </a:lnTo>
                    <a:lnTo>
                      <a:pt x="54" y="111"/>
                    </a:lnTo>
                    <a:lnTo>
                      <a:pt x="52" y="113"/>
                    </a:lnTo>
                    <a:lnTo>
                      <a:pt x="52" y="115"/>
                    </a:lnTo>
                    <a:lnTo>
                      <a:pt x="54" y="118"/>
                    </a:lnTo>
                    <a:lnTo>
                      <a:pt x="56" y="118"/>
                    </a:lnTo>
                    <a:lnTo>
                      <a:pt x="56" y="122"/>
                    </a:lnTo>
                    <a:lnTo>
                      <a:pt x="52" y="123"/>
                    </a:lnTo>
                    <a:lnTo>
                      <a:pt x="49" y="127"/>
                    </a:lnTo>
                    <a:lnTo>
                      <a:pt x="42" y="132"/>
                    </a:lnTo>
                    <a:lnTo>
                      <a:pt x="40" y="130"/>
                    </a:lnTo>
                    <a:lnTo>
                      <a:pt x="40" y="127"/>
                    </a:lnTo>
                    <a:lnTo>
                      <a:pt x="37" y="123"/>
                    </a:lnTo>
                    <a:lnTo>
                      <a:pt x="31" y="122"/>
                    </a:lnTo>
                    <a:lnTo>
                      <a:pt x="23" y="118"/>
                    </a:lnTo>
                    <a:lnTo>
                      <a:pt x="23" y="116"/>
                    </a:lnTo>
                    <a:lnTo>
                      <a:pt x="26" y="111"/>
                    </a:lnTo>
                    <a:lnTo>
                      <a:pt x="26" y="108"/>
                    </a:lnTo>
                    <a:lnTo>
                      <a:pt x="26" y="103"/>
                    </a:lnTo>
                    <a:lnTo>
                      <a:pt x="23" y="89"/>
                    </a:lnTo>
                    <a:lnTo>
                      <a:pt x="25" y="83"/>
                    </a:lnTo>
                    <a:lnTo>
                      <a:pt x="30" y="76"/>
                    </a:lnTo>
                    <a:lnTo>
                      <a:pt x="35" y="66"/>
                    </a:lnTo>
                    <a:lnTo>
                      <a:pt x="37" y="57"/>
                    </a:lnTo>
                    <a:lnTo>
                      <a:pt x="35" y="49"/>
                    </a:lnTo>
                    <a:lnTo>
                      <a:pt x="30" y="40"/>
                    </a:lnTo>
                    <a:lnTo>
                      <a:pt x="28" y="36"/>
                    </a:lnTo>
                    <a:lnTo>
                      <a:pt x="25" y="35"/>
                    </a:lnTo>
                    <a:lnTo>
                      <a:pt x="23" y="35"/>
                    </a:lnTo>
                    <a:lnTo>
                      <a:pt x="23" y="36"/>
                    </a:lnTo>
                    <a:lnTo>
                      <a:pt x="23" y="42"/>
                    </a:lnTo>
                    <a:lnTo>
                      <a:pt x="23" y="45"/>
                    </a:lnTo>
                    <a:lnTo>
                      <a:pt x="25" y="47"/>
                    </a:lnTo>
                    <a:lnTo>
                      <a:pt x="30" y="50"/>
                    </a:lnTo>
                    <a:lnTo>
                      <a:pt x="31" y="52"/>
                    </a:lnTo>
                    <a:lnTo>
                      <a:pt x="30" y="54"/>
                    </a:lnTo>
                    <a:lnTo>
                      <a:pt x="28" y="56"/>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grpSp>
            <p:nvGrpSpPr>
              <p:cNvPr id="1299" name="Google Shape;1299;p58"/>
              <p:cNvGrpSpPr/>
              <p:nvPr/>
            </p:nvGrpSpPr>
            <p:grpSpPr>
              <a:xfrm>
                <a:off x="3802" y="1888"/>
                <a:ext cx="189" cy="219"/>
                <a:chOff x="7413625" y="2946400"/>
                <a:chExt cx="377825" cy="438150"/>
              </a:xfrm>
            </p:grpSpPr>
            <p:sp>
              <p:nvSpPr>
                <p:cNvPr id="1300" name="Google Shape;1300;p58"/>
                <p:cNvSpPr/>
                <p:nvPr/>
              </p:nvSpPr>
              <p:spPr>
                <a:xfrm>
                  <a:off x="7413625" y="3086100"/>
                  <a:ext cx="282575" cy="277813"/>
                </a:xfrm>
                <a:custGeom>
                  <a:rect b="b" l="l" r="r" t="t"/>
                  <a:pathLst>
                    <a:path extrusionOk="0" h="383" w="390">
                      <a:moveTo>
                        <a:pt x="165" y="380"/>
                      </a:moveTo>
                      <a:lnTo>
                        <a:pt x="165" y="380"/>
                      </a:lnTo>
                      <a:lnTo>
                        <a:pt x="157" y="375"/>
                      </a:lnTo>
                      <a:lnTo>
                        <a:pt x="155" y="371"/>
                      </a:lnTo>
                      <a:lnTo>
                        <a:pt x="155" y="368"/>
                      </a:lnTo>
                      <a:lnTo>
                        <a:pt x="150" y="366"/>
                      </a:lnTo>
                      <a:lnTo>
                        <a:pt x="148" y="364"/>
                      </a:lnTo>
                      <a:lnTo>
                        <a:pt x="146" y="361"/>
                      </a:lnTo>
                      <a:lnTo>
                        <a:pt x="146" y="357"/>
                      </a:lnTo>
                      <a:lnTo>
                        <a:pt x="148" y="352"/>
                      </a:lnTo>
                      <a:lnTo>
                        <a:pt x="148" y="347"/>
                      </a:lnTo>
                      <a:lnTo>
                        <a:pt x="148" y="343"/>
                      </a:lnTo>
                      <a:lnTo>
                        <a:pt x="150" y="342"/>
                      </a:lnTo>
                      <a:lnTo>
                        <a:pt x="153" y="338"/>
                      </a:lnTo>
                      <a:lnTo>
                        <a:pt x="157" y="335"/>
                      </a:lnTo>
                      <a:lnTo>
                        <a:pt x="158" y="331"/>
                      </a:lnTo>
                      <a:lnTo>
                        <a:pt x="158" y="328"/>
                      </a:lnTo>
                      <a:lnTo>
                        <a:pt x="157" y="322"/>
                      </a:lnTo>
                      <a:lnTo>
                        <a:pt x="153" y="324"/>
                      </a:lnTo>
                      <a:lnTo>
                        <a:pt x="144" y="326"/>
                      </a:lnTo>
                      <a:lnTo>
                        <a:pt x="139" y="326"/>
                      </a:lnTo>
                      <a:lnTo>
                        <a:pt x="132" y="324"/>
                      </a:lnTo>
                      <a:lnTo>
                        <a:pt x="122" y="321"/>
                      </a:lnTo>
                      <a:lnTo>
                        <a:pt x="120" y="321"/>
                      </a:lnTo>
                      <a:lnTo>
                        <a:pt x="118" y="322"/>
                      </a:lnTo>
                      <a:lnTo>
                        <a:pt x="117" y="328"/>
                      </a:lnTo>
                      <a:lnTo>
                        <a:pt x="113" y="329"/>
                      </a:lnTo>
                      <a:lnTo>
                        <a:pt x="110" y="331"/>
                      </a:lnTo>
                      <a:lnTo>
                        <a:pt x="87" y="338"/>
                      </a:lnTo>
                      <a:lnTo>
                        <a:pt x="66" y="343"/>
                      </a:lnTo>
                      <a:lnTo>
                        <a:pt x="57" y="343"/>
                      </a:lnTo>
                      <a:lnTo>
                        <a:pt x="56" y="340"/>
                      </a:lnTo>
                      <a:lnTo>
                        <a:pt x="52" y="338"/>
                      </a:lnTo>
                      <a:lnTo>
                        <a:pt x="49" y="340"/>
                      </a:lnTo>
                      <a:lnTo>
                        <a:pt x="45" y="343"/>
                      </a:lnTo>
                      <a:lnTo>
                        <a:pt x="43" y="347"/>
                      </a:lnTo>
                      <a:lnTo>
                        <a:pt x="43" y="354"/>
                      </a:lnTo>
                      <a:lnTo>
                        <a:pt x="43" y="357"/>
                      </a:lnTo>
                      <a:lnTo>
                        <a:pt x="43" y="361"/>
                      </a:lnTo>
                      <a:lnTo>
                        <a:pt x="40" y="361"/>
                      </a:lnTo>
                      <a:lnTo>
                        <a:pt x="35" y="357"/>
                      </a:lnTo>
                      <a:lnTo>
                        <a:pt x="29" y="356"/>
                      </a:lnTo>
                      <a:lnTo>
                        <a:pt x="23" y="356"/>
                      </a:lnTo>
                      <a:lnTo>
                        <a:pt x="10" y="357"/>
                      </a:lnTo>
                      <a:lnTo>
                        <a:pt x="7" y="357"/>
                      </a:lnTo>
                      <a:lnTo>
                        <a:pt x="3" y="357"/>
                      </a:lnTo>
                      <a:lnTo>
                        <a:pt x="0" y="354"/>
                      </a:lnTo>
                      <a:lnTo>
                        <a:pt x="0" y="349"/>
                      </a:lnTo>
                      <a:lnTo>
                        <a:pt x="0" y="343"/>
                      </a:lnTo>
                      <a:lnTo>
                        <a:pt x="2" y="340"/>
                      </a:lnTo>
                      <a:lnTo>
                        <a:pt x="3" y="338"/>
                      </a:lnTo>
                      <a:lnTo>
                        <a:pt x="7" y="338"/>
                      </a:lnTo>
                      <a:lnTo>
                        <a:pt x="12" y="338"/>
                      </a:lnTo>
                      <a:lnTo>
                        <a:pt x="16" y="335"/>
                      </a:lnTo>
                      <a:lnTo>
                        <a:pt x="19" y="331"/>
                      </a:lnTo>
                      <a:lnTo>
                        <a:pt x="24" y="322"/>
                      </a:lnTo>
                      <a:lnTo>
                        <a:pt x="29" y="321"/>
                      </a:lnTo>
                      <a:lnTo>
                        <a:pt x="36" y="319"/>
                      </a:lnTo>
                      <a:lnTo>
                        <a:pt x="40" y="314"/>
                      </a:lnTo>
                      <a:lnTo>
                        <a:pt x="47" y="309"/>
                      </a:lnTo>
                      <a:lnTo>
                        <a:pt x="59" y="293"/>
                      </a:lnTo>
                      <a:lnTo>
                        <a:pt x="68" y="284"/>
                      </a:lnTo>
                      <a:lnTo>
                        <a:pt x="73" y="282"/>
                      </a:lnTo>
                      <a:lnTo>
                        <a:pt x="77" y="281"/>
                      </a:lnTo>
                      <a:lnTo>
                        <a:pt x="80" y="282"/>
                      </a:lnTo>
                      <a:lnTo>
                        <a:pt x="82" y="286"/>
                      </a:lnTo>
                      <a:lnTo>
                        <a:pt x="83" y="288"/>
                      </a:lnTo>
                      <a:lnTo>
                        <a:pt x="85" y="289"/>
                      </a:lnTo>
                      <a:lnTo>
                        <a:pt x="92" y="289"/>
                      </a:lnTo>
                      <a:lnTo>
                        <a:pt x="103" y="288"/>
                      </a:lnTo>
                      <a:lnTo>
                        <a:pt x="113" y="284"/>
                      </a:lnTo>
                      <a:lnTo>
                        <a:pt x="136" y="277"/>
                      </a:lnTo>
                      <a:lnTo>
                        <a:pt x="144" y="275"/>
                      </a:lnTo>
                      <a:lnTo>
                        <a:pt x="151" y="274"/>
                      </a:lnTo>
                      <a:lnTo>
                        <a:pt x="153" y="275"/>
                      </a:lnTo>
                      <a:lnTo>
                        <a:pt x="155" y="277"/>
                      </a:lnTo>
                      <a:lnTo>
                        <a:pt x="153" y="281"/>
                      </a:lnTo>
                      <a:lnTo>
                        <a:pt x="153" y="282"/>
                      </a:lnTo>
                      <a:lnTo>
                        <a:pt x="153" y="284"/>
                      </a:lnTo>
                      <a:lnTo>
                        <a:pt x="157" y="286"/>
                      </a:lnTo>
                      <a:lnTo>
                        <a:pt x="162" y="284"/>
                      </a:lnTo>
                      <a:lnTo>
                        <a:pt x="169" y="282"/>
                      </a:lnTo>
                      <a:lnTo>
                        <a:pt x="174" y="281"/>
                      </a:lnTo>
                      <a:lnTo>
                        <a:pt x="176" y="279"/>
                      </a:lnTo>
                      <a:lnTo>
                        <a:pt x="177" y="275"/>
                      </a:lnTo>
                      <a:lnTo>
                        <a:pt x="177" y="270"/>
                      </a:lnTo>
                      <a:lnTo>
                        <a:pt x="177" y="265"/>
                      </a:lnTo>
                      <a:lnTo>
                        <a:pt x="177" y="262"/>
                      </a:lnTo>
                      <a:lnTo>
                        <a:pt x="181" y="256"/>
                      </a:lnTo>
                      <a:lnTo>
                        <a:pt x="191" y="244"/>
                      </a:lnTo>
                      <a:lnTo>
                        <a:pt x="198" y="235"/>
                      </a:lnTo>
                      <a:lnTo>
                        <a:pt x="202" y="227"/>
                      </a:lnTo>
                      <a:lnTo>
                        <a:pt x="204" y="218"/>
                      </a:lnTo>
                      <a:lnTo>
                        <a:pt x="204" y="209"/>
                      </a:lnTo>
                      <a:lnTo>
                        <a:pt x="204" y="204"/>
                      </a:lnTo>
                      <a:lnTo>
                        <a:pt x="205" y="201"/>
                      </a:lnTo>
                      <a:lnTo>
                        <a:pt x="207" y="197"/>
                      </a:lnTo>
                      <a:lnTo>
                        <a:pt x="212" y="194"/>
                      </a:lnTo>
                      <a:lnTo>
                        <a:pt x="219" y="190"/>
                      </a:lnTo>
                      <a:lnTo>
                        <a:pt x="223" y="190"/>
                      </a:lnTo>
                      <a:lnTo>
                        <a:pt x="225" y="190"/>
                      </a:lnTo>
                      <a:lnTo>
                        <a:pt x="226" y="194"/>
                      </a:lnTo>
                      <a:lnTo>
                        <a:pt x="226" y="197"/>
                      </a:lnTo>
                      <a:lnTo>
                        <a:pt x="219" y="204"/>
                      </a:lnTo>
                      <a:lnTo>
                        <a:pt x="212" y="209"/>
                      </a:lnTo>
                      <a:lnTo>
                        <a:pt x="212" y="211"/>
                      </a:lnTo>
                      <a:lnTo>
                        <a:pt x="214" y="213"/>
                      </a:lnTo>
                      <a:lnTo>
                        <a:pt x="216" y="216"/>
                      </a:lnTo>
                      <a:lnTo>
                        <a:pt x="216" y="220"/>
                      </a:lnTo>
                      <a:lnTo>
                        <a:pt x="214" y="227"/>
                      </a:lnTo>
                      <a:lnTo>
                        <a:pt x="214" y="228"/>
                      </a:lnTo>
                      <a:lnTo>
                        <a:pt x="216" y="230"/>
                      </a:lnTo>
                      <a:lnTo>
                        <a:pt x="223" y="223"/>
                      </a:lnTo>
                      <a:lnTo>
                        <a:pt x="230" y="218"/>
                      </a:lnTo>
                      <a:lnTo>
                        <a:pt x="237" y="215"/>
                      </a:lnTo>
                      <a:lnTo>
                        <a:pt x="249" y="209"/>
                      </a:lnTo>
                      <a:lnTo>
                        <a:pt x="254" y="208"/>
                      </a:lnTo>
                      <a:lnTo>
                        <a:pt x="261" y="202"/>
                      </a:lnTo>
                      <a:lnTo>
                        <a:pt x="266" y="197"/>
                      </a:lnTo>
                      <a:lnTo>
                        <a:pt x="273" y="188"/>
                      </a:lnTo>
                      <a:lnTo>
                        <a:pt x="284" y="173"/>
                      </a:lnTo>
                      <a:lnTo>
                        <a:pt x="294" y="162"/>
                      </a:lnTo>
                      <a:lnTo>
                        <a:pt x="299" y="155"/>
                      </a:lnTo>
                      <a:lnTo>
                        <a:pt x="303" y="147"/>
                      </a:lnTo>
                      <a:lnTo>
                        <a:pt x="308" y="136"/>
                      </a:lnTo>
                      <a:lnTo>
                        <a:pt x="312" y="122"/>
                      </a:lnTo>
                      <a:lnTo>
                        <a:pt x="317" y="105"/>
                      </a:lnTo>
                      <a:lnTo>
                        <a:pt x="317" y="93"/>
                      </a:lnTo>
                      <a:lnTo>
                        <a:pt x="317" y="86"/>
                      </a:lnTo>
                      <a:lnTo>
                        <a:pt x="315" y="82"/>
                      </a:lnTo>
                      <a:lnTo>
                        <a:pt x="312" y="80"/>
                      </a:lnTo>
                      <a:lnTo>
                        <a:pt x="310" y="79"/>
                      </a:lnTo>
                      <a:lnTo>
                        <a:pt x="308" y="79"/>
                      </a:lnTo>
                      <a:lnTo>
                        <a:pt x="308" y="77"/>
                      </a:lnTo>
                      <a:lnTo>
                        <a:pt x="308" y="74"/>
                      </a:lnTo>
                      <a:lnTo>
                        <a:pt x="310" y="74"/>
                      </a:lnTo>
                      <a:lnTo>
                        <a:pt x="313" y="70"/>
                      </a:lnTo>
                      <a:lnTo>
                        <a:pt x="315" y="68"/>
                      </a:lnTo>
                      <a:lnTo>
                        <a:pt x="317" y="65"/>
                      </a:lnTo>
                      <a:lnTo>
                        <a:pt x="317" y="60"/>
                      </a:lnTo>
                      <a:lnTo>
                        <a:pt x="315" y="53"/>
                      </a:lnTo>
                      <a:lnTo>
                        <a:pt x="313" y="44"/>
                      </a:lnTo>
                      <a:lnTo>
                        <a:pt x="313" y="40"/>
                      </a:lnTo>
                      <a:lnTo>
                        <a:pt x="315" y="39"/>
                      </a:lnTo>
                      <a:lnTo>
                        <a:pt x="319" y="37"/>
                      </a:lnTo>
                      <a:lnTo>
                        <a:pt x="322" y="37"/>
                      </a:lnTo>
                      <a:lnTo>
                        <a:pt x="325" y="37"/>
                      </a:lnTo>
                      <a:lnTo>
                        <a:pt x="327" y="33"/>
                      </a:lnTo>
                      <a:lnTo>
                        <a:pt x="329" y="27"/>
                      </a:lnTo>
                      <a:lnTo>
                        <a:pt x="329" y="20"/>
                      </a:lnTo>
                      <a:lnTo>
                        <a:pt x="331" y="16"/>
                      </a:lnTo>
                      <a:lnTo>
                        <a:pt x="332" y="13"/>
                      </a:lnTo>
                      <a:lnTo>
                        <a:pt x="336" y="13"/>
                      </a:lnTo>
                      <a:lnTo>
                        <a:pt x="338" y="14"/>
                      </a:lnTo>
                      <a:lnTo>
                        <a:pt x="339" y="16"/>
                      </a:lnTo>
                      <a:lnTo>
                        <a:pt x="341" y="27"/>
                      </a:lnTo>
                      <a:lnTo>
                        <a:pt x="341" y="32"/>
                      </a:lnTo>
                      <a:lnTo>
                        <a:pt x="343" y="33"/>
                      </a:lnTo>
                      <a:lnTo>
                        <a:pt x="345" y="33"/>
                      </a:lnTo>
                      <a:lnTo>
                        <a:pt x="346" y="32"/>
                      </a:lnTo>
                      <a:lnTo>
                        <a:pt x="350" y="28"/>
                      </a:lnTo>
                      <a:lnTo>
                        <a:pt x="353" y="28"/>
                      </a:lnTo>
                      <a:lnTo>
                        <a:pt x="355" y="30"/>
                      </a:lnTo>
                      <a:lnTo>
                        <a:pt x="357" y="30"/>
                      </a:lnTo>
                      <a:lnTo>
                        <a:pt x="360" y="30"/>
                      </a:lnTo>
                      <a:lnTo>
                        <a:pt x="362" y="23"/>
                      </a:lnTo>
                      <a:lnTo>
                        <a:pt x="362" y="20"/>
                      </a:lnTo>
                      <a:lnTo>
                        <a:pt x="360" y="18"/>
                      </a:lnTo>
                      <a:lnTo>
                        <a:pt x="357" y="16"/>
                      </a:lnTo>
                      <a:lnTo>
                        <a:pt x="353" y="16"/>
                      </a:lnTo>
                      <a:lnTo>
                        <a:pt x="350" y="16"/>
                      </a:lnTo>
                      <a:lnTo>
                        <a:pt x="348" y="16"/>
                      </a:lnTo>
                      <a:lnTo>
                        <a:pt x="346" y="13"/>
                      </a:lnTo>
                      <a:lnTo>
                        <a:pt x="346" y="9"/>
                      </a:lnTo>
                      <a:lnTo>
                        <a:pt x="350" y="2"/>
                      </a:lnTo>
                      <a:lnTo>
                        <a:pt x="352" y="0"/>
                      </a:lnTo>
                      <a:lnTo>
                        <a:pt x="353" y="0"/>
                      </a:lnTo>
                      <a:lnTo>
                        <a:pt x="359" y="4"/>
                      </a:lnTo>
                      <a:lnTo>
                        <a:pt x="364" y="6"/>
                      </a:lnTo>
                      <a:lnTo>
                        <a:pt x="367" y="7"/>
                      </a:lnTo>
                      <a:lnTo>
                        <a:pt x="369" y="9"/>
                      </a:lnTo>
                      <a:lnTo>
                        <a:pt x="367" y="13"/>
                      </a:lnTo>
                      <a:lnTo>
                        <a:pt x="367" y="23"/>
                      </a:lnTo>
                      <a:lnTo>
                        <a:pt x="367" y="35"/>
                      </a:lnTo>
                      <a:lnTo>
                        <a:pt x="371" y="47"/>
                      </a:lnTo>
                      <a:lnTo>
                        <a:pt x="374" y="54"/>
                      </a:lnTo>
                      <a:lnTo>
                        <a:pt x="379" y="60"/>
                      </a:lnTo>
                      <a:lnTo>
                        <a:pt x="385" y="67"/>
                      </a:lnTo>
                      <a:lnTo>
                        <a:pt x="388" y="74"/>
                      </a:lnTo>
                      <a:lnTo>
                        <a:pt x="390" y="82"/>
                      </a:lnTo>
                      <a:lnTo>
                        <a:pt x="390" y="91"/>
                      </a:lnTo>
                      <a:lnTo>
                        <a:pt x="388" y="100"/>
                      </a:lnTo>
                      <a:lnTo>
                        <a:pt x="386" y="108"/>
                      </a:lnTo>
                      <a:lnTo>
                        <a:pt x="383" y="115"/>
                      </a:lnTo>
                      <a:lnTo>
                        <a:pt x="379" y="124"/>
                      </a:lnTo>
                      <a:lnTo>
                        <a:pt x="374" y="131"/>
                      </a:lnTo>
                      <a:lnTo>
                        <a:pt x="373" y="136"/>
                      </a:lnTo>
                      <a:lnTo>
                        <a:pt x="373" y="148"/>
                      </a:lnTo>
                      <a:lnTo>
                        <a:pt x="373" y="155"/>
                      </a:lnTo>
                      <a:lnTo>
                        <a:pt x="371" y="155"/>
                      </a:lnTo>
                      <a:lnTo>
                        <a:pt x="367" y="154"/>
                      </a:lnTo>
                      <a:lnTo>
                        <a:pt x="362" y="150"/>
                      </a:lnTo>
                      <a:lnTo>
                        <a:pt x="359" y="150"/>
                      </a:lnTo>
                      <a:lnTo>
                        <a:pt x="355" y="152"/>
                      </a:lnTo>
                      <a:lnTo>
                        <a:pt x="353" y="157"/>
                      </a:lnTo>
                      <a:lnTo>
                        <a:pt x="352" y="162"/>
                      </a:lnTo>
                      <a:lnTo>
                        <a:pt x="350" y="169"/>
                      </a:lnTo>
                      <a:lnTo>
                        <a:pt x="352" y="176"/>
                      </a:lnTo>
                      <a:lnTo>
                        <a:pt x="353" y="185"/>
                      </a:lnTo>
                      <a:lnTo>
                        <a:pt x="355" y="197"/>
                      </a:lnTo>
                      <a:lnTo>
                        <a:pt x="353" y="208"/>
                      </a:lnTo>
                      <a:lnTo>
                        <a:pt x="350" y="220"/>
                      </a:lnTo>
                      <a:lnTo>
                        <a:pt x="345" y="228"/>
                      </a:lnTo>
                      <a:lnTo>
                        <a:pt x="341" y="239"/>
                      </a:lnTo>
                      <a:lnTo>
                        <a:pt x="338" y="248"/>
                      </a:lnTo>
                      <a:lnTo>
                        <a:pt x="339" y="258"/>
                      </a:lnTo>
                      <a:lnTo>
                        <a:pt x="341" y="262"/>
                      </a:lnTo>
                      <a:lnTo>
                        <a:pt x="345" y="267"/>
                      </a:lnTo>
                      <a:lnTo>
                        <a:pt x="350" y="275"/>
                      </a:lnTo>
                      <a:lnTo>
                        <a:pt x="352" y="279"/>
                      </a:lnTo>
                      <a:lnTo>
                        <a:pt x="350" y="281"/>
                      </a:lnTo>
                      <a:lnTo>
                        <a:pt x="348" y="281"/>
                      </a:lnTo>
                      <a:lnTo>
                        <a:pt x="343" y="281"/>
                      </a:lnTo>
                      <a:lnTo>
                        <a:pt x="339" y="281"/>
                      </a:lnTo>
                      <a:lnTo>
                        <a:pt x="336" y="284"/>
                      </a:lnTo>
                      <a:lnTo>
                        <a:pt x="332" y="289"/>
                      </a:lnTo>
                      <a:lnTo>
                        <a:pt x="331" y="302"/>
                      </a:lnTo>
                      <a:lnTo>
                        <a:pt x="329" y="303"/>
                      </a:lnTo>
                      <a:lnTo>
                        <a:pt x="327" y="305"/>
                      </a:lnTo>
                      <a:lnTo>
                        <a:pt x="322" y="307"/>
                      </a:lnTo>
                      <a:lnTo>
                        <a:pt x="320" y="309"/>
                      </a:lnTo>
                      <a:lnTo>
                        <a:pt x="317" y="312"/>
                      </a:lnTo>
                      <a:lnTo>
                        <a:pt x="313" y="316"/>
                      </a:lnTo>
                      <a:lnTo>
                        <a:pt x="312" y="316"/>
                      </a:lnTo>
                      <a:lnTo>
                        <a:pt x="312" y="309"/>
                      </a:lnTo>
                      <a:lnTo>
                        <a:pt x="315" y="296"/>
                      </a:lnTo>
                      <a:lnTo>
                        <a:pt x="319" y="288"/>
                      </a:lnTo>
                      <a:lnTo>
                        <a:pt x="320" y="284"/>
                      </a:lnTo>
                      <a:lnTo>
                        <a:pt x="320" y="282"/>
                      </a:lnTo>
                      <a:lnTo>
                        <a:pt x="320" y="281"/>
                      </a:lnTo>
                      <a:lnTo>
                        <a:pt x="319" y="279"/>
                      </a:lnTo>
                      <a:lnTo>
                        <a:pt x="313" y="281"/>
                      </a:lnTo>
                      <a:lnTo>
                        <a:pt x="310" y="282"/>
                      </a:lnTo>
                      <a:lnTo>
                        <a:pt x="308" y="286"/>
                      </a:lnTo>
                      <a:lnTo>
                        <a:pt x="306" y="289"/>
                      </a:lnTo>
                      <a:lnTo>
                        <a:pt x="306" y="295"/>
                      </a:lnTo>
                      <a:lnTo>
                        <a:pt x="306" y="302"/>
                      </a:lnTo>
                      <a:lnTo>
                        <a:pt x="306" y="303"/>
                      </a:lnTo>
                      <a:lnTo>
                        <a:pt x="301" y="300"/>
                      </a:lnTo>
                      <a:lnTo>
                        <a:pt x="294" y="295"/>
                      </a:lnTo>
                      <a:lnTo>
                        <a:pt x="292" y="296"/>
                      </a:lnTo>
                      <a:lnTo>
                        <a:pt x="291" y="298"/>
                      </a:lnTo>
                      <a:lnTo>
                        <a:pt x="287" y="303"/>
                      </a:lnTo>
                      <a:lnTo>
                        <a:pt x="285" y="314"/>
                      </a:lnTo>
                      <a:lnTo>
                        <a:pt x="282" y="324"/>
                      </a:lnTo>
                      <a:lnTo>
                        <a:pt x="278" y="328"/>
                      </a:lnTo>
                      <a:lnTo>
                        <a:pt x="277" y="328"/>
                      </a:lnTo>
                      <a:lnTo>
                        <a:pt x="275" y="326"/>
                      </a:lnTo>
                      <a:lnTo>
                        <a:pt x="273" y="322"/>
                      </a:lnTo>
                      <a:lnTo>
                        <a:pt x="275" y="316"/>
                      </a:lnTo>
                      <a:lnTo>
                        <a:pt x="275" y="310"/>
                      </a:lnTo>
                      <a:lnTo>
                        <a:pt x="275" y="307"/>
                      </a:lnTo>
                      <a:lnTo>
                        <a:pt x="273" y="305"/>
                      </a:lnTo>
                      <a:lnTo>
                        <a:pt x="272" y="305"/>
                      </a:lnTo>
                      <a:lnTo>
                        <a:pt x="265" y="310"/>
                      </a:lnTo>
                      <a:lnTo>
                        <a:pt x="259" y="319"/>
                      </a:lnTo>
                      <a:lnTo>
                        <a:pt x="254" y="326"/>
                      </a:lnTo>
                      <a:lnTo>
                        <a:pt x="252" y="328"/>
                      </a:lnTo>
                      <a:lnTo>
                        <a:pt x="249" y="328"/>
                      </a:lnTo>
                      <a:lnTo>
                        <a:pt x="242" y="328"/>
                      </a:lnTo>
                      <a:lnTo>
                        <a:pt x="231" y="328"/>
                      </a:lnTo>
                      <a:lnTo>
                        <a:pt x="221" y="329"/>
                      </a:lnTo>
                      <a:lnTo>
                        <a:pt x="214" y="329"/>
                      </a:lnTo>
                      <a:lnTo>
                        <a:pt x="216" y="328"/>
                      </a:lnTo>
                      <a:lnTo>
                        <a:pt x="218" y="326"/>
                      </a:lnTo>
                      <a:lnTo>
                        <a:pt x="221" y="321"/>
                      </a:lnTo>
                      <a:lnTo>
                        <a:pt x="218" y="322"/>
                      </a:lnTo>
                      <a:lnTo>
                        <a:pt x="214" y="322"/>
                      </a:lnTo>
                      <a:lnTo>
                        <a:pt x="211" y="321"/>
                      </a:lnTo>
                      <a:lnTo>
                        <a:pt x="209" y="319"/>
                      </a:lnTo>
                      <a:lnTo>
                        <a:pt x="209" y="314"/>
                      </a:lnTo>
                      <a:lnTo>
                        <a:pt x="207" y="309"/>
                      </a:lnTo>
                      <a:lnTo>
                        <a:pt x="205" y="309"/>
                      </a:lnTo>
                      <a:lnTo>
                        <a:pt x="202" y="309"/>
                      </a:lnTo>
                      <a:lnTo>
                        <a:pt x="198" y="312"/>
                      </a:lnTo>
                      <a:lnTo>
                        <a:pt x="197" y="317"/>
                      </a:lnTo>
                      <a:lnTo>
                        <a:pt x="197" y="322"/>
                      </a:lnTo>
                      <a:lnTo>
                        <a:pt x="198" y="328"/>
                      </a:lnTo>
                      <a:lnTo>
                        <a:pt x="204" y="333"/>
                      </a:lnTo>
                      <a:lnTo>
                        <a:pt x="209" y="336"/>
                      </a:lnTo>
                      <a:lnTo>
                        <a:pt x="211" y="338"/>
                      </a:lnTo>
                      <a:lnTo>
                        <a:pt x="211" y="340"/>
                      </a:lnTo>
                      <a:lnTo>
                        <a:pt x="207" y="342"/>
                      </a:lnTo>
                      <a:lnTo>
                        <a:pt x="198" y="345"/>
                      </a:lnTo>
                      <a:lnTo>
                        <a:pt x="195" y="347"/>
                      </a:lnTo>
                      <a:lnTo>
                        <a:pt x="191" y="350"/>
                      </a:lnTo>
                      <a:lnTo>
                        <a:pt x="177" y="373"/>
                      </a:lnTo>
                      <a:lnTo>
                        <a:pt x="174" y="378"/>
                      </a:lnTo>
                      <a:lnTo>
                        <a:pt x="171" y="382"/>
                      </a:lnTo>
                      <a:lnTo>
                        <a:pt x="167" y="383"/>
                      </a:lnTo>
                      <a:lnTo>
                        <a:pt x="164" y="382"/>
                      </a:lnTo>
                      <a:lnTo>
                        <a:pt x="165" y="380"/>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301" name="Google Shape;1301;p58"/>
                <p:cNvSpPr/>
                <p:nvPr/>
              </p:nvSpPr>
              <p:spPr>
                <a:xfrm>
                  <a:off x="7637463" y="2946400"/>
                  <a:ext cx="153987" cy="144463"/>
                </a:xfrm>
                <a:custGeom>
                  <a:rect b="b" l="l" r="r" t="t"/>
                  <a:pathLst>
                    <a:path extrusionOk="0" h="200" w="212">
                      <a:moveTo>
                        <a:pt x="10" y="199"/>
                      </a:moveTo>
                      <a:lnTo>
                        <a:pt x="10" y="199"/>
                      </a:lnTo>
                      <a:lnTo>
                        <a:pt x="9" y="193"/>
                      </a:lnTo>
                      <a:lnTo>
                        <a:pt x="7" y="188"/>
                      </a:lnTo>
                      <a:lnTo>
                        <a:pt x="10" y="179"/>
                      </a:lnTo>
                      <a:lnTo>
                        <a:pt x="12" y="176"/>
                      </a:lnTo>
                      <a:lnTo>
                        <a:pt x="12" y="171"/>
                      </a:lnTo>
                      <a:lnTo>
                        <a:pt x="10" y="166"/>
                      </a:lnTo>
                      <a:lnTo>
                        <a:pt x="5" y="160"/>
                      </a:lnTo>
                      <a:lnTo>
                        <a:pt x="2" y="159"/>
                      </a:lnTo>
                      <a:lnTo>
                        <a:pt x="0" y="155"/>
                      </a:lnTo>
                      <a:lnTo>
                        <a:pt x="0" y="153"/>
                      </a:lnTo>
                      <a:lnTo>
                        <a:pt x="2" y="150"/>
                      </a:lnTo>
                      <a:lnTo>
                        <a:pt x="5" y="143"/>
                      </a:lnTo>
                      <a:lnTo>
                        <a:pt x="12" y="138"/>
                      </a:lnTo>
                      <a:lnTo>
                        <a:pt x="17" y="132"/>
                      </a:lnTo>
                      <a:lnTo>
                        <a:pt x="22" y="125"/>
                      </a:lnTo>
                      <a:lnTo>
                        <a:pt x="26" y="120"/>
                      </a:lnTo>
                      <a:lnTo>
                        <a:pt x="24" y="117"/>
                      </a:lnTo>
                      <a:lnTo>
                        <a:pt x="22" y="115"/>
                      </a:lnTo>
                      <a:lnTo>
                        <a:pt x="19" y="110"/>
                      </a:lnTo>
                      <a:lnTo>
                        <a:pt x="19" y="106"/>
                      </a:lnTo>
                      <a:lnTo>
                        <a:pt x="19" y="105"/>
                      </a:lnTo>
                      <a:lnTo>
                        <a:pt x="21" y="105"/>
                      </a:lnTo>
                      <a:lnTo>
                        <a:pt x="29" y="106"/>
                      </a:lnTo>
                      <a:lnTo>
                        <a:pt x="42" y="112"/>
                      </a:lnTo>
                      <a:lnTo>
                        <a:pt x="47" y="115"/>
                      </a:lnTo>
                      <a:lnTo>
                        <a:pt x="52" y="115"/>
                      </a:lnTo>
                      <a:lnTo>
                        <a:pt x="56" y="113"/>
                      </a:lnTo>
                      <a:lnTo>
                        <a:pt x="57" y="110"/>
                      </a:lnTo>
                      <a:lnTo>
                        <a:pt x="57" y="101"/>
                      </a:lnTo>
                      <a:lnTo>
                        <a:pt x="56" y="92"/>
                      </a:lnTo>
                      <a:lnTo>
                        <a:pt x="56" y="89"/>
                      </a:lnTo>
                      <a:lnTo>
                        <a:pt x="57" y="85"/>
                      </a:lnTo>
                      <a:lnTo>
                        <a:pt x="63" y="77"/>
                      </a:lnTo>
                      <a:lnTo>
                        <a:pt x="66" y="70"/>
                      </a:lnTo>
                      <a:lnTo>
                        <a:pt x="68" y="66"/>
                      </a:lnTo>
                      <a:lnTo>
                        <a:pt x="66" y="61"/>
                      </a:lnTo>
                      <a:lnTo>
                        <a:pt x="64" y="56"/>
                      </a:lnTo>
                      <a:lnTo>
                        <a:pt x="66" y="52"/>
                      </a:lnTo>
                      <a:lnTo>
                        <a:pt x="69" y="45"/>
                      </a:lnTo>
                      <a:lnTo>
                        <a:pt x="69" y="42"/>
                      </a:lnTo>
                      <a:lnTo>
                        <a:pt x="71" y="37"/>
                      </a:lnTo>
                      <a:lnTo>
                        <a:pt x="69" y="30"/>
                      </a:lnTo>
                      <a:lnTo>
                        <a:pt x="66" y="21"/>
                      </a:lnTo>
                      <a:lnTo>
                        <a:pt x="63" y="14"/>
                      </a:lnTo>
                      <a:lnTo>
                        <a:pt x="63" y="7"/>
                      </a:lnTo>
                      <a:lnTo>
                        <a:pt x="64" y="2"/>
                      </a:lnTo>
                      <a:lnTo>
                        <a:pt x="68" y="0"/>
                      </a:lnTo>
                      <a:lnTo>
                        <a:pt x="71" y="0"/>
                      </a:lnTo>
                      <a:lnTo>
                        <a:pt x="76" y="2"/>
                      </a:lnTo>
                      <a:lnTo>
                        <a:pt x="82" y="5"/>
                      </a:lnTo>
                      <a:lnTo>
                        <a:pt x="87" y="11"/>
                      </a:lnTo>
                      <a:lnTo>
                        <a:pt x="99" y="26"/>
                      </a:lnTo>
                      <a:lnTo>
                        <a:pt x="115" y="44"/>
                      </a:lnTo>
                      <a:lnTo>
                        <a:pt x="123" y="51"/>
                      </a:lnTo>
                      <a:lnTo>
                        <a:pt x="132" y="58"/>
                      </a:lnTo>
                      <a:lnTo>
                        <a:pt x="139" y="61"/>
                      </a:lnTo>
                      <a:lnTo>
                        <a:pt x="148" y="65"/>
                      </a:lnTo>
                      <a:lnTo>
                        <a:pt x="153" y="65"/>
                      </a:lnTo>
                      <a:lnTo>
                        <a:pt x="157" y="66"/>
                      </a:lnTo>
                      <a:lnTo>
                        <a:pt x="158" y="68"/>
                      </a:lnTo>
                      <a:lnTo>
                        <a:pt x="160" y="70"/>
                      </a:lnTo>
                      <a:lnTo>
                        <a:pt x="162" y="73"/>
                      </a:lnTo>
                      <a:lnTo>
                        <a:pt x="163" y="75"/>
                      </a:lnTo>
                      <a:lnTo>
                        <a:pt x="167" y="77"/>
                      </a:lnTo>
                      <a:lnTo>
                        <a:pt x="172" y="75"/>
                      </a:lnTo>
                      <a:lnTo>
                        <a:pt x="177" y="73"/>
                      </a:lnTo>
                      <a:lnTo>
                        <a:pt x="183" y="66"/>
                      </a:lnTo>
                      <a:lnTo>
                        <a:pt x="190" y="59"/>
                      </a:lnTo>
                      <a:lnTo>
                        <a:pt x="191" y="58"/>
                      </a:lnTo>
                      <a:lnTo>
                        <a:pt x="195" y="56"/>
                      </a:lnTo>
                      <a:lnTo>
                        <a:pt x="197" y="56"/>
                      </a:lnTo>
                      <a:lnTo>
                        <a:pt x="197" y="58"/>
                      </a:lnTo>
                      <a:lnTo>
                        <a:pt x="193" y="66"/>
                      </a:lnTo>
                      <a:lnTo>
                        <a:pt x="190" y="72"/>
                      </a:lnTo>
                      <a:lnTo>
                        <a:pt x="188" y="78"/>
                      </a:lnTo>
                      <a:lnTo>
                        <a:pt x="188" y="85"/>
                      </a:lnTo>
                      <a:lnTo>
                        <a:pt x="190" y="92"/>
                      </a:lnTo>
                      <a:lnTo>
                        <a:pt x="193" y="99"/>
                      </a:lnTo>
                      <a:lnTo>
                        <a:pt x="197" y="103"/>
                      </a:lnTo>
                      <a:lnTo>
                        <a:pt x="200" y="103"/>
                      </a:lnTo>
                      <a:lnTo>
                        <a:pt x="202" y="103"/>
                      </a:lnTo>
                      <a:lnTo>
                        <a:pt x="207" y="101"/>
                      </a:lnTo>
                      <a:lnTo>
                        <a:pt x="211" y="101"/>
                      </a:lnTo>
                      <a:lnTo>
                        <a:pt x="212" y="101"/>
                      </a:lnTo>
                      <a:lnTo>
                        <a:pt x="212" y="103"/>
                      </a:lnTo>
                      <a:lnTo>
                        <a:pt x="212" y="105"/>
                      </a:lnTo>
                      <a:lnTo>
                        <a:pt x="207" y="108"/>
                      </a:lnTo>
                      <a:lnTo>
                        <a:pt x="188" y="119"/>
                      </a:lnTo>
                      <a:lnTo>
                        <a:pt x="176" y="122"/>
                      </a:lnTo>
                      <a:lnTo>
                        <a:pt x="165" y="124"/>
                      </a:lnTo>
                      <a:lnTo>
                        <a:pt x="155" y="124"/>
                      </a:lnTo>
                      <a:lnTo>
                        <a:pt x="144" y="127"/>
                      </a:lnTo>
                      <a:lnTo>
                        <a:pt x="139" y="132"/>
                      </a:lnTo>
                      <a:lnTo>
                        <a:pt x="136" y="139"/>
                      </a:lnTo>
                      <a:lnTo>
                        <a:pt x="130" y="155"/>
                      </a:lnTo>
                      <a:lnTo>
                        <a:pt x="129" y="162"/>
                      </a:lnTo>
                      <a:lnTo>
                        <a:pt x="125" y="167"/>
                      </a:lnTo>
                      <a:lnTo>
                        <a:pt x="122" y="169"/>
                      </a:lnTo>
                      <a:lnTo>
                        <a:pt x="115" y="167"/>
                      </a:lnTo>
                      <a:lnTo>
                        <a:pt x="89" y="152"/>
                      </a:lnTo>
                      <a:lnTo>
                        <a:pt x="75" y="143"/>
                      </a:lnTo>
                      <a:lnTo>
                        <a:pt x="68" y="141"/>
                      </a:lnTo>
                      <a:lnTo>
                        <a:pt x="64" y="141"/>
                      </a:lnTo>
                      <a:lnTo>
                        <a:pt x="59" y="143"/>
                      </a:lnTo>
                      <a:lnTo>
                        <a:pt x="52" y="148"/>
                      </a:lnTo>
                      <a:lnTo>
                        <a:pt x="47" y="150"/>
                      </a:lnTo>
                      <a:lnTo>
                        <a:pt x="42" y="150"/>
                      </a:lnTo>
                      <a:lnTo>
                        <a:pt x="38" y="148"/>
                      </a:lnTo>
                      <a:lnTo>
                        <a:pt x="35" y="145"/>
                      </a:lnTo>
                      <a:lnTo>
                        <a:pt x="33" y="141"/>
                      </a:lnTo>
                      <a:lnTo>
                        <a:pt x="29" y="139"/>
                      </a:lnTo>
                      <a:lnTo>
                        <a:pt x="26" y="141"/>
                      </a:lnTo>
                      <a:lnTo>
                        <a:pt x="21" y="146"/>
                      </a:lnTo>
                      <a:lnTo>
                        <a:pt x="21" y="150"/>
                      </a:lnTo>
                      <a:lnTo>
                        <a:pt x="21" y="153"/>
                      </a:lnTo>
                      <a:lnTo>
                        <a:pt x="22" y="159"/>
                      </a:lnTo>
                      <a:lnTo>
                        <a:pt x="29" y="164"/>
                      </a:lnTo>
                      <a:lnTo>
                        <a:pt x="36" y="167"/>
                      </a:lnTo>
                      <a:lnTo>
                        <a:pt x="50" y="176"/>
                      </a:lnTo>
                      <a:lnTo>
                        <a:pt x="52" y="178"/>
                      </a:lnTo>
                      <a:lnTo>
                        <a:pt x="49" y="181"/>
                      </a:lnTo>
                      <a:lnTo>
                        <a:pt x="43" y="183"/>
                      </a:lnTo>
                      <a:lnTo>
                        <a:pt x="38" y="183"/>
                      </a:lnTo>
                      <a:lnTo>
                        <a:pt x="33" y="181"/>
                      </a:lnTo>
                      <a:lnTo>
                        <a:pt x="31" y="179"/>
                      </a:lnTo>
                      <a:lnTo>
                        <a:pt x="29" y="181"/>
                      </a:lnTo>
                      <a:lnTo>
                        <a:pt x="24" y="188"/>
                      </a:lnTo>
                      <a:lnTo>
                        <a:pt x="19" y="197"/>
                      </a:lnTo>
                      <a:lnTo>
                        <a:pt x="15" y="200"/>
                      </a:lnTo>
                      <a:lnTo>
                        <a:pt x="14" y="200"/>
                      </a:lnTo>
                      <a:lnTo>
                        <a:pt x="10" y="199"/>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302" name="Google Shape;1302;p58"/>
                <p:cNvSpPr/>
                <p:nvPr/>
              </p:nvSpPr>
              <p:spPr>
                <a:xfrm>
                  <a:off x="7443788" y="3332163"/>
                  <a:ext cx="65087" cy="52387"/>
                </a:xfrm>
                <a:custGeom>
                  <a:rect b="b" l="l" r="r" t="t"/>
                  <a:pathLst>
                    <a:path extrusionOk="0" h="75" w="90">
                      <a:moveTo>
                        <a:pt x="26" y="75"/>
                      </a:moveTo>
                      <a:lnTo>
                        <a:pt x="26" y="75"/>
                      </a:lnTo>
                      <a:lnTo>
                        <a:pt x="17" y="73"/>
                      </a:lnTo>
                      <a:lnTo>
                        <a:pt x="15" y="71"/>
                      </a:lnTo>
                      <a:lnTo>
                        <a:pt x="17" y="71"/>
                      </a:lnTo>
                      <a:lnTo>
                        <a:pt x="19" y="68"/>
                      </a:lnTo>
                      <a:lnTo>
                        <a:pt x="17" y="66"/>
                      </a:lnTo>
                      <a:lnTo>
                        <a:pt x="15" y="63"/>
                      </a:lnTo>
                      <a:lnTo>
                        <a:pt x="14" y="59"/>
                      </a:lnTo>
                      <a:lnTo>
                        <a:pt x="12" y="56"/>
                      </a:lnTo>
                      <a:lnTo>
                        <a:pt x="12" y="50"/>
                      </a:lnTo>
                      <a:lnTo>
                        <a:pt x="12" y="47"/>
                      </a:lnTo>
                      <a:lnTo>
                        <a:pt x="10" y="45"/>
                      </a:lnTo>
                      <a:lnTo>
                        <a:pt x="8" y="45"/>
                      </a:lnTo>
                      <a:lnTo>
                        <a:pt x="5" y="45"/>
                      </a:lnTo>
                      <a:lnTo>
                        <a:pt x="0" y="45"/>
                      </a:lnTo>
                      <a:lnTo>
                        <a:pt x="5" y="42"/>
                      </a:lnTo>
                      <a:lnTo>
                        <a:pt x="14" y="35"/>
                      </a:lnTo>
                      <a:lnTo>
                        <a:pt x="17" y="29"/>
                      </a:lnTo>
                      <a:lnTo>
                        <a:pt x="21" y="24"/>
                      </a:lnTo>
                      <a:lnTo>
                        <a:pt x="26" y="14"/>
                      </a:lnTo>
                      <a:lnTo>
                        <a:pt x="29" y="10"/>
                      </a:lnTo>
                      <a:lnTo>
                        <a:pt x="31" y="10"/>
                      </a:lnTo>
                      <a:lnTo>
                        <a:pt x="33" y="17"/>
                      </a:lnTo>
                      <a:lnTo>
                        <a:pt x="35" y="21"/>
                      </a:lnTo>
                      <a:lnTo>
                        <a:pt x="36" y="19"/>
                      </a:lnTo>
                      <a:lnTo>
                        <a:pt x="40" y="17"/>
                      </a:lnTo>
                      <a:lnTo>
                        <a:pt x="43" y="17"/>
                      </a:lnTo>
                      <a:lnTo>
                        <a:pt x="45" y="17"/>
                      </a:lnTo>
                      <a:lnTo>
                        <a:pt x="47" y="17"/>
                      </a:lnTo>
                      <a:lnTo>
                        <a:pt x="48" y="17"/>
                      </a:lnTo>
                      <a:lnTo>
                        <a:pt x="50" y="14"/>
                      </a:lnTo>
                      <a:lnTo>
                        <a:pt x="52" y="9"/>
                      </a:lnTo>
                      <a:lnTo>
                        <a:pt x="55" y="5"/>
                      </a:lnTo>
                      <a:lnTo>
                        <a:pt x="59" y="3"/>
                      </a:lnTo>
                      <a:lnTo>
                        <a:pt x="66" y="0"/>
                      </a:lnTo>
                      <a:lnTo>
                        <a:pt x="73" y="0"/>
                      </a:lnTo>
                      <a:lnTo>
                        <a:pt x="78" y="2"/>
                      </a:lnTo>
                      <a:lnTo>
                        <a:pt x="83" y="5"/>
                      </a:lnTo>
                      <a:lnTo>
                        <a:pt x="87" y="9"/>
                      </a:lnTo>
                      <a:lnTo>
                        <a:pt x="88" y="10"/>
                      </a:lnTo>
                      <a:lnTo>
                        <a:pt x="87" y="14"/>
                      </a:lnTo>
                      <a:lnTo>
                        <a:pt x="88" y="21"/>
                      </a:lnTo>
                      <a:lnTo>
                        <a:pt x="90" y="24"/>
                      </a:lnTo>
                      <a:lnTo>
                        <a:pt x="88" y="26"/>
                      </a:lnTo>
                      <a:lnTo>
                        <a:pt x="85" y="29"/>
                      </a:lnTo>
                      <a:lnTo>
                        <a:pt x="80" y="33"/>
                      </a:lnTo>
                      <a:lnTo>
                        <a:pt x="76" y="36"/>
                      </a:lnTo>
                      <a:lnTo>
                        <a:pt x="75" y="42"/>
                      </a:lnTo>
                      <a:lnTo>
                        <a:pt x="73" y="47"/>
                      </a:lnTo>
                      <a:lnTo>
                        <a:pt x="71" y="49"/>
                      </a:lnTo>
                      <a:lnTo>
                        <a:pt x="69" y="47"/>
                      </a:lnTo>
                      <a:lnTo>
                        <a:pt x="68" y="45"/>
                      </a:lnTo>
                      <a:lnTo>
                        <a:pt x="61" y="42"/>
                      </a:lnTo>
                      <a:lnTo>
                        <a:pt x="55" y="40"/>
                      </a:lnTo>
                      <a:lnTo>
                        <a:pt x="50" y="40"/>
                      </a:lnTo>
                      <a:lnTo>
                        <a:pt x="45" y="43"/>
                      </a:lnTo>
                      <a:lnTo>
                        <a:pt x="40" y="49"/>
                      </a:lnTo>
                      <a:lnTo>
                        <a:pt x="38" y="54"/>
                      </a:lnTo>
                      <a:lnTo>
                        <a:pt x="36" y="61"/>
                      </a:lnTo>
                      <a:lnTo>
                        <a:pt x="31" y="71"/>
                      </a:lnTo>
                      <a:lnTo>
                        <a:pt x="29" y="75"/>
                      </a:lnTo>
                      <a:lnTo>
                        <a:pt x="26" y="75"/>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grpSp>
          <p:grpSp>
            <p:nvGrpSpPr>
              <p:cNvPr id="1303" name="Google Shape;1303;p58"/>
              <p:cNvGrpSpPr/>
              <p:nvPr/>
            </p:nvGrpSpPr>
            <p:grpSpPr>
              <a:xfrm>
                <a:off x="2759" y="2194"/>
                <a:ext cx="38" cy="95"/>
                <a:chOff x="3560" y="2407"/>
                <a:chExt cx="36" cy="107"/>
              </a:xfrm>
            </p:grpSpPr>
            <p:sp>
              <p:nvSpPr>
                <p:cNvPr id="1304" name="Google Shape;1304;p58"/>
                <p:cNvSpPr/>
                <p:nvPr/>
              </p:nvSpPr>
              <p:spPr>
                <a:xfrm>
                  <a:off x="3568" y="2407"/>
                  <a:ext cx="28" cy="40"/>
                </a:xfrm>
                <a:custGeom>
                  <a:rect b="b" l="l" r="r" t="t"/>
                  <a:pathLst>
                    <a:path extrusionOk="0" h="105" w="76">
                      <a:moveTo>
                        <a:pt x="46" y="66"/>
                      </a:moveTo>
                      <a:cubicBezTo>
                        <a:pt x="46" y="66"/>
                        <a:pt x="41" y="49"/>
                        <a:pt x="50" y="46"/>
                      </a:cubicBezTo>
                      <a:cubicBezTo>
                        <a:pt x="59" y="43"/>
                        <a:pt x="66" y="46"/>
                        <a:pt x="71" y="34"/>
                      </a:cubicBezTo>
                      <a:cubicBezTo>
                        <a:pt x="76" y="22"/>
                        <a:pt x="64" y="10"/>
                        <a:pt x="64" y="10"/>
                      </a:cubicBezTo>
                      <a:cubicBezTo>
                        <a:pt x="65" y="0"/>
                        <a:pt x="65" y="0"/>
                        <a:pt x="65" y="0"/>
                      </a:cubicBezTo>
                      <a:cubicBezTo>
                        <a:pt x="40" y="0"/>
                        <a:pt x="40" y="0"/>
                        <a:pt x="40" y="0"/>
                      </a:cubicBezTo>
                      <a:cubicBezTo>
                        <a:pt x="37" y="0"/>
                        <a:pt x="37" y="0"/>
                        <a:pt x="37" y="0"/>
                      </a:cubicBezTo>
                      <a:cubicBezTo>
                        <a:pt x="37" y="2"/>
                        <a:pt x="37" y="4"/>
                        <a:pt x="36" y="5"/>
                      </a:cubicBezTo>
                      <a:cubicBezTo>
                        <a:pt x="29" y="15"/>
                        <a:pt x="20" y="21"/>
                        <a:pt x="20" y="21"/>
                      </a:cubicBezTo>
                      <a:cubicBezTo>
                        <a:pt x="11" y="45"/>
                        <a:pt x="11" y="45"/>
                        <a:pt x="11" y="45"/>
                      </a:cubicBezTo>
                      <a:cubicBezTo>
                        <a:pt x="11" y="45"/>
                        <a:pt x="1" y="69"/>
                        <a:pt x="0" y="89"/>
                      </a:cubicBezTo>
                      <a:cubicBezTo>
                        <a:pt x="0" y="94"/>
                        <a:pt x="0" y="100"/>
                        <a:pt x="1" y="105"/>
                      </a:cubicBezTo>
                      <a:cubicBezTo>
                        <a:pt x="6" y="100"/>
                        <a:pt x="6" y="100"/>
                        <a:pt x="6" y="100"/>
                      </a:cubicBezTo>
                      <a:cubicBezTo>
                        <a:pt x="13" y="87"/>
                        <a:pt x="13" y="87"/>
                        <a:pt x="13" y="87"/>
                      </a:cubicBezTo>
                      <a:cubicBezTo>
                        <a:pt x="13" y="87"/>
                        <a:pt x="22" y="93"/>
                        <a:pt x="27" y="86"/>
                      </a:cubicBezTo>
                      <a:cubicBezTo>
                        <a:pt x="32" y="79"/>
                        <a:pt x="31" y="69"/>
                        <a:pt x="31" y="69"/>
                      </a:cubicBezTo>
                      <a:cubicBezTo>
                        <a:pt x="46" y="66"/>
                        <a:pt x="46" y="66"/>
                        <a:pt x="46" y="66"/>
                      </a:cubicBez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305" name="Google Shape;1305;p58"/>
                <p:cNvSpPr/>
                <p:nvPr/>
              </p:nvSpPr>
              <p:spPr>
                <a:xfrm>
                  <a:off x="3568" y="2451"/>
                  <a:ext cx="12" cy="27"/>
                </a:xfrm>
                <a:custGeom>
                  <a:rect b="b" l="l" r="r" t="t"/>
                  <a:pathLst>
                    <a:path extrusionOk="0" h="70" w="32">
                      <a:moveTo>
                        <a:pt x="21" y="54"/>
                      </a:moveTo>
                      <a:cubicBezTo>
                        <a:pt x="22" y="53"/>
                        <a:pt x="24" y="54"/>
                        <a:pt x="27" y="56"/>
                      </a:cubicBezTo>
                      <a:cubicBezTo>
                        <a:pt x="29" y="51"/>
                        <a:pt x="32" y="47"/>
                        <a:pt x="32" y="47"/>
                      </a:cubicBezTo>
                      <a:cubicBezTo>
                        <a:pt x="31" y="1"/>
                        <a:pt x="31" y="1"/>
                        <a:pt x="31" y="1"/>
                      </a:cubicBezTo>
                      <a:cubicBezTo>
                        <a:pt x="26" y="0"/>
                        <a:pt x="17" y="0"/>
                        <a:pt x="13" y="2"/>
                      </a:cubicBezTo>
                      <a:cubicBezTo>
                        <a:pt x="7" y="6"/>
                        <a:pt x="6" y="21"/>
                        <a:pt x="6" y="21"/>
                      </a:cubicBezTo>
                      <a:cubicBezTo>
                        <a:pt x="6" y="21"/>
                        <a:pt x="7" y="34"/>
                        <a:pt x="6" y="40"/>
                      </a:cubicBezTo>
                      <a:cubicBezTo>
                        <a:pt x="5" y="46"/>
                        <a:pt x="0" y="54"/>
                        <a:pt x="7" y="62"/>
                      </a:cubicBezTo>
                      <a:cubicBezTo>
                        <a:pt x="13" y="70"/>
                        <a:pt x="18" y="55"/>
                        <a:pt x="21" y="54"/>
                      </a:cubicBez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306" name="Google Shape;1306;p58"/>
                <p:cNvSpPr/>
                <p:nvPr/>
              </p:nvSpPr>
              <p:spPr>
                <a:xfrm>
                  <a:off x="3560" y="2432"/>
                  <a:ext cx="25" cy="82"/>
                </a:xfrm>
                <a:custGeom>
                  <a:rect b="b" l="l" r="r" t="t"/>
                  <a:pathLst>
                    <a:path extrusionOk="0" h="216" w="67">
                      <a:moveTo>
                        <a:pt x="0" y="113"/>
                      </a:moveTo>
                      <a:cubicBezTo>
                        <a:pt x="36" y="206"/>
                        <a:pt x="36" y="206"/>
                        <a:pt x="36" y="206"/>
                      </a:cubicBezTo>
                      <a:cubicBezTo>
                        <a:pt x="41" y="216"/>
                        <a:pt x="41" y="216"/>
                        <a:pt x="41" y="216"/>
                      </a:cubicBezTo>
                      <a:cubicBezTo>
                        <a:pt x="41" y="216"/>
                        <a:pt x="45" y="175"/>
                        <a:pt x="45" y="163"/>
                      </a:cubicBezTo>
                      <a:cubicBezTo>
                        <a:pt x="45" y="151"/>
                        <a:pt x="53" y="146"/>
                        <a:pt x="56" y="139"/>
                      </a:cubicBezTo>
                      <a:cubicBezTo>
                        <a:pt x="59" y="132"/>
                        <a:pt x="61" y="124"/>
                        <a:pt x="57" y="120"/>
                      </a:cubicBezTo>
                      <a:cubicBezTo>
                        <a:pt x="53" y="116"/>
                        <a:pt x="51" y="116"/>
                        <a:pt x="51" y="112"/>
                      </a:cubicBezTo>
                      <a:cubicBezTo>
                        <a:pt x="51" y="111"/>
                        <a:pt x="52" y="109"/>
                        <a:pt x="53" y="107"/>
                      </a:cubicBezTo>
                      <a:cubicBezTo>
                        <a:pt x="50" y="105"/>
                        <a:pt x="48" y="104"/>
                        <a:pt x="47" y="105"/>
                      </a:cubicBezTo>
                      <a:cubicBezTo>
                        <a:pt x="44" y="106"/>
                        <a:pt x="39" y="121"/>
                        <a:pt x="33" y="113"/>
                      </a:cubicBezTo>
                      <a:cubicBezTo>
                        <a:pt x="26" y="105"/>
                        <a:pt x="31" y="97"/>
                        <a:pt x="32" y="91"/>
                      </a:cubicBezTo>
                      <a:cubicBezTo>
                        <a:pt x="33" y="85"/>
                        <a:pt x="32" y="72"/>
                        <a:pt x="32" y="72"/>
                      </a:cubicBezTo>
                      <a:cubicBezTo>
                        <a:pt x="32" y="72"/>
                        <a:pt x="33" y="57"/>
                        <a:pt x="39" y="53"/>
                      </a:cubicBezTo>
                      <a:cubicBezTo>
                        <a:pt x="43" y="51"/>
                        <a:pt x="52" y="51"/>
                        <a:pt x="57" y="52"/>
                      </a:cubicBezTo>
                      <a:cubicBezTo>
                        <a:pt x="57" y="50"/>
                        <a:pt x="57" y="50"/>
                        <a:pt x="57" y="50"/>
                      </a:cubicBezTo>
                      <a:cubicBezTo>
                        <a:pt x="60" y="41"/>
                        <a:pt x="60" y="41"/>
                        <a:pt x="60" y="41"/>
                      </a:cubicBezTo>
                      <a:cubicBezTo>
                        <a:pt x="57" y="11"/>
                        <a:pt x="57" y="11"/>
                        <a:pt x="57" y="11"/>
                      </a:cubicBezTo>
                      <a:cubicBezTo>
                        <a:pt x="67" y="0"/>
                        <a:pt x="67" y="0"/>
                        <a:pt x="67" y="0"/>
                      </a:cubicBezTo>
                      <a:cubicBezTo>
                        <a:pt x="52" y="3"/>
                        <a:pt x="52" y="3"/>
                        <a:pt x="52" y="3"/>
                      </a:cubicBezTo>
                      <a:cubicBezTo>
                        <a:pt x="52" y="3"/>
                        <a:pt x="53" y="13"/>
                        <a:pt x="48" y="20"/>
                      </a:cubicBezTo>
                      <a:cubicBezTo>
                        <a:pt x="43" y="27"/>
                        <a:pt x="34" y="21"/>
                        <a:pt x="34" y="21"/>
                      </a:cubicBezTo>
                      <a:cubicBezTo>
                        <a:pt x="27" y="34"/>
                        <a:pt x="27" y="34"/>
                        <a:pt x="27" y="34"/>
                      </a:cubicBezTo>
                      <a:cubicBezTo>
                        <a:pt x="22" y="39"/>
                        <a:pt x="22" y="39"/>
                        <a:pt x="22" y="39"/>
                      </a:cubicBezTo>
                      <a:cubicBezTo>
                        <a:pt x="23" y="52"/>
                        <a:pt x="27" y="63"/>
                        <a:pt x="27" y="63"/>
                      </a:cubicBezTo>
                      <a:cubicBezTo>
                        <a:pt x="13" y="89"/>
                        <a:pt x="13" y="89"/>
                        <a:pt x="13" y="89"/>
                      </a:cubicBezTo>
                      <a:cubicBezTo>
                        <a:pt x="11" y="105"/>
                        <a:pt x="11" y="105"/>
                        <a:pt x="11" y="105"/>
                      </a:cubicBezTo>
                      <a:lnTo>
                        <a:pt x="0" y="113"/>
                      </a:lnTo>
                      <a:close/>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grpSp>
          <p:sp>
            <p:nvSpPr>
              <p:cNvPr id="1307" name="Google Shape;1307;p58"/>
              <p:cNvSpPr/>
              <p:nvPr/>
            </p:nvSpPr>
            <p:spPr>
              <a:xfrm>
                <a:off x="2537" y="2064"/>
                <a:ext cx="1" cy="37"/>
              </a:xfrm>
              <a:custGeom>
                <a:rect b="b" l="l" r="r" t="t"/>
                <a:pathLst>
                  <a:path extrusionOk="0" h="37" w="1">
                    <a:moveTo>
                      <a:pt x="0" y="18"/>
                    </a:moveTo>
                    <a:lnTo>
                      <a:pt x="0" y="36"/>
                    </a:lnTo>
                    <a:lnTo>
                      <a:pt x="0" y="0"/>
                    </a:lnTo>
                    <a:lnTo>
                      <a:pt x="0" y="18"/>
                    </a:lnTo>
                  </a:path>
                </a:pathLst>
              </a:custGeom>
              <a:solidFill>
                <a:srgbClr val="C4C4C4"/>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grpSp>
        <p:pic>
          <p:nvPicPr>
            <p:cNvPr descr="Factory Logo Vector Illustration, Abstract, Architecture, Background PNG  and Vector with Transparent Background for Free Download | Factory logo,  Vector logo, Baby logo design" id="1308" name="Google Shape;1308;p58"/>
            <p:cNvPicPr preferRelativeResize="0"/>
            <p:nvPr/>
          </p:nvPicPr>
          <p:blipFill rotWithShape="1">
            <a:blip r:embed="rId4">
              <a:alphaModFix/>
            </a:blip>
            <a:srcRect b="0" l="0" r="0" t="0"/>
            <a:stretch/>
          </p:blipFill>
          <p:spPr>
            <a:xfrm>
              <a:off x="8015378" y="5021259"/>
              <a:ext cx="1163086" cy="1163086"/>
            </a:xfrm>
            <a:prstGeom prst="rect">
              <a:avLst/>
            </a:prstGeom>
            <a:noFill/>
            <a:ln>
              <a:noFill/>
            </a:ln>
          </p:spPr>
        </p:pic>
        <p:pic>
          <p:nvPicPr>
            <p:cNvPr descr="Factory Logo Vector Illustration, Abstract, Architecture, Background PNG  and Vector with Transparent Background for Free Download | Factory logo,  Vector logo, Baby logo design" id="1309" name="Google Shape;1309;p58"/>
            <p:cNvPicPr preferRelativeResize="0"/>
            <p:nvPr/>
          </p:nvPicPr>
          <p:blipFill rotWithShape="1">
            <a:blip r:embed="rId4">
              <a:alphaModFix/>
            </a:blip>
            <a:srcRect b="0" l="0" r="0" t="0"/>
            <a:stretch/>
          </p:blipFill>
          <p:spPr>
            <a:xfrm>
              <a:off x="8992327" y="5460328"/>
              <a:ext cx="1163086" cy="1163086"/>
            </a:xfrm>
            <a:prstGeom prst="rect">
              <a:avLst/>
            </a:prstGeom>
            <a:noFill/>
            <a:ln>
              <a:noFill/>
            </a:ln>
          </p:spPr>
        </p:pic>
        <p:pic>
          <p:nvPicPr>
            <p:cNvPr descr="Factory Logo Vector Illustration, Abstract, Architecture, Background PNG  and Vector with Transparent Background for Free Download | Factory logo,  Vector logo, Baby logo design" id="1310" name="Google Shape;1310;p58"/>
            <p:cNvPicPr preferRelativeResize="0"/>
            <p:nvPr/>
          </p:nvPicPr>
          <p:blipFill rotWithShape="1">
            <a:blip r:embed="rId5">
              <a:alphaModFix/>
            </a:blip>
            <a:srcRect b="0" l="0" r="0" t="0"/>
            <a:stretch/>
          </p:blipFill>
          <p:spPr>
            <a:xfrm>
              <a:off x="9337106" y="6874554"/>
              <a:ext cx="1163086" cy="1163086"/>
            </a:xfrm>
            <a:prstGeom prst="rect">
              <a:avLst/>
            </a:prstGeom>
            <a:noFill/>
            <a:ln>
              <a:noFill/>
            </a:ln>
          </p:spPr>
        </p:pic>
        <p:pic>
          <p:nvPicPr>
            <p:cNvPr descr="Factory Logo Vector Illustration, Abstract, Architecture, Background PNG  and Vector with Transparent Background for Free Download | Factory logo,  Vector logo, Baby logo design" id="1311" name="Google Shape;1311;p58"/>
            <p:cNvPicPr preferRelativeResize="0"/>
            <p:nvPr/>
          </p:nvPicPr>
          <p:blipFill rotWithShape="1">
            <a:blip r:embed="rId4">
              <a:alphaModFix/>
            </a:blip>
            <a:srcRect b="0" l="0" r="0" t="0"/>
            <a:stretch/>
          </p:blipFill>
          <p:spPr>
            <a:xfrm>
              <a:off x="8163361" y="6557576"/>
              <a:ext cx="1163086" cy="1163086"/>
            </a:xfrm>
            <a:prstGeom prst="rect">
              <a:avLst/>
            </a:prstGeom>
            <a:noFill/>
            <a:ln>
              <a:noFill/>
            </a:ln>
          </p:spPr>
        </p:pic>
        <p:pic>
          <p:nvPicPr>
            <p:cNvPr descr="Download HD School Building Clip Art Clipart Clipartix - Company Clipart Transparent  PNG Image - NicePNG.com" id="1312" name="Google Shape;1312;p58"/>
            <p:cNvPicPr preferRelativeResize="0"/>
            <p:nvPr/>
          </p:nvPicPr>
          <p:blipFill rotWithShape="1">
            <a:blip r:embed="rId6">
              <a:alphaModFix/>
            </a:blip>
            <a:srcRect b="0" l="0" r="0" t="0"/>
            <a:stretch/>
          </p:blipFill>
          <p:spPr>
            <a:xfrm>
              <a:off x="8473952" y="4262422"/>
              <a:ext cx="576498" cy="618505"/>
            </a:xfrm>
            <a:prstGeom prst="rect">
              <a:avLst/>
            </a:prstGeom>
            <a:noFill/>
            <a:ln>
              <a:noFill/>
            </a:ln>
          </p:spPr>
        </p:pic>
      </p:grpSp>
      <p:sp>
        <p:nvSpPr>
          <p:cNvPr id="1313" name="Google Shape;1313;p58"/>
          <p:cNvSpPr txBox="1"/>
          <p:nvPr/>
        </p:nvSpPr>
        <p:spPr>
          <a:xfrm>
            <a:off x="5517614" y="2940120"/>
            <a:ext cx="923700" cy="462000"/>
          </a:xfrm>
          <a:prstGeom prst="rect">
            <a:avLst/>
          </a:prstGeom>
          <a:noFill/>
          <a:ln>
            <a:noFill/>
          </a:ln>
        </p:spPr>
        <p:txBody>
          <a:bodyPr anchorCtr="0" anchor="ctr" bIns="0" lIns="0" spcFirstLastPara="1" rIns="0" wrap="square" tIns="0">
            <a:noAutofit/>
          </a:bodyPr>
          <a:lstStyle/>
          <a:p>
            <a:pPr indent="0" lvl="0" marL="0" marR="0" rtl="0" algn="l">
              <a:lnSpc>
                <a:spcPct val="308833"/>
              </a:lnSpc>
              <a:spcBef>
                <a:spcPts val="0"/>
              </a:spcBef>
              <a:spcAft>
                <a:spcPts val="0"/>
              </a:spcAft>
              <a:buClr>
                <a:srgbClr val="000000"/>
              </a:buClr>
              <a:buSzPts val="900"/>
              <a:buFont typeface="Arial"/>
              <a:buNone/>
            </a:pPr>
            <a:r>
              <a:rPr b="1" i="1" lang="en-GB" sz="1000" u="none" cap="none" strike="noStrike">
                <a:solidFill>
                  <a:srgbClr val="1F497D"/>
                </a:solidFill>
                <a:latin typeface="Lexend"/>
                <a:ea typeface="Lexend"/>
                <a:cs typeface="Lexend"/>
                <a:sym typeface="Lexend"/>
              </a:rPr>
              <a:t>Sales and R&amp;D </a:t>
            </a:r>
            <a:endParaRPr b="1" i="1" sz="1000" u="none" cap="none" strike="noStrike">
              <a:solidFill>
                <a:srgbClr val="1F497D"/>
              </a:solidFill>
              <a:latin typeface="Lexend"/>
              <a:ea typeface="Lexend"/>
              <a:cs typeface="Lexend"/>
              <a:sym typeface="Lexend"/>
            </a:endParaRPr>
          </a:p>
          <a:p>
            <a:pPr indent="0" lvl="0" marL="0" marR="0" rtl="0" algn="l">
              <a:lnSpc>
                <a:spcPct val="308833"/>
              </a:lnSpc>
              <a:spcBef>
                <a:spcPts val="0"/>
              </a:spcBef>
              <a:spcAft>
                <a:spcPts val="0"/>
              </a:spcAft>
              <a:buClr>
                <a:srgbClr val="000000"/>
              </a:buClr>
              <a:buSzPts val="900"/>
              <a:buFont typeface="Arial"/>
              <a:buNone/>
            </a:pPr>
            <a:r>
              <a:t/>
            </a:r>
            <a:endParaRPr b="1" i="0" sz="1000" u="none" cap="none" strike="noStrike">
              <a:solidFill>
                <a:srgbClr val="1F497D"/>
              </a:solidFill>
              <a:latin typeface="Lexend"/>
              <a:ea typeface="Lexend"/>
              <a:cs typeface="Lexend"/>
              <a:sym typeface="Lexend"/>
            </a:endParaRPr>
          </a:p>
        </p:txBody>
      </p:sp>
      <p:sp>
        <p:nvSpPr>
          <p:cNvPr id="1314" name="Google Shape;1314;p58"/>
          <p:cNvSpPr txBox="1"/>
          <p:nvPr/>
        </p:nvSpPr>
        <p:spPr>
          <a:xfrm>
            <a:off x="5516119" y="2746294"/>
            <a:ext cx="963300" cy="153900"/>
          </a:xfrm>
          <a:prstGeom prst="rect">
            <a:avLst/>
          </a:prstGeom>
          <a:noFill/>
          <a:ln>
            <a:noFill/>
          </a:ln>
        </p:spPr>
        <p:txBody>
          <a:bodyPr anchorCtr="0" anchor="t" bIns="0" lIns="0" spcFirstLastPara="1" rIns="0" wrap="square" tIns="0">
            <a:spAutoFit/>
          </a:bodyPr>
          <a:lstStyle/>
          <a:p>
            <a:pPr indent="0" lvl="0" marL="0" marR="0" rtl="0" algn="l">
              <a:lnSpc>
                <a:spcPct val="308833"/>
              </a:lnSpc>
              <a:spcBef>
                <a:spcPts val="0"/>
              </a:spcBef>
              <a:spcAft>
                <a:spcPts val="0"/>
              </a:spcAft>
              <a:buClr>
                <a:srgbClr val="000000"/>
              </a:buClr>
              <a:buSzPts val="900"/>
              <a:buFont typeface="Arial"/>
              <a:buNone/>
            </a:pPr>
            <a:r>
              <a:rPr b="1" i="1" lang="en-GB" sz="1000" u="none" cap="none" strike="noStrike">
                <a:solidFill>
                  <a:srgbClr val="1F497D"/>
                </a:solidFill>
                <a:latin typeface="Lexend"/>
                <a:ea typeface="Lexend"/>
                <a:cs typeface="Lexend"/>
                <a:sym typeface="Lexend"/>
              </a:rPr>
              <a:t>Factory</a:t>
            </a:r>
            <a:endParaRPr b="1" i="0" sz="1000" u="none" cap="none" strike="noStrike">
              <a:solidFill>
                <a:srgbClr val="1F497D"/>
              </a:solidFill>
              <a:latin typeface="Lexend"/>
              <a:ea typeface="Lexend"/>
              <a:cs typeface="Lexend"/>
              <a:sym typeface="Lexend"/>
            </a:endParaRPr>
          </a:p>
        </p:txBody>
      </p:sp>
      <p:pic>
        <p:nvPicPr>
          <p:cNvPr descr="Download HD School Building Clip Art Clipart Clipartix - Company Clipart Transparent  PNG Image - NicePNG.com" id="1315" name="Google Shape;1315;p58"/>
          <p:cNvPicPr preferRelativeResize="0"/>
          <p:nvPr/>
        </p:nvPicPr>
        <p:blipFill rotWithShape="1">
          <a:blip r:embed="rId6">
            <a:alphaModFix/>
          </a:blip>
          <a:srcRect b="0" l="0" r="0" t="0"/>
          <a:stretch/>
        </p:blipFill>
        <p:spPr>
          <a:xfrm>
            <a:off x="5272303" y="3080901"/>
            <a:ext cx="188150" cy="185783"/>
          </a:xfrm>
          <a:prstGeom prst="rect">
            <a:avLst/>
          </a:prstGeom>
          <a:noFill/>
          <a:ln>
            <a:noFill/>
          </a:ln>
        </p:spPr>
      </p:pic>
      <p:pic>
        <p:nvPicPr>
          <p:cNvPr descr="Factory Logo Vector Illustration, Abstract, Architecture, Background PNG  and Vector with Transparent Background for Free Download | Factory logo,  Vector logo, Baby logo design" id="1316" name="Google Shape;1316;p58"/>
          <p:cNvPicPr preferRelativeResize="0"/>
          <p:nvPr/>
        </p:nvPicPr>
        <p:blipFill rotWithShape="1">
          <a:blip r:embed="rId5">
            <a:alphaModFix/>
          </a:blip>
          <a:srcRect b="30127" l="0" r="0" t="20352"/>
          <a:stretch/>
        </p:blipFill>
        <p:spPr>
          <a:xfrm>
            <a:off x="5173755" y="2691575"/>
            <a:ext cx="359708" cy="173540"/>
          </a:xfrm>
          <a:prstGeom prst="rect">
            <a:avLst/>
          </a:prstGeom>
          <a:noFill/>
          <a:ln>
            <a:noFill/>
          </a:ln>
        </p:spPr>
      </p:pic>
      <p:pic>
        <p:nvPicPr>
          <p:cNvPr descr="Factory Logo Vector Illustration, Abstract, Architecture, Background PNG  and Vector with Transparent Background for Free Download | Factory logo,  Vector logo, Baby logo design" id="1317" name="Google Shape;1317;p58"/>
          <p:cNvPicPr preferRelativeResize="0"/>
          <p:nvPr/>
        </p:nvPicPr>
        <p:blipFill rotWithShape="1">
          <a:blip r:embed="rId4">
            <a:alphaModFix/>
          </a:blip>
          <a:srcRect b="0" l="0" r="0" t="0"/>
          <a:stretch/>
        </p:blipFill>
        <p:spPr>
          <a:xfrm>
            <a:off x="3326543" y="2708358"/>
            <a:ext cx="395213" cy="374863"/>
          </a:xfrm>
          <a:prstGeom prst="rect">
            <a:avLst/>
          </a:prstGeom>
          <a:noFill/>
          <a:ln>
            <a:noFill/>
          </a:ln>
        </p:spPr>
      </p:pic>
      <p:sp>
        <p:nvSpPr>
          <p:cNvPr id="1318" name="Google Shape;1318;p58"/>
          <p:cNvSpPr txBox="1"/>
          <p:nvPr/>
        </p:nvSpPr>
        <p:spPr>
          <a:xfrm>
            <a:off x="2776408" y="2827710"/>
            <a:ext cx="231900" cy="92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600"/>
              <a:buFont typeface="Arial"/>
              <a:buNone/>
            </a:pPr>
            <a:r>
              <a:rPr b="1" i="0" lang="en-GB" sz="600" u="none" cap="none" strike="noStrike">
                <a:solidFill>
                  <a:srgbClr val="002060"/>
                </a:solidFill>
                <a:latin typeface="Lexend"/>
                <a:ea typeface="Lexend"/>
                <a:cs typeface="Lexend"/>
                <a:sym typeface="Lexend"/>
              </a:rPr>
              <a:t>2022</a:t>
            </a:r>
            <a:endParaRPr b="1" i="0" sz="600" u="none" cap="none" strike="noStrike">
              <a:solidFill>
                <a:srgbClr val="002060"/>
              </a:solidFill>
              <a:latin typeface="Lexend"/>
              <a:ea typeface="Lexend"/>
              <a:cs typeface="Lexend"/>
              <a:sym typeface="Lexend"/>
            </a:endParaRPr>
          </a:p>
        </p:txBody>
      </p:sp>
      <p:sp>
        <p:nvSpPr>
          <p:cNvPr id="1319" name="Google Shape;1319;p58"/>
          <p:cNvSpPr txBox="1"/>
          <p:nvPr/>
        </p:nvSpPr>
        <p:spPr>
          <a:xfrm>
            <a:off x="3299616" y="3511958"/>
            <a:ext cx="231900" cy="277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600"/>
              <a:buFont typeface="Arial"/>
              <a:buNone/>
            </a:pPr>
            <a:r>
              <a:rPr b="1" i="0" lang="en-GB" sz="600" u="none" cap="none" strike="noStrike">
                <a:solidFill>
                  <a:srgbClr val="002060"/>
                </a:solidFill>
                <a:latin typeface="Lexend"/>
                <a:ea typeface="Lexend"/>
                <a:cs typeface="Lexend"/>
                <a:sym typeface="Lexend"/>
              </a:rPr>
              <a:t>2026</a:t>
            </a:r>
            <a:endParaRPr b="1" i="0" sz="600" u="none" cap="none" strike="noStrike">
              <a:solidFill>
                <a:srgbClr val="002060"/>
              </a:solidFill>
              <a:latin typeface="Lexend"/>
              <a:ea typeface="Lexend"/>
              <a:cs typeface="Lexend"/>
              <a:sym typeface="Lexend"/>
            </a:endParaRPr>
          </a:p>
          <a:p>
            <a:pPr indent="0" lvl="0" marL="0" marR="0" rtl="0" algn="l">
              <a:lnSpc>
                <a:spcPct val="100000"/>
              </a:lnSpc>
              <a:spcBef>
                <a:spcPts val="0"/>
              </a:spcBef>
              <a:spcAft>
                <a:spcPts val="0"/>
              </a:spcAft>
              <a:buClr>
                <a:srgbClr val="000000"/>
              </a:buClr>
              <a:buSzPts val="600"/>
              <a:buFont typeface="Arial"/>
              <a:buNone/>
            </a:pPr>
            <a:r>
              <a:t/>
            </a:r>
            <a:endParaRPr b="1" i="0" sz="600" u="none" cap="none" strike="noStrike">
              <a:solidFill>
                <a:srgbClr val="002060"/>
              </a:solidFill>
              <a:latin typeface="Lexend"/>
              <a:ea typeface="Lexend"/>
              <a:cs typeface="Lexend"/>
              <a:sym typeface="Lexend"/>
            </a:endParaRPr>
          </a:p>
          <a:p>
            <a:pPr indent="0" lvl="0" marL="0" marR="0" rtl="0" algn="l">
              <a:lnSpc>
                <a:spcPct val="100000"/>
              </a:lnSpc>
              <a:spcBef>
                <a:spcPts val="0"/>
              </a:spcBef>
              <a:spcAft>
                <a:spcPts val="0"/>
              </a:spcAft>
              <a:buClr>
                <a:srgbClr val="000000"/>
              </a:buClr>
              <a:buSzPts val="600"/>
              <a:buFont typeface="Arial"/>
              <a:buNone/>
            </a:pPr>
            <a:r>
              <a:t/>
            </a:r>
            <a:endParaRPr b="1" i="0" sz="600" u="none" cap="none" strike="noStrike">
              <a:solidFill>
                <a:srgbClr val="002060"/>
              </a:solidFill>
              <a:latin typeface="Lexend"/>
              <a:ea typeface="Lexend"/>
              <a:cs typeface="Lexend"/>
              <a:sym typeface="Lexend"/>
            </a:endParaRPr>
          </a:p>
        </p:txBody>
      </p:sp>
      <p:sp>
        <p:nvSpPr>
          <p:cNvPr id="1320" name="Google Shape;1320;p58"/>
          <p:cNvSpPr txBox="1"/>
          <p:nvPr/>
        </p:nvSpPr>
        <p:spPr>
          <a:xfrm>
            <a:off x="2805657" y="3403216"/>
            <a:ext cx="231900" cy="184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600"/>
              <a:buFont typeface="Arial"/>
              <a:buNone/>
            </a:pPr>
            <a:r>
              <a:rPr b="1" i="0" lang="en-GB" sz="600" u="none" cap="none" strike="noStrike">
                <a:solidFill>
                  <a:srgbClr val="002060"/>
                </a:solidFill>
                <a:latin typeface="Lexend"/>
                <a:ea typeface="Lexend"/>
                <a:cs typeface="Lexend"/>
                <a:sym typeface="Lexend"/>
              </a:rPr>
              <a:t>2023</a:t>
            </a:r>
            <a:endParaRPr b="1" i="0" sz="600" u="none" cap="none" strike="noStrike">
              <a:solidFill>
                <a:srgbClr val="002060"/>
              </a:solidFill>
              <a:latin typeface="Lexend"/>
              <a:ea typeface="Lexend"/>
              <a:cs typeface="Lexend"/>
              <a:sym typeface="Lexend"/>
            </a:endParaRPr>
          </a:p>
          <a:p>
            <a:pPr indent="0" lvl="0" marL="0" marR="0" rtl="0" algn="l">
              <a:lnSpc>
                <a:spcPct val="100000"/>
              </a:lnSpc>
              <a:spcBef>
                <a:spcPts val="0"/>
              </a:spcBef>
              <a:spcAft>
                <a:spcPts val="0"/>
              </a:spcAft>
              <a:buClr>
                <a:srgbClr val="000000"/>
              </a:buClr>
              <a:buSzPts val="600"/>
              <a:buFont typeface="Arial"/>
              <a:buNone/>
            </a:pPr>
            <a:r>
              <a:t/>
            </a:r>
            <a:endParaRPr b="1" i="0" sz="600" u="none" cap="none" strike="noStrike">
              <a:solidFill>
                <a:srgbClr val="002060"/>
              </a:solidFill>
              <a:latin typeface="Lexend"/>
              <a:ea typeface="Lexend"/>
              <a:cs typeface="Lexend"/>
              <a:sym typeface="Lexend"/>
            </a:endParaRPr>
          </a:p>
        </p:txBody>
      </p:sp>
      <p:sp>
        <p:nvSpPr>
          <p:cNvPr id="1321" name="Google Shape;1321;p58"/>
          <p:cNvSpPr txBox="1"/>
          <p:nvPr/>
        </p:nvSpPr>
        <p:spPr>
          <a:xfrm>
            <a:off x="3425945" y="2981026"/>
            <a:ext cx="231900" cy="184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600"/>
              <a:buFont typeface="Arial"/>
              <a:buNone/>
            </a:pPr>
            <a:r>
              <a:rPr b="1" i="0" lang="en-GB" sz="600" u="none" cap="none" strike="noStrike">
                <a:solidFill>
                  <a:srgbClr val="002060"/>
                </a:solidFill>
                <a:latin typeface="Lexend"/>
                <a:ea typeface="Lexend"/>
                <a:cs typeface="Lexend"/>
                <a:sym typeface="Lexend"/>
              </a:rPr>
              <a:t>2023</a:t>
            </a:r>
            <a:endParaRPr b="1" i="0" sz="600" u="none" cap="none" strike="noStrike">
              <a:solidFill>
                <a:srgbClr val="002060"/>
              </a:solidFill>
              <a:latin typeface="Lexend"/>
              <a:ea typeface="Lexend"/>
              <a:cs typeface="Lexend"/>
              <a:sym typeface="Lexend"/>
            </a:endParaRPr>
          </a:p>
          <a:p>
            <a:pPr indent="0" lvl="0" marL="0" marR="0" rtl="0" algn="l">
              <a:lnSpc>
                <a:spcPct val="100000"/>
              </a:lnSpc>
              <a:spcBef>
                <a:spcPts val="0"/>
              </a:spcBef>
              <a:spcAft>
                <a:spcPts val="0"/>
              </a:spcAft>
              <a:buClr>
                <a:srgbClr val="000000"/>
              </a:buClr>
              <a:buSzPts val="600"/>
              <a:buFont typeface="Arial"/>
              <a:buNone/>
            </a:pPr>
            <a:r>
              <a:t/>
            </a:r>
            <a:endParaRPr b="1" i="0" sz="600" u="none" cap="none" strike="noStrike">
              <a:solidFill>
                <a:srgbClr val="002060"/>
              </a:solidFill>
              <a:latin typeface="Lexend"/>
              <a:ea typeface="Lexend"/>
              <a:cs typeface="Lexend"/>
              <a:sym typeface="Lexend"/>
            </a:endParaRPr>
          </a:p>
        </p:txBody>
      </p:sp>
      <p:sp>
        <p:nvSpPr>
          <p:cNvPr id="1322" name="Google Shape;1322;p58"/>
          <p:cNvSpPr txBox="1"/>
          <p:nvPr/>
        </p:nvSpPr>
        <p:spPr>
          <a:xfrm>
            <a:off x="3141191" y="2981027"/>
            <a:ext cx="231900" cy="277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600"/>
              <a:buFont typeface="Arial"/>
              <a:buNone/>
            </a:pPr>
            <a:r>
              <a:rPr b="1" i="0" lang="en-GB" sz="600" u="none" cap="none" strike="noStrike">
                <a:solidFill>
                  <a:srgbClr val="002060"/>
                </a:solidFill>
                <a:latin typeface="Lexend"/>
                <a:ea typeface="Lexend"/>
                <a:cs typeface="Lexend"/>
                <a:sym typeface="Lexend"/>
              </a:rPr>
              <a:t>2024</a:t>
            </a:r>
            <a:endParaRPr b="1" i="0" sz="600" u="none" cap="none" strike="noStrike">
              <a:solidFill>
                <a:srgbClr val="002060"/>
              </a:solidFill>
              <a:latin typeface="Lexend"/>
              <a:ea typeface="Lexend"/>
              <a:cs typeface="Lexend"/>
              <a:sym typeface="Lexend"/>
            </a:endParaRPr>
          </a:p>
          <a:p>
            <a:pPr indent="0" lvl="0" marL="0" marR="0" rtl="0" algn="l">
              <a:lnSpc>
                <a:spcPct val="100000"/>
              </a:lnSpc>
              <a:spcBef>
                <a:spcPts val="0"/>
              </a:spcBef>
              <a:spcAft>
                <a:spcPts val="0"/>
              </a:spcAft>
              <a:buClr>
                <a:srgbClr val="000000"/>
              </a:buClr>
              <a:buSzPts val="600"/>
              <a:buFont typeface="Arial"/>
              <a:buNone/>
            </a:pPr>
            <a:r>
              <a:t/>
            </a:r>
            <a:endParaRPr b="1" i="0" sz="600" u="none" cap="none" strike="noStrike">
              <a:solidFill>
                <a:srgbClr val="002060"/>
              </a:solidFill>
              <a:latin typeface="Lexend"/>
              <a:ea typeface="Lexend"/>
              <a:cs typeface="Lexend"/>
              <a:sym typeface="Lexend"/>
            </a:endParaRPr>
          </a:p>
          <a:p>
            <a:pPr indent="0" lvl="0" marL="0" marR="0" rtl="0" algn="l">
              <a:lnSpc>
                <a:spcPct val="100000"/>
              </a:lnSpc>
              <a:spcBef>
                <a:spcPts val="0"/>
              </a:spcBef>
              <a:spcAft>
                <a:spcPts val="0"/>
              </a:spcAft>
              <a:buClr>
                <a:srgbClr val="000000"/>
              </a:buClr>
              <a:buSzPts val="600"/>
              <a:buFont typeface="Arial"/>
              <a:buNone/>
            </a:pPr>
            <a:r>
              <a:t/>
            </a:r>
            <a:endParaRPr b="1" i="0" sz="600" u="none" cap="none" strike="noStrike">
              <a:solidFill>
                <a:srgbClr val="002060"/>
              </a:solidFill>
              <a:latin typeface="Lexend"/>
              <a:ea typeface="Lexend"/>
              <a:cs typeface="Lexend"/>
              <a:sym typeface="Lexend"/>
            </a:endParaRPr>
          </a:p>
        </p:txBody>
      </p:sp>
      <p:sp>
        <p:nvSpPr>
          <p:cNvPr id="1323" name="Google Shape;1323;p58"/>
          <p:cNvSpPr txBox="1"/>
          <p:nvPr/>
        </p:nvSpPr>
        <p:spPr>
          <a:xfrm>
            <a:off x="7028713" y="1570167"/>
            <a:ext cx="13593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200">
                <a:solidFill>
                  <a:srgbClr val="002060"/>
                </a:solidFill>
                <a:latin typeface="Lexend"/>
                <a:ea typeface="Lexend"/>
                <a:cs typeface="Lexend"/>
                <a:sym typeface="Lexend"/>
              </a:rPr>
              <a:t>Our tech and tests partners</a:t>
            </a:r>
            <a:endParaRPr b="1" sz="1200">
              <a:solidFill>
                <a:srgbClr val="002060"/>
              </a:solidFill>
              <a:latin typeface="Lexend"/>
              <a:ea typeface="Lexend"/>
              <a:cs typeface="Lexend"/>
              <a:sym typeface="Lexend"/>
            </a:endParaRPr>
          </a:p>
        </p:txBody>
      </p:sp>
      <p:pic>
        <p:nvPicPr>
          <p:cNvPr id="1324" name="Google Shape;1324;p58"/>
          <p:cNvPicPr preferRelativeResize="0"/>
          <p:nvPr/>
        </p:nvPicPr>
        <p:blipFill>
          <a:blip r:embed="rId7">
            <a:alphaModFix/>
          </a:blip>
          <a:stretch>
            <a:fillRect/>
          </a:stretch>
        </p:blipFill>
        <p:spPr>
          <a:xfrm>
            <a:off x="6861466" y="2300679"/>
            <a:ext cx="828309" cy="718326"/>
          </a:xfrm>
          <a:prstGeom prst="rect">
            <a:avLst/>
          </a:prstGeom>
          <a:noFill/>
          <a:ln cap="flat" cmpd="sng" w="9525">
            <a:solidFill>
              <a:srgbClr val="ECECEC"/>
            </a:solidFill>
            <a:prstDash val="solid"/>
            <a:round/>
            <a:headEnd len="sm" w="sm" type="none"/>
            <a:tailEnd len="sm" w="sm" type="none"/>
          </a:ln>
        </p:spPr>
      </p:pic>
      <p:pic>
        <p:nvPicPr>
          <p:cNvPr id="1325" name="Google Shape;1325;p58"/>
          <p:cNvPicPr preferRelativeResize="0"/>
          <p:nvPr/>
        </p:nvPicPr>
        <p:blipFill rotWithShape="1">
          <a:blip r:embed="rId8">
            <a:alphaModFix/>
          </a:blip>
          <a:srcRect b="22457" l="0" r="0" t="30165"/>
          <a:stretch/>
        </p:blipFill>
        <p:spPr>
          <a:xfrm>
            <a:off x="6784589" y="3235212"/>
            <a:ext cx="989772" cy="468934"/>
          </a:xfrm>
          <a:prstGeom prst="rect">
            <a:avLst/>
          </a:prstGeom>
          <a:noFill/>
          <a:ln>
            <a:noFill/>
          </a:ln>
        </p:spPr>
      </p:pic>
      <p:pic>
        <p:nvPicPr>
          <p:cNvPr id="1326" name="Google Shape;1326;p58"/>
          <p:cNvPicPr preferRelativeResize="0"/>
          <p:nvPr/>
        </p:nvPicPr>
        <p:blipFill>
          <a:blip r:embed="rId9">
            <a:alphaModFix/>
          </a:blip>
          <a:stretch>
            <a:fillRect/>
          </a:stretch>
        </p:blipFill>
        <p:spPr>
          <a:xfrm>
            <a:off x="7840003" y="2300698"/>
            <a:ext cx="828297" cy="828297"/>
          </a:xfrm>
          <a:prstGeom prst="rect">
            <a:avLst/>
          </a:prstGeom>
          <a:noFill/>
          <a:ln>
            <a:noFill/>
          </a:ln>
        </p:spPr>
      </p:pic>
      <p:pic>
        <p:nvPicPr>
          <p:cNvPr id="1327" name="Google Shape;1327;p58"/>
          <p:cNvPicPr preferRelativeResize="0"/>
          <p:nvPr/>
        </p:nvPicPr>
        <p:blipFill>
          <a:blip r:embed="rId10">
            <a:alphaModFix/>
          </a:blip>
          <a:stretch>
            <a:fillRect/>
          </a:stretch>
        </p:blipFill>
        <p:spPr>
          <a:xfrm>
            <a:off x="7840001" y="3148241"/>
            <a:ext cx="828297" cy="828297"/>
          </a:xfrm>
          <a:prstGeom prst="rect">
            <a:avLst/>
          </a:prstGeom>
          <a:noFill/>
          <a:ln>
            <a:noFill/>
          </a:ln>
        </p:spPr>
      </p:pic>
      <p:sp>
        <p:nvSpPr>
          <p:cNvPr id="1328" name="Google Shape;1328;p58"/>
          <p:cNvSpPr/>
          <p:nvPr/>
        </p:nvSpPr>
        <p:spPr>
          <a:xfrm>
            <a:off x="6530453" y="1342270"/>
            <a:ext cx="2263800" cy="3060600"/>
          </a:xfrm>
          <a:prstGeom prst="rect">
            <a:avLst/>
          </a:prstGeom>
          <a:noFill/>
          <a:ln cap="flat" cmpd="sng" w="9525">
            <a:solidFill>
              <a:srgbClr val="ECECE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p41"/>
          <p:cNvSpPr/>
          <p:nvPr/>
        </p:nvSpPr>
        <p:spPr>
          <a:xfrm>
            <a:off x="611650" y="1592425"/>
            <a:ext cx="3808500" cy="1251300"/>
          </a:xfrm>
          <a:prstGeom prst="rect">
            <a:avLst/>
          </a:prstGeom>
          <a:noFill/>
          <a:ln cap="flat" cmpd="sng" w="9525">
            <a:solidFill>
              <a:srgbClr val="ECECE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41"/>
          <p:cNvSpPr txBox="1"/>
          <p:nvPr>
            <p:ph idx="4294967295" type="title"/>
          </p:nvPr>
        </p:nvSpPr>
        <p:spPr>
          <a:xfrm>
            <a:off x="522290" y="145875"/>
            <a:ext cx="7232100" cy="1229100"/>
          </a:xfrm>
          <a:prstGeom prst="rect">
            <a:avLst/>
          </a:prstGeom>
          <a:noFill/>
          <a:ln>
            <a:noFill/>
          </a:ln>
        </p:spPr>
        <p:txBody>
          <a:bodyPr anchorCtr="0" anchor="ctr" bIns="91425" lIns="91425" spcFirstLastPara="1" rIns="91425" wrap="square" tIns="91425">
            <a:noAutofit/>
          </a:bodyPr>
          <a:lstStyle/>
          <a:p>
            <a:pPr indent="0" lvl="0" marL="0" rtl="0" algn="l">
              <a:lnSpc>
                <a:spcPct val="80000"/>
              </a:lnSpc>
              <a:spcBef>
                <a:spcPts val="0"/>
              </a:spcBef>
              <a:spcAft>
                <a:spcPts val="0"/>
              </a:spcAft>
              <a:buSzPts val="2800"/>
              <a:buNone/>
            </a:pPr>
            <a:r>
              <a:rPr lang="en-GB" sz="2900">
                <a:solidFill>
                  <a:srgbClr val="1F497D"/>
                </a:solidFill>
                <a:latin typeface="Lexend"/>
                <a:ea typeface="Lexend"/>
                <a:cs typeface="Lexend"/>
                <a:sym typeface="Lexend"/>
              </a:rPr>
              <a:t>Issues for Last-Mile Delivery</a:t>
            </a:r>
            <a:endParaRPr sz="2900">
              <a:solidFill>
                <a:srgbClr val="1F497D"/>
              </a:solidFill>
              <a:latin typeface="Lexend"/>
              <a:ea typeface="Lexend"/>
              <a:cs typeface="Lexend"/>
              <a:sym typeface="Lexend"/>
            </a:endParaRPr>
          </a:p>
        </p:txBody>
      </p:sp>
      <p:sp>
        <p:nvSpPr>
          <p:cNvPr id="464" name="Google Shape;464;p41"/>
          <p:cNvSpPr txBox="1"/>
          <p:nvPr>
            <p:ph idx="4294967295" type="subTitle"/>
          </p:nvPr>
        </p:nvSpPr>
        <p:spPr>
          <a:xfrm>
            <a:off x="744628" y="2186759"/>
            <a:ext cx="3146100" cy="813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1600"/>
              </a:spcBef>
              <a:spcAft>
                <a:spcPts val="1600"/>
              </a:spcAft>
              <a:buSzPts val="1400"/>
              <a:buNone/>
            </a:pPr>
            <a:r>
              <a:rPr lang="en-GB" sz="1300">
                <a:solidFill>
                  <a:srgbClr val="395E89"/>
                </a:solidFill>
                <a:latin typeface="Lexend Light"/>
                <a:ea typeface="Lexend Light"/>
                <a:cs typeface="Lexend Light"/>
                <a:sym typeface="Lexend Light"/>
              </a:rPr>
              <a:t>Average shipment cost of one vehicle from Asia to Africa</a:t>
            </a:r>
            <a:endParaRPr sz="1300">
              <a:solidFill>
                <a:srgbClr val="395E89"/>
              </a:solidFill>
              <a:latin typeface="Lexend Light"/>
              <a:ea typeface="Lexend Light"/>
              <a:cs typeface="Lexend Light"/>
              <a:sym typeface="Lexend Light"/>
            </a:endParaRPr>
          </a:p>
        </p:txBody>
      </p:sp>
      <p:sp>
        <p:nvSpPr>
          <p:cNvPr id="465" name="Google Shape;465;p41"/>
          <p:cNvSpPr txBox="1"/>
          <p:nvPr>
            <p:ph idx="12" type="sldNum"/>
          </p:nvPr>
        </p:nvSpPr>
        <p:spPr>
          <a:xfrm>
            <a:off x="8410805" y="4749851"/>
            <a:ext cx="5487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00"/>
              <a:buFont typeface="Arial"/>
              <a:buNone/>
            </a:pPr>
            <a:fld id="{00000000-1234-1234-1234-123412341234}" type="slidenum">
              <a:rPr lang="en-GB">
                <a:solidFill>
                  <a:srgbClr val="1F497D"/>
                </a:solidFill>
                <a:latin typeface="Lexend Light"/>
                <a:ea typeface="Lexend Light"/>
                <a:cs typeface="Lexend Light"/>
                <a:sym typeface="Lexend Light"/>
              </a:rPr>
              <a:t>‹#›</a:t>
            </a:fld>
            <a:endParaRPr>
              <a:solidFill>
                <a:srgbClr val="1F497D"/>
              </a:solidFill>
              <a:latin typeface="Lexend Light"/>
              <a:ea typeface="Lexend Light"/>
              <a:cs typeface="Lexend Light"/>
              <a:sym typeface="Lexend Light"/>
            </a:endParaRPr>
          </a:p>
        </p:txBody>
      </p:sp>
      <p:sp>
        <p:nvSpPr>
          <p:cNvPr id="466" name="Google Shape;466;p41"/>
          <p:cNvSpPr txBox="1"/>
          <p:nvPr>
            <p:ph idx="4294967295" type="title"/>
          </p:nvPr>
        </p:nvSpPr>
        <p:spPr>
          <a:xfrm>
            <a:off x="816258" y="1669964"/>
            <a:ext cx="2657400" cy="708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800"/>
              <a:buNone/>
            </a:pPr>
            <a:r>
              <a:rPr lang="en-GB" sz="2200">
                <a:solidFill>
                  <a:srgbClr val="FF6F12"/>
                </a:solidFill>
                <a:latin typeface="Lexend"/>
                <a:ea typeface="Lexend"/>
                <a:cs typeface="Lexend"/>
                <a:sym typeface="Lexend"/>
              </a:rPr>
              <a:t>4k USD</a:t>
            </a:r>
            <a:endParaRPr sz="2200">
              <a:solidFill>
                <a:srgbClr val="FF6F12"/>
              </a:solidFill>
              <a:latin typeface="Lexend"/>
              <a:ea typeface="Lexend"/>
              <a:cs typeface="Lexend"/>
              <a:sym typeface="Lexend"/>
            </a:endParaRPr>
          </a:p>
        </p:txBody>
      </p:sp>
      <p:sp>
        <p:nvSpPr>
          <p:cNvPr id="467" name="Google Shape;467;p41"/>
          <p:cNvSpPr/>
          <p:nvPr/>
        </p:nvSpPr>
        <p:spPr>
          <a:xfrm>
            <a:off x="8294985" y="4938300"/>
            <a:ext cx="155700" cy="57600"/>
          </a:xfrm>
          <a:prstGeom prst="rect">
            <a:avLst/>
          </a:prstGeom>
          <a:solidFill>
            <a:srgbClr val="395E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41"/>
          <p:cNvSpPr/>
          <p:nvPr/>
        </p:nvSpPr>
        <p:spPr>
          <a:xfrm>
            <a:off x="8500460" y="4938300"/>
            <a:ext cx="155700" cy="57600"/>
          </a:xfrm>
          <a:prstGeom prst="rect">
            <a:avLst/>
          </a:prstGeom>
          <a:solidFill>
            <a:srgbClr val="F6D30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41"/>
          <p:cNvSpPr/>
          <p:nvPr/>
        </p:nvSpPr>
        <p:spPr>
          <a:xfrm>
            <a:off x="8988310" y="4938300"/>
            <a:ext cx="155700" cy="57600"/>
          </a:xfrm>
          <a:prstGeom prst="rect">
            <a:avLst/>
          </a:prstGeom>
          <a:solidFill>
            <a:srgbClr val="FF6F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41"/>
          <p:cNvSpPr/>
          <p:nvPr/>
        </p:nvSpPr>
        <p:spPr>
          <a:xfrm>
            <a:off x="0" y="4938300"/>
            <a:ext cx="8245200" cy="57600"/>
          </a:xfrm>
          <a:prstGeom prst="rect">
            <a:avLst/>
          </a:prstGeom>
          <a:solidFill>
            <a:srgbClr val="1F49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41"/>
          <p:cNvSpPr/>
          <p:nvPr/>
        </p:nvSpPr>
        <p:spPr>
          <a:xfrm>
            <a:off x="7667150" y="673825"/>
            <a:ext cx="1476900" cy="57600"/>
          </a:xfrm>
          <a:prstGeom prst="rect">
            <a:avLst/>
          </a:prstGeom>
          <a:solidFill>
            <a:srgbClr val="ECEC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41"/>
          <p:cNvSpPr/>
          <p:nvPr/>
        </p:nvSpPr>
        <p:spPr>
          <a:xfrm>
            <a:off x="0" y="4802800"/>
            <a:ext cx="1476900" cy="57600"/>
          </a:xfrm>
          <a:prstGeom prst="rect">
            <a:avLst/>
          </a:prstGeom>
          <a:solidFill>
            <a:srgbClr val="ECEC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41"/>
          <p:cNvSpPr/>
          <p:nvPr/>
        </p:nvSpPr>
        <p:spPr>
          <a:xfrm>
            <a:off x="8334950" y="577525"/>
            <a:ext cx="809100" cy="57600"/>
          </a:xfrm>
          <a:prstGeom prst="rect">
            <a:avLst/>
          </a:prstGeom>
          <a:solidFill>
            <a:srgbClr val="1F49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mc:AlternateContent>
    <mc:Choice Requires="p14">
      <p:transition p14:dur="200">
        <p:fade/>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2"/>
                                        </p:tgtEl>
                                        <p:attrNameLst>
                                          <p:attrName>style.visibility</p:attrName>
                                        </p:attrNameLst>
                                      </p:cBhvr>
                                      <p:to>
                                        <p:strVal val="visible"/>
                                      </p:to>
                                    </p:set>
                                    <p:animEffect filter="fade" transition="in">
                                      <p:cBhvr>
                                        <p:cTn dur="400"/>
                                        <p:tgtEl>
                                          <p:spTgt spid="462"/>
                                        </p:tgtEl>
                                      </p:cBhvr>
                                    </p:animEffect>
                                  </p:childTnLst>
                                </p:cTn>
                              </p:par>
                              <p:par>
                                <p:cTn fill="hold" nodeType="withEffect" presetClass="entr" presetID="10" presetSubtype="0">
                                  <p:stCondLst>
                                    <p:cond delay="0"/>
                                  </p:stCondLst>
                                  <p:childTnLst>
                                    <p:set>
                                      <p:cBhvr>
                                        <p:cTn dur="1" fill="hold">
                                          <p:stCondLst>
                                            <p:cond delay="0"/>
                                          </p:stCondLst>
                                        </p:cTn>
                                        <p:tgtEl>
                                          <p:spTgt spid="464"/>
                                        </p:tgtEl>
                                        <p:attrNameLst>
                                          <p:attrName>style.visibility</p:attrName>
                                        </p:attrNameLst>
                                      </p:cBhvr>
                                      <p:to>
                                        <p:strVal val="visible"/>
                                      </p:to>
                                    </p:set>
                                    <p:animEffect filter="fade" transition="in">
                                      <p:cBhvr>
                                        <p:cTn dur="900"/>
                                        <p:tgtEl>
                                          <p:spTgt spid="464"/>
                                        </p:tgtEl>
                                      </p:cBhvr>
                                    </p:animEffect>
                                  </p:childTnLst>
                                </p:cTn>
                              </p:par>
                              <p:par>
                                <p:cTn fill="hold" nodeType="withEffect" presetClass="entr" presetID="10" presetSubtype="0">
                                  <p:stCondLst>
                                    <p:cond delay="0"/>
                                  </p:stCondLst>
                                  <p:childTnLst>
                                    <p:set>
                                      <p:cBhvr>
                                        <p:cTn dur="1" fill="hold">
                                          <p:stCondLst>
                                            <p:cond delay="0"/>
                                          </p:stCondLst>
                                        </p:cTn>
                                        <p:tgtEl>
                                          <p:spTgt spid="466"/>
                                        </p:tgtEl>
                                        <p:attrNameLst>
                                          <p:attrName>style.visibility</p:attrName>
                                        </p:attrNameLst>
                                      </p:cBhvr>
                                      <p:to>
                                        <p:strVal val="visible"/>
                                      </p:to>
                                    </p:set>
                                    <p:animEffect filter="fade" transition="in">
                                      <p:cBhvr>
                                        <p:cTn dur="400"/>
                                        <p:tgtEl>
                                          <p:spTgt spid="4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2" name="Shape 1332"/>
        <p:cNvGrpSpPr/>
        <p:nvPr/>
      </p:nvGrpSpPr>
      <p:grpSpPr>
        <a:xfrm>
          <a:off x="0" y="0"/>
          <a:ext cx="0" cy="0"/>
          <a:chOff x="0" y="0"/>
          <a:chExt cx="0" cy="0"/>
        </a:xfrm>
      </p:grpSpPr>
      <p:sp>
        <p:nvSpPr>
          <p:cNvPr id="1333" name="Google Shape;1333;p59"/>
          <p:cNvSpPr txBox="1"/>
          <p:nvPr>
            <p:ph idx="4294967295" type="title"/>
          </p:nvPr>
        </p:nvSpPr>
        <p:spPr>
          <a:xfrm>
            <a:off x="522300" y="393525"/>
            <a:ext cx="7232100" cy="733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GB" sz="2900">
                <a:solidFill>
                  <a:srgbClr val="1F497D"/>
                </a:solidFill>
                <a:latin typeface="Lexend"/>
                <a:ea typeface="Lexend"/>
                <a:cs typeface="Lexend"/>
                <a:sym typeface="Lexend"/>
              </a:rPr>
              <a:t>Expansion Roadmap</a:t>
            </a:r>
            <a:endParaRPr sz="2900">
              <a:solidFill>
                <a:srgbClr val="1F497D"/>
              </a:solidFill>
              <a:latin typeface="Lexend"/>
              <a:ea typeface="Lexend"/>
              <a:cs typeface="Lexend"/>
              <a:sym typeface="Lexend"/>
            </a:endParaRPr>
          </a:p>
        </p:txBody>
      </p:sp>
      <p:sp>
        <p:nvSpPr>
          <p:cNvPr id="1334" name="Google Shape;1334;p59"/>
          <p:cNvSpPr txBox="1"/>
          <p:nvPr>
            <p:ph idx="12" type="sldNum"/>
          </p:nvPr>
        </p:nvSpPr>
        <p:spPr>
          <a:xfrm>
            <a:off x="8410805" y="4749851"/>
            <a:ext cx="5487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GB">
                <a:solidFill>
                  <a:srgbClr val="1F497D"/>
                </a:solidFill>
                <a:latin typeface="Lexend Light"/>
                <a:ea typeface="Lexend Light"/>
                <a:cs typeface="Lexend Light"/>
                <a:sym typeface="Lexend Light"/>
              </a:rPr>
              <a:t>‹#›</a:t>
            </a:fld>
            <a:endParaRPr>
              <a:solidFill>
                <a:srgbClr val="1F497D"/>
              </a:solidFill>
              <a:latin typeface="Lexend Light"/>
              <a:ea typeface="Lexend Light"/>
              <a:cs typeface="Lexend Light"/>
              <a:sym typeface="Lexend Light"/>
            </a:endParaRPr>
          </a:p>
        </p:txBody>
      </p:sp>
      <p:sp>
        <p:nvSpPr>
          <p:cNvPr id="1335" name="Google Shape;1335;p59"/>
          <p:cNvSpPr/>
          <p:nvPr/>
        </p:nvSpPr>
        <p:spPr>
          <a:xfrm>
            <a:off x="8294985" y="4938300"/>
            <a:ext cx="155700" cy="57600"/>
          </a:xfrm>
          <a:prstGeom prst="rect">
            <a:avLst/>
          </a:prstGeom>
          <a:solidFill>
            <a:srgbClr val="395E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6" name="Google Shape;1336;p59"/>
          <p:cNvSpPr/>
          <p:nvPr/>
        </p:nvSpPr>
        <p:spPr>
          <a:xfrm>
            <a:off x="8500460" y="4938300"/>
            <a:ext cx="155700" cy="57600"/>
          </a:xfrm>
          <a:prstGeom prst="rect">
            <a:avLst/>
          </a:prstGeom>
          <a:solidFill>
            <a:srgbClr val="F6D30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7" name="Google Shape;1337;p59"/>
          <p:cNvSpPr/>
          <p:nvPr/>
        </p:nvSpPr>
        <p:spPr>
          <a:xfrm>
            <a:off x="8988310" y="4938300"/>
            <a:ext cx="155700" cy="57600"/>
          </a:xfrm>
          <a:prstGeom prst="rect">
            <a:avLst/>
          </a:prstGeom>
          <a:solidFill>
            <a:srgbClr val="FF6F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8" name="Google Shape;1338;p59"/>
          <p:cNvSpPr/>
          <p:nvPr/>
        </p:nvSpPr>
        <p:spPr>
          <a:xfrm>
            <a:off x="0" y="4938300"/>
            <a:ext cx="8245200" cy="57600"/>
          </a:xfrm>
          <a:prstGeom prst="rect">
            <a:avLst/>
          </a:prstGeom>
          <a:solidFill>
            <a:srgbClr val="1F49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9" name="Google Shape;1339;p59"/>
          <p:cNvSpPr/>
          <p:nvPr/>
        </p:nvSpPr>
        <p:spPr>
          <a:xfrm>
            <a:off x="8849575" y="750025"/>
            <a:ext cx="294600" cy="57600"/>
          </a:xfrm>
          <a:prstGeom prst="rect">
            <a:avLst/>
          </a:prstGeom>
          <a:solidFill>
            <a:srgbClr val="ECEC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0" name="Google Shape;1340;p59"/>
          <p:cNvSpPr/>
          <p:nvPr/>
        </p:nvSpPr>
        <p:spPr>
          <a:xfrm>
            <a:off x="0" y="4802800"/>
            <a:ext cx="1476900" cy="57600"/>
          </a:xfrm>
          <a:prstGeom prst="rect">
            <a:avLst/>
          </a:prstGeom>
          <a:solidFill>
            <a:srgbClr val="ECEC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1" name="Google Shape;1341;p59"/>
          <p:cNvSpPr/>
          <p:nvPr/>
        </p:nvSpPr>
        <p:spPr>
          <a:xfrm>
            <a:off x="8982726" y="653725"/>
            <a:ext cx="161400" cy="57600"/>
          </a:xfrm>
          <a:prstGeom prst="rect">
            <a:avLst/>
          </a:prstGeom>
          <a:solidFill>
            <a:srgbClr val="1F49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42" name="Google Shape;1342;p59"/>
          <p:cNvPicPr preferRelativeResize="0"/>
          <p:nvPr/>
        </p:nvPicPr>
        <p:blipFill rotWithShape="1">
          <a:blip r:embed="rId3">
            <a:alphaModFix/>
          </a:blip>
          <a:srcRect b="0" l="0" r="0" t="0"/>
          <a:stretch/>
        </p:blipFill>
        <p:spPr>
          <a:xfrm>
            <a:off x="7777249" y="419925"/>
            <a:ext cx="785200" cy="636250"/>
          </a:xfrm>
          <a:prstGeom prst="rect">
            <a:avLst/>
          </a:prstGeom>
          <a:noFill/>
          <a:ln>
            <a:noFill/>
          </a:ln>
        </p:spPr>
      </p:pic>
      <p:cxnSp>
        <p:nvCxnSpPr>
          <p:cNvPr id="1343" name="Google Shape;1343;p59"/>
          <p:cNvCxnSpPr/>
          <p:nvPr/>
        </p:nvCxnSpPr>
        <p:spPr>
          <a:xfrm>
            <a:off x="2264323" y="1476000"/>
            <a:ext cx="1143300" cy="0"/>
          </a:xfrm>
          <a:prstGeom prst="straightConnector1">
            <a:avLst/>
          </a:prstGeom>
          <a:noFill/>
          <a:ln cap="flat" cmpd="sng" w="9525">
            <a:solidFill>
              <a:srgbClr val="FF6F12"/>
            </a:solidFill>
            <a:prstDash val="solid"/>
            <a:round/>
            <a:headEnd len="sm" w="sm" type="oval"/>
            <a:tailEnd len="sm" w="sm" type="oval"/>
          </a:ln>
        </p:spPr>
      </p:cxnSp>
      <p:cxnSp>
        <p:nvCxnSpPr>
          <p:cNvPr id="1344" name="Google Shape;1344;p59"/>
          <p:cNvCxnSpPr/>
          <p:nvPr/>
        </p:nvCxnSpPr>
        <p:spPr>
          <a:xfrm>
            <a:off x="4141350" y="1476000"/>
            <a:ext cx="1143300" cy="0"/>
          </a:xfrm>
          <a:prstGeom prst="straightConnector1">
            <a:avLst/>
          </a:prstGeom>
          <a:noFill/>
          <a:ln cap="flat" cmpd="sng" w="9525">
            <a:solidFill>
              <a:srgbClr val="FF6F12"/>
            </a:solidFill>
            <a:prstDash val="solid"/>
            <a:round/>
            <a:headEnd len="sm" w="sm" type="oval"/>
            <a:tailEnd len="sm" w="sm" type="oval"/>
          </a:ln>
        </p:spPr>
      </p:cxnSp>
      <p:sp>
        <p:nvSpPr>
          <p:cNvPr id="1345" name="Google Shape;1345;p59"/>
          <p:cNvSpPr txBox="1"/>
          <p:nvPr/>
        </p:nvSpPr>
        <p:spPr>
          <a:xfrm>
            <a:off x="1530575" y="2959338"/>
            <a:ext cx="1776900" cy="533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i="0" lang="en-GB" sz="1000" u="none" cap="none" strike="noStrike">
                <a:solidFill>
                  <a:srgbClr val="1F497D"/>
                </a:solidFill>
                <a:latin typeface="Lexend"/>
                <a:ea typeface="Lexend"/>
                <a:cs typeface="Lexend"/>
                <a:sym typeface="Lexend"/>
              </a:rPr>
              <a:t>Release of 4-wheeler car.</a:t>
            </a:r>
            <a:endParaRPr i="0" sz="1000" u="none" cap="none" strike="noStrike">
              <a:solidFill>
                <a:srgbClr val="1F497D"/>
              </a:solidFill>
              <a:latin typeface="Lexend"/>
              <a:ea typeface="Lexend"/>
              <a:cs typeface="Lexend"/>
              <a:sym typeface="Lexend"/>
            </a:endParaRPr>
          </a:p>
          <a:p>
            <a:pPr indent="0" lvl="0" marL="0" marR="0" rtl="0" algn="l">
              <a:lnSpc>
                <a:spcPct val="100000"/>
              </a:lnSpc>
              <a:spcBef>
                <a:spcPts val="0"/>
              </a:spcBef>
              <a:spcAft>
                <a:spcPts val="0"/>
              </a:spcAft>
              <a:buNone/>
            </a:pPr>
            <a:r>
              <a:rPr i="0" lang="en-GB" sz="1000" u="none" cap="none" strike="noStrike">
                <a:solidFill>
                  <a:srgbClr val="1F497D"/>
                </a:solidFill>
                <a:latin typeface="Lexend"/>
                <a:ea typeface="Lexend"/>
                <a:cs typeface="Lexend"/>
                <a:sym typeface="Lexend"/>
              </a:rPr>
              <a:t>Units sold: 600</a:t>
            </a:r>
            <a:endParaRPr i="0" sz="1000" u="none" cap="none" strike="noStrike">
              <a:solidFill>
                <a:srgbClr val="1F497D"/>
              </a:solidFill>
              <a:latin typeface="Lexend"/>
              <a:ea typeface="Lexend"/>
              <a:cs typeface="Lexend"/>
              <a:sym typeface="Lexend"/>
            </a:endParaRPr>
          </a:p>
          <a:p>
            <a:pPr indent="0" lvl="0" marL="0" marR="0" rtl="0" algn="l">
              <a:lnSpc>
                <a:spcPct val="100000"/>
              </a:lnSpc>
              <a:spcBef>
                <a:spcPts val="0"/>
              </a:spcBef>
              <a:spcAft>
                <a:spcPts val="0"/>
              </a:spcAft>
              <a:buNone/>
            </a:pPr>
            <a:r>
              <a:t/>
            </a:r>
            <a:endParaRPr b="1" sz="1300">
              <a:solidFill>
                <a:srgbClr val="1F497D"/>
              </a:solidFill>
              <a:latin typeface="Lexend"/>
              <a:ea typeface="Lexend"/>
              <a:cs typeface="Lexend"/>
              <a:sym typeface="Lexend"/>
            </a:endParaRPr>
          </a:p>
          <a:p>
            <a:pPr indent="0" lvl="0" marL="0" marR="0" rtl="0" algn="l">
              <a:lnSpc>
                <a:spcPct val="100000"/>
              </a:lnSpc>
              <a:spcBef>
                <a:spcPts val="0"/>
              </a:spcBef>
              <a:spcAft>
                <a:spcPts val="0"/>
              </a:spcAft>
              <a:buNone/>
            </a:pPr>
            <a:r>
              <a:rPr b="1" i="0" lang="en-GB" sz="1300" u="none" cap="none" strike="noStrike">
                <a:solidFill>
                  <a:srgbClr val="1F497D"/>
                </a:solidFill>
                <a:latin typeface="Lexend"/>
                <a:ea typeface="Lexend"/>
                <a:cs typeface="Lexend"/>
                <a:sym typeface="Lexend"/>
              </a:rPr>
              <a:t>Revenue: </a:t>
            </a:r>
            <a:r>
              <a:rPr b="1" lang="en-GB" sz="1300">
                <a:solidFill>
                  <a:srgbClr val="1F497D"/>
                </a:solidFill>
                <a:latin typeface="Lexend"/>
                <a:ea typeface="Lexend"/>
                <a:cs typeface="Lexend"/>
                <a:sym typeface="Lexend"/>
              </a:rPr>
              <a:t>8</a:t>
            </a:r>
            <a:r>
              <a:rPr b="1" i="0" lang="en-GB" sz="1300" u="none" cap="none" strike="noStrike">
                <a:solidFill>
                  <a:srgbClr val="1F497D"/>
                </a:solidFill>
                <a:latin typeface="Lexend"/>
                <a:ea typeface="Lexend"/>
                <a:cs typeface="Lexend"/>
                <a:sym typeface="Lexend"/>
              </a:rPr>
              <a:t>M</a:t>
            </a:r>
            <a:r>
              <a:rPr b="1" lang="en-GB" sz="1300">
                <a:solidFill>
                  <a:srgbClr val="1F497D"/>
                </a:solidFill>
                <a:latin typeface="Lexend"/>
                <a:ea typeface="Lexend"/>
                <a:cs typeface="Lexend"/>
                <a:sym typeface="Lexend"/>
              </a:rPr>
              <a:t> TND</a:t>
            </a:r>
            <a:r>
              <a:rPr b="1" i="0" lang="en-GB" sz="1300" u="none" cap="none" strike="noStrike">
                <a:solidFill>
                  <a:srgbClr val="1F497D"/>
                </a:solidFill>
                <a:latin typeface="Lexend"/>
                <a:ea typeface="Lexend"/>
                <a:cs typeface="Lexend"/>
                <a:sym typeface="Lexend"/>
              </a:rPr>
              <a:t> </a:t>
            </a:r>
            <a:endParaRPr b="1" i="0" sz="1300" u="none" cap="none" strike="noStrike">
              <a:solidFill>
                <a:srgbClr val="1F497D"/>
              </a:solidFill>
              <a:latin typeface="Lexend"/>
              <a:ea typeface="Lexend"/>
              <a:cs typeface="Lexend"/>
              <a:sym typeface="Lexend"/>
            </a:endParaRPr>
          </a:p>
        </p:txBody>
      </p:sp>
      <p:sp>
        <p:nvSpPr>
          <p:cNvPr id="1346" name="Google Shape;1346;p59"/>
          <p:cNvSpPr txBox="1"/>
          <p:nvPr/>
        </p:nvSpPr>
        <p:spPr>
          <a:xfrm>
            <a:off x="3496500" y="2952313"/>
            <a:ext cx="2226000" cy="98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i="0" lang="en-GB" sz="1000" u="none" cap="none" strike="noStrike">
                <a:solidFill>
                  <a:srgbClr val="1F497D"/>
                </a:solidFill>
                <a:latin typeface="Lexend"/>
                <a:ea typeface="Lexend"/>
                <a:cs typeface="Lexend"/>
                <a:sym typeface="Lexend"/>
              </a:rPr>
              <a:t>Release of golf car.</a:t>
            </a:r>
            <a:endParaRPr i="0" sz="1000" u="none" cap="none" strike="noStrike">
              <a:solidFill>
                <a:srgbClr val="1F497D"/>
              </a:solidFill>
              <a:latin typeface="Lexend"/>
              <a:ea typeface="Lexend"/>
              <a:cs typeface="Lexend"/>
              <a:sym typeface="Lexend"/>
            </a:endParaRPr>
          </a:p>
          <a:p>
            <a:pPr indent="0" lvl="0" marL="0" marR="0" rtl="0" algn="l">
              <a:lnSpc>
                <a:spcPct val="100000"/>
              </a:lnSpc>
              <a:spcBef>
                <a:spcPts val="0"/>
              </a:spcBef>
              <a:spcAft>
                <a:spcPts val="0"/>
              </a:spcAft>
              <a:buNone/>
            </a:pPr>
            <a:r>
              <a:rPr i="0" lang="en-GB" sz="1000" u="none" cap="none" strike="noStrike">
                <a:solidFill>
                  <a:srgbClr val="1F497D"/>
                </a:solidFill>
                <a:latin typeface="Lexend"/>
                <a:ea typeface="Lexend"/>
                <a:cs typeface="Lexend"/>
                <a:sym typeface="Lexend"/>
              </a:rPr>
              <a:t>Units sold: 2300</a:t>
            </a:r>
            <a:endParaRPr i="0" sz="1000" u="none" cap="none" strike="noStrike">
              <a:solidFill>
                <a:srgbClr val="1F497D"/>
              </a:solidFill>
              <a:latin typeface="Lexend"/>
              <a:ea typeface="Lexend"/>
              <a:cs typeface="Lexend"/>
              <a:sym typeface="Lexend"/>
            </a:endParaRPr>
          </a:p>
          <a:p>
            <a:pPr indent="0" lvl="0" marL="0" marR="0" rtl="0" algn="l">
              <a:lnSpc>
                <a:spcPct val="100000"/>
              </a:lnSpc>
              <a:spcBef>
                <a:spcPts val="0"/>
              </a:spcBef>
              <a:spcAft>
                <a:spcPts val="0"/>
              </a:spcAft>
              <a:buNone/>
            </a:pPr>
            <a:r>
              <a:t/>
            </a:r>
            <a:endParaRPr b="1" sz="1300">
              <a:solidFill>
                <a:srgbClr val="1F497D"/>
              </a:solidFill>
              <a:latin typeface="Lexend"/>
              <a:ea typeface="Lexend"/>
              <a:cs typeface="Lexend"/>
              <a:sym typeface="Lexend"/>
            </a:endParaRPr>
          </a:p>
          <a:p>
            <a:pPr indent="0" lvl="0" marL="0" marR="0" rtl="0" algn="l">
              <a:lnSpc>
                <a:spcPct val="100000"/>
              </a:lnSpc>
              <a:spcBef>
                <a:spcPts val="0"/>
              </a:spcBef>
              <a:spcAft>
                <a:spcPts val="0"/>
              </a:spcAft>
              <a:buNone/>
            </a:pPr>
            <a:r>
              <a:rPr b="1" i="0" lang="en-GB" sz="1300" u="none" cap="none" strike="noStrike">
                <a:solidFill>
                  <a:srgbClr val="1F497D"/>
                </a:solidFill>
                <a:latin typeface="Lexend"/>
                <a:ea typeface="Lexend"/>
                <a:cs typeface="Lexend"/>
                <a:sym typeface="Lexend"/>
              </a:rPr>
              <a:t>Revenue: </a:t>
            </a:r>
            <a:r>
              <a:rPr b="1" lang="en-GB" sz="1300">
                <a:solidFill>
                  <a:srgbClr val="1F497D"/>
                </a:solidFill>
                <a:latin typeface="Lexend"/>
                <a:ea typeface="Lexend"/>
                <a:cs typeface="Lexend"/>
                <a:sym typeface="Lexend"/>
              </a:rPr>
              <a:t>25</a:t>
            </a:r>
            <a:r>
              <a:rPr b="1" i="0" lang="en-GB" sz="1300" u="none" cap="none" strike="noStrike">
                <a:solidFill>
                  <a:srgbClr val="1F497D"/>
                </a:solidFill>
                <a:latin typeface="Lexend"/>
                <a:ea typeface="Lexend"/>
                <a:cs typeface="Lexend"/>
                <a:sym typeface="Lexend"/>
              </a:rPr>
              <a:t>M </a:t>
            </a:r>
            <a:r>
              <a:rPr b="1" lang="en-GB" sz="1300">
                <a:solidFill>
                  <a:srgbClr val="1F497D"/>
                </a:solidFill>
                <a:latin typeface="Lexend"/>
                <a:ea typeface="Lexend"/>
                <a:cs typeface="Lexend"/>
                <a:sym typeface="Lexend"/>
              </a:rPr>
              <a:t>TND </a:t>
            </a:r>
            <a:endParaRPr b="1" sz="1300">
              <a:solidFill>
                <a:srgbClr val="1F497D"/>
              </a:solidFill>
              <a:latin typeface="Lexend"/>
              <a:ea typeface="Lexend"/>
              <a:cs typeface="Lexend"/>
              <a:sym typeface="Lexend"/>
            </a:endParaRPr>
          </a:p>
          <a:p>
            <a:pPr indent="0" lvl="0" marL="0" marR="0" rtl="0" algn="l">
              <a:lnSpc>
                <a:spcPct val="100000"/>
              </a:lnSpc>
              <a:spcBef>
                <a:spcPts val="0"/>
              </a:spcBef>
              <a:spcAft>
                <a:spcPts val="0"/>
              </a:spcAft>
              <a:buNone/>
            </a:pPr>
            <a:r>
              <a:rPr i="0" lang="en-GB" sz="1000" u="none" cap="none" strike="noStrike">
                <a:solidFill>
                  <a:srgbClr val="1F497D"/>
                </a:solidFill>
                <a:latin typeface="Lexend"/>
                <a:ea typeface="Lexend"/>
                <a:cs typeface="Lexend"/>
                <a:sym typeface="Lexend"/>
              </a:rPr>
              <a:t> </a:t>
            </a:r>
            <a:endParaRPr i="0" sz="1000" u="none" cap="none" strike="noStrike">
              <a:solidFill>
                <a:srgbClr val="1F497D"/>
              </a:solidFill>
              <a:latin typeface="Lexend"/>
              <a:ea typeface="Lexend"/>
              <a:cs typeface="Lexend"/>
              <a:sym typeface="Lexend"/>
            </a:endParaRPr>
          </a:p>
          <a:p>
            <a:pPr indent="0" lvl="0" marL="0" marR="0" rtl="0" algn="l">
              <a:lnSpc>
                <a:spcPct val="100000"/>
              </a:lnSpc>
              <a:spcBef>
                <a:spcPts val="0"/>
              </a:spcBef>
              <a:spcAft>
                <a:spcPts val="0"/>
              </a:spcAft>
              <a:buNone/>
            </a:pPr>
            <a:r>
              <a:rPr i="0" lang="en-GB" sz="1000" u="none" cap="none" strike="noStrike">
                <a:solidFill>
                  <a:srgbClr val="1F497D"/>
                </a:solidFill>
                <a:latin typeface="Lexend"/>
                <a:ea typeface="Lexend"/>
                <a:cs typeface="Lexend"/>
                <a:sym typeface="Lexend"/>
              </a:rPr>
              <a:t>  </a:t>
            </a:r>
            <a:endParaRPr i="0" sz="1000" u="none" cap="none" strike="noStrike">
              <a:solidFill>
                <a:srgbClr val="1F497D"/>
              </a:solidFill>
              <a:latin typeface="Lexend"/>
              <a:ea typeface="Lexend"/>
              <a:cs typeface="Lexend"/>
              <a:sym typeface="Lexend"/>
            </a:endParaRPr>
          </a:p>
        </p:txBody>
      </p:sp>
      <p:sp>
        <p:nvSpPr>
          <p:cNvPr id="1347" name="Google Shape;1347;p59"/>
          <p:cNvSpPr txBox="1"/>
          <p:nvPr/>
        </p:nvSpPr>
        <p:spPr>
          <a:xfrm>
            <a:off x="5284650" y="2943363"/>
            <a:ext cx="2137800" cy="920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i="0" lang="en-GB" sz="1000" u="none" cap="none" strike="noStrike">
                <a:solidFill>
                  <a:srgbClr val="1F497D"/>
                </a:solidFill>
                <a:latin typeface="Lexend"/>
                <a:ea typeface="Lexend"/>
                <a:cs typeface="Lexend"/>
                <a:sym typeface="Lexend"/>
              </a:rPr>
              <a:t>Release of mini truck.</a:t>
            </a:r>
            <a:endParaRPr i="0" sz="1000" u="none" cap="none" strike="noStrike">
              <a:solidFill>
                <a:srgbClr val="1F497D"/>
              </a:solidFill>
              <a:latin typeface="Lexend"/>
              <a:ea typeface="Lexend"/>
              <a:cs typeface="Lexend"/>
              <a:sym typeface="Lexend"/>
            </a:endParaRPr>
          </a:p>
          <a:p>
            <a:pPr indent="0" lvl="0" marL="0" marR="0" rtl="0" algn="l">
              <a:lnSpc>
                <a:spcPct val="100000"/>
              </a:lnSpc>
              <a:spcBef>
                <a:spcPts val="0"/>
              </a:spcBef>
              <a:spcAft>
                <a:spcPts val="0"/>
              </a:spcAft>
              <a:buNone/>
            </a:pPr>
            <a:r>
              <a:rPr i="0" lang="en-GB" sz="1000" u="none" cap="none" strike="noStrike">
                <a:solidFill>
                  <a:srgbClr val="1F497D"/>
                </a:solidFill>
                <a:latin typeface="Lexend"/>
                <a:ea typeface="Lexend"/>
                <a:cs typeface="Lexend"/>
                <a:sym typeface="Lexend"/>
              </a:rPr>
              <a:t>Units sold: 9000</a:t>
            </a:r>
            <a:endParaRPr i="0" sz="1000" u="none" cap="none" strike="noStrike">
              <a:solidFill>
                <a:srgbClr val="1F497D"/>
              </a:solidFill>
              <a:latin typeface="Lexend"/>
              <a:ea typeface="Lexend"/>
              <a:cs typeface="Lexend"/>
              <a:sym typeface="Lexend"/>
            </a:endParaRPr>
          </a:p>
          <a:p>
            <a:pPr indent="0" lvl="0" marL="0" marR="0" rtl="0" algn="l">
              <a:lnSpc>
                <a:spcPct val="100000"/>
              </a:lnSpc>
              <a:spcBef>
                <a:spcPts val="0"/>
              </a:spcBef>
              <a:spcAft>
                <a:spcPts val="0"/>
              </a:spcAft>
              <a:buNone/>
            </a:pPr>
            <a:r>
              <a:t/>
            </a:r>
            <a:endParaRPr b="1" sz="1300">
              <a:solidFill>
                <a:srgbClr val="1F497D"/>
              </a:solidFill>
              <a:latin typeface="Lexend"/>
              <a:ea typeface="Lexend"/>
              <a:cs typeface="Lexend"/>
              <a:sym typeface="Lexend"/>
            </a:endParaRPr>
          </a:p>
          <a:p>
            <a:pPr indent="0" lvl="0" marL="0" marR="0" rtl="0" algn="l">
              <a:lnSpc>
                <a:spcPct val="100000"/>
              </a:lnSpc>
              <a:spcBef>
                <a:spcPts val="0"/>
              </a:spcBef>
              <a:spcAft>
                <a:spcPts val="0"/>
              </a:spcAft>
              <a:buNone/>
            </a:pPr>
            <a:r>
              <a:rPr b="1" i="0" lang="en-GB" sz="1300" u="none" cap="none" strike="noStrike">
                <a:solidFill>
                  <a:srgbClr val="1F497D"/>
                </a:solidFill>
                <a:latin typeface="Lexend"/>
                <a:ea typeface="Lexend"/>
                <a:cs typeface="Lexend"/>
                <a:sym typeface="Lexend"/>
              </a:rPr>
              <a:t>Revenue: </a:t>
            </a:r>
            <a:r>
              <a:rPr b="1" lang="en-GB" sz="1300">
                <a:solidFill>
                  <a:srgbClr val="1F497D"/>
                </a:solidFill>
                <a:latin typeface="Lexend"/>
                <a:ea typeface="Lexend"/>
                <a:cs typeface="Lexend"/>
                <a:sym typeface="Lexend"/>
              </a:rPr>
              <a:t>80</a:t>
            </a:r>
            <a:r>
              <a:rPr b="1" i="0" lang="en-GB" sz="1300" u="none" cap="none" strike="noStrike">
                <a:solidFill>
                  <a:srgbClr val="1F497D"/>
                </a:solidFill>
                <a:latin typeface="Lexend"/>
                <a:ea typeface="Lexend"/>
                <a:cs typeface="Lexend"/>
                <a:sym typeface="Lexend"/>
              </a:rPr>
              <a:t>M </a:t>
            </a:r>
            <a:r>
              <a:rPr b="1" lang="en-GB" sz="1300">
                <a:solidFill>
                  <a:srgbClr val="1F497D"/>
                </a:solidFill>
                <a:latin typeface="Lexend"/>
                <a:ea typeface="Lexend"/>
                <a:cs typeface="Lexend"/>
                <a:sym typeface="Lexend"/>
              </a:rPr>
              <a:t>TND </a:t>
            </a:r>
            <a:endParaRPr b="1" sz="1300">
              <a:solidFill>
                <a:srgbClr val="1F497D"/>
              </a:solidFill>
              <a:latin typeface="Lexend"/>
              <a:ea typeface="Lexend"/>
              <a:cs typeface="Lexend"/>
              <a:sym typeface="Lexend"/>
            </a:endParaRPr>
          </a:p>
          <a:p>
            <a:pPr indent="0" lvl="0" marL="0" marR="0" rtl="0" algn="l">
              <a:lnSpc>
                <a:spcPct val="100000"/>
              </a:lnSpc>
              <a:spcBef>
                <a:spcPts val="0"/>
              </a:spcBef>
              <a:spcAft>
                <a:spcPts val="0"/>
              </a:spcAft>
              <a:buNone/>
            </a:pPr>
            <a:r>
              <a:rPr i="0" lang="en-GB" sz="1000" u="none" cap="none" strike="noStrike">
                <a:solidFill>
                  <a:srgbClr val="1F497D"/>
                </a:solidFill>
                <a:latin typeface="Lexend"/>
                <a:ea typeface="Lexend"/>
                <a:cs typeface="Lexend"/>
                <a:sym typeface="Lexend"/>
              </a:rPr>
              <a:t> </a:t>
            </a:r>
            <a:endParaRPr i="0" sz="1000" u="none" cap="none" strike="noStrike">
              <a:solidFill>
                <a:srgbClr val="1F497D"/>
              </a:solidFill>
              <a:latin typeface="Lexend"/>
              <a:ea typeface="Lexend"/>
              <a:cs typeface="Lexend"/>
              <a:sym typeface="Lexend"/>
            </a:endParaRPr>
          </a:p>
          <a:p>
            <a:pPr indent="0" lvl="0" marL="457200" marR="0" rtl="0" algn="l">
              <a:lnSpc>
                <a:spcPct val="100000"/>
              </a:lnSpc>
              <a:spcBef>
                <a:spcPts val="0"/>
              </a:spcBef>
              <a:spcAft>
                <a:spcPts val="0"/>
              </a:spcAft>
              <a:buNone/>
            </a:pPr>
            <a:r>
              <a:t/>
            </a:r>
            <a:endParaRPr i="0" sz="1000" u="none" cap="none" strike="noStrike">
              <a:solidFill>
                <a:srgbClr val="1F497D"/>
              </a:solidFill>
              <a:latin typeface="Lexend"/>
              <a:ea typeface="Lexend"/>
              <a:cs typeface="Lexend"/>
              <a:sym typeface="Lexend"/>
            </a:endParaRPr>
          </a:p>
          <a:p>
            <a:pPr indent="0" lvl="0" marL="457200" marR="0" rtl="0" algn="l">
              <a:lnSpc>
                <a:spcPct val="100000"/>
              </a:lnSpc>
              <a:spcBef>
                <a:spcPts val="0"/>
              </a:spcBef>
              <a:spcAft>
                <a:spcPts val="0"/>
              </a:spcAft>
              <a:buNone/>
            </a:pPr>
            <a:r>
              <a:t/>
            </a:r>
            <a:endParaRPr i="0" sz="1000" u="none" cap="none" strike="noStrike">
              <a:solidFill>
                <a:srgbClr val="1F497D"/>
              </a:solidFill>
              <a:latin typeface="Lexend"/>
              <a:ea typeface="Lexend"/>
              <a:cs typeface="Lexend"/>
              <a:sym typeface="Lexend"/>
            </a:endParaRPr>
          </a:p>
          <a:p>
            <a:pPr indent="0" lvl="0" marL="457200" marR="0" rtl="0" algn="l">
              <a:lnSpc>
                <a:spcPct val="100000"/>
              </a:lnSpc>
              <a:spcBef>
                <a:spcPts val="0"/>
              </a:spcBef>
              <a:spcAft>
                <a:spcPts val="0"/>
              </a:spcAft>
              <a:buNone/>
            </a:pPr>
            <a:r>
              <a:t/>
            </a:r>
            <a:endParaRPr i="0" sz="1000" u="none" cap="none" strike="noStrike">
              <a:solidFill>
                <a:srgbClr val="1F497D"/>
              </a:solidFill>
              <a:latin typeface="Lexend"/>
              <a:ea typeface="Lexend"/>
              <a:cs typeface="Lexend"/>
              <a:sym typeface="Lexend"/>
            </a:endParaRPr>
          </a:p>
          <a:p>
            <a:pPr indent="0" lvl="0" marL="457200" marR="0" rtl="0" algn="l">
              <a:lnSpc>
                <a:spcPct val="100000"/>
              </a:lnSpc>
              <a:spcBef>
                <a:spcPts val="0"/>
              </a:spcBef>
              <a:spcAft>
                <a:spcPts val="0"/>
              </a:spcAft>
              <a:buNone/>
            </a:pPr>
            <a:r>
              <a:t/>
            </a:r>
            <a:endParaRPr i="0" sz="1000" u="none" cap="none" strike="noStrike">
              <a:solidFill>
                <a:srgbClr val="1F497D"/>
              </a:solidFill>
              <a:latin typeface="Lexend"/>
              <a:ea typeface="Lexend"/>
              <a:cs typeface="Lexend"/>
              <a:sym typeface="Lexend"/>
            </a:endParaRPr>
          </a:p>
        </p:txBody>
      </p:sp>
      <p:sp>
        <p:nvSpPr>
          <p:cNvPr id="1348" name="Google Shape;1348;p59"/>
          <p:cNvSpPr txBox="1"/>
          <p:nvPr/>
        </p:nvSpPr>
        <p:spPr>
          <a:xfrm>
            <a:off x="1476438" y="2654139"/>
            <a:ext cx="1143300" cy="3387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1600"/>
              </a:spcAft>
              <a:buClr>
                <a:srgbClr val="000000"/>
              </a:buClr>
              <a:buSzPts val="1000"/>
              <a:buFont typeface="Arial"/>
              <a:buNone/>
            </a:pPr>
            <a:r>
              <a:rPr b="1" i="0" lang="en-GB" sz="1000" u="none" cap="none" strike="noStrike">
                <a:solidFill>
                  <a:srgbClr val="1F497D"/>
                </a:solidFill>
                <a:latin typeface="Lexend"/>
                <a:ea typeface="Lexend"/>
                <a:cs typeface="Lexend"/>
                <a:sym typeface="Lexend"/>
              </a:rPr>
              <a:t>50 Employees</a:t>
            </a:r>
            <a:endParaRPr b="1" i="0" sz="1000" u="none" cap="none" strike="noStrike">
              <a:solidFill>
                <a:srgbClr val="1F497D"/>
              </a:solidFill>
              <a:latin typeface="Lexend"/>
              <a:ea typeface="Lexend"/>
              <a:cs typeface="Lexend"/>
              <a:sym typeface="Lexend"/>
            </a:endParaRPr>
          </a:p>
        </p:txBody>
      </p:sp>
      <p:sp>
        <p:nvSpPr>
          <p:cNvPr id="1349" name="Google Shape;1349;p59"/>
          <p:cNvSpPr txBox="1"/>
          <p:nvPr/>
        </p:nvSpPr>
        <p:spPr>
          <a:xfrm>
            <a:off x="3342016" y="2654139"/>
            <a:ext cx="1238700" cy="3387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1600"/>
              </a:spcAft>
              <a:buClr>
                <a:srgbClr val="000000"/>
              </a:buClr>
              <a:buSzPts val="1000"/>
              <a:buFont typeface="Arial"/>
              <a:buNone/>
            </a:pPr>
            <a:r>
              <a:rPr b="1" i="0" lang="en-GB" sz="1000" u="none" cap="none" strike="noStrike">
                <a:solidFill>
                  <a:srgbClr val="1F497D"/>
                </a:solidFill>
                <a:latin typeface="Lexend"/>
                <a:ea typeface="Lexend"/>
                <a:cs typeface="Lexend"/>
                <a:sym typeface="Lexend"/>
              </a:rPr>
              <a:t>200 Employees</a:t>
            </a:r>
            <a:endParaRPr b="1" i="0" sz="1000" u="none" cap="none" strike="noStrike">
              <a:solidFill>
                <a:srgbClr val="1F497D"/>
              </a:solidFill>
              <a:latin typeface="Lexend"/>
              <a:ea typeface="Lexend"/>
              <a:cs typeface="Lexend"/>
              <a:sym typeface="Lexend"/>
            </a:endParaRPr>
          </a:p>
        </p:txBody>
      </p:sp>
      <p:sp>
        <p:nvSpPr>
          <p:cNvPr id="1350" name="Google Shape;1350;p59"/>
          <p:cNvSpPr txBox="1"/>
          <p:nvPr/>
        </p:nvSpPr>
        <p:spPr>
          <a:xfrm>
            <a:off x="5150588" y="2657764"/>
            <a:ext cx="1349400" cy="3387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1600"/>
              </a:spcAft>
              <a:buClr>
                <a:srgbClr val="000000"/>
              </a:buClr>
              <a:buSzPts val="1000"/>
              <a:buFont typeface="Arial"/>
              <a:buNone/>
            </a:pPr>
            <a:r>
              <a:rPr b="1" i="0" lang="en-GB" sz="1000" u="none" cap="none" strike="noStrike">
                <a:solidFill>
                  <a:srgbClr val="1F497D"/>
                </a:solidFill>
                <a:latin typeface="Lexend"/>
                <a:ea typeface="Lexend"/>
                <a:cs typeface="Lexend"/>
                <a:sym typeface="Lexend"/>
              </a:rPr>
              <a:t>800 Employees</a:t>
            </a:r>
            <a:endParaRPr b="1" i="0" sz="1000" u="none" cap="none" strike="noStrike">
              <a:solidFill>
                <a:srgbClr val="1F497D"/>
              </a:solidFill>
              <a:latin typeface="Lexend"/>
              <a:ea typeface="Lexend"/>
              <a:cs typeface="Lexend"/>
              <a:sym typeface="Lexend"/>
            </a:endParaRPr>
          </a:p>
        </p:txBody>
      </p:sp>
      <p:pic>
        <p:nvPicPr>
          <p:cNvPr id="1351" name="Google Shape;1351;p59"/>
          <p:cNvPicPr preferRelativeResize="0"/>
          <p:nvPr/>
        </p:nvPicPr>
        <p:blipFill rotWithShape="1">
          <a:blip r:embed="rId4">
            <a:alphaModFix/>
          </a:blip>
          <a:srcRect b="0" l="23831" r="51625" t="0"/>
          <a:stretch/>
        </p:blipFill>
        <p:spPr>
          <a:xfrm>
            <a:off x="1476453" y="1738694"/>
            <a:ext cx="1686505" cy="924419"/>
          </a:xfrm>
          <a:prstGeom prst="rect">
            <a:avLst/>
          </a:prstGeom>
          <a:noFill/>
          <a:ln>
            <a:noFill/>
          </a:ln>
        </p:spPr>
      </p:pic>
      <p:pic>
        <p:nvPicPr>
          <p:cNvPr id="1352" name="Google Shape;1352;p59"/>
          <p:cNvPicPr preferRelativeResize="0"/>
          <p:nvPr/>
        </p:nvPicPr>
        <p:blipFill rotWithShape="1">
          <a:blip r:embed="rId4">
            <a:alphaModFix/>
          </a:blip>
          <a:srcRect b="0" l="50001" r="24893" t="0"/>
          <a:stretch/>
        </p:blipFill>
        <p:spPr>
          <a:xfrm>
            <a:off x="3422462" y="1738694"/>
            <a:ext cx="1725135" cy="924419"/>
          </a:xfrm>
          <a:prstGeom prst="rect">
            <a:avLst/>
          </a:prstGeom>
          <a:noFill/>
          <a:ln>
            <a:noFill/>
          </a:ln>
        </p:spPr>
      </p:pic>
      <p:pic>
        <p:nvPicPr>
          <p:cNvPr id="1353" name="Google Shape;1353;p59"/>
          <p:cNvPicPr preferRelativeResize="0"/>
          <p:nvPr/>
        </p:nvPicPr>
        <p:blipFill rotWithShape="1">
          <a:blip r:embed="rId5">
            <a:alphaModFix amt="92000"/>
          </a:blip>
          <a:srcRect b="0" l="75497" r="-602" t="0"/>
          <a:stretch/>
        </p:blipFill>
        <p:spPr>
          <a:xfrm>
            <a:off x="5234153" y="1738694"/>
            <a:ext cx="1725135" cy="924419"/>
          </a:xfrm>
          <a:prstGeom prst="rect">
            <a:avLst/>
          </a:prstGeom>
          <a:noFill/>
          <a:ln>
            <a:noFill/>
          </a:ln>
        </p:spPr>
      </p:pic>
      <p:cxnSp>
        <p:nvCxnSpPr>
          <p:cNvPr id="1354" name="Google Shape;1354;p59"/>
          <p:cNvCxnSpPr/>
          <p:nvPr/>
        </p:nvCxnSpPr>
        <p:spPr>
          <a:xfrm>
            <a:off x="1321675" y="1802175"/>
            <a:ext cx="0" cy="2606700"/>
          </a:xfrm>
          <a:prstGeom prst="straightConnector1">
            <a:avLst/>
          </a:prstGeom>
          <a:noFill/>
          <a:ln cap="flat" cmpd="sng" w="9525">
            <a:solidFill>
              <a:srgbClr val="FF6F12"/>
            </a:solidFill>
            <a:prstDash val="dot"/>
            <a:round/>
            <a:headEnd len="sm" w="sm" type="none"/>
            <a:tailEnd len="sm" w="sm" type="none"/>
          </a:ln>
        </p:spPr>
      </p:cxnSp>
      <p:cxnSp>
        <p:nvCxnSpPr>
          <p:cNvPr id="1355" name="Google Shape;1355;p59"/>
          <p:cNvCxnSpPr/>
          <p:nvPr/>
        </p:nvCxnSpPr>
        <p:spPr>
          <a:xfrm>
            <a:off x="3303750" y="1802175"/>
            <a:ext cx="0" cy="2606700"/>
          </a:xfrm>
          <a:prstGeom prst="straightConnector1">
            <a:avLst/>
          </a:prstGeom>
          <a:noFill/>
          <a:ln cap="flat" cmpd="sng" w="9525">
            <a:solidFill>
              <a:srgbClr val="FF6F12"/>
            </a:solidFill>
            <a:prstDash val="dot"/>
            <a:round/>
            <a:headEnd len="sm" w="sm" type="none"/>
            <a:tailEnd len="sm" w="sm" type="none"/>
          </a:ln>
        </p:spPr>
      </p:cxnSp>
      <p:cxnSp>
        <p:nvCxnSpPr>
          <p:cNvPr id="1356" name="Google Shape;1356;p59"/>
          <p:cNvCxnSpPr/>
          <p:nvPr/>
        </p:nvCxnSpPr>
        <p:spPr>
          <a:xfrm>
            <a:off x="5192700" y="1802175"/>
            <a:ext cx="0" cy="2606700"/>
          </a:xfrm>
          <a:prstGeom prst="straightConnector1">
            <a:avLst/>
          </a:prstGeom>
          <a:noFill/>
          <a:ln cap="flat" cmpd="sng" w="9525">
            <a:solidFill>
              <a:srgbClr val="FF6F12"/>
            </a:solidFill>
            <a:prstDash val="dot"/>
            <a:round/>
            <a:headEnd len="sm" w="sm" type="none"/>
            <a:tailEnd len="sm" w="sm" type="none"/>
          </a:ln>
        </p:spPr>
      </p:cxnSp>
      <p:sp>
        <p:nvSpPr>
          <p:cNvPr id="1357" name="Google Shape;1357;p59"/>
          <p:cNvSpPr txBox="1"/>
          <p:nvPr/>
        </p:nvSpPr>
        <p:spPr>
          <a:xfrm>
            <a:off x="744675" y="1340349"/>
            <a:ext cx="2305500" cy="2559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GB" sz="1600" u="none" cap="none" strike="noStrike">
                <a:solidFill>
                  <a:srgbClr val="1F497D"/>
                </a:solidFill>
                <a:latin typeface="Lexend"/>
                <a:ea typeface="Lexend"/>
                <a:cs typeface="Lexend"/>
                <a:sym typeface="Lexend"/>
              </a:rPr>
              <a:t>2023 </a:t>
            </a:r>
            <a:endParaRPr b="1" i="0" sz="1600" u="none" cap="none" strike="noStrike">
              <a:solidFill>
                <a:srgbClr val="1F497D"/>
              </a:solidFill>
              <a:latin typeface="Lexend"/>
              <a:ea typeface="Lexend"/>
              <a:cs typeface="Lexend"/>
              <a:sym typeface="Lexend"/>
            </a:endParaRPr>
          </a:p>
        </p:txBody>
      </p:sp>
      <p:sp>
        <p:nvSpPr>
          <p:cNvPr id="1358" name="Google Shape;1358;p59"/>
          <p:cNvSpPr txBox="1"/>
          <p:nvPr/>
        </p:nvSpPr>
        <p:spPr>
          <a:xfrm>
            <a:off x="2621725" y="1318899"/>
            <a:ext cx="2305500" cy="2559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GB" sz="1600" u="none" cap="none" strike="noStrike">
                <a:solidFill>
                  <a:srgbClr val="1F497D"/>
                </a:solidFill>
                <a:latin typeface="Lexend"/>
                <a:ea typeface="Lexend"/>
                <a:cs typeface="Lexend"/>
                <a:sym typeface="Lexend"/>
              </a:rPr>
              <a:t>2024</a:t>
            </a:r>
            <a:endParaRPr b="1" i="0" sz="1600" u="none" cap="none" strike="noStrike">
              <a:solidFill>
                <a:srgbClr val="1F497D"/>
              </a:solidFill>
              <a:latin typeface="Lexend"/>
              <a:ea typeface="Lexend"/>
              <a:cs typeface="Lexend"/>
              <a:sym typeface="Lexend"/>
            </a:endParaRPr>
          </a:p>
        </p:txBody>
      </p:sp>
      <p:sp>
        <p:nvSpPr>
          <p:cNvPr id="1359" name="Google Shape;1359;p59"/>
          <p:cNvSpPr txBox="1"/>
          <p:nvPr/>
        </p:nvSpPr>
        <p:spPr>
          <a:xfrm>
            <a:off x="4498800" y="1330299"/>
            <a:ext cx="2305500" cy="2559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GB" sz="1600" u="none" cap="none" strike="noStrike">
                <a:solidFill>
                  <a:srgbClr val="1F497D"/>
                </a:solidFill>
                <a:latin typeface="Lexend"/>
                <a:ea typeface="Lexend"/>
                <a:cs typeface="Lexend"/>
                <a:sym typeface="Lexend"/>
              </a:rPr>
              <a:t>2025</a:t>
            </a:r>
            <a:endParaRPr b="1" i="0" sz="1600" u="none" cap="none" strike="noStrike">
              <a:solidFill>
                <a:srgbClr val="1F497D"/>
              </a:solidFill>
              <a:latin typeface="Lexend"/>
              <a:ea typeface="Lexend"/>
              <a:cs typeface="Lexend"/>
              <a:sym typeface="Lexen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3" name="Shape 1363"/>
        <p:cNvGrpSpPr/>
        <p:nvPr/>
      </p:nvGrpSpPr>
      <p:grpSpPr>
        <a:xfrm>
          <a:off x="0" y="0"/>
          <a:ext cx="0" cy="0"/>
          <a:chOff x="0" y="0"/>
          <a:chExt cx="0" cy="0"/>
        </a:xfrm>
      </p:grpSpPr>
      <p:sp>
        <p:nvSpPr>
          <p:cNvPr id="1364" name="Google Shape;1364;p60"/>
          <p:cNvSpPr txBox="1"/>
          <p:nvPr>
            <p:ph idx="4294967295" type="title"/>
          </p:nvPr>
        </p:nvSpPr>
        <p:spPr>
          <a:xfrm>
            <a:off x="522300" y="393525"/>
            <a:ext cx="7232100" cy="733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GB" sz="2900">
                <a:solidFill>
                  <a:srgbClr val="1F497D"/>
                </a:solidFill>
                <a:latin typeface="Lexend"/>
                <a:ea typeface="Lexend"/>
                <a:cs typeface="Lexend"/>
                <a:sym typeface="Lexend"/>
              </a:rPr>
              <a:t>Ask</a:t>
            </a:r>
            <a:endParaRPr sz="2900">
              <a:solidFill>
                <a:srgbClr val="1F497D"/>
              </a:solidFill>
              <a:latin typeface="Lexend"/>
              <a:ea typeface="Lexend"/>
              <a:cs typeface="Lexend"/>
              <a:sym typeface="Lexend"/>
            </a:endParaRPr>
          </a:p>
          <a:p>
            <a:pPr indent="0" lvl="0" marL="0" rtl="0" algn="l">
              <a:spcBef>
                <a:spcPts val="0"/>
              </a:spcBef>
              <a:spcAft>
                <a:spcPts val="0"/>
              </a:spcAft>
              <a:buNone/>
            </a:pPr>
            <a:r>
              <a:rPr b="0" lang="en-GB" sz="2000">
                <a:solidFill>
                  <a:srgbClr val="FF6F12"/>
                </a:solidFill>
                <a:latin typeface="Lexend"/>
                <a:ea typeface="Lexend"/>
                <a:cs typeface="Lexend"/>
                <a:sym typeface="Lexend"/>
              </a:rPr>
              <a:t>We already raised 900k Euros</a:t>
            </a:r>
            <a:endParaRPr sz="2900">
              <a:solidFill>
                <a:srgbClr val="1F497D"/>
              </a:solidFill>
              <a:latin typeface="Lexend"/>
              <a:ea typeface="Lexend"/>
              <a:cs typeface="Lexend"/>
              <a:sym typeface="Lexend"/>
            </a:endParaRPr>
          </a:p>
        </p:txBody>
      </p:sp>
      <p:sp>
        <p:nvSpPr>
          <p:cNvPr id="1365" name="Google Shape;1365;p60"/>
          <p:cNvSpPr txBox="1"/>
          <p:nvPr>
            <p:ph idx="12" type="sldNum"/>
          </p:nvPr>
        </p:nvSpPr>
        <p:spPr>
          <a:xfrm>
            <a:off x="8410805" y="4749851"/>
            <a:ext cx="5487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GB">
                <a:solidFill>
                  <a:srgbClr val="1F497D"/>
                </a:solidFill>
                <a:latin typeface="Lexend Light"/>
                <a:ea typeface="Lexend Light"/>
                <a:cs typeface="Lexend Light"/>
                <a:sym typeface="Lexend Light"/>
              </a:rPr>
              <a:t>‹#›</a:t>
            </a:fld>
            <a:endParaRPr>
              <a:solidFill>
                <a:srgbClr val="1F497D"/>
              </a:solidFill>
              <a:latin typeface="Lexend Light"/>
              <a:ea typeface="Lexend Light"/>
              <a:cs typeface="Lexend Light"/>
              <a:sym typeface="Lexend Light"/>
            </a:endParaRPr>
          </a:p>
        </p:txBody>
      </p:sp>
      <p:sp>
        <p:nvSpPr>
          <p:cNvPr id="1366" name="Google Shape;1366;p60"/>
          <p:cNvSpPr/>
          <p:nvPr/>
        </p:nvSpPr>
        <p:spPr>
          <a:xfrm>
            <a:off x="8294985" y="4938300"/>
            <a:ext cx="155700" cy="57600"/>
          </a:xfrm>
          <a:prstGeom prst="rect">
            <a:avLst/>
          </a:prstGeom>
          <a:solidFill>
            <a:srgbClr val="395E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7" name="Google Shape;1367;p60"/>
          <p:cNvSpPr/>
          <p:nvPr/>
        </p:nvSpPr>
        <p:spPr>
          <a:xfrm>
            <a:off x="8500460" y="4938300"/>
            <a:ext cx="155700" cy="57600"/>
          </a:xfrm>
          <a:prstGeom prst="rect">
            <a:avLst/>
          </a:prstGeom>
          <a:solidFill>
            <a:srgbClr val="F6D30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8" name="Google Shape;1368;p60"/>
          <p:cNvSpPr/>
          <p:nvPr/>
        </p:nvSpPr>
        <p:spPr>
          <a:xfrm>
            <a:off x="8988310" y="4938300"/>
            <a:ext cx="155700" cy="57600"/>
          </a:xfrm>
          <a:prstGeom prst="rect">
            <a:avLst/>
          </a:prstGeom>
          <a:solidFill>
            <a:srgbClr val="FF6F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9" name="Google Shape;1369;p60"/>
          <p:cNvSpPr/>
          <p:nvPr/>
        </p:nvSpPr>
        <p:spPr>
          <a:xfrm>
            <a:off x="0" y="4938300"/>
            <a:ext cx="8245200" cy="57600"/>
          </a:xfrm>
          <a:prstGeom prst="rect">
            <a:avLst/>
          </a:prstGeom>
          <a:solidFill>
            <a:srgbClr val="1F49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0" name="Google Shape;1370;p60"/>
          <p:cNvSpPr/>
          <p:nvPr/>
        </p:nvSpPr>
        <p:spPr>
          <a:xfrm>
            <a:off x="8849575" y="750025"/>
            <a:ext cx="294600" cy="57600"/>
          </a:xfrm>
          <a:prstGeom prst="rect">
            <a:avLst/>
          </a:prstGeom>
          <a:solidFill>
            <a:srgbClr val="ECEC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1" name="Google Shape;1371;p60"/>
          <p:cNvSpPr/>
          <p:nvPr/>
        </p:nvSpPr>
        <p:spPr>
          <a:xfrm>
            <a:off x="0" y="4802800"/>
            <a:ext cx="1476900" cy="57600"/>
          </a:xfrm>
          <a:prstGeom prst="rect">
            <a:avLst/>
          </a:prstGeom>
          <a:solidFill>
            <a:srgbClr val="ECEC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2" name="Google Shape;1372;p60"/>
          <p:cNvSpPr/>
          <p:nvPr/>
        </p:nvSpPr>
        <p:spPr>
          <a:xfrm>
            <a:off x="8982726" y="653725"/>
            <a:ext cx="161400" cy="57600"/>
          </a:xfrm>
          <a:prstGeom prst="rect">
            <a:avLst/>
          </a:prstGeom>
          <a:solidFill>
            <a:srgbClr val="1F49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73" name="Google Shape;1373;p60"/>
          <p:cNvPicPr preferRelativeResize="0"/>
          <p:nvPr/>
        </p:nvPicPr>
        <p:blipFill rotWithShape="1">
          <a:blip r:embed="rId3">
            <a:alphaModFix/>
          </a:blip>
          <a:srcRect b="0" l="0" r="0" t="0"/>
          <a:stretch/>
        </p:blipFill>
        <p:spPr>
          <a:xfrm>
            <a:off x="7777249" y="419925"/>
            <a:ext cx="785200" cy="636250"/>
          </a:xfrm>
          <a:prstGeom prst="rect">
            <a:avLst/>
          </a:prstGeom>
          <a:noFill/>
          <a:ln>
            <a:noFill/>
          </a:ln>
        </p:spPr>
      </p:pic>
      <p:sp>
        <p:nvSpPr>
          <p:cNvPr id="1374" name="Google Shape;1374;p60"/>
          <p:cNvSpPr/>
          <p:nvPr/>
        </p:nvSpPr>
        <p:spPr>
          <a:xfrm rot="2203309">
            <a:off x="3043710" y="1564807"/>
            <a:ext cx="2855350" cy="2858387"/>
          </a:xfrm>
          <a:prstGeom prst="pie">
            <a:avLst>
              <a:gd fmla="val 19930481" name="adj1"/>
              <a:gd fmla="val 5702281" name="adj2"/>
            </a:avLst>
          </a:prstGeom>
          <a:solidFill>
            <a:srgbClr val="657A8D"/>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5" name="Google Shape;1375;p60"/>
          <p:cNvSpPr/>
          <p:nvPr/>
        </p:nvSpPr>
        <p:spPr>
          <a:xfrm rot="2203309">
            <a:off x="3043710" y="1564807"/>
            <a:ext cx="2855350" cy="2858387"/>
          </a:xfrm>
          <a:prstGeom prst="pie">
            <a:avLst>
              <a:gd fmla="val 5654556" name="adj1"/>
              <a:gd fmla="val 14101645" name="adj2"/>
            </a:avLst>
          </a:prstGeom>
          <a:solidFill>
            <a:srgbClr val="FF6F12"/>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6" name="Google Shape;1376;p60"/>
          <p:cNvSpPr/>
          <p:nvPr/>
        </p:nvSpPr>
        <p:spPr>
          <a:xfrm rot="2203309">
            <a:off x="3043710" y="1564807"/>
            <a:ext cx="2855350" cy="2858387"/>
          </a:xfrm>
          <a:prstGeom prst="pie">
            <a:avLst>
              <a:gd fmla="val 14039929" name="adj1"/>
              <a:gd fmla="val 20567999" name="adj2"/>
            </a:avLst>
          </a:prstGeom>
          <a:solidFill>
            <a:srgbClr val="1F497D"/>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7" name="Google Shape;1377;p60"/>
          <p:cNvSpPr/>
          <p:nvPr/>
        </p:nvSpPr>
        <p:spPr>
          <a:xfrm rot="2202564">
            <a:off x="3401064" y="1921791"/>
            <a:ext cx="2142008" cy="2144141"/>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8" name="Google Shape;1378;p60"/>
          <p:cNvSpPr txBox="1"/>
          <p:nvPr>
            <p:ph idx="4294967295" type="title"/>
          </p:nvPr>
        </p:nvSpPr>
        <p:spPr>
          <a:xfrm>
            <a:off x="3473607" y="2574145"/>
            <a:ext cx="2021700" cy="8391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en-GB" sz="2600">
                <a:solidFill>
                  <a:srgbClr val="FF6F12"/>
                </a:solidFill>
                <a:latin typeface="Lexend"/>
                <a:ea typeface="Lexend"/>
                <a:cs typeface="Lexend"/>
                <a:sym typeface="Lexend"/>
              </a:rPr>
              <a:t>5M EUR</a:t>
            </a:r>
            <a:endParaRPr sz="2600">
              <a:solidFill>
                <a:srgbClr val="FF6F12"/>
              </a:solidFill>
              <a:latin typeface="Lexend"/>
              <a:ea typeface="Lexend"/>
              <a:cs typeface="Lexend"/>
              <a:sym typeface="Lexend"/>
            </a:endParaRPr>
          </a:p>
          <a:p>
            <a:pPr indent="0" lvl="0" marL="0" rtl="0" algn="ctr">
              <a:lnSpc>
                <a:spcPct val="100000"/>
              </a:lnSpc>
              <a:spcBef>
                <a:spcPts val="0"/>
              </a:spcBef>
              <a:spcAft>
                <a:spcPts val="0"/>
              </a:spcAft>
              <a:buNone/>
            </a:pPr>
            <a:r>
              <a:rPr b="0" lang="en-GB" sz="1600">
                <a:solidFill>
                  <a:srgbClr val="1F497D"/>
                </a:solidFill>
                <a:latin typeface="Lexend"/>
                <a:ea typeface="Lexend"/>
                <a:cs typeface="Lexend"/>
                <a:sym typeface="Lexend"/>
              </a:rPr>
              <a:t>For the Next 12 Months</a:t>
            </a:r>
            <a:endParaRPr b="0" sz="1600">
              <a:solidFill>
                <a:srgbClr val="1F497D"/>
              </a:solidFill>
              <a:latin typeface="Lexend"/>
              <a:ea typeface="Lexend"/>
              <a:cs typeface="Lexend"/>
              <a:sym typeface="Lexend"/>
            </a:endParaRPr>
          </a:p>
        </p:txBody>
      </p:sp>
      <p:sp>
        <p:nvSpPr>
          <p:cNvPr id="1379" name="Google Shape;1379;p60"/>
          <p:cNvSpPr txBox="1"/>
          <p:nvPr>
            <p:ph idx="4294967295" type="title"/>
          </p:nvPr>
        </p:nvSpPr>
        <p:spPr>
          <a:xfrm>
            <a:off x="6273282" y="1771645"/>
            <a:ext cx="2021700" cy="839100"/>
          </a:xfrm>
          <a:prstGeom prst="rect">
            <a:avLst/>
          </a:prstGeom>
          <a:solidFill>
            <a:srgbClr val="1F497D"/>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GB" sz="2200">
                <a:solidFill>
                  <a:schemeClr val="dk1"/>
                </a:solidFill>
                <a:latin typeface="Lexend"/>
                <a:ea typeface="Lexend"/>
                <a:cs typeface="Lexend"/>
                <a:sym typeface="Lexend"/>
              </a:rPr>
              <a:t>30%</a:t>
            </a:r>
            <a:endParaRPr sz="2200">
              <a:solidFill>
                <a:schemeClr val="dk1"/>
              </a:solidFill>
              <a:latin typeface="Lexend"/>
              <a:ea typeface="Lexend"/>
              <a:cs typeface="Lexend"/>
              <a:sym typeface="Lexend"/>
            </a:endParaRPr>
          </a:p>
          <a:p>
            <a:pPr indent="0" lvl="0" marL="0" rtl="0" algn="l">
              <a:lnSpc>
                <a:spcPct val="100000"/>
              </a:lnSpc>
              <a:spcBef>
                <a:spcPts val="0"/>
              </a:spcBef>
              <a:spcAft>
                <a:spcPts val="0"/>
              </a:spcAft>
              <a:buNone/>
            </a:pPr>
            <a:r>
              <a:rPr b="0" lang="en-GB" sz="1200">
                <a:solidFill>
                  <a:schemeClr val="dk1"/>
                </a:solidFill>
                <a:latin typeface="Lexend"/>
                <a:ea typeface="Lexend"/>
                <a:cs typeface="Lexend"/>
                <a:sym typeface="Lexend"/>
              </a:rPr>
              <a:t>Sales and Marketing</a:t>
            </a:r>
            <a:endParaRPr b="0" sz="1200">
              <a:solidFill>
                <a:schemeClr val="dk1"/>
              </a:solidFill>
              <a:latin typeface="Lexend"/>
              <a:ea typeface="Lexend"/>
              <a:cs typeface="Lexend"/>
              <a:sym typeface="Lexend"/>
            </a:endParaRPr>
          </a:p>
        </p:txBody>
      </p:sp>
      <p:cxnSp>
        <p:nvCxnSpPr>
          <p:cNvPr id="1380" name="Google Shape;1380;p60"/>
          <p:cNvCxnSpPr>
            <a:stCxn id="1379" idx="1"/>
          </p:cNvCxnSpPr>
          <p:nvPr/>
        </p:nvCxnSpPr>
        <p:spPr>
          <a:xfrm rot="10800000">
            <a:off x="5565882" y="2191195"/>
            <a:ext cx="707400" cy="0"/>
          </a:xfrm>
          <a:prstGeom prst="straightConnector1">
            <a:avLst/>
          </a:prstGeom>
          <a:noFill/>
          <a:ln cap="flat" cmpd="sng" w="9525">
            <a:solidFill>
              <a:schemeClr val="dk2"/>
            </a:solidFill>
            <a:prstDash val="dot"/>
            <a:round/>
            <a:headEnd len="med" w="med" type="none"/>
            <a:tailEnd len="med" w="med" type="none"/>
          </a:ln>
        </p:spPr>
      </p:cxnSp>
      <p:sp>
        <p:nvSpPr>
          <p:cNvPr id="1381" name="Google Shape;1381;p60"/>
          <p:cNvSpPr txBox="1"/>
          <p:nvPr>
            <p:ph idx="4294967295" type="title"/>
          </p:nvPr>
        </p:nvSpPr>
        <p:spPr>
          <a:xfrm>
            <a:off x="6273275" y="3379626"/>
            <a:ext cx="2021700" cy="965700"/>
          </a:xfrm>
          <a:prstGeom prst="rect">
            <a:avLst/>
          </a:prstGeom>
          <a:solidFill>
            <a:srgbClr val="657A8D"/>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GB" sz="2200">
                <a:solidFill>
                  <a:schemeClr val="dk1"/>
                </a:solidFill>
                <a:latin typeface="Lexend"/>
                <a:ea typeface="Lexend"/>
                <a:cs typeface="Lexend"/>
                <a:sym typeface="Lexend"/>
              </a:rPr>
              <a:t>30%</a:t>
            </a:r>
            <a:endParaRPr sz="2200">
              <a:solidFill>
                <a:schemeClr val="dk1"/>
              </a:solidFill>
              <a:latin typeface="Lexend"/>
              <a:ea typeface="Lexend"/>
              <a:cs typeface="Lexend"/>
              <a:sym typeface="Lexend"/>
            </a:endParaRPr>
          </a:p>
          <a:p>
            <a:pPr indent="0" lvl="0" marL="0" rtl="0" algn="l">
              <a:lnSpc>
                <a:spcPct val="100000"/>
              </a:lnSpc>
              <a:spcBef>
                <a:spcPts val="0"/>
              </a:spcBef>
              <a:spcAft>
                <a:spcPts val="0"/>
              </a:spcAft>
              <a:buNone/>
            </a:pPr>
            <a:r>
              <a:rPr b="0" lang="en-GB" sz="1200">
                <a:solidFill>
                  <a:schemeClr val="dk1"/>
                </a:solidFill>
                <a:latin typeface="Lexend"/>
                <a:ea typeface="Lexend"/>
                <a:cs typeface="Lexend"/>
                <a:sym typeface="Lexend"/>
              </a:rPr>
              <a:t>Equipment</a:t>
            </a:r>
            <a:endParaRPr b="0" sz="1200">
              <a:solidFill>
                <a:schemeClr val="dk1"/>
              </a:solidFill>
              <a:latin typeface="Lexend"/>
              <a:ea typeface="Lexend"/>
              <a:cs typeface="Lexend"/>
              <a:sym typeface="Lexend"/>
            </a:endParaRPr>
          </a:p>
          <a:p>
            <a:pPr indent="0" lvl="0" marL="0" rtl="0" algn="l">
              <a:lnSpc>
                <a:spcPct val="100000"/>
              </a:lnSpc>
              <a:spcBef>
                <a:spcPts val="0"/>
              </a:spcBef>
              <a:spcAft>
                <a:spcPts val="0"/>
              </a:spcAft>
              <a:buNone/>
            </a:pPr>
            <a:r>
              <a:rPr b="0" lang="en-GB" sz="1200">
                <a:solidFill>
                  <a:schemeClr val="dk1"/>
                </a:solidFill>
                <a:latin typeface="Lexend"/>
                <a:ea typeface="Lexend"/>
                <a:cs typeface="Lexend"/>
                <a:sym typeface="Lexend"/>
              </a:rPr>
              <a:t>3D KuKa Robot</a:t>
            </a:r>
            <a:endParaRPr b="0" sz="1200">
              <a:solidFill>
                <a:schemeClr val="dk1"/>
              </a:solidFill>
              <a:latin typeface="Lexend"/>
              <a:ea typeface="Lexend"/>
              <a:cs typeface="Lexend"/>
              <a:sym typeface="Lexend"/>
            </a:endParaRPr>
          </a:p>
        </p:txBody>
      </p:sp>
      <p:cxnSp>
        <p:nvCxnSpPr>
          <p:cNvPr id="1382" name="Google Shape;1382;p60"/>
          <p:cNvCxnSpPr>
            <a:stCxn id="1381" idx="1"/>
          </p:cNvCxnSpPr>
          <p:nvPr/>
        </p:nvCxnSpPr>
        <p:spPr>
          <a:xfrm rot="10800000">
            <a:off x="5565875" y="3862476"/>
            <a:ext cx="707400" cy="0"/>
          </a:xfrm>
          <a:prstGeom prst="straightConnector1">
            <a:avLst/>
          </a:prstGeom>
          <a:noFill/>
          <a:ln cap="flat" cmpd="sng" w="9525">
            <a:solidFill>
              <a:schemeClr val="dk2"/>
            </a:solidFill>
            <a:prstDash val="dot"/>
            <a:round/>
            <a:headEnd len="med" w="med" type="none"/>
            <a:tailEnd len="med" w="med" type="none"/>
          </a:ln>
        </p:spPr>
      </p:cxnSp>
      <p:sp>
        <p:nvSpPr>
          <p:cNvPr id="1383" name="Google Shape;1383;p60"/>
          <p:cNvSpPr txBox="1"/>
          <p:nvPr>
            <p:ph idx="4294967295" type="title"/>
          </p:nvPr>
        </p:nvSpPr>
        <p:spPr>
          <a:xfrm>
            <a:off x="655825" y="2370926"/>
            <a:ext cx="2021700" cy="965700"/>
          </a:xfrm>
          <a:prstGeom prst="rect">
            <a:avLst/>
          </a:prstGeom>
          <a:solidFill>
            <a:srgbClr val="FF6F12"/>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GB" sz="2200">
                <a:solidFill>
                  <a:schemeClr val="dk1"/>
                </a:solidFill>
                <a:latin typeface="Lexend"/>
                <a:ea typeface="Lexend"/>
                <a:cs typeface="Lexend"/>
                <a:sym typeface="Lexend"/>
              </a:rPr>
              <a:t>4</a:t>
            </a:r>
            <a:r>
              <a:rPr lang="en-GB" sz="2200">
                <a:solidFill>
                  <a:schemeClr val="dk1"/>
                </a:solidFill>
                <a:latin typeface="Lexend"/>
                <a:ea typeface="Lexend"/>
                <a:cs typeface="Lexend"/>
                <a:sym typeface="Lexend"/>
              </a:rPr>
              <a:t>0%</a:t>
            </a:r>
            <a:endParaRPr sz="2200">
              <a:solidFill>
                <a:schemeClr val="dk1"/>
              </a:solidFill>
              <a:latin typeface="Lexend"/>
              <a:ea typeface="Lexend"/>
              <a:cs typeface="Lexend"/>
              <a:sym typeface="Lexend"/>
            </a:endParaRPr>
          </a:p>
          <a:p>
            <a:pPr indent="0" lvl="0" marL="0" rtl="0" algn="l">
              <a:lnSpc>
                <a:spcPct val="100000"/>
              </a:lnSpc>
              <a:spcBef>
                <a:spcPts val="0"/>
              </a:spcBef>
              <a:spcAft>
                <a:spcPts val="0"/>
              </a:spcAft>
              <a:buNone/>
            </a:pPr>
            <a:r>
              <a:rPr b="0" lang="en-GB" sz="1200">
                <a:solidFill>
                  <a:schemeClr val="dk1"/>
                </a:solidFill>
                <a:latin typeface="Lexend"/>
                <a:ea typeface="Lexend"/>
                <a:cs typeface="Lexend"/>
                <a:sym typeface="Lexend"/>
              </a:rPr>
              <a:t>Expansion and Development</a:t>
            </a:r>
            <a:endParaRPr b="0" sz="1200">
              <a:solidFill>
                <a:schemeClr val="dk1"/>
              </a:solidFill>
              <a:latin typeface="Lexend"/>
              <a:ea typeface="Lexend"/>
              <a:cs typeface="Lexend"/>
              <a:sym typeface="Lexend"/>
            </a:endParaRPr>
          </a:p>
        </p:txBody>
      </p:sp>
      <p:cxnSp>
        <p:nvCxnSpPr>
          <p:cNvPr id="1384" name="Google Shape;1384;p60"/>
          <p:cNvCxnSpPr/>
          <p:nvPr/>
        </p:nvCxnSpPr>
        <p:spPr>
          <a:xfrm rot="10800000">
            <a:off x="2677532" y="2853770"/>
            <a:ext cx="707400" cy="0"/>
          </a:xfrm>
          <a:prstGeom prst="straightConnector1">
            <a:avLst/>
          </a:prstGeom>
          <a:noFill/>
          <a:ln cap="flat" cmpd="sng" w="9525">
            <a:solidFill>
              <a:schemeClr val="dk2"/>
            </a:solidFill>
            <a:prstDash val="dot"/>
            <a:round/>
            <a:headEnd len="med" w="med" type="none"/>
            <a:tailEnd len="med" w="med" type="none"/>
          </a:ln>
        </p:spPr>
      </p:cxn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8" name="Shape 1388"/>
        <p:cNvGrpSpPr/>
        <p:nvPr/>
      </p:nvGrpSpPr>
      <p:grpSpPr>
        <a:xfrm>
          <a:off x="0" y="0"/>
          <a:ext cx="0" cy="0"/>
          <a:chOff x="0" y="0"/>
          <a:chExt cx="0" cy="0"/>
        </a:xfrm>
      </p:grpSpPr>
      <p:sp>
        <p:nvSpPr>
          <p:cNvPr id="1389" name="Google Shape;1389;p61"/>
          <p:cNvSpPr txBox="1"/>
          <p:nvPr>
            <p:ph idx="4294967295" type="title"/>
          </p:nvPr>
        </p:nvSpPr>
        <p:spPr>
          <a:xfrm>
            <a:off x="522300" y="393525"/>
            <a:ext cx="7232100" cy="73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2900">
                <a:solidFill>
                  <a:srgbClr val="1F497D"/>
                </a:solidFill>
                <a:latin typeface="Lexend"/>
                <a:ea typeface="Lexend"/>
                <a:cs typeface="Lexend"/>
                <a:sym typeface="Lexend"/>
              </a:rPr>
              <a:t>Leadership Team</a:t>
            </a:r>
            <a:endParaRPr sz="2900">
              <a:solidFill>
                <a:srgbClr val="1F497D"/>
              </a:solidFill>
              <a:latin typeface="Lexend"/>
              <a:ea typeface="Lexend"/>
              <a:cs typeface="Lexend"/>
              <a:sym typeface="Lexend"/>
            </a:endParaRPr>
          </a:p>
        </p:txBody>
      </p:sp>
      <p:sp>
        <p:nvSpPr>
          <p:cNvPr id="1390" name="Google Shape;1390;p61"/>
          <p:cNvSpPr txBox="1"/>
          <p:nvPr>
            <p:ph idx="12" type="sldNum"/>
          </p:nvPr>
        </p:nvSpPr>
        <p:spPr>
          <a:xfrm>
            <a:off x="8410805" y="4749851"/>
            <a:ext cx="5487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GB">
                <a:solidFill>
                  <a:srgbClr val="1F497D"/>
                </a:solidFill>
                <a:latin typeface="Lexend Light"/>
                <a:ea typeface="Lexend Light"/>
                <a:cs typeface="Lexend Light"/>
                <a:sym typeface="Lexend Light"/>
              </a:rPr>
              <a:t>‹#›</a:t>
            </a:fld>
            <a:endParaRPr>
              <a:solidFill>
                <a:srgbClr val="1F497D"/>
              </a:solidFill>
              <a:latin typeface="Lexend Light"/>
              <a:ea typeface="Lexend Light"/>
              <a:cs typeface="Lexend Light"/>
              <a:sym typeface="Lexend Light"/>
            </a:endParaRPr>
          </a:p>
        </p:txBody>
      </p:sp>
      <p:sp>
        <p:nvSpPr>
          <p:cNvPr id="1391" name="Google Shape;1391;p61"/>
          <p:cNvSpPr/>
          <p:nvPr/>
        </p:nvSpPr>
        <p:spPr>
          <a:xfrm>
            <a:off x="8294985" y="4938300"/>
            <a:ext cx="155700" cy="57600"/>
          </a:xfrm>
          <a:prstGeom prst="rect">
            <a:avLst/>
          </a:prstGeom>
          <a:solidFill>
            <a:srgbClr val="395E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2" name="Google Shape;1392;p61"/>
          <p:cNvSpPr/>
          <p:nvPr/>
        </p:nvSpPr>
        <p:spPr>
          <a:xfrm>
            <a:off x="8500460" y="4938300"/>
            <a:ext cx="155700" cy="57600"/>
          </a:xfrm>
          <a:prstGeom prst="rect">
            <a:avLst/>
          </a:prstGeom>
          <a:solidFill>
            <a:srgbClr val="F6D30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3" name="Google Shape;1393;p61"/>
          <p:cNvSpPr/>
          <p:nvPr/>
        </p:nvSpPr>
        <p:spPr>
          <a:xfrm>
            <a:off x="8988310" y="4938300"/>
            <a:ext cx="155700" cy="57600"/>
          </a:xfrm>
          <a:prstGeom prst="rect">
            <a:avLst/>
          </a:prstGeom>
          <a:solidFill>
            <a:srgbClr val="FF6F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4" name="Google Shape;1394;p61"/>
          <p:cNvSpPr/>
          <p:nvPr/>
        </p:nvSpPr>
        <p:spPr>
          <a:xfrm>
            <a:off x="0" y="4938300"/>
            <a:ext cx="8245200" cy="57600"/>
          </a:xfrm>
          <a:prstGeom prst="rect">
            <a:avLst/>
          </a:prstGeom>
          <a:solidFill>
            <a:srgbClr val="1F49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5" name="Google Shape;1395;p61"/>
          <p:cNvSpPr/>
          <p:nvPr/>
        </p:nvSpPr>
        <p:spPr>
          <a:xfrm>
            <a:off x="8849575" y="750025"/>
            <a:ext cx="294600" cy="57600"/>
          </a:xfrm>
          <a:prstGeom prst="rect">
            <a:avLst/>
          </a:prstGeom>
          <a:solidFill>
            <a:srgbClr val="ECEC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6" name="Google Shape;1396;p61"/>
          <p:cNvSpPr/>
          <p:nvPr/>
        </p:nvSpPr>
        <p:spPr>
          <a:xfrm>
            <a:off x="0" y="4802800"/>
            <a:ext cx="1476900" cy="57600"/>
          </a:xfrm>
          <a:prstGeom prst="rect">
            <a:avLst/>
          </a:prstGeom>
          <a:solidFill>
            <a:srgbClr val="ECEC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7" name="Google Shape;1397;p61"/>
          <p:cNvSpPr/>
          <p:nvPr/>
        </p:nvSpPr>
        <p:spPr>
          <a:xfrm>
            <a:off x="8982726" y="653725"/>
            <a:ext cx="161400" cy="57600"/>
          </a:xfrm>
          <a:prstGeom prst="rect">
            <a:avLst/>
          </a:prstGeom>
          <a:solidFill>
            <a:srgbClr val="1F49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98" name="Google Shape;1398;p61"/>
          <p:cNvPicPr preferRelativeResize="0"/>
          <p:nvPr/>
        </p:nvPicPr>
        <p:blipFill rotWithShape="1">
          <a:blip r:embed="rId3">
            <a:alphaModFix/>
          </a:blip>
          <a:srcRect b="0" l="0" r="0" t="0"/>
          <a:stretch/>
        </p:blipFill>
        <p:spPr>
          <a:xfrm>
            <a:off x="7777249" y="419925"/>
            <a:ext cx="785200" cy="636250"/>
          </a:xfrm>
          <a:prstGeom prst="rect">
            <a:avLst/>
          </a:prstGeom>
          <a:noFill/>
          <a:ln>
            <a:noFill/>
          </a:ln>
        </p:spPr>
      </p:pic>
      <p:sp>
        <p:nvSpPr>
          <p:cNvPr id="1399" name="Google Shape;1399;p61"/>
          <p:cNvSpPr/>
          <p:nvPr/>
        </p:nvSpPr>
        <p:spPr>
          <a:xfrm>
            <a:off x="1281125" y="1500013"/>
            <a:ext cx="2760300" cy="15624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0" name="Google Shape;1400;p61"/>
          <p:cNvSpPr txBox="1"/>
          <p:nvPr/>
        </p:nvSpPr>
        <p:spPr>
          <a:xfrm>
            <a:off x="1703550" y="2178225"/>
            <a:ext cx="21837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i="0" lang="en-GB" sz="900" u="none" cap="none" strike="noStrike">
                <a:solidFill>
                  <a:srgbClr val="1F497D"/>
                </a:solidFill>
                <a:latin typeface="Lexend"/>
                <a:ea typeface="Lexend"/>
                <a:cs typeface="Lexend"/>
                <a:sym typeface="Lexend"/>
              </a:rPr>
              <a:t>•17+ years in Automotive Industry</a:t>
            </a:r>
            <a:endParaRPr i="0" sz="900" u="none" cap="none" strike="noStrike">
              <a:solidFill>
                <a:srgbClr val="1F497D"/>
              </a:solidFill>
              <a:latin typeface="Lexend"/>
              <a:ea typeface="Lexend"/>
              <a:cs typeface="Lexend"/>
              <a:sym typeface="Lexend"/>
            </a:endParaRPr>
          </a:p>
          <a:p>
            <a:pPr indent="0" lvl="0" marL="0" marR="0" rtl="0" algn="l">
              <a:lnSpc>
                <a:spcPct val="100000"/>
              </a:lnSpc>
              <a:spcBef>
                <a:spcPts val="0"/>
              </a:spcBef>
              <a:spcAft>
                <a:spcPts val="0"/>
              </a:spcAft>
              <a:buNone/>
            </a:pPr>
            <a:r>
              <a:rPr i="0" lang="en-GB" sz="900" u="none" cap="none" strike="noStrike">
                <a:solidFill>
                  <a:srgbClr val="1F497D"/>
                </a:solidFill>
                <a:latin typeface="Lexend"/>
                <a:ea typeface="Lexend"/>
                <a:cs typeface="Lexend"/>
                <a:sym typeface="Lexend"/>
              </a:rPr>
              <a:t>•Former BMW Manager</a:t>
            </a:r>
            <a:endParaRPr i="0" sz="900" u="none" cap="none" strike="noStrike">
              <a:solidFill>
                <a:srgbClr val="1F497D"/>
              </a:solidFill>
              <a:latin typeface="Lexend"/>
              <a:ea typeface="Lexend"/>
              <a:cs typeface="Lexend"/>
              <a:sym typeface="Lexend"/>
            </a:endParaRPr>
          </a:p>
          <a:p>
            <a:pPr indent="0" lvl="0" marL="0" marR="0" rtl="0" algn="l">
              <a:lnSpc>
                <a:spcPct val="100000"/>
              </a:lnSpc>
              <a:spcBef>
                <a:spcPts val="0"/>
              </a:spcBef>
              <a:spcAft>
                <a:spcPts val="0"/>
              </a:spcAft>
              <a:buNone/>
            </a:pPr>
            <a:r>
              <a:rPr i="0" lang="en-GB" sz="900" u="none" cap="none" strike="noStrike">
                <a:solidFill>
                  <a:srgbClr val="1F497D"/>
                </a:solidFill>
                <a:latin typeface="Lexend"/>
                <a:ea typeface="Lexend"/>
                <a:cs typeface="Lexend"/>
                <a:sym typeface="Lexend"/>
              </a:rPr>
              <a:t>•Founder of PV and SW Companies</a:t>
            </a:r>
            <a:endParaRPr i="0" sz="900" u="none" cap="none" strike="noStrike">
              <a:solidFill>
                <a:srgbClr val="1F497D"/>
              </a:solidFill>
              <a:latin typeface="Lexend"/>
              <a:ea typeface="Lexend"/>
              <a:cs typeface="Lexend"/>
              <a:sym typeface="Lexend"/>
            </a:endParaRPr>
          </a:p>
          <a:p>
            <a:pPr indent="0" lvl="0" marL="0" marR="0" rtl="0" algn="l">
              <a:lnSpc>
                <a:spcPct val="100000"/>
              </a:lnSpc>
              <a:spcBef>
                <a:spcPts val="0"/>
              </a:spcBef>
              <a:spcAft>
                <a:spcPts val="0"/>
              </a:spcAft>
              <a:buNone/>
            </a:pPr>
            <a:r>
              <a:rPr i="0" lang="en-GB" sz="900" u="none" cap="none" strike="noStrike">
                <a:solidFill>
                  <a:srgbClr val="1F497D"/>
                </a:solidFill>
                <a:latin typeface="Lexend"/>
                <a:ea typeface="Lexend"/>
                <a:cs typeface="Lexend"/>
                <a:sym typeface="Lexend"/>
              </a:rPr>
              <a:t>•Technical University of Munich</a:t>
            </a:r>
            <a:endParaRPr i="0" sz="900" u="none" cap="none" strike="noStrike">
              <a:solidFill>
                <a:srgbClr val="1F497D"/>
              </a:solidFill>
              <a:latin typeface="Lexend"/>
              <a:ea typeface="Lexend"/>
              <a:cs typeface="Lexend"/>
              <a:sym typeface="Lexend"/>
            </a:endParaRPr>
          </a:p>
        </p:txBody>
      </p:sp>
      <p:sp>
        <p:nvSpPr>
          <p:cNvPr id="1401" name="Google Shape;1401;p61"/>
          <p:cNvSpPr txBox="1"/>
          <p:nvPr>
            <p:ph idx="4294967295" type="title"/>
          </p:nvPr>
        </p:nvSpPr>
        <p:spPr>
          <a:xfrm>
            <a:off x="1705075" y="1643913"/>
            <a:ext cx="2336400" cy="347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2800"/>
              <a:buNone/>
            </a:pPr>
            <a:r>
              <a:rPr lang="en-GB" sz="1500">
                <a:solidFill>
                  <a:srgbClr val="1F497D"/>
                </a:solidFill>
                <a:latin typeface="Lexend"/>
                <a:ea typeface="Lexend"/>
                <a:cs typeface="Lexend"/>
                <a:sym typeface="Lexend"/>
              </a:rPr>
              <a:t>Boubaker Siala</a:t>
            </a:r>
            <a:endParaRPr sz="1500">
              <a:solidFill>
                <a:srgbClr val="1F497D"/>
              </a:solidFill>
              <a:latin typeface="Lexend"/>
              <a:ea typeface="Lexend"/>
              <a:cs typeface="Lexend"/>
              <a:sym typeface="Lexend"/>
            </a:endParaRPr>
          </a:p>
          <a:p>
            <a:pPr indent="0" lvl="0" marL="0" rtl="0" algn="l">
              <a:lnSpc>
                <a:spcPct val="115000"/>
              </a:lnSpc>
              <a:spcBef>
                <a:spcPts val="0"/>
              </a:spcBef>
              <a:spcAft>
                <a:spcPts val="1600"/>
              </a:spcAft>
              <a:buSzPts val="1400"/>
              <a:buNone/>
            </a:pPr>
            <a:r>
              <a:rPr b="0" lang="en-GB" sz="1400">
                <a:solidFill>
                  <a:srgbClr val="FF6F12"/>
                </a:solidFill>
                <a:latin typeface="Lexend"/>
                <a:ea typeface="Lexend"/>
                <a:cs typeface="Lexend"/>
                <a:sym typeface="Lexend"/>
              </a:rPr>
              <a:t>CEO</a:t>
            </a:r>
            <a:endParaRPr sz="1500">
              <a:solidFill>
                <a:srgbClr val="FF6F12"/>
              </a:solidFill>
              <a:latin typeface="Lexend"/>
              <a:ea typeface="Lexend"/>
              <a:cs typeface="Lexend"/>
              <a:sym typeface="Lexend"/>
            </a:endParaRPr>
          </a:p>
        </p:txBody>
      </p:sp>
      <p:sp>
        <p:nvSpPr>
          <p:cNvPr id="1402" name="Google Shape;1402;p61"/>
          <p:cNvSpPr/>
          <p:nvPr/>
        </p:nvSpPr>
        <p:spPr>
          <a:xfrm>
            <a:off x="4994050" y="1500013"/>
            <a:ext cx="2760300" cy="15624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3" name="Google Shape;1403;p61"/>
          <p:cNvSpPr txBox="1"/>
          <p:nvPr/>
        </p:nvSpPr>
        <p:spPr>
          <a:xfrm>
            <a:off x="5416475" y="2178225"/>
            <a:ext cx="21837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lang="en-GB" sz="900">
                <a:solidFill>
                  <a:srgbClr val="1F497D"/>
                </a:solidFill>
                <a:latin typeface="Lexend"/>
                <a:ea typeface="Lexend"/>
                <a:cs typeface="Lexend"/>
                <a:sym typeface="Lexend"/>
              </a:rPr>
              <a:t>•15+ years in Automotive Industry</a:t>
            </a:r>
            <a:endParaRPr sz="900">
              <a:solidFill>
                <a:srgbClr val="1F497D"/>
              </a:solidFill>
              <a:latin typeface="Lexend"/>
              <a:ea typeface="Lexend"/>
              <a:cs typeface="Lexend"/>
              <a:sym typeface="Lexend"/>
            </a:endParaRPr>
          </a:p>
          <a:p>
            <a:pPr indent="0" lvl="0" marL="0" marR="0" rtl="0" algn="l">
              <a:lnSpc>
                <a:spcPct val="100000"/>
              </a:lnSpc>
              <a:spcBef>
                <a:spcPts val="0"/>
              </a:spcBef>
              <a:spcAft>
                <a:spcPts val="0"/>
              </a:spcAft>
              <a:buNone/>
            </a:pPr>
            <a:r>
              <a:rPr lang="en-GB" sz="900">
                <a:solidFill>
                  <a:srgbClr val="1F497D"/>
                </a:solidFill>
                <a:latin typeface="Lexend"/>
                <a:ea typeface="Lexend"/>
                <a:cs typeface="Lexend"/>
                <a:sym typeface="Lexend"/>
              </a:rPr>
              <a:t>•Automotive Lean Management </a:t>
            </a:r>
            <a:endParaRPr sz="900">
              <a:solidFill>
                <a:srgbClr val="1F497D"/>
              </a:solidFill>
              <a:latin typeface="Lexend"/>
              <a:ea typeface="Lexend"/>
              <a:cs typeface="Lexend"/>
              <a:sym typeface="Lexend"/>
            </a:endParaRPr>
          </a:p>
          <a:p>
            <a:pPr indent="0" lvl="0" marL="0" marR="0" rtl="0" algn="l">
              <a:lnSpc>
                <a:spcPct val="100000"/>
              </a:lnSpc>
              <a:spcBef>
                <a:spcPts val="0"/>
              </a:spcBef>
              <a:spcAft>
                <a:spcPts val="0"/>
              </a:spcAft>
              <a:buNone/>
            </a:pPr>
            <a:r>
              <a:rPr lang="en-GB" sz="900">
                <a:solidFill>
                  <a:srgbClr val="1F497D"/>
                </a:solidFill>
                <a:latin typeface="Lexend"/>
                <a:ea typeface="Lexend"/>
                <a:cs typeface="Lexend"/>
                <a:sym typeface="Lexend"/>
              </a:rPr>
              <a:t>•Technical University of Munich</a:t>
            </a:r>
            <a:endParaRPr sz="900">
              <a:solidFill>
                <a:srgbClr val="1F497D"/>
              </a:solidFill>
              <a:latin typeface="Lexend"/>
              <a:ea typeface="Lexend"/>
              <a:cs typeface="Lexend"/>
              <a:sym typeface="Lexend"/>
            </a:endParaRPr>
          </a:p>
        </p:txBody>
      </p:sp>
      <p:sp>
        <p:nvSpPr>
          <p:cNvPr id="1404" name="Google Shape;1404;p61"/>
          <p:cNvSpPr txBox="1"/>
          <p:nvPr>
            <p:ph idx="4294967295" type="title"/>
          </p:nvPr>
        </p:nvSpPr>
        <p:spPr>
          <a:xfrm>
            <a:off x="5418000" y="1643913"/>
            <a:ext cx="2336400" cy="347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GB" sz="1500">
                <a:solidFill>
                  <a:srgbClr val="1F497D"/>
                </a:solidFill>
                <a:latin typeface="Lexend"/>
                <a:ea typeface="Lexend"/>
                <a:cs typeface="Lexend"/>
                <a:sym typeface="Lexend"/>
              </a:rPr>
              <a:t>Khaled Habaieb</a:t>
            </a:r>
            <a:endParaRPr sz="1500">
              <a:solidFill>
                <a:srgbClr val="1F497D"/>
              </a:solidFill>
              <a:latin typeface="Lexend"/>
              <a:ea typeface="Lexend"/>
              <a:cs typeface="Lexend"/>
              <a:sym typeface="Lexend"/>
            </a:endParaRPr>
          </a:p>
          <a:p>
            <a:pPr indent="0" lvl="0" marL="0" rtl="0" algn="l">
              <a:lnSpc>
                <a:spcPct val="115000"/>
              </a:lnSpc>
              <a:spcBef>
                <a:spcPts val="0"/>
              </a:spcBef>
              <a:spcAft>
                <a:spcPts val="1600"/>
              </a:spcAft>
              <a:buSzPts val="1400"/>
              <a:buNone/>
            </a:pPr>
            <a:r>
              <a:rPr b="0" lang="en-GB" sz="1400">
                <a:solidFill>
                  <a:srgbClr val="FF6F12"/>
                </a:solidFill>
                <a:latin typeface="Lexend"/>
                <a:ea typeface="Lexend"/>
                <a:cs typeface="Lexend"/>
                <a:sym typeface="Lexend"/>
              </a:rPr>
              <a:t>COO</a:t>
            </a:r>
            <a:endParaRPr sz="1500">
              <a:solidFill>
                <a:srgbClr val="FF6F12"/>
              </a:solidFill>
              <a:latin typeface="Lexend"/>
              <a:ea typeface="Lexend"/>
              <a:cs typeface="Lexend"/>
              <a:sym typeface="Lexend"/>
            </a:endParaRPr>
          </a:p>
        </p:txBody>
      </p:sp>
      <p:pic>
        <p:nvPicPr>
          <p:cNvPr id="1405" name="Google Shape;1405;p61"/>
          <p:cNvPicPr preferRelativeResize="0"/>
          <p:nvPr/>
        </p:nvPicPr>
        <p:blipFill rotWithShape="1">
          <a:blip r:embed="rId4">
            <a:alphaModFix/>
          </a:blip>
          <a:srcRect b="0" l="59599" r="0" t="0"/>
          <a:stretch/>
        </p:blipFill>
        <p:spPr>
          <a:xfrm>
            <a:off x="2527091" y="3477629"/>
            <a:ext cx="1423935" cy="525841"/>
          </a:xfrm>
          <a:prstGeom prst="rect">
            <a:avLst/>
          </a:prstGeom>
          <a:noFill/>
          <a:ln>
            <a:noFill/>
          </a:ln>
        </p:spPr>
      </p:pic>
      <p:pic>
        <p:nvPicPr>
          <p:cNvPr id="1406" name="Google Shape;1406;p61"/>
          <p:cNvPicPr preferRelativeResize="0"/>
          <p:nvPr/>
        </p:nvPicPr>
        <p:blipFill>
          <a:blip r:embed="rId5">
            <a:alphaModFix/>
          </a:blip>
          <a:stretch>
            <a:fillRect/>
          </a:stretch>
        </p:blipFill>
        <p:spPr>
          <a:xfrm>
            <a:off x="1798738" y="3497455"/>
            <a:ext cx="525842" cy="525841"/>
          </a:xfrm>
          <a:prstGeom prst="rect">
            <a:avLst/>
          </a:prstGeom>
          <a:noFill/>
          <a:ln>
            <a:noFill/>
          </a:ln>
        </p:spPr>
      </p:pic>
      <p:pic>
        <p:nvPicPr>
          <p:cNvPr id="1407" name="Google Shape;1407;p61"/>
          <p:cNvPicPr preferRelativeResize="0"/>
          <p:nvPr/>
        </p:nvPicPr>
        <p:blipFill rotWithShape="1">
          <a:blip r:embed="rId4">
            <a:alphaModFix/>
          </a:blip>
          <a:srcRect b="0" l="0" r="80895" t="0"/>
          <a:stretch/>
        </p:blipFill>
        <p:spPr>
          <a:xfrm>
            <a:off x="922883" y="3427460"/>
            <a:ext cx="673332" cy="525841"/>
          </a:xfrm>
          <a:prstGeom prst="rect">
            <a:avLst/>
          </a:prstGeom>
          <a:noFill/>
          <a:ln>
            <a:noFill/>
          </a:ln>
        </p:spPr>
      </p:pic>
      <p:pic>
        <p:nvPicPr>
          <p:cNvPr id="1408" name="Google Shape;1408;p61"/>
          <p:cNvPicPr preferRelativeResize="0"/>
          <p:nvPr/>
        </p:nvPicPr>
        <p:blipFill>
          <a:blip r:embed="rId5">
            <a:alphaModFix/>
          </a:blip>
          <a:stretch>
            <a:fillRect/>
          </a:stretch>
        </p:blipFill>
        <p:spPr>
          <a:xfrm>
            <a:off x="5752862" y="3435116"/>
            <a:ext cx="525842" cy="525841"/>
          </a:xfrm>
          <a:prstGeom prst="rect">
            <a:avLst/>
          </a:prstGeom>
          <a:noFill/>
          <a:ln>
            <a:noFill/>
          </a:ln>
        </p:spPr>
      </p:pic>
      <p:pic>
        <p:nvPicPr>
          <p:cNvPr id="1409" name="Google Shape;1409;p61"/>
          <p:cNvPicPr preferRelativeResize="0"/>
          <p:nvPr/>
        </p:nvPicPr>
        <p:blipFill>
          <a:blip r:embed="rId6">
            <a:alphaModFix/>
          </a:blip>
          <a:stretch>
            <a:fillRect/>
          </a:stretch>
        </p:blipFill>
        <p:spPr>
          <a:xfrm>
            <a:off x="4802129" y="3372741"/>
            <a:ext cx="705263" cy="705262"/>
          </a:xfrm>
          <a:prstGeom prst="rect">
            <a:avLst/>
          </a:prstGeom>
          <a:noFill/>
          <a:ln>
            <a:noFill/>
          </a:ln>
        </p:spPr>
      </p:pic>
      <p:pic>
        <p:nvPicPr>
          <p:cNvPr id="1410" name="Google Shape;1410;p61"/>
          <p:cNvPicPr preferRelativeResize="0"/>
          <p:nvPr/>
        </p:nvPicPr>
        <p:blipFill>
          <a:blip r:embed="rId7">
            <a:alphaModFix/>
          </a:blip>
          <a:stretch>
            <a:fillRect/>
          </a:stretch>
        </p:blipFill>
        <p:spPr>
          <a:xfrm>
            <a:off x="6358494" y="3255490"/>
            <a:ext cx="1515697" cy="838150"/>
          </a:xfrm>
          <a:prstGeom prst="rect">
            <a:avLst/>
          </a:prstGeom>
          <a:noFill/>
          <a:ln>
            <a:noFill/>
          </a:ln>
        </p:spPr>
      </p:pic>
      <p:pic>
        <p:nvPicPr>
          <p:cNvPr id="1411" name="Google Shape;1411;p61"/>
          <p:cNvPicPr preferRelativeResize="0"/>
          <p:nvPr/>
        </p:nvPicPr>
        <p:blipFill>
          <a:blip r:embed="rId8">
            <a:alphaModFix/>
          </a:blip>
          <a:stretch>
            <a:fillRect/>
          </a:stretch>
        </p:blipFill>
        <p:spPr>
          <a:xfrm>
            <a:off x="675119" y="1610950"/>
            <a:ext cx="1018081" cy="1037000"/>
          </a:xfrm>
          <a:prstGeom prst="rect">
            <a:avLst/>
          </a:prstGeom>
          <a:noFill/>
          <a:ln>
            <a:noFill/>
          </a:ln>
        </p:spPr>
      </p:pic>
      <p:pic>
        <p:nvPicPr>
          <p:cNvPr id="1412" name="Google Shape;1412;p61"/>
          <p:cNvPicPr preferRelativeResize="0"/>
          <p:nvPr/>
        </p:nvPicPr>
        <p:blipFill>
          <a:blip r:embed="rId9">
            <a:alphaModFix/>
          </a:blip>
          <a:stretch>
            <a:fillRect/>
          </a:stretch>
        </p:blipFill>
        <p:spPr>
          <a:xfrm>
            <a:off x="4324875" y="1610950"/>
            <a:ext cx="1091600" cy="11169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6" name="Shape 1416"/>
        <p:cNvGrpSpPr/>
        <p:nvPr/>
      </p:nvGrpSpPr>
      <p:grpSpPr>
        <a:xfrm>
          <a:off x="0" y="0"/>
          <a:ext cx="0" cy="0"/>
          <a:chOff x="0" y="0"/>
          <a:chExt cx="0" cy="0"/>
        </a:xfrm>
      </p:grpSpPr>
      <p:sp>
        <p:nvSpPr>
          <p:cNvPr id="1417" name="Google Shape;1417;p62"/>
          <p:cNvSpPr txBox="1"/>
          <p:nvPr>
            <p:ph idx="4294967295" type="title"/>
          </p:nvPr>
        </p:nvSpPr>
        <p:spPr>
          <a:xfrm>
            <a:off x="485875" y="2101113"/>
            <a:ext cx="2336400" cy="347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SzPts val="2800"/>
              <a:buNone/>
            </a:pPr>
            <a:r>
              <a:rPr lang="en-GB" sz="1400">
                <a:solidFill>
                  <a:srgbClr val="1F497D"/>
                </a:solidFill>
                <a:latin typeface="Lexend"/>
                <a:ea typeface="Lexend"/>
                <a:cs typeface="Lexend"/>
                <a:sym typeface="Lexend"/>
              </a:rPr>
              <a:t>Hichem Radoine </a:t>
            </a:r>
            <a:endParaRPr sz="1400">
              <a:solidFill>
                <a:srgbClr val="1F497D"/>
              </a:solidFill>
              <a:latin typeface="Lexend"/>
              <a:ea typeface="Lexend"/>
              <a:cs typeface="Lexend"/>
              <a:sym typeface="Lexend"/>
            </a:endParaRPr>
          </a:p>
        </p:txBody>
      </p:sp>
      <p:sp>
        <p:nvSpPr>
          <p:cNvPr id="1418" name="Google Shape;1418;p62"/>
          <p:cNvSpPr txBox="1"/>
          <p:nvPr>
            <p:ph idx="4294967295" type="subTitle"/>
          </p:nvPr>
        </p:nvSpPr>
        <p:spPr>
          <a:xfrm>
            <a:off x="354600" y="2302212"/>
            <a:ext cx="2336400" cy="3474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1600"/>
              </a:spcAft>
              <a:buClr>
                <a:schemeClr val="lt1"/>
              </a:buClr>
              <a:buSzPts val="1400"/>
              <a:buFont typeface="Jura"/>
              <a:buNone/>
            </a:pPr>
            <a:r>
              <a:rPr lang="en-GB" sz="1300">
                <a:solidFill>
                  <a:srgbClr val="FF6F12"/>
                </a:solidFill>
                <a:latin typeface="Lexend"/>
                <a:ea typeface="Lexend"/>
                <a:cs typeface="Lexend"/>
                <a:sym typeface="Lexend"/>
              </a:rPr>
              <a:t>     </a:t>
            </a:r>
            <a:r>
              <a:rPr i="0" lang="en-GB" sz="1300" u="none" cap="none" strike="noStrike">
                <a:solidFill>
                  <a:srgbClr val="FF6F12"/>
                </a:solidFill>
                <a:latin typeface="Lexend"/>
                <a:ea typeface="Lexend"/>
                <a:cs typeface="Lexend"/>
                <a:sym typeface="Lexend"/>
              </a:rPr>
              <a:t>C</a:t>
            </a:r>
            <a:r>
              <a:rPr lang="en-GB" sz="1300">
                <a:solidFill>
                  <a:srgbClr val="FF6F12"/>
                </a:solidFill>
                <a:latin typeface="Lexend"/>
                <a:ea typeface="Lexend"/>
                <a:cs typeface="Lexend"/>
                <a:sym typeface="Lexend"/>
              </a:rPr>
              <a:t>FO</a:t>
            </a:r>
            <a:endParaRPr i="0" sz="1300" u="none" cap="none" strike="noStrike">
              <a:solidFill>
                <a:srgbClr val="FF6F12"/>
              </a:solidFill>
              <a:latin typeface="Lexend"/>
              <a:ea typeface="Lexend"/>
              <a:cs typeface="Lexend"/>
              <a:sym typeface="Lexend"/>
            </a:endParaRPr>
          </a:p>
        </p:txBody>
      </p:sp>
      <p:sp>
        <p:nvSpPr>
          <p:cNvPr id="1419" name="Google Shape;1419;p62"/>
          <p:cNvSpPr txBox="1"/>
          <p:nvPr>
            <p:ph idx="4294967295" type="title"/>
          </p:nvPr>
        </p:nvSpPr>
        <p:spPr>
          <a:xfrm>
            <a:off x="2357050" y="2098163"/>
            <a:ext cx="2336400" cy="347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GB" sz="1300">
                <a:solidFill>
                  <a:srgbClr val="1F497D"/>
                </a:solidFill>
                <a:latin typeface="Lexend"/>
                <a:ea typeface="Lexend"/>
                <a:cs typeface="Lexend"/>
                <a:sym typeface="Lexend"/>
              </a:rPr>
              <a:t>Majdi Ben Ahmouda</a:t>
            </a:r>
            <a:endParaRPr sz="1300">
              <a:solidFill>
                <a:srgbClr val="1F497D"/>
              </a:solidFill>
              <a:latin typeface="Lexend"/>
              <a:ea typeface="Lexend"/>
              <a:cs typeface="Lexend"/>
              <a:sym typeface="Lexend"/>
            </a:endParaRPr>
          </a:p>
        </p:txBody>
      </p:sp>
      <p:sp>
        <p:nvSpPr>
          <p:cNvPr id="1420" name="Google Shape;1420;p62"/>
          <p:cNvSpPr txBox="1"/>
          <p:nvPr>
            <p:ph idx="4294967295" type="subTitle"/>
          </p:nvPr>
        </p:nvSpPr>
        <p:spPr>
          <a:xfrm>
            <a:off x="2348925" y="2302212"/>
            <a:ext cx="2336400" cy="4848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1600"/>
              </a:spcAft>
              <a:buClr>
                <a:schemeClr val="lt1"/>
              </a:buClr>
              <a:buSzPts val="1400"/>
              <a:buFont typeface="Jura"/>
              <a:buNone/>
            </a:pPr>
            <a:r>
              <a:rPr i="0" lang="en-GB" sz="1300" u="none" cap="none" strike="noStrike">
                <a:solidFill>
                  <a:srgbClr val="FF6F12"/>
                </a:solidFill>
                <a:latin typeface="Lexend"/>
                <a:ea typeface="Lexend"/>
                <a:cs typeface="Lexend"/>
                <a:sym typeface="Lexend"/>
              </a:rPr>
              <a:t>Product Manager</a:t>
            </a:r>
            <a:endParaRPr i="0" sz="1300" u="none" cap="none" strike="noStrike">
              <a:solidFill>
                <a:srgbClr val="FF6F12"/>
              </a:solidFill>
              <a:latin typeface="Lexend"/>
              <a:ea typeface="Lexend"/>
              <a:cs typeface="Lexend"/>
              <a:sym typeface="Lexend"/>
            </a:endParaRPr>
          </a:p>
        </p:txBody>
      </p:sp>
      <p:sp>
        <p:nvSpPr>
          <p:cNvPr id="1421" name="Google Shape;1421;p62"/>
          <p:cNvSpPr txBox="1"/>
          <p:nvPr>
            <p:ph idx="4294967295" type="title"/>
          </p:nvPr>
        </p:nvSpPr>
        <p:spPr>
          <a:xfrm>
            <a:off x="4296750" y="2196510"/>
            <a:ext cx="2336400" cy="10347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SzPts val="2800"/>
              <a:buNone/>
            </a:pPr>
            <a:r>
              <a:rPr lang="en-GB" sz="1400">
                <a:solidFill>
                  <a:srgbClr val="1F497D"/>
                </a:solidFill>
                <a:latin typeface="Lexend"/>
                <a:ea typeface="Lexend"/>
                <a:cs typeface="Lexend"/>
                <a:sym typeface="Lexend"/>
              </a:rPr>
              <a:t>Omar Hadhri</a:t>
            </a:r>
            <a:endParaRPr sz="1400">
              <a:solidFill>
                <a:srgbClr val="1F497D"/>
              </a:solidFill>
              <a:latin typeface="Lexend"/>
              <a:ea typeface="Lexend"/>
              <a:cs typeface="Lexend"/>
              <a:sym typeface="Lexend"/>
            </a:endParaRPr>
          </a:p>
          <a:p>
            <a:pPr indent="0" lvl="0" marL="0" rtl="0" algn="ctr">
              <a:lnSpc>
                <a:spcPct val="100000"/>
              </a:lnSpc>
              <a:spcBef>
                <a:spcPts val="0"/>
              </a:spcBef>
              <a:spcAft>
                <a:spcPts val="0"/>
              </a:spcAft>
              <a:buSzPts val="1400"/>
              <a:buNone/>
            </a:pPr>
            <a:r>
              <a:rPr b="0" lang="en-GB" sz="1300">
                <a:solidFill>
                  <a:srgbClr val="FF6F12"/>
                </a:solidFill>
                <a:latin typeface="Lexend"/>
                <a:ea typeface="Lexend"/>
                <a:cs typeface="Lexend"/>
                <a:sym typeface="Lexend"/>
              </a:rPr>
              <a:t>Project Manager</a:t>
            </a:r>
            <a:br>
              <a:rPr b="0" lang="en-GB" sz="1300">
                <a:solidFill>
                  <a:srgbClr val="FF6F12"/>
                </a:solidFill>
                <a:latin typeface="Lexend"/>
                <a:ea typeface="Lexend"/>
                <a:cs typeface="Lexend"/>
                <a:sym typeface="Lexend"/>
              </a:rPr>
            </a:br>
            <a:r>
              <a:rPr b="0" lang="en-GB" sz="800">
                <a:solidFill>
                  <a:srgbClr val="1F497D"/>
                </a:solidFill>
                <a:latin typeface="Lexend"/>
                <a:ea typeface="Lexend"/>
                <a:cs typeface="Lexend"/>
                <a:sym typeface="Lexend"/>
              </a:rPr>
              <a:t>8+ years in Automotive Industry</a:t>
            </a:r>
            <a:endParaRPr b="0" sz="1300">
              <a:solidFill>
                <a:srgbClr val="FF6F12"/>
              </a:solidFill>
              <a:latin typeface="Lexend"/>
              <a:ea typeface="Lexend"/>
              <a:cs typeface="Lexend"/>
              <a:sym typeface="Lexend"/>
            </a:endParaRPr>
          </a:p>
          <a:p>
            <a:pPr indent="0" lvl="0" marL="0" rtl="0" algn="ctr">
              <a:lnSpc>
                <a:spcPct val="100000"/>
              </a:lnSpc>
              <a:spcBef>
                <a:spcPts val="1600"/>
              </a:spcBef>
              <a:spcAft>
                <a:spcPts val="0"/>
              </a:spcAft>
              <a:buSzPts val="2800"/>
              <a:buNone/>
            </a:pPr>
            <a:r>
              <a:t/>
            </a:r>
            <a:endParaRPr sz="1400">
              <a:solidFill>
                <a:srgbClr val="1F497D"/>
              </a:solidFill>
              <a:latin typeface="Lexend"/>
              <a:ea typeface="Lexend"/>
              <a:cs typeface="Lexend"/>
              <a:sym typeface="Lexend"/>
            </a:endParaRPr>
          </a:p>
        </p:txBody>
      </p:sp>
      <p:sp>
        <p:nvSpPr>
          <p:cNvPr id="1422" name="Google Shape;1422;p62"/>
          <p:cNvSpPr txBox="1"/>
          <p:nvPr/>
        </p:nvSpPr>
        <p:spPr>
          <a:xfrm>
            <a:off x="544270" y="4097885"/>
            <a:ext cx="1464900" cy="138600"/>
          </a:xfrm>
          <a:prstGeom prst="rect">
            <a:avLst/>
          </a:prstGeom>
          <a:noFill/>
          <a:ln>
            <a:noFill/>
          </a:ln>
        </p:spPr>
        <p:txBody>
          <a:bodyPr anchorCtr="0" anchor="t" bIns="0" lIns="0" spcFirstLastPara="1" rIns="0" wrap="square" tIns="0">
            <a:spAutoFit/>
          </a:bodyPr>
          <a:lstStyle/>
          <a:p>
            <a:pPr indent="0" lvl="0" marL="0" marR="0" rtl="0" algn="ctr">
              <a:lnSpc>
                <a:spcPct val="214416"/>
              </a:lnSpc>
              <a:spcBef>
                <a:spcPts val="0"/>
              </a:spcBef>
              <a:spcAft>
                <a:spcPts val="0"/>
              </a:spcAft>
              <a:buClr>
                <a:srgbClr val="000000"/>
              </a:buClr>
              <a:buSzPts val="600"/>
              <a:buFont typeface="Arial"/>
              <a:buNone/>
            </a:pPr>
            <a:r>
              <a:rPr b="1" i="0" lang="en-GB" sz="900" u="none" cap="none" strike="noStrike">
                <a:solidFill>
                  <a:srgbClr val="1F497D"/>
                </a:solidFill>
                <a:latin typeface="Lexend"/>
                <a:ea typeface="Lexend"/>
                <a:cs typeface="Lexend"/>
                <a:sym typeface="Lexend"/>
              </a:rPr>
              <a:t>Mondher Zouari</a:t>
            </a:r>
            <a:endParaRPr b="1" i="0" sz="900" u="none" cap="none" strike="noStrike">
              <a:solidFill>
                <a:srgbClr val="1F497D"/>
              </a:solidFill>
              <a:latin typeface="Lexend"/>
              <a:ea typeface="Lexend"/>
              <a:cs typeface="Lexend"/>
              <a:sym typeface="Lexend"/>
            </a:endParaRPr>
          </a:p>
        </p:txBody>
      </p:sp>
      <p:sp>
        <p:nvSpPr>
          <p:cNvPr id="1423" name="Google Shape;1423;p62"/>
          <p:cNvSpPr txBox="1"/>
          <p:nvPr/>
        </p:nvSpPr>
        <p:spPr>
          <a:xfrm>
            <a:off x="2684304" y="4097885"/>
            <a:ext cx="1405500" cy="138600"/>
          </a:xfrm>
          <a:prstGeom prst="rect">
            <a:avLst/>
          </a:prstGeom>
          <a:noFill/>
          <a:ln>
            <a:noFill/>
          </a:ln>
        </p:spPr>
        <p:txBody>
          <a:bodyPr anchorCtr="0" anchor="t" bIns="0" lIns="0" spcFirstLastPara="1" rIns="0" wrap="square" tIns="0">
            <a:spAutoFit/>
          </a:bodyPr>
          <a:lstStyle/>
          <a:p>
            <a:pPr indent="0" lvl="0" marL="0" marR="0" rtl="0" algn="ctr">
              <a:lnSpc>
                <a:spcPct val="214416"/>
              </a:lnSpc>
              <a:spcBef>
                <a:spcPts val="0"/>
              </a:spcBef>
              <a:spcAft>
                <a:spcPts val="0"/>
              </a:spcAft>
              <a:buClr>
                <a:srgbClr val="000000"/>
              </a:buClr>
              <a:buSzPts val="600"/>
              <a:buFont typeface="Arial"/>
              <a:buNone/>
            </a:pPr>
            <a:r>
              <a:rPr b="1" i="0" lang="en-GB" sz="900" u="none" cap="none" strike="noStrike">
                <a:solidFill>
                  <a:srgbClr val="1F497D"/>
                </a:solidFill>
                <a:latin typeface="Lexend"/>
                <a:ea typeface="Lexend"/>
                <a:cs typeface="Lexend"/>
                <a:sym typeface="Lexend"/>
              </a:rPr>
              <a:t>Malek Hattab</a:t>
            </a:r>
            <a:endParaRPr b="1" i="0" sz="900" u="none" cap="none" strike="noStrike">
              <a:solidFill>
                <a:srgbClr val="1F497D"/>
              </a:solidFill>
              <a:latin typeface="Lexend"/>
              <a:ea typeface="Lexend"/>
              <a:cs typeface="Lexend"/>
              <a:sym typeface="Lexend"/>
            </a:endParaRPr>
          </a:p>
        </p:txBody>
      </p:sp>
      <p:sp>
        <p:nvSpPr>
          <p:cNvPr id="1424" name="Google Shape;1424;p62"/>
          <p:cNvSpPr txBox="1"/>
          <p:nvPr/>
        </p:nvSpPr>
        <p:spPr>
          <a:xfrm>
            <a:off x="3936135" y="4097885"/>
            <a:ext cx="1058700" cy="138600"/>
          </a:xfrm>
          <a:prstGeom prst="rect">
            <a:avLst/>
          </a:prstGeom>
          <a:noFill/>
          <a:ln>
            <a:noFill/>
          </a:ln>
        </p:spPr>
        <p:txBody>
          <a:bodyPr anchorCtr="0" anchor="t" bIns="0" lIns="0" spcFirstLastPara="1" rIns="0" wrap="square" tIns="0">
            <a:spAutoFit/>
          </a:bodyPr>
          <a:lstStyle/>
          <a:p>
            <a:pPr indent="0" lvl="0" marL="0" marR="0" rtl="0" algn="ctr">
              <a:lnSpc>
                <a:spcPct val="214416"/>
              </a:lnSpc>
              <a:spcBef>
                <a:spcPts val="0"/>
              </a:spcBef>
              <a:spcAft>
                <a:spcPts val="0"/>
              </a:spcAft>
              <a:buClr>
                <a:srgbClr val="000000"/>
              </a:buClr>
              <a:buSzPts val="1000"/>
              <a:buFont typeface="Arial"/>
              <a:buNone/>
            </a:pPr>
            <a:r>
              <a:rPr b="1" i="0" lang="en-GB" sz="900" u="none" cap="none" strike="noStrike">
                <a:solidFill>
                  <a:srgbClr val="1F497D"/>
                </a:solidFill>
                <a:latin typeface="Lexend"/>
                <a:ea typeface="Lexend"/>
                <a:cs typeface="Lexend"/>
                <a:sym typeface="Lexend"/>
              </a:rPr>
              <a:t>Walid Kanoun</a:t>
            </a:r>
            <a:endParaRPr b="1" i="0" sz="900" u="none" cap="none" strike="noStrike">
              <a:solidFill>
                <a:srgbClr val="1F497D"/>
              </a:solidFill>
              <a:latin typeface="Lexend"/>
              <a:ea typeface="Lexend"/>
              <a:cs typeface="Lexend"/>
              <a:sym typeface="Lexend"/>
            </a:endParaRPr>
          </a:p>
        </p:txBody>
      </p:sp>
      <p:sp>
        <p:nvSpPr>
          <p:cNvPr id="1425" name="Google Shape;1425;p62"/>
          <p:cNvSpPr txBox="1"/>
          <p:nvPr>
            <p:ph idx="4294967295" type="subTitle"/>
          </p:nvPr>
        </p:nvSpPr>
        <p:spPr>
          <a:xfrm>
            <a:off x="6140825" y="2324112"/>
            <a:ext cx="2336400" cy="3174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1600"/>
              </a:spcAft>
              <a:buClr>
                <a:schemeClr val="lt1"/>
              </a:buClr>
              <a:buSzPts val="1400"/>
              <a:buFont typeface="Jura"/>
              <a:buNone/>
            </a:pPr>
            <a:r>
              <a:rPr i="0" lang="en-GB" sz="1300" u="none" cap="none" strike="noStrike">
                <a:solidFill>
                  <a:srgbClr val="FF6F12"/>
                </a:solidFill>
                <a:latin typeface="Lexend"/>
                <a:ea typeface="Lexend"/>
                <a:cs typeface="Lexend"/>
                <a:sym typeface="Lexend"/>
              </a:rPr>
              <a:t>CTO</a:t>
            </a:r>
            <a:endParaRPr i="0" sz="1300" u="none" cap="none" strike="noStrike">
              <a:solidFill>
                <a:srgbClr val="FF6F12"/>
              </a:solidFill>
              <a:latin typeface="Lexend"/>
              <a:ea typeface="Lexend"/>
              <a:cs typeface="Lexend"/>
              <a:sym typeface="Lexend"/>
            </a:endParaRPr>
          </a:p>
        </p:txBody>
      </p:sp>
      <p:sp>
        <p:nvSpPr>
          <p:cNvPr id="1426" name="Google Shape;1426;p62"/>
          <p:cNvSpPr txBox="1"/>
          <p:nvPr>
            <p:ph idx="4294967295" type="title"/>
          </p:nvPr>
        </p:nvSpPr>
        <p:spPr>
          <a:xfrm>
            <a:off x="6134775" y="2101113"/>
            <a:ext cx="2336400" cy="347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GB" sz="1400">
                <a:solidFill>
                  <a:srgbClr val="1F497D"/>
                </a:solidFill>
                <a:latin typeface="Lexend"/>
                <a:ea typeface="Lexend"/>
                <a:cs typeface="Lexend"/>
                <a:sym typeface="Lexend"/>
              </a:rPr>
              <a:t>Khaled Ben Driss</a:t>
            </a:r>
            <a:endParaRPr sz="1400">
              <a:solidFill>
                <a:srgbClr val="1F497D"/>
              </a:solidFill>
              <a:latin typeface="Lexend"/>
              <a:ea typeface="Lexend"/>
              <a:cs typeface="Lexend"/>
              <a:sym typeface="Lexend"/>
            </a:endParaRPr>
          </a:p>
        </p:txBody>
      </p:sp>
      <p:sp>
        <p:nvSpPr>
          <p:cNvPr id="1427" name="Google Shape;1427;p62"/>
          <p:cNvSpPr txBox="1"/>
          <p:nvPr/>
        </p:nvSpPr>
        <p:spPr>
          <a:xfrm>
            <a:off x="1718169" y="4097885"/>
            <a:ext cx="1246200" cy="138600"/>
          </a:xfrm>
          <a:prstGeom prst="rect">
            <a:avLst/>
          </a:prstGeom>
          <a:noFill/>
          <a:ln>
            <a:noFill/>
          </a:ln>
        </p:spPr>
        <p:txBody>
          <a:bodyPr anchorCtr="0" anchor="t" bIns="0" lIns="0" spcFirstLastPara="1" rIns="0" wrap="square" tIns="0">
            <a:spAutoFit/>
          </a:bodyPr>
          <a:lstStyle/>
          <a:p>
            <a:pPr indent="0" lvl="0" marL="0" marR="0" rtl="0" algn="ctr">
              <a:lnSpc>
                <a:spcPct val="214416"/>
              </a:lnSpc>
              <a:spcBef>
                <a:spcPts val="0"/>
              </a:spcBef>
              <a:spcAft>
                <a:spcPts val="0"/>
              </a:spcAft>
              <a:buClr>
                <a:srgbClr val="000000"/>
              </a:buClr>
              <a:buSzPts val="600"/>
              <a:buFont typeface="Arial"/>
              <a:buNone/>
            </a:pPr>
            <a:r>
              <a:rPr b="1" i="0" lang="en-GB" sz="900" u="none" cap="none" strike="noStrike">
                <a:solidFill>
                  <a:srgbClr val="1F497D"/>
                </a:solidFill>
                <a:latin typeface="Lexend"/>
                <a:ea typeface="Lexend"/>
                <a:cs typeface="Lexend"/>
                <a:sym typeface="Lexend"/>
              </a:rPr>
              <a:t>Kawthar Njah</a:t>
            </a:r>
            <a:endParaRPr b="1" i="0" sz="900" u="none" cap="none" strike="noStrike">
              <a:solidFill>
                <a:srgbClr val="1F497D"/>
              </a:solidFill>
              <a:latin typeface="Lexend"/>
              <a:ea typeface="Lexend"/>
              <a:cs typeface="Lexend"/>
              <a:sym typeface="Lexend"/>
            </a:endParaRPr>
          </a:p>
        </p:txBody>
      </p:sp>
      <p:sp>
        <p:nvSpPr>
          <p:cNvPr id="1428" name="Google Shape;1428;p62"/>
          <p:cNvSpPr txBox="1"/>
          <p:nvPr/>
        </p:nvSpPr>
        <p:spPr>
          <a:xfrm>
            <a:off x="317225" y="2551862"/>
            <a:ext cx="21837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900"/>
              <a:buFont typeface="Arial"/>
              <a:buNone/>
            </a:pPr>
            <a:r>
              <a:rPr i="0" lang="en-GB" sz="800" u="none" cap="none" strike="noStrike">
                <a:solidFill>
                  <a:srgbClr val="1F497D"/>
                </a:solidFill>
                <a:latin typeface="Lexend"/>
                <a:ea typeface="Lexend"/>
                <a:cs typeface="Lexend"/>
                <a:sym typeface="Lexend"/>
              </a:rPr>
              <a:t>•17+ years in </a:t>
            </a:r>
            <a:r>
              <a:rPr lang="en-GB" sz="800">
                <a:solidFill>
                  <a:srgbClr val="1F497D"/>
                </a:solidFill>
                <a:latin typeface="Lexend"/>
                <a:ea typeface="Lexend"/>
                <a:cs typeface="Lexend"/>
                <a:sym typeface="Lexend"/>
              </a:rPr>
              <a:t>Finance</a:t>
            </a:r>
            <a:endParaRPr i="0" sz="800" u="none" cap="none" strike="noStrike">
              <a:solidFill>
                <a:srgbClr val="1F497D"/>
              </a:solidFill>
              <a:latin typeface="Lexend"/>
              <a:ea typeface="Lexend"/>
              <a:cs typeface="Lexend"/>
              <a:sym typeface="Lexend"/>
            </a:endParaRPr>
          </a:p>
          <a:p>
            <a:pPr indent="0" lvl="0" marL="0" marR="0" rtl="0" algn="ctr">
              <a:lnSpc>
                <a:spcPct val="100000"/>
              </a:lnSpc>
              <a:spcBef>
                <a:spcPts val="0"/>
              </a:spcBef>
              <a:spcAft>
                <a:spcPts val="0"/>
              </a:spcAft>
              <a:buClr>
                <a:srgbClr val="000000"/>
              </a:buClr>
              <a:buSzPts val="900"/>
              <a:buFont typeface="Arial"/>
              <a:buNone/>
            </a:pPr>
            <a:r>
              <a:t/>
            </a:r>
            <a:endParaRPr i="0" sz="800" u="none" cap="none" strike="noStrike">
              <a:solidFill>
                <a:srgbClr val="1F497D"/>
              </a:solidFill>
              <a:latin typeface="Lexend"/>
              <a:ea typeface="Lexend"/>
              <a:cs typeface="Lexend"/>
              <a:sym typeface="Lexend"/>
            </a:endParaRPr>
          </a:p>
        </p:txBody>
      </p:sp>
      <p:sp>
        <p:nvSpPr>
          <p:cNvPr id="1429" name="Google Shape;1429;p62"/>
          <p:cNvSpPr txBox="1"/>
          <p:nvPr/>
        </p:nvSpPr>
        <p:spPr>
          <a:xfrm>
            <a:off x="2684300" y="2540362"/>
            <a:ext cx="21837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i="0" lang="en-GB" sz="800" u="none" cap="none" strike="noStrike">
                <a:solidFill>
                  <a:srgbClr val="1F497D"/>
                </a:solidFill>
                <a:latin typeface="Lexend"/>
                <a:ea typeface="Lexend"/>
                <a:cs typeface="Lexend"/>
                <a:sym typeface="Lexend"/>
              </a:rPr>
              <a:t>•15+ years in Automotive Industry</a:t>
            </a:r>
            <a:endParaRPr i="0" sz="800" u="none" cap="none" strike="noStrike">
              <a:solidFill>
                <a:srgbClr val="1F497D"/>
              </a:solidFill>
              <a:latin typeface="Lexend"/>
              <a:ea typeface="Lexend"/>
              <a:cs typeface="Lexend"/>
              <a:sym typeface="Lexend"/>
            </a:endParaRPr>
          </a:p>
          <a:p>
            <a:pPr indent="0" lvl="0" marL="0" marR="0" rtl="0" algn="l">
              <a:lnSpc>
                <a:spcPct val="100000"/>
              </a:lnSpc>
              <a:spcBef>
                <a:spcPts val="0"/>
              </a:spcBef>
              <a:spcAft>
                <a:spcPts val="0"/>
              </a:spcAft>
              <a:buClr>
                <a:srgbClr val="000000"/>
              </a:buClr>
              <a:buSzPts val="900"/>
              <a:buFont typeface="Arial"/>
              <a:buNone/>
            </a:pPr>
            <a:r>
              <a:rPr i="0" lang="en-GB" sz="800" u="none" cap="none" strike="noStrike">
                <a:solidFill>
                  <a:srgbClr val="1F497D"/>
                </a:solidFill>
                <a:latin typeface="Lexend"/>
                <a:ea typeface="Lexend"/>
                <a:cs typeface="Lexend"/>
                <a:sym typeface="Lexend"/>
              </a:rPr>
              <a:t>•Contributed to the Exterior Design     </a:t>
            </a:r>
            <a:endParaRPr sz="800">
              <a:solidFill>
                <a:srgbClr val="1F497D"/>
              </a:solidFill>
              <a:latin typeface="Lexend"/>
              <a:ea typeface="Lexend"/>
              <a:cs typeface="Lexend"/>
              <a:sym typeface="Lexend"/>
            </a:endParaRPr>
          </a:p>
          <a:p>
            <a:pPr indent="0" lvl="0" marL="0" marR="0" rtl="0" algn="l">
              <a:lnSpc>
                <a:spcPct val="100000"/>
              </a:lnSpc>
              <a:spcBef>
                <a:spcPts val="0"/>
              </a:spcBef>
              <a:spcAft>
                <a:spcPts val="0"/>
              </a:spcAft>
              <a:buClr>
                <a:srgbClr val="000000"/>
              </a:buClr>
              <a:buSzPts val="900"/>
              <a:buFont typeface="Arial"/>
              <a:buNone/>
            </a:pPr>
            <a:r>
              <a:rPr lang="en-GB" sz="800">
                <a:solidFill>
                  <a:srgbClr val="1F497D"/>
                </a:solidFill>
                <a:latin typeface="Lexend"/>
                <a:ea typeface="Lexend"/>
                <a:cs typeface="Lexend"/>
                <a:sym typeface="Lexend"/>
              </a:rPr>
              <a:t>  </a:t>
            </a:r>
            <a:r>
              <a:rPr i="0" lang="en-GB" sz="800" u="none" cap="none" strike="noStrike">
                <a:solidFill>
                  <a:srgbClr val="1F497D"/>
                </a:solidFill>
                <a:latin typeface="Lexend"/>
                <a:ea typeface="Lexend"/>
                <a:cs typeface="Lexend"/>
                <a:sym typeface="Lexend"/>
              </a:rPr>
              <a:t>of Porsche, VW, AUDI</a:t>
            </a:r>
            <a:endParaRPr i="0" sz="800" u="none" cap="none" strike="noStrike">
              <a:solidFill>
                <a:srgbClr val="1F497D"/>
              </a:solidFill>
              <a:latin typeface="Lexend"/>
              <a:ea typeface="Lexend"/>
              <a:cs typeface="Lexend"/>
              <a:sym typeface="Lexend"/>
            </a:endParaRPr>
          </a:p>
          <a:p>
            <a:pPr indent="0" lvl="0" marL="0" marR="0" rtl="0" algn="l">
              <a:lnSpc>
                <a:spcPct val="100000"/>
              </a:lnSpc>
              <a:spcBef>
                <a:spcPts val="0"/>
              </a:spcBef>
              <a:spcAft>
                <a:spcPts val="0"/>
              </a:spcAft>
              <a:buClr>
                <a:srgbClr val="000000"/>
              </a:buClr>
              <a:buSzPts val="900"/>
              <a:buFont typeface="Arial"/>
              <a:buNone/>
            </a:pPr>
            <a:r>
              <a:rPr i="0" lang="en-GB" sz="800" u="none" cap="none" strike="noStrike">
                <a:solidFill>
                  <a:srgbClr val="1F497D"/>
                </a:solidFill>
                <a:latin typeface="Lexend"/>
                <a:ea typeface="Lexend"/>
                <a:cs typeface="Lexend"/>
                <a:sym typeface="Lexend"/>
              </a:rPr>
              <a:t>•Technical University of Berlin</a:t>
            </a:r>
            <a:endParaRPr i="0" sz="800" u="none" cap="none" strike="noStrike">
              <a:solidFill>
                <a:srgbClr val="1F497D"/>
              </a:solidFill>
              <a:latin typeface="Lexend"/>
              <a:ea typeface="Lexend"/>
              <a:cs typeface="Lexend"/>
              <a:sym typeface="Lexend"/>
            </a:endParaRPr>
          </a:p>
        </p:txBody>
      </p:sp>
      <p:sp>
        <p:nvSpPr>
          <p:cNvPr id="1430" name="Google Shape;1430;p62"/>
          <p:cNvSpPr txBox="1"/>
          <p:nvPr/>
        </p:nvSpPr>
        <p:spPr>
          <a:xfrm>
            <a:off x="6353376" y="2580562"/>
            <a:ext cx="2047200" cy="307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900"/>
              <a:buFont typeface="Arial"/>
              <a:buNone/>
            </a:pPr>
            <a:r>
              <a:rPr i="0" lang="en-GB" sz="800" u="none" cap="none" strike="noStrike">
                <a:solidFill>
                  <a:srgbClr val="1F497D"/>
                </a:solidFill>
                <a:latin typeface="Lexend"/>
                <a:ea typeface="Lexend"/>
                <a:cs typeface="Lexend"/>
                <a:sym typeface="Lexend"/>
              </a:rPr>
              <a:t>•30+ years in Automotive Industry</a:t>
            </a:r>
            <a:endParaRPr i="0" sz="800" u="none" cap="none" strike="noStrike">
              <a:solidFill>
                <a:srgbClr val="1F497D"/>
              </a:solidFill>
              <a:latin typeface="Lexend"/>
              <a:ea typeface="Lexend"/>
              <a:cs typeface="Lexend"/>
              <a:sym typeface="Lexend"/>
            </a:endParaRPr>
          </a:p>
        </p:txBody>
      </p:sp>
      <p:sp>
        <p:nvSpPr>
          <p:cNvPr id="1431" name="Google Shape;1431;p62"/>
          <p:cNvSpPr txBox="1"/>
          <p:nvPr/>
        </p:nvSpPr>
        <p:spPr>
          <a:xfrm>
            <a:off x="4856136" y="4126460"/>
            <a:ext cx="1405500" cy="138600"/>
          </a:xfrm>
          <a:prstGeom prst="rect">
            <a:avLst/>
          </a:prstGeom>
          <a:noFill/>
          <a:ln>
            <a:noFill/>
          </a:ln>
        </p:spPr>
        <p:txBody>
          <a:bodyPr anchorCtr="0" anchor="t" bIns="0" lIns="0" spcFirstLastPara="1" rIns="0" wrap="square" tIns="0">
            <a:spAutoFit/>
          </a:bodyPr>
          <a:lstStyle/>
          <a:p>
            <a:pPr indent="0" lvl="0" marL="0" marR="0" rtl="0" algn="ctr">
              <a:lnSpc>
                <a:spcPct val="214416"/>
              </a:lnSpc>
              <a:spcBef>
                <a:spcPts val="0"/>
              </a:spcBef>
              <a:spcAft>
                <a:spcPts val="0"/>
              </a:spcAft>
              <a:buClr>
                <a:srgbClr val="000000"/>
              </a:buClr>
              <a:buSzPts val="1000"/>
              <a:buFont typeface="Arial"/>
              <a:buNone/>
            </a:pPr>
            <a:r>
              <a:rPr b="1" i="0" lang="en-GB" sz="900" u="none" cap="none" strike="noStrike">
                <a:solidFill>
                  <a:srgbClr val="1F497D"/>
                </a:solidFill>
                <a:latin typeface="Lexend"/>
                <a:ea typeface="Lexend"/>
                <a:cs typeface="Lexend"/>
                <a:sym typeface="Lexend"/>
              </a:rPr>
              <a:t>M</a:t>
            </a:r>
            <a:r>
              <a:rPr b="1" lang="en-GB" sz="900">
                <a:solidFill>
                  <a:srgbClr val="1F497D"/>
                </a:solidFill>
                <a:latin typeface="Lexend"/>
                <a:ea typeface="Lexend"/>
                <a:cs typeface="Lexend"/>
                <a:sym typeface="Lexend"/>
              </a:rPr>
              <a:t>ed.</a:t>
            </a:r>
            <a:r>
              <a:rPr b="1" i="0" lang="en-GB" sz="900" u="none" cap="none" strike="noStrike">
                <a:solidFill>
                  <a:srgbClr val="1F497D"/>
                </a:solidFill>
                <a:latin typeface="Lexend"/>
                <a:ea typeface="Lexend"/>
                <a:cs typeface="Lexend"/>
                <a:sym typeface="Lexend"/>
              </a:rPr>
              <a:t> Ali Selmi</a:t>
            </a:r>
            <a:endParaRPr b="1" i="0" sz="900" u="none" cap="none" strike="noStrike">
              <a:solidFill>
                <a:srgbClr val="1F497D"/>
              </a:solidFill>
              <a:latin typeface="Lexend"/>
              <a:ea typeface="Lexend"/>
              <a:cs typeface="Lexend"/>
              <a:sym typeface="Lexend"/>
            </a:endParaRPr>
          </a:p>
        </p:txBody>
      </p:sp>
      <p:sp>
        <p:nvSpPr>
          <p:cNvPr id="1432" name="Google Shape;1432;p62"/>
          <p:cNvSpPr txBox="1"/>
          <p:nvPr>
            <p:ph idx="4294967295" type="title"/>
          </p:nvPr>
        </p:nvSpPr>
        <p:spPr>
          <a:xfrm>
            <a:off x="446100" y="88725"/>
            <a:ext cx="7232100" cy="73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2900">
                <a:solidFill>
                  <a:srgbClr val="1F497D"/>
                </a:solidFill>
                <a:latin typeface="Lexend"/>
                <a:ea typeface="Lexend"/>
                <a:cs typeface="Lexend"/>
                <a:sym typeface="Lexend"/>
              </a:rPr>
              <a:t>Committed Team</a:t>
            </a:r>
            <a:endParaRPr sz="2900">
              <a:solidFill>
                <a:srgbClr val="1F497D"/>
              </a:solidFill>
              <a:latin typeface="Lexend"/>
              <a:ea typeface="Lexend"/>
              <a:cs typeface="Lexend"/>
              <a:sym typeface="Lexend"/>
            </a:endParaRPr>
          </a:p>
        </p:txBody>
      </p:sp>
      <p:sp>
        <p:nvSpPr>
          <p:cNvPr id="1433" name="Google Shape;1433;p62"/>
          <p:cNvSpPr txBox="1"/>
          <p:nvPr/>
        </p:nvSpPr>
        <p:spPr>
          <a:xfrm>
            <a:off x="737920" y="4250511"/>
            <a:ext cx="1031700" cy="277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1600"/>
              </a:spcAft>
              <a:buClr>
                <a:srgbClr val="000000"/>
              </a:buClr>
              <a:buSzPts val="1000"/>
              <a:buFont typeface="Arial"/>
              <a:buNone/>
            </a:pPr>
            <a:r>
              <a:rPr lang="en-GB" sz="900">
                <a:solidFill>
                  <a:srgbClr val="FF6F12"/>
                </a:solidFill>
                <a:latin typeface="Lexend"/>
                <a:ea typeface="Lexend"/>
                <a:cs typeface="Lexend"/>
                <a:sym typeface="Lexend"/>
              </a:rPr>
              <a:t>Production Planning manager</a:t>
            </a:r>
            <a:endParaRPr sz="900">
              <a:solidFill>
                <a:srgbClr val="FF6F12"/>
              </a:solidFill>
              <a:latin typeface="Lexend"/>
              <a:ea typeface="Lexend"/>
              <a:cs typeface="Lexend"/>
              <a:sym typeface="Lexend"/>
            </a:endParaRPr>
          </a:p>
        </p:txBody>
      </p:sp>
      <p:sp>
        <p:nvSpPr>
          <p:cNvPr id="1434" name="Google Shape;1434;p62"/>
          <p:cNvSpPr txBox="1"/>
          <p:nvPr/>
        </p:nvSpPr>
        <p:spPr>
          <a:xfrm>
            <a:off x="2808811" y="4266686"/>
            <a:ext cx="1156500" cy="138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1600"/>
              </a:spcAft>
              <a:buClr>
                <a:srgbClr val="000000"/>
              </a:buClr>
              <a:buSzPts val="1000"/>
              <a:buFont typeface="Arial"/>
              <a:buNone/>
            </a:pPr>
            <a:r>
              <a:rPr i="0" lang="en-GB" sz="900" u="none" cap="none" strike="noStrike">
                <a:solidFill>
                  <a:srgbClr val="FF6F12"/>
                </a:solidFill>
                <a:latin typeface="Lexend"/>
                <a:ea typeface="Lexend"/>
                <a:cs typeface="Lexend"/>
                <a:sym typeface="Lexend"/>
              </a:rPr>
              <a:t>Design Manager</a:t>
            </a:r>
            <a:endParaRPr i="0" sz="900" u="none" cap="none" strike="noStrike">
              <a:solidFill>
                <a:srgbClr val="FF6F12"/>
              </a:solidFill>
              <a:latin typeface="Lexend"/>
              <a:ea typeface="Lexend"/>
              <a:cs typeface="Lexend"/>
              <a:sym typeface="Lexend"/>
            </a:endParaRPr>
          </a:p>
        </p:txBody>
      </p:sp>
      <p:sp>
        <p:nvSpPr>
          <p:cNvPr id="1435" name="Google Shape;1435;p62"/>
          <p:cNvSpPr txBox="1"/>
          <p:nvPr/>
        </p:nvSpPr>
        <p:spPr>
          <a:xfrm>
            <a:off x="4010863" y="4250511"/>
            <a:ext cx="1031700" cy="277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lang="en-GB" sz="900">
                <a:solidFill>
                  <a:srgbClr val="FF6F12"/>
                </a:solidFill>
                <a:latin typeface="Lexend"/>
                <a:ea typeface="Lexend"/>
                <a:cs typeface="Lexend"/>
                <a:sym typeface="Lexend"/>
              </a:rPr>
              <a:t>   </a:t>
            </a:r>
            <a:r>
              <a:rPr i="0" lang="en-GB" sz="900" u="none" cap="none" strike="noStrike">
                <a:solidFill>
                  <a:srgbClr val="FF6F12"/>
                </a:solidFill>
                <a:latin typeface="Lexend"/>
                <a:ea typeface="Lexend"/>
                <a:cs typeface="Lexend"/>
                <a:sym typeface="Lexend"/>
              </a:rPr>
              <a:t>Mechatronics     </a:t>
            </a:r>
            <a:endParaRPr i="0" sz="900" u="none" cap="none" strike="noStrike">
              <a:solidFill>
                <a:srgbClr val="FF6F12"/>
              </a:solidFill>
              <a:latin typeface="Lexend"/>
              <a:ea typeface="Lexend"/>
              <a:cs typeface="Lexend"/>
              <a:sym typeface="Lexend"/>
            </a:endParaRPr>
          </a:p>
          <a:p>
            <a:pPr indent="0" lvl="0" marL="0" marR="0" rtl="0" algn="l">
              <a:lnSpc>
                <a:spcPct val="100000"/>
              </a:lnSpc>
              <a:spcBef>
                <a:spcPts val="0"/>
              </a:spcBef>
              <a:spcAft>
                <a:spcPts val="0"/>
              </a:spcAft>
              <a:buClr>
                <a:srgbClr val="000000"/>
              </a:buClr>
              <a:buSzPts val="1000"/>
              <a:buFont typeface="Arial"/>
              <a:buNone/>
            </a:pPr>
            <a:r>
              <a:rPr lang="en-GB" sz="900">
                <a:solidFill>
                  <a:srgbClr val="FF6F12"/>
                </a:solidFill>
                <a:latin typeface="Lexend"/>
                <a:ea typeface="Lexend"/>
                <a:cs typeface="Lexend"/>
                <a:sym typeface="Lexend"/>
              </a:rPr>
              <a:t>       </a:t>
            </a:r>
            <a:r>
              <a:rPr i="0" lang="en-GB" sz="900" u="none" cap="none" strike="noStrike">
                <a:solidFill>
                  <a:srgbClr val="FF6F12"/>
                </a:solidFill>
                <a:latin typeface="Lexend"/>
                <a:ea typeface="Lexend"/>
                <a:cs typeface="Lexend"/>
                <a:sym typeface="Lexend"/>
              </a:rPr>
              <a:t>Manager</a:t>
            </a:r>
            <a:endParaRPr i="0" sz="900" u="none" cap="none" strike="noStrike">
              <a:solidFill>
                <a:srgbClr val="FF6F12"/>
              </a:solidFill>
              <a:latin typeface="Lexend"/>
              <a:ea typeface="Lexend"/>
              <a:cs typeface="Lexend"/>
              <a:sym typeface="Lexend"/>
            </a:endParaRPr>
          </a:p>
        </p:txBody>
      </p:sp>
      <p:sp>
        <p:nvSpPr>
          <p:cNvPr id="1436" name="Google Shape;1436;p62"/>
          <p:cNvSpPr txBox="1"/>
          <p:nvPr/>
        </p:nvSpPr>
        <p:spPr>
          <a:xfrm>
            <a:off x="1711650" y="4250498"/>
            <a:ext cx="1246200" cy="277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1600"/>
              </a:spcAft>
              <a:buClr>
                <a:srgbClr val="000000"/>
              </a:buClr>
              <a:buSzPts val="1000"/>
              <a:buFont typeface="Arial"/>
              <a:buNone/>
            </a:pPr>
            <a:r>
              <a:rPr i="0" lang="en-GB" sz="900" u="none" cap="none" strike="noStrike">
                <a:solidFill>
                  <a:srgbClr val="FF6F12"/>
                </a:solidFill>
                <a:latin typeface="Lexend"/>
                <a:ea typeface="Lexend"/>
                <a:cs typeface="Lexend"/>
                <a:sym typeface="Lexend"/>
              </a:rPr>
              <a:t>Purchasing</a:t>
            </a:r>
            <a:r>
              <a:rPr lang="en-GB" sz="900">
                <a:solidFill>
                  <a:srgbClr val="FF6F12"/>
                </a:solidFill>
                <a:latin typeface="Lexend"/>
                <a:ea typeface="Lexend"/>
                <a:cs typeface="Lexend"/>
                <a:sym typeface="Lexend"/>
              </a:rPr>
              <a:t>                  </a:t>
            </a:r>
            <a:r>
              <a:rPr i="0" lang="en-GB" sz="900" u="none" cap="none" strike="noStrike">
                <a:solidFill>
                  <a:srgbClr val="FF6F12"/>
                </a:solidFill>
                <a:latin typeface="Lexend"/>
                <a:ea typeface="Lexend"/>
                <a:cs typeface="Lexend"/>
                <a:sym typeface="Lexend"/>
              </a:rPr>
              <a:t>Manager</a:t>
            </a:r>
            <a:endParaRPr i="0" sz="900" u="none" cap="none" strike="noStrike">
              <a:solidFill>
                <a:srgbClr val="FF6F12"/>
              </a:solidFill>
              <a:latin typeface="Lexend"/>
              <a:ea typeface="Lexend"/>
              <a:cs typeface="Lexend"/>
              <a:sym typeface="Lexend"/>
            </a:endParaRPr>
          </a:p>
        </p:txBody>
      </p:sp>
      <p:sp>
        <p:nvSpPr>
          <p:cNvPr id="1437" name="Google Shape;1437;p62"/>
          <p:cNvSpPr txBox="1"/>
          <p:nvPr/>
        </p:nvSpPr>
        <p:spPr>
          <a:xfrm>
            <a:off x="4930788" y="4283861"/>
            <a:ext cx="1246200" cy="138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1600"/>
              </a:spcAft>
              <a:buClr>
                <a:srgbClr val="000000"/>
              </a:buClr>
              <a:buSzPts val="1000"/>
              <a:buFont typeface="Arial"/>
              <a:buNone/>
            </a:pPr>
            <a:r>
              <a:rPr i="0" lang="en-GB" sz="900" u="none" cap="none" strike="noStrike">
                <a:solidFill>
                  <a:srgbClr val="FF6F12"/>
                </a:solidFill>
                <a:latin typeface="Lexend"/>
                <a:ea typeface="Lexend"/>
                <a:cs typeface="Lexend"/>
                <a:sym typeface="Lexend"/>
              </a:rPr>
              <a:t>Quality Manager</a:t>
            </a:r>
            <a:endParaRPr i="0" sz="900" u="none" cap="none" strike="noStrike">
              <a:solidFill>
                <a:srgbClr val="FF6F12"/>
              </a:solidFill>
              <a:latin typeface="Lexend"/>
              <a:ea typeface="Lexend"/>
              <a:cs typeface="Lexend"/>
              <a:sym typeface="Lexend"/>
            </a:endParaRPr>
          </a:p>
        </p:txBody>
      </p:sp>
      <p:sp>
        <p:nvSpPr>
          <p:cNvPr id="1438" name="Google Shape;1438;p62"/>
          <p:cNvSpPr txBox="1"/>
          <p:nvPr>
            <p:ph idx="12" type="sldNum"/>
          </p:nvPr>
        </p:nvSpPr>
        <p:spPr>
          <a:xfrm>
            <a:off x="8410805" y="4749851"/>
            <a:ext cx="5487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GB">
                <a:solidFill>
                  <a:srgbClr val="1F497D"/>
                </a:solidFill>
                <a:latin typeface="Lexend Light"/>
                <a:ea typeface="Lexend Light"/>
                <a:cs typeface="Lexend Light"/>
                <a:sym typeface="Lexend Light"/>
              </a:rPr>
              <a:t>‹#›</a:t>
            </a:fld>
            <a:endParaRPr>
              <a:solidFill>
                <a:srgbClr val="1F497D"/>
              </a:solidFill>
              <a:latin typeface="Lexend Light"/>
              <a:ea typeface="Lexend Light"/>
              <a:cs typeface="Lexend Light"/>
              <a:sym typeface="Lexend Light"/>
            </a:endParaRPr>
          </a:p>
        </p:txBody>
      </p:sp>
      <p:sp>
        <p:nvSpPr>
          <p:cNvPr id="1439" name="Google Shape;1439;p62"/>
          <p:cNvSpPr/>
          <p:nvPr/>
        </p:nvSpPr>
        <p:spPr>
          <a:xfrm>
            <a:off x="8294985" y="4938300"/>
            <a:ext cx="155700" cy="57600"/>
          </a:xfrm>
          <a:prstGeom prst="rect">
            <a:avLst/>
          </a:prstGeom>
          <a:solidFill>
            <a:srgbClr val="395E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0" name="Google Shape;1440;p62"/>
          <p:cNvSpPr/>
          <p:nvPr/>
        </p:nvSpPr>
        <p:spPr>
          <a:xfrm>
            <a:off x="8500460" y="4938300"/>
            <a:ext cx="155700" cy="57600"/>
          </a:xfrm>
          <a:prstGeom prst="rect">
            <a:avLst/>
          </a:prstGeom>
          <a:solidFill>
            <a:srgbClr val="F6D30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1" name="Google Shape;1441;p62"/>
          <p:cNvSpPr/>
          <p:nvPr/>
        </p:nvSpPr>
        <p:spPr>
          <a:xfrm>
            <a:off x="8988310" y="4938300"/>
            <a:ext cx="155700" cy="57600"/>
          </a:xfrm>
          <a:prstGeom prst="rect">
            <a:avLst/>
          </a:prstGeom>
          <a:solidFill>
            <a:srgbClr val="FF6F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2" name="Google Shape;1442;p62"/>
          <p:cNvSpPr/>
          <p:nvPr/>
        </p:nvSpPr>
        <p:spPr>
          <a:xfrm>
            <a:off x="0" y="4938300"/>
            <a:ext cx="8245200" cy="57600"/>
          </a:xfrm>
          <a:prstGeom prst="rect">
            <a:avLst/>
          </a:prstGeom>
          <a:solidFill>
            <a:srgbClr val="1F49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3" name="Google Shape;1443;p62"/>
          <p:cNvSpPr/>
          <p:nvPr/>
        </p:nvSpPr>
        <p:spPr>
          <a:xfrm>
            <a:off x="8849575" y="750025"/>
            <a:ext cx="294600" cy="57600"/>
          </a:xfrm>
          <a:prstGeom prst="rect">
            <a:avLst/>
          </a:prstGeom>
          <a:solidFill>
            <a:srgbClr val="ECEC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4" name="Google Shape;1444;p62"/>
          <p:cNvSpPr/>
          <p:nvPr/>
        </p:nvSpPr>
        <p:spPr>
          <a:xfrm>
            <a:off x="0" y="4802800"/>
            <a:ext cx="1476900" cy="57600"/>
          </a:xfrm>
          <a:prstGeom prst="rect">
            <a:avLst/>
          </a:prstGeom>
          <a:solidFill>
            <a:srgbClr val="ECEC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5" name="Google Shape;1445;p62"/>
          <p:cNvSpPr/>
          <p:nvPr/>
        </p:nvSpPr>
        <p:spPr>
          <a:xfrm>
            <a:off x="8982726" y="653725"/>
            <a:ext cx="161400" cy="57600"/>
          </a:xfrm>
          <a:prstGeom prst="rect">
            <a:avLst/>
          </a:prstGeom>
          <a:solidFill>
            <a:srgbClr val="1F49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46" name="Google Shape;1446;p62"/>
          <p:cNvPicPr preferRelativeResize="0"/>
          <p:nvPr/>
        </p:nvPicPr>
        <p:blipFill rotWithShape="1">
          <a:blip r:embed="rId3">
            <a:alphaModFix/>
          </a:blip>
          <a:srcRect b="0" l="0" r="0" t="0"/>
          <a:stretch/>
        </p:blipFill>
        <p:spPr>
          <a:xfrm>
            <a:off x="7777249" y="419925"/>
            <a:ext cx="785200" cy="636250"/>
          </a:xfrm>
          <a:prstGeom prst="rect">
            <a:avLst/>
          </a:prstGeom>
          <a:noFill/>
          <a:ln>
            <a:noFill/>
          </a:ln>
        </p:spPr>
      </p:pic>
      <p:pic>
        <p:nvPicPr>
          <p:cNvPr id="1447" name="Google Shape;1447;p62"/>
          <p:cNvPicPr preferRelativeResize="0"/>
          <p:nvPr/>
        </p:nvPicPr>
        <p:blipFill>
          <a:blip r:embed="rId4">
            <a:alphaModFix/>
          </a:blip>
          <a:stretch>
            <a:fillRect/>
          </a:stretch>
        </p:blipFill>
        <p:spPr>
          <a:xfrm>
            <a:off x="1103725" y="972954"/>
            <a:ext cx="1156500" cy="1182021"/>
          </a:xfrm>
          <a:prstGeom prst="rect">
            <a:avLst/>
          </a:prstGeom>
          <a:noFill/>
          <a:ln>
            <a:noFill/>
          </a:ln>
        </p:spPr>
      </p:pic>
      <p:pic>
        <p:nvPicPr>
          <p:cNvPr id="1448" name="Google Shape;1448;p62"/>
          <p:cNvPicPr preferRelativeResize="0"/>
          <p:nvPr/>
        </p:nvPicPr>
        <p:blipFill>
          <a:blip r:embed="rId5">
            <a:alphaModFix/>
          </a:blip>
          <a:stretch>
            <a:fillRect/>
          </a:stretch>
        </p:blipFill>
        <p:spPr>
          <a:xfrm>
            <a:off x="3035050" y="975882"/>
            <a:ext cx="1156500" cy="1159818"/>
          </a:xfrm>
          <a:prstGeom prst="rect">
            <a:avLst/>
          </a:prstGeom>
          <a:noFill/>
          <a:ln>
            <a:noFill/>
          </a:ln>
        </p:spPr>
      </p:pic>
      <p:pic>
        <p:nvPicPr>
          <p:cNvPr id="1449" name="Google Shape;1449;p62"/>
          <p:cNvPicPr preferRelativeResize="0"/>
          <p:nvPr/>
        </p:nvPicPr>
        <p:blipFill>
          <a:blip r:embed="rId6">
            <a:alphaModFix/>
          </a:blip>
          <a:stretch>
            <a:fillRect/>
          </a:stretch>
        </p:blipFill>
        <p:spPr>
          <a:xfrm>
            <a:off x="6757475" y="945100"/>
            <a:ext cx="1156500" cy="1194924"/>
          </a:xfrm>
          <a:prstGeom prst="rect">
            <a:avLst/>
          </a:prstGeom>
          <a:noFill/>
          <a:ln>
            <a:noFill/>
          </a:ln>
        </p:spPr>
      </p:pic>
      <p:pic>
        <p:nvPicPr>
          <p:cNvPr id="1450" name="Google Shape;1450;p62"/>
          <p:cNvPicPr preferRelativeResize="0"/>
          <p:nvPr/>
        </p:nvPicPr>
        <p:blipFill>
          <a:blip r:embed="rId7">
            <a:alphaModFix/>
          </a:blip>
          <a:stretch>
            <a:fillRect/>
          </a:stretch>
        </p:blipFill>
        <p:spPr>
          <a:xfrm>
            <a:off x="884525" y="3329390"/>
            <a:ext cx="785200" cy="766036"/>
          </a:xfrm>
          <a:prstGeom prst="rect">
            <a:avLst/>
          </a:prstGeom>
          <a:noFill/>
          <a:ln>
            <a:noFill/>
          </a:ln>
        </p:spPr>
      </p:pic>
      <p:pic>
        <p:nvPicPr>
          <p:cNvPr id="1451" name="Google Shape;1451;p62"/>
          <p:cNvPicPr preferRelativeResize="0"/>
          <p:nvPr/>
        </p:nvPicPr>
        <p:blipFill>
          <a:blip r:embed="rId8">
            <a:alphaModFix/>
          </a:blip>
          <a:stretch>
            <a:fillRect/>
          </a:stretch>
        </p:blipFill>
        <p:spPr>
          <a:xfrm>
            <a:off x="1945050" y="3339515"/>
            <a:ext cx="785200" cy="737884"/>
          </a:xfrm>
          <a:prstGeom prst="rect">
            <a:avLst/>
          </a:prstGeom>
          <a:noFill/>
          <a:ln>
            <a:noFill/>
          </a:ln>
        </p:spPr>
      </p:pic>
      <p:pic>
        <p:nvPicPr>
          <p:cNvPr id="1452" name="Google Shape;1452;p62"/>
          <p:cNvPicPr preferRelativeResize="0"/>
          <p:nvPr/>
        </p:nvPicPr>
        <p:blipFill>
          <a:blip r:embed="rId9">
            <a:alphaModFix/>
          </a:blip>
          <a:stretch>
            <a:fillRect/>
          </a:stretch>
        </p:blipFill>
        <p:spPr>
          <a:xfrm>
            <a:off x="3039925" y="3312242"/>
            <a:ext cx="742450" cy="744733"/>
          </a:xfrm>
          <a:prstGeom prst="rect">
            <a:avLst/>
          </a:prstGeom>
          <a:noFill/>
          <a:ln>
            <a:noFill/>
          </a:ln>
        </p:spPr>
      </p:pic>
      <p:pic>
        <p:nvPicPr>
          <p:cNvPr id="1453" name="Google Shape;1453;p62"/>
          <p:cNvPicPr preferRelativeResize="0"/>
          <p:nvPr/>
        </p:nvPicPr>
        <p:blipFill>
          <a:blip r:embed="rId10">
            <a:alphaModFix/>
          </a:blip>
          <a:stretch>
            <a:fillRect/>
          </a:stretch>
        </p:blipFill>
        <p:spPr>
          <a:xfrm>
            <a:off x="4124575" y="3315145"/>
            <a:ext cx="742450" cy="753579"/>
          </a:xfrm>
          <a:prstGeom prst="rect">
            <a:avLst/>
          </a:prstGeom>
          <a:noFill/>
          <a:ln>
            <a:noFill/>
          </a:ln>
        </p:spPr>
      </p:pic>
      <p:pic>
        <p:nvPicPr>
          <p:cNvPr id="1454" name="Google Shape;1454;p62"/>
          <p:cNvPicPr preferRelativeResize="0"/>
          <p:nvPr/>
        </p:nvPicPr>
        <p:blipFill>
          <a:blip r:embed="rId11">
            <a:alphaModFix/>
          </a:blip>
          <a:stretch>
            <a:fillRect/>
          </a:stretch>
        </p:blipFill>
        <p:spPr>
          <a:xfrm>
            <a:off x="5187425" y="3331599"/>
            <a:ext cx="785200" cy="776052"/>
          </a:xfrm>
          <a:prstGeom prst="rect">
            <a:avLst/>
          </a:prstGeom>
          <a:noFill/>
          <a:ln>
            <a:noFill/>
          </a:ln>
        </p:spPr>
      </p:pic>
      <p:pic>
        <p:nvPicPr>
          <p:cNvPr id="1455" name="Google Shape;1455;p62"/>
          <p:cNvPicPr preferRelativeResize="0"/>
          <p:nvPr/>
        </p:nvPicPr>
        <p:blipFill>
          <a:blip r:embed="rId12">
            <a:alphaModFix/>
          </a:blip>
          <a:stretch>
            <a:fillRect/>
          </a:stretch>
        </p:blipFill>
        <p:spPr>
          <a:xfrm>
            <a:off x="6320600" y="3339662"/>
            <a:ext cx="758074" cy="766025"/>
          </a:xfrm>
          <a:prstGeom prst="rect">
            <a:avLst/>
          </a:prstGeom>
          <a:noFill/>
          <a:ln>
            <a:noFill/>
          </a:ln>
        </p:spPr>
      </p:pic>
      <p:sp>
        <p:nvSpPr>
          <p:cNvPr id="1456" name="Google Shape;1456;p62"/>
          <p:cNvSpPr txBox="1"/>
          <p:nvPr/>
        </p:nvSpPr>
        <p:spPr>
          <a:xfrm>
            <a:off x="5997161" y="4126460"/>
            <a:ext cx="1405500" cy="138600"/>
          </a:xfrm>
          <a:prstGeom prst="rect">
            <a:avLst/>
          </a:prstGeom>
          <a:noFill/>
          <a:ln>
            <a:noFill/>
          </a:ln>
        </p:spPr>
        <p:txBody>
          <a:bodyPr anchorCtr="0" anchor="t" bIns="0" lIns="0" spcFirstLastPara="1" rIns="0" wrap="square" tIns="0">
            <a:spAutoFit/>
          </a:bodyPr>
          <a:lstStyle/>
          <a:p>
            <a:pPr indent="0" lvl="0" marL="0" marR="0" rtl="0" algn="ctr">
              <a:lnSpc>
                <a:spcPct val="214416"/>
              </a:lnSpc>
              <a:spcBef>
                <a:spcPts val="0"/>
              </a:spcBef>
              <a:spcAft>
                <a:spcPts val="0"/>
              </a:spcAft>
              <a:buClr>
                <a:srgbClr val="000000"/>
              </a:buClr>
              <a:buSzPts val="1000"/>
              <a:buFont typeface="Arial"/>
              <a:buNone/>
            </a:pPr>
            <a:r>
              <a:rPr b="1" lang="en-GB" sz="900">
                <a:solidFill>
                  <a:srgbClr val="1F497D"/>
                </a:solidFill>
                <a:latin typeface="Lexend"/>
                <a:ea typeface="Lexend"/>
                <a:cs typeface="Lexend"/>
                <a:sym typeface="Lexend"/>
              </a:rPr>
              <a:t>Asma Jradi</a:t>
            </a:r>
            <a:endParaRPr b="1" i="0" sz="900" u="none" cap="none" strike="noStrike">
              <a:solidFill>
                <a:srgbClr val="1F497D"/>
              </a:solidFill>
              <a:latin typeface="Lexend"/>
              <a:ea typeface="Lexend"/>
              <a:cs typeface="Lexend"/>
              <a:sym typeface="Lexend"/>
            </a:endParaRPr>
          </a:p>
        </p:txBody>
      </p:sp>
      <p:sp>
        <p:nvSpPr>
          <p:cNvPr id="1457" name="Google Shape;1457;p62"/>
          <p:cNvSpPr txBox="1"/>
          <p:nvPr/>
        </p:nvSpPr>
        <p:spPr>
          <a:xfrm>
            <a:off x="6095588" y="4283861"/>
            <a:ext cx="1246200" cy="138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1600"/>
              </a:spcAft>
              <a:buClr>
                <a:srgbClr val="000000"/>
              </a:buClr>
              <a:buSzPts val="1000"/>
              <a:buFont typeface="Arial"/>
              <a:buNone/>
            </a:pPr>
            <a:r>
              <a:rPr lang="en-GB" sz="900">
                <a:solidFill>
                  <a:srgbClr val="FF6F12"/>
                </a:solidFill>
                <a:latin typeface="Lexend"/>
                <a:ea typeface="Lexend"/>
                <a:cs typeface="Lexend"/>
                <a:sym typeface="Lexend"/>
              </a:rPr>
              <a:t>Finance Manager</a:t>
            </a:r>
            <a:endParaRPr i="0" sz="900" u="none" cap="none" strike="noStrike">
              <a:solidFill>
                <a:srgbClr val="FF6F12"/>
              </a:solidFill>
              <a:latin typeface="Lexend"/>
              <a:ea typeface="Lexend"/>
              <a:cs typeface="Lexend"/>
              <a:sym typeface="Lexend"/>
            </a:endParaRPr>
          </a:p>
        </p:txBody>
      </p:sp>
      <p:pic>
        <p:nvPicPr>
          <p:cNvPr id="1458" name="Google Shape;1458;p62"/>
          <p:cNvPicPr preferRelativeResize="0"/>
          <p:nvPr/>
        </p:nvPicPr>
        <p:blipFill>
          <a:blip r:embed="rId13">
            <a:alphaModFix/>
          </a:blip>
          <a:stretch>
            <a:fillRect/>
          </a:stretch>
        </p:blipFill>
        <p:spPr>
          <a:xfrm>
            <a:off x="7457625" y="3328863"/>
            <a:ext cx="785200" cy="787583"/>
          </a:xfrm>
          <a:prstGeom prst="rect">
            <a:avLst/>
          </a:prstGeom>
          <a:noFill/>
          <a:ln>
            <a:noFill/>
          </a:ln>
        </p:spPr>
      </p:pic>
      <p:sp>
        <p:nvSpPr>
          <p:cNvPr id="1459" name="Google Shape;1459;p62"/>
          <p:cNvSpPr txBox="1"/>
          <p:nvPr/>
        </p:nvSpPr>
        <p:spPr>
          <a:xfrm>
            <a:off x="7147486" y="4143072"/>
            <a:ext cx="1405500" cy="138600"/>
          </a:xfrm>
          <a:prstGeom prst="rect">
            <a:avLst/>
          </a:prstGeom>
          <a:noFill/>
          <a:ln>
            <a:noFill/>
          </a:ln>
        </p:spPr>
        <p:txBody>
          <a:bodyPr anchorCtr="0" anchor="t" bIns="0" lIns="0" spcFirstLastPara="1" rIns="0" wrap="square" tIns="0">
            <a:spAutoFit/>
          </a:bodyPr>
          <a:lstStyle/>
          <a:p>
            <a:pPr indent="0" lvl="0" marL="0" marR="0" rtl="0" algn="ctr">
              <a:lnSpc>
                <a:spcPct val="214416"/>
              </a:lnSpc>
              <a:spcBef>
                <a:spcPts val="0"/>
              </a:spcBef>
              <a:spcAft>
                <a:spcPts val="0"/>
              </a:spcAft>
              <a:buClr>
                <a:srgbClr val="000000"/>
              </a:buClr>
              <a:buSzPts val="1000"/>
              <a:buFont typeface="Arial"/>
              <a:buNone/>
            </a:pPr>
            <a:r>
              <a:rPr b="1" lang="en-GB" sz="900">
                <a:solidFill>
                  <a:srgbClr val="1F497D"/>
                </a:solidFill>
                <a:latin typeface="Lexend"/>
                <a:ea typeface="Lexend"/>
                <a:cs typeface="Lexend"/>
                <a:sym typeface="Lexend"/>
              </a:rPr>
              <a:t>Marwen Ktari</a:t>
            </a:r>
            <a:endParaRPr b="1" i="0" sz="900" u="none" cap="none" strike="noStrike">
              <a:solidFill>
                <a:srgbClr val="1F497D"/>
              </a:solidFill>
              <a:latin typeface="Lexend"/>
              <a:ea typeface="Lexend"/>
              <a:cs typeface="Lexend"/>
              <a:sym typeface="Lexend"/>
            </a:endParaRPr>
          </a:p>
        </p:txBody>
      </p:sp>
      <p:sp>
        <p:nvSpPr>
          <p:cNvPr id="1460" name="Google Shape;1460;p62"/>
          <p:cNvSpPr txBox="1"/>
          <p:nvPr/>
        </p:nvSpPr>
        <p:spPr>
          <a:xfrm>
            <a:off x="7254238" y="4283849"/>
            <a:ext cx="1246200" cy="138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1600"/>
              </a:spcAft>
              <a:buClr>
                <a:srgbClr val="000000"/>
              </a:buClr>
              <a:buSzPts val="1000"/>
              <a:buFont typeface="Arial"/>
              <a:buNone/>
            </a:pPr>
            <a:r>
              <a:rPr lang="en-GB" sz="900">
                <a:solidFill>
                  <a:srgbClr val="FF6F12"/>
                </a:solidFill>
                <a:latin typeface="Lexend"/>
                <a:ea typeface="Lexend"/>
                <a:cs typeface="Lexend"/>
                <a:sym typeface="Lexend"/>
              </a:rPr>
              <a:t> Marketing manager</a:t>
            </a:r>
            <a:endParaRPr i="0" sz="900" u="none" cap="none" strike="noStrike">
              <a:solidFill>
                <a:srgbClr val="FF6F12"/>
              </a:solidFill>
              <a:latin typeface="Lexend"/>
              <a:ea typeface="Lexend"/>
              <a:cs typeface="Lexend"/>
              <a:sym typeface="Lexend"/>
            </a:endParaRPr>
          </a:p>
        </p:txBody>
      </p:sp>
      <p:pic>
        <p:nvPicPr>
          <p:cNvPr id="1461" name="Google Shape;1461;p62"/>
          <p:cNvPicPr preferRelativeResize="0"/>
          <p:nvPr/>
        </p:nvPicPr>
        <p:blipFill>
          <a:blip r:embed="rId14">
            <a:alphaModFix/>
          </a:blip>
          <a:stretch>
            <a:fillRect/>
          </a:stretch>
        </p:blipFill>
        <p:spPr>
          <a:xfrm>
            <a:off x="4961576" y="983592"/>
            <a:ext cx="1077129" cy="1138258"/>
          </a:xfrm>
          <a:prstGeom prst="rect">
            <a:avLst/>
          </a:prstGeom>
          <a:noFill/>
          <a:ln>
            <a:noFill/>
          </a:ln>
        </p:spPr>
      </p:pic>
      <p:sp>
        <p:nvSpPr>
          <p:cNvPr id="1462" name="Google Shape;1462;p62"/>
          <p:cNvSpPr/>
          <p:nvPr/>
        </p:nvSpPr>
        <p:spPr>
          <a:xfrm>
            <a:off x="4943475" y="962025"/>
            <a:ext cx="1105500" cy="1159800"/>
          </a:xfrm>
          <a:prstGeom prst="ellipse">
            <a:avLst/>
          </a:prstGeom>
          <a:noFill/>
          <a:ln cap="flat" cmpd="sng" w="9525">
            <a:solidFill>
              <a:srgbClr val="3C78D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6" name="Shape 1466"/>
        <p:cNvGrpSpPr/>
        <p:nvPr/>
      </p:nvGrpSpPr>
      <p:grpSpPr>
        <a:xfrm>
          <a:off x="0" y="0"/>
          <a:ext cx="0" cy="0"/>
          <a:chOff x="0" y="0"/>
          <a:chExt cx="0" cy="0"/>
        </a:xfrm>
      </p:grpSpPr>
      <p:sp>
        <p:nvSpPr>
          <p:cNvPr id="1467" name="Google Shape;1467;p63"/>
          <p:cNvSpPr txBox="1"/>
          <p:nvPr>
            <p:ph idx="4294967295" type="title"/>
          </p:nvPr>
        </p:nvSpPr>
        <p:spPr>
          <a:xfrm>
            <a:off x="522300" y="393525"/>
            <a:ext cx="7232100" cy="73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2900">
                <a:solidFill>
                  <a:srgbClr val="1F497D"/>
                </a:solidFill>
                <a:latin typeface="Lexend"/>
                <a:ea typeface="Lexend"/>
                <a:cs typeface="Lexend"/>
                <a:sym typeface="Lexend"/>
              </a:rPr>
              <a:t>Advisory Board</a:t>
            </a:r>
            <a:endParaRPr sz="2900">
              <a:solidFill>
                <a:srgbClr val="1F497D"/>
              </a:solidFill>
              <a:latin typeface="Lexend"/>
              <a:ea typeface="Lexend"/>
              <a:cs typeface="Lexend"/>
              <a:sym typeface="Lexend"/>
            </a:endParaRPr>
          </a:p>
        </p:txBody>
      </p:sp>
      <p:sp>
        <p:nvSpPr>
          <p:cNvPr id="1468" name="Google Shape;1468;p63"/>
          <p:cNvSpPr txBox="1"/>
          <p:nvPr>
            <p:ph idx="12" type="sldNum"/>
          </p:nvPr>
        </p:nvSpPr>
        <p:spPr>
          <a:xfrm>
            <a:off x="8410805" y="4749851"/>
            <a:ext cx="5487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GB">
                <a:solidFill>
                  <a:srgbClr val="1F497D"/>
                </a:solidFill>
                <a:latin typeface="Lexend Light"/>
                <a:ea typeface="Lexend Light"/>
                <a:cs typeface="Lexend Light"/>
                <a:sym typeface="Lexend Light"/>
              </a:rPr>
              <a:t>‹#›</a:t>
            </a:fld>
            <a:endParaRPr>
              <a:solidFill>
                <a:srgbClr val="1F497D"/>
              </a:solidFill>
              <a:latin typeface="Lexend Light"/>
              <a:ea typeface="Lexend Light"/>
              <a:cs typeface="Lexend Light"/>
              <a:sym typeface="Lexend Light"/>
            </a:endParaRPr>
          </a:p>
        </p:txBody>
      </p:sp>
      <p:sp>
        <p:nvSpPr>
          <p:cNvPr id="1469" name="Google Shape;1469;p63"/>
          <p:cNvSpPr/>
          <p:nvPr/>
        </p:nvSpPr>
        <p:spPr>
          <a:xfrm>
            <a:off x="8294985" y="4938300"/>
            <a:ext cx="155700" cy="57600"/>
          </a:xfrm>
          <a:prstGeom prst="rect">
            <a:avLst/>
          </a:prstGeom>
          <a:solidFill>
            <a:srgbClr val="395E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0" name="Google Shape;1470;p63"/>
          <p:cNvSpPr/>
          <p:nvPr/>
        </p:nvSpPr>
        <p:spPr>
          <a:xfrm>
            <a:off x="8500460" y="4938300"/>
            <a:ext cx="155700" cy="57600"/>
          </a:xfrm>
          <a:prstGeom prst="rect">
            <a:avLst/>
          </a:prstGeom>
          <a:solidFill>
            <a:srgbClr val="F6D30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1" name="Google Shape;1471;p63"/>
          <p:cNvSpPr/>
          <p:nvPr/>
        </p:nvSpPr>
        <p:spPr>
          <a:xfrm>
            <a:off x="8988310" y="4938300"/>
            <a:ext cx="155700" cy="57600"/>
          </a:xfrm>
          <a:prstGeom prst="rect">
            <a:avLst/>
          </a:prstGeom>
          <a:solidFill>
            <a:srgbClr val="FF6F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2" name="Google Shape;1472;p63"/>
          <p:cNvSpPr/>
          <p:nvPr/>
        </p:nvSpPr>
        <p:spPr>
          <a:xfrm>
            <a:off x="0" y="4938300"/>
            <a:ext cx="8245200" cy="57600"/>
          </a:xfrm>
          <a:prstGeom prst="rect">
            <a:avLst/>
          </a:prstGeom>
          <a:solidFill>
            <a:srgbClr val="1F49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3" name="Google Shape;1473;p63"/>
          <p:cNvSpPr/>
          <p:nvPr/>
        </p:nvSpPr>
        <p:spPr>
          <a:xfrm>
            <a:off x="8849575" y="750025"/>
            <a:ext cx="294600" cy="57600"/>
          </a:xfrm>
          <a:prstGeom prst="rect">
            <a:avLst/>
          </a:prstGeom>
          <a:solidFill>
            <a:srgbClr val="ECEC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4" name="Google Shape;1474;p63"/>
          <p:cNvSpPr/>
          <p:nvPr/>
        </p:nvSpPr>
        <p:spPr>
          <a:xfrm>
            <a:off x="0" y="4802800"/>
            <a:ext cx="1476900" cy="57600"/>
          </a:xfrm>
          <a:prstGeom prst="rect">
            <a:avLst/>
          </a:prstGeom>
          <a:solidFill>
            <a:srgbClr val="ECEC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5" name="Google Shape;1475;p63"/>
          <p:cNvSpPr/>
          <p:nvPr/>
        </p:nvSpPr>
        <p:spPr>
          <a:xfrm>
            <a:off x="8982726" y="653725"/>
            <a:ext cx="161400" cy="57600"/>
          </a:xfrm>
          <a:prstGeom prst="rect">
            <a:avLst/>
          </a:prstGeom>
          <a:solidFill>
            <a:srgbClr val="1F49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76" name="Google Shape;1476;p63"/>
          <p:cNvPicPr preferRelativeResize="0"/>
          <p:nvPr/>
        </p:nvPicPr>
        <p:blipFill rotWithShape="1">
          <a:blip r:embed="rId3">
            <a:alphaModFix/>
          </a:blip>
          <a:srcRect b="0" l="0" r="0" t="0"/>
          <a:stretch/>
        </p:blipFill>
        <p:spPr>
          <a:xfrm>
            <a:off x="7777249" y="419925"/>
            <a:ext cx="785200" cy="636250"/>
          </a:xfrm>
          <a:prstGeom prst="rect">
            <a:avLst/>
          </a:prstGeom>
          <a:noFill/>
          <a:ln>
            <a:noFill/>
          </a:ln>
        </p:spPr>
      </p:pic>
      <p:sp>
        <p:nvSpPr>
          <p:cNvPr id="1477" name="Google Shape;1477;p63"/>
          <p:cNvSpPr txBox="1"/>
          <p:nvPr>
            <p:ph idx="4294967295" type="title"/>
          </p:nvPr>
        </p:nvSpPr>
        <p:spPr>
          <a:xfrm>
            <a:off x="1006314" y="3056808"/>
            <a:ext cx="1327200" cy="3147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SzPts val="2800"/>
              <a:buNone/>
            </a:pPr>
            <a:r>
              <a:rPr lang="en-GB" sz="1300">
                <a:solidFill>
                  <a:srgbClr val="1F497D"/>
                </a:solidFill>
                <a:latin typeface="Lexend"/>
                <a:ea typeface="Lexend"/>
                <a:cs typeface="Lexend"/>
                <a:sym typeface="Lexend"/>
              </a:rPr>
              <a:t>Mehdi Tekaya</a:t>
            </a:r>
            <a:endParaRPr sz="1300">
              <a:solidFill>
                <a:srgbClr val="1F497D"/>
              </a:solidFill>
              <a:latin typeface="Lexend"/>
              <a:ea typeface="Lexend"/>
              <a:cs typeface="Lexend"/>
              <a:sym typeface="Lexend"/>
            </a:endParaRPr>
          </a:p>
        </p:txBody>
      </p:sp>
      <p:sp>
        <p:nvSpPr>
          <p:cNvPr id="1478" name="Google Shape;1478;p63"/>
          <p:cNvSpPr txBox="1"/>
          <p:nvPr>
            <p:ph idx="4294967295" type="subTitle"/>
          </p:nvPr>
        </p:nvSpPr>
        <p:spPr>
          <a:xfrm>
            <a:off x="1006314" y="3293785"/>
            <a:ext cx="1363800" cy="314700"/>
          </a:xfrm>
          <a:prstGeom prst="rect">
            <a:avLst/>
          </a:prstGeom>
          <a:noFill/>
          <a:ln>
            <a:noFill/>
          </a:ln>
        </p:spPr>
        <p:txBody>
          <a:bodyPr anchorCtr="0" anchor="t" bIns="0" lIns="0" spcFirstLastPara="1" rIns="0" wrap="square" tIns="0">
            <a:noAutofit/>
          </a:bodyPr>
          <a:lstStyle/>
          <a:p>
            <a:pPr indent="0" lvl="0" marL="0" marR="0" rtl="0" algn="ctr">
              <a:lnSpc>
                <a:spcPct val="115000"/>
              </a:lnSpc>
              <a:spcBef>
                <a:spcPts val="0"/>
              </a:spcBef>
              <a:spcAft>
                <a:spcPts val="1600"/>
              </a:spcAft>
              <a:buClr>
                <a:schemeClr val="lt1"/>
              </a:buClr>
              <a:buSzPts val="1400"/>
              <a:buFont typeface="Jura"/>
              <a:buNone/>
            </a:pPr>
            <a:r>
              <a:rPr i="0" lang="en-GB" sz="1200" u="none" cap="none" strike="noStrike">
                <a:solidFill>
                  <a:srgbClr val="FF6F12"/>
                </a:solidFill>
                <a:latin typeface="Lexend"/>
                <a:ea typeface="Lexend"/>
                <a:cs typeface="Lexend"/>
                <a:sym typeface="Lexend"/>
              </a:rPr>
              <a:t>CEO WEVIOO</a:t>
            </a:r>
            <a:endParaRPr i="0" sz="1200" u="none" cap="none" strike="noStrike">
              <a:solidFill>
                <a:srgbClr val="FF6F12"/>
              </a:solidFill>
              <a:latin typeface="Lexend"/>
              <a:ea typeface="Lexend"/>
              <a:cs typeface="Lexend"/>
              <a:sym typeface="Lexend"/>
            </a:endParaRPr>
          </a:p>
        </p:txBody>
      </p:sp>
      <p:sp>
        <p:nvSpPr>
          <p:cNvPr id="1479" name="Google Shape;1479;p63"/>
          <p:cNvSpPr txBox="1"/>
          <p:nvPr>
            <p:ph idx="4294967295" type="title"/>
          </p:nvPr>
        </p:nvSpPr>
        <p:spPr>
          <a:xfrm>
            <a:off x="3379594" y="3034941"/>
            <a:ext cx="2116500" cy="3147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SzPts val="2800"/>
              <a:buNone/>
            </a:pPr>
            <a:r>
              <a:rPr lang="en-GB" sz="1200">
                <a:solidFill>
                  <a:srgbClr val="1F497D"/>
                </a:solidFill>
                <a:latin typeface="Lexend"/>
                <a:ea typeface="Lexend"/>
                <a:cs typeface="Lexend"/>
                <a:sym typeface="Lexend"/>
              </a:rPr>
              <a:t>Xavier Urbain</a:t>
            </a:r>
            <a:endParaRPr sz="1200">
              <a:solidFill>
                <a:srgbClr val="1F497D"/>
              </a:solidFill>
              <a:latin typeface="Lexend"/>
              <a:ea typeface="Lexend"/>
              <a:cs typeface="Lexend"/>
              <a:sym typeface="Lexend"/>
            </a:endParaRPr>
          </a:p>
        </p:txBody>
      </p:sp>
      <p:sp>
        <p:nvSpPr>
          <p:cNvPr id="1480" name="Google Shape;1480;p63"/>
          <p:cNvSpPr txBox="1"/>
          <p:nvPr>
            <p:ph idx="4294967295" type="subTitle"/>
          </p:nvPr>
        </p:nvSpPr>
        <p:spPr>
          <a:xfrm>
            <a:off x="3678371" y="3293785"/>
            <a:ext cx="1655100" cy="439200"/>
          </a:xfrm>
          <a:prstGeom prst="rect">
            <a:avLst/>
          </a:prstGeom>
          <a:noFill/>
          <a:ln>
            <a:noFill/>
          </a:ln>
        </p:spPr>
        <p:txBody>
          <a:bodyPr anchorCtr="0" anchor="t" bIns="0" lIns="0" spcFirstLastPara="1" rIns="0" wrap="square" tIns="0">
            <a:noAutofit/>
          </a:bodyPr>
          <a:lstStyle/>
          <a:p>
            <a:pPr indent="0" lvl="0" marL="0" marR="0" rtl="0" algn="ctr">
              <a:lnSpc>
                <a:spcPct val="115000"/>
              </a:lnSpc>
              <a:spcBef>
                <a:spcPts val="0"/>
              </a:spcBef>
              <a:spcAft>
                <a:spcPts val="1600"/>
              </a:spcAft>
              <a:buClr>
                <a:schemeClr val="lt1"/>
              </a:buClr>
              <a:buSzPts val="1400"/>
              <a:buFont typeface="Jura"/>
              <a:buNone/>
            </a:pPr>
            <a:r>
              <a:rPr lang="en-GB" sz="1200">
                <a:solidFill>
                  <a:srgbClr val="FF6F12"/>
                </a:solidFill>
                <a:latin typeface="Lexend"/>
                <a:ea typeface="Lexend"/>
                <a:cs typeface="Lexend"/>
                <a:sym typeface="Lexend"/>
              </a:rPr>
              <a:t>Logistics expert </a:t>
            </a:r>
            <a:endParaRPr i="0" sz="1200" u="none" cap="none" strike="noStrike">
              <a:solidFill>
                <a:srgbClr val="FF6F12"/>
              </a:solidFill>
              <a:latin typeface="Lexend"/>
              <a:ea typeface="Lexend"/>
              <a:cs typeface="Lexend"/>
              <a:sym typeface="Lexend"/>
            </a:endParaRPr>
          </a:p>
        </p:txBody>
      </p:sp>
      <p:sp>
        <p:nvSpPr>
          <p:cNvPr id="1481" name="Google Shape;1481;p63"/>
          <p:cNvSpPr txBox="1"/>
          <p:nvPr/>
        </p:nvSpPr>
        <p:spPr>
          <a:xfrm>
            <a:off x="699099" y="3545306"/>
            <a:ext cx="1978200" cy="215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900"/>
              <a:buFont typeface="Arial"/>
              <a:buNone/>
            </a:pPr>
            <a:r>
              <a:rPr b="1" lang="en-GB" sz="700">
                <a:solidFill>
                  <a:srgbClr val="1F497D"/>
                </a:solidFill>
                <a:latin typeface="Lexend"/>
                <a:ea typeface="Lexend"/>
                <a:cs typeface="Lexend"/>
                <a:sym typeface="Lexend"/>
              </a:rPr>
              <a:t>30</a:t>
            </a:r>
            <a:r>
              <a:rPr b="1" i="0" lang="en-GB" sz="700" u="none" cap="none" strike="noStrike">
                <a:solidFill>
                  <a:srgbClr val="1F497D"/>
                </a:solidFill>
                <a:latin typeface="Lexend"/>
                <a:ea typeface="Lexend"/>
                <a:cs typeface="Lexend"/>
                <a:sym typeface="Lexend"/>
              </a:rPr>
              <a:t>+ years in Automotive Industry</a:t>
            </a:r>
            <a:endParaRPr b="1" i="0" sz="700" u="none" cap="none" strike="noStrike">
              <a:solidFill>
                <a:srgbClr val="1F497D"/>
              </a:solidFill>
              <a:latin typeface="Lexend"/>
              <a:ea typeface="Lexend"/>
              <a:cs typeface="Lexend"/>
              <a:sym typeface="Lexend"/>
            </a:endParaRPr>
          </a:p>
          <a:p>
            <a:pPr indent="0" lvl="0" marL="0" marR="0" rtl="0" algn="ctr">
              <a:lnSpc>
                <a:spcPct val="100000"/>
              </a:lnSpc>
              <a:spcBef>
                <a:spcPts val="0"/>
              </a:spcBef>
              <a:spcAft>
                <a:spcPts val="0"/>
              </a:spcAft>
              <a:buClr>
                <a:srgbClr val="000000"/>
              </a:buClr>
              <a:buSzPts val="900"/>
              <a:buFont typeface="Arial"/>
              <a:buNone/>
            </a:pPr>
            <a:r>
              <a:rPr b="1" lang="en-GB" sz="700">
                <a:solidFill>
                  <a:srgbClr val="1F497D"/>
                </a:solidFill>
                <a:latin typeface="Lexend"/>
                <a:ea typeface="Lexend"/>
                <a:cs typeface="Lexend"/>
                <a:sym typeface="Lexend"/>
              </a:rPr>
              <a:t>Central </a:t>
            </a:r>
            <a:r>
              <a:rPr b="1" i="0" lang="en-GB" sz="700" u="none" cap="none" strike="noStrike">
                <a:solidFill>
                  <a:srgbClr val="1F497D"/>
                </a:solidFill>
                <a:latin typeface="Lexend"/>
                <a:ea typeface="Lexend"/>
                <a:cs typeface="Lexend"/>
                <a:sym typeface="Lexend"/>
              </a:rPr>
              <a:t>University of </a:t>
            </a:r>
            <a:r>
              <a:rPr b="1" lang="en-GB" sz="700">
                <a:solidFill>
                  <a:srgbClr val="1F497D"/>
                </a:solidFill>
                <a:latin typeface="Lexend"/>
                <a:ea typeface="Lexend"/>
                <a:cs typeface="Lexend"/>
                <a:sym typeface="Lexend"/>
              </a:rPr>
              <a:t>Paris</a:t>
            </a:r>
            <a:endParaRPr b="1" i="0" sz="700" u="none" cap="none" strike="noStrike">
              <a:solidFill>
                <a:srgbClr val="1F497D"/>
              </a:solidFill>
              <a:latin typeface="Lexend"/>
              <a:ea typeface="Lexend"/>
              <a:cs typeface="Lexend"/>
              <a:sym typeface="Lexend"/>
            </a:endParaRPr>
          </a:p>
        </p:txBody>
      </p:sp>
      <p:sp>
        <p:nvSpPr>
          <p:cNvPr id="1482" name="Google Shape;1482;p63"/>
          <p:cNvSpPr txBox="1"/>
          <p:nvPr/>
        </p:nvSpPr>
        <p:spPr>
          <a:xfrm>
            <a:off x="3497422" y="3545306"/>
            <a:ext cx="1978200" cy="431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900"/>
              <a:buFont typeface="Arial"/>
              <a:buNone/>
            </a:pPr>
            <a:r>
              <a:rPr b="1" i="0" lang="en-GB" sz="700" u="none" cap="none" strike="noStrike">
                <a:solidFill>
                  <a:srgbClr val="1F497D"/>
                </a:solidFill>
                <a:latin typeface="Lexend"/>
                <a:ea typeface="Lexend"/>
                <a:cs typeface="Lexend"/>
                <a:sym typeface="Lexend"/>
              </a:rPr>
              <a:t>15+ years in Automotive Industry</a:t>
            </a:r>
            <a:endParaRPr b="1" i="0" sz="700" u="none" cap="none" strike="noStrike">
              <a:solidFill>
                <a:srgbClr val="1F497D"/>
              </a:solidFill>
              <a:latin typeface="Lexend"/>
              <a:ea typeface="Lexend"/>
              <a:cs typeface="Lexend"/>
              <a:sym typeface="Lexend"/>
            </a:endParaRPr>
          </a:p>
          <a:p>
            <a:pPr indent="0" lvl="0" marL="0" marR="0" rtl="0" algn="ctr">
              <a:lnSpc>
                <a:spcPct val="100000"/>
              </a:lnSpc>
              <a:spcBef>
                <a:spcPts val="0"/>
              </a:spcBef>
              <a:spcAft>
                <a:spcPts val="0"/>
              </a:spcAft>
              <a:buClr>
                <a:srgbClr val="000000"/>
              </a:buClr>
              <a:buSzPts val="900"/>
              <a:buFont typeface="Arial"/>
              <a:buNone/>
            </a:pPr>
            <a:r>
              <a:rPr b="1" i="0" lang="en-GB" sz="700" u="none" cap="none" strike="noStrike">
                <a:solidFill>
                  <a:srgbClr val="1F497D"/>
                </a:solidFill>
                <a:latin typeface="Lexend"/>
                <a:ea typeface="Lexend"/>
                <a:cs typeface="Lexend"/>
                <a:sym typeface="Lexend"/>
              </a:rPr>
              <a:t>Contributed to the Exterior Design of Porsche, VW, AUDI</a:t>
            </a:r>
            <a:endParaRPr b="1" sz="700">
              <a:solidFill>
                <a:srgbClr val="1F497D"/>
              </a:solidFill>
              <a:latin typeface="Lexend"/>
              <a:ea typeface="Lexend"/>
              <a:cs typeface="Lexend"/>
              <a:sym typeface="Lexend"/>
            </a:endParaRPr>
          </a:p>
          <a:p>
            <a:pPr indent="0" lvl="0" marL="0" marR="0" rtl="0" algn="ctr">
              <a:lnSpc>
                <a:spcPct val="100000"/>
              </a:lnSpc>
              <a:spcBef>
                <a:spcPts val="0"/>
              </a:spcBef>
              <a:spcAft>
                <a:spcPts val="0"/>
              </a:spcAft>
              <a:buClr>
                <a:srgbClr val="000000"/>
              </a:buClr>
              <a:buSzPts val="900"/>
              <a:buFont typeface="Arial"/>
              <a:buNone/>
            </a:pPr>
            <a:r>
              <a:rPr b="1" i="0" lang="en-GB" sz="700" u="none" cap="none" strike="noStrike">
                <a:solidFill>
                  <a:srgbClr val="1F497D"/>
                </a:solidFill>
                <a:latin typeface="Lexend"/>
                <a:ea typeface="Lexend"/>
                <a:cs typeface="Lexend"/>
                <a:sym typeface="Lexend"/>
              </a:rPr>
              <a:t>Technical University of </a:t>
            </a:r>
            <a:r>
              <a:rPr b="1" lang="en-GB" sz="700">
                <a:solidFill>
                  <a:srgbClr val="1F497D"/>
                </a:solidFill>
                <a:latin typeface="Lexend"/>
                <a:ea typeface="Lexend"/>
                <a:cs typeface="Lexend"/>
                <a:sym typeface="Lexend"/>
              </a:rPr>
              <a:t>Munich</a:t>
            </a:r>
            <a:endParaRPr b="1" i="0" sz="700" u="none" cap="none" strike="noStrike">
              <a:solidFill>
                <a:srgbClr val="1F497D"/>
              </a:solidFill>
              <a:latin typeface="Lexend"/>
              <a:ea typeface="Lexend"/>
              <a:cs typeface="Lexend"/>
              <a:sym typeface="Lexend"/>
            </a:endParaRPr>
          </a:p>
        </p:txBody>
      </p:sp>
      <p:sp>
        <p:nvSpPr>
          <p:cNvPr id="1483" name="Google Shape;1483;p63"/>
          <p:cNvSpPr txBox="1"/>
          <p:nvPr>
            <p:ph idx="4294967295" type="title"/>
          </p:nvPr>
        </p:nvSpPr>
        <p:spPr>
          <a:xfrm>
            <a:off x="6231421" y="3034941"/>
            <a:ext cx="2116500" cy="3147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SzPts val="2800"/>
              <a:buNone/>
            </a:pPr>
            <a:r>
              <a:rPr lang="en-GB" sz="1200">
                <a:solidFill>
                  <a:srgbClr val="1F497D"/>
                </a:solidFill>
                <a:latin typeface="Lexend"/>
                <a:ea typeface="Lexend"/>
                <a:cs typeface="Lexend"/>
                <a:sym typeface="Lexend"/>
              </a:rPr>
              <a:t>Heni Jallouli</a:t>
            </a:r>
            <a:endParaRPr sz="1200">
              <a:solidFill>
                <a:srgbClr val="1F497D"/>
              </a:solidFill>
              <a:latin typeface="Lexend"/>
              <a:ea typeface="Lexend"/>
              <a:cs typeface="Lexend"/>
              <a:sym typeface="Lexend"/>
            </a:endParaRPr>
          </a:p>
        </p:txBody>
      </p:sp>
      <p:sp>
        <p:nvSpPr>
          <p:cNvPr id="1484" name="Google Shape;1484;p63"/>
          <p:cNvSpPr txBox="1"/>
          <p:nvPr>
            <p:ph idx="4294967295" type="subTitle"/>
          </p:nvPr>
        </p:nvSpPr>
        <p:spPr>
          <a:xfrm>
            <a:off x="6524333" y="3293785"/>
            <a:ext cx="1497000" cy="439200"/>
          </a:xfrm>
          <a:prstGeom prst="rect">
            <a:avLst/>
          </a:prstGeom>
          <a:noFill/>
          <a:ln>
            <a:noFill/>
          </a:ln>
        </p:spPr>
        <p:txBody>
          <a:bodyPr anchorCtr="0" anchor="t" bIns="0" lIns="0" spcFirstLastPara="1" rIns="0" wrap="square" tIns="0">
            <a:noAutofit/>
          </a:bodyPr>
          <a:lstStyle/>
          <a:p>
            <a:pPr indent="0" lvl="0" marL="0" marR="0" rtl="0" algn="ctr">
              <a:lnSpc>
                <a:spcPct val="115000"/>
              </a:lnSpc>
              <a:spcBef>
                <a:spcPts val="0"/>
              </a:spcBef>
              <a:spcAft>
                <a:spcPts val="1600"/>
              </a:spcAft>
              <a:buClr>
                <a:schemeClr val="lt1"/>
              </a:buClr>
              <a:buSzPts val="1400"/>
              <a:buFont typeface="Jura"/>
              <a:buNone/>
            </a:pPr>
            <a:r>
              <a:rPr lang="en-GB" sz="1200">
                <a:solidFill>
                  <a:srgbClr val="FF6F12"/>
                </a:solidFill>
                <a:latin typeface="Lexend"/>
                <a:ea typeface="Lexend"/>
                <a:cs typeface="Lexend"/>
                <a:sym typeface="Lexend"/>
              </a:rPr>
              <a:t>CFO JAHEZ</a:t>
            </a:r>
            <a:endParaRPr i="0" sz="1200" u="none" cap="none" strike="noStrike">
              <a:solidFill>
                <a:srgbClr val="FF6F12"/>
              </a:solidFill>
              <a:latin typeface="Lexend"/>
              <a:ea typeface="Lexend"/>
              <a:cs typeface="Lexend"/>
              <a:sym typeface="Lexend"/>
            </a:endParaRPr>
          </a:p>
        </p:txBody>
      </p:sp>
      <p:sp>
        <p:nvSpPr>
          <p:cNvPr id="1485" name="Google Shape;1485;p63"/>
          <p:cNvSpPr txBox="1"/>
          <p:nvPr/>
        </p:nvSpPr>
        <p:spPr>
          <a:xfrm>
            <a:off x="6369758" y="3545306"/>
            <a:ext cx="1978200" cy="107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900"/>
              <a:buFont typeface="Arial"/>
              <a:buNone/>
            </a:pPr>
            <a:r>
              <a:rPr b="1" lang="en-GB" sz="700">
                <a:solidFill>
                  <a:srgbClr val="1F497D"/>
                </a:solidFill>
                <a:latin typeface="Lexend"/>
                <a:ea typeface="Lexend"/>
                <a:cs typeface="Lexend"/>
                <a:sym typeface="Lexend"/>
              </a:rPr>
              <a:t>IPO of 216 Mio.$ in Saudi</a:t>
            </a:r>
            <a:endParaRPr b="1" i="0" sz="700" u="none" cap="none" strike="noStrike">
              <a:solidFill>
                <a:srgbClr val="1F497D"/>
              </a:solidFill>
              <a:latin typeface="Lexend"/>
              <a:ea typeface="Lexend"/>
              <a:cs typeface="Lexend"/>
              <a:sym typeface="Lexend"/>
            </a:endParaRPr>
          </a:p>
        </p:txBody>
      </p:sp>
      <p:pic>
        <p:nvPicPr>
          <p:cNvPr id="1486" name="Google Shape;1486;p63"/>
          <p:cNvPicPr preferRelativeResize="0"/>
          <p:nvPr/>
        </p:nvPicPr>
        <p:blipFill>
          <a:blip r:embed="rId4">
            <a:alphaModFix/>
          </a:blip>
          <a:stretch>
            <a:fillRect/>
          </a:stretch>
        </p:blipFill>
        <p:spPr>
          <a:xfrm>
            <a:off x="4155425" y="4072405"/>
            <a:ext cx="785200" cy="511212"/>
          </a:xfrm>
          <a:prstGeom prst="rect">
            <a:avLst/>
          </a:prstGeom>
          <a:noFill/>
          <a:ln>
            <a:noFill/>
          </a:ln>
        </p:spPr>
      </p:pic>
      <p:pic>
        <p:nvPicPr>
          <p:cNvPr id="1487" name="Google Shape;1487;p63"/>
          <p:cNvPicPr preferRelativeResize="0"/>
          <p:nvPr/>
        </p:nvPicPr>
        <p:blipFill rotWithShape="1">
          <a:blip r:embed="rId5">
            <a:alphaModFix/>
          </a:blip>
          <a:srcRect b="13510" l="27812" r="26646" t="12944"/>
          <a:stretch/>
        </p:blipFill>
        <p:spPr>
          <a:xfrm>
            <a:off x="7030711" y="4001638"/>
            <a:ext cx="656275" cy="588021"/>
          </a:xfrm>
          <a:prstGeom prst="rect">
            <a:avLst/>
          </a:prstGeom>
          <a:noFill/>
          <a:ln>
            <a:noFill/>
          </a:ln>
        </p:spPr>
      </p:pic>
      <p:pic>
        <p:nvPicPr>
          <p:cNvPr id="1488" name="Google Shape;1488;p63"/>
          <p:cNvPicPr preferRelativeResize="0"/>
          <p:nvPr/>
        </p:nvPicPr>
        <p:blipFill>
          <a:blip r:embed="rId6">
            <a:alphaModFix/>
          </a:blip>
          <a:stretch>
            <a:fillRect/>
          </a:stretch>
        </p:blipFill>
        <p:spPr>
          <a:xfrm>
            <a:off x="851500" y="1279725"/>
            <a:ext cx="1661193" cy="1624683"/>
          </a:xfrm>
          <a:prstGeom prst="rect">
            <a:avLst/>
          </a:prstGeom>
          <a:noFill/>
          <a:ln>
            <a:noFill/>
          </a:ln>
        </p:spPr>
      </p:pic>
      <p:pic>
        <p:nvPicPr>
          <p:cNvPr id="1489" name="Google Shape;1489;p63"/>
          <p:cNvPicPr preferRelativeResize="0"/>
          <p:nvPr/>
        </p:nvPicPr>
        <p:blipFill>
          <a:blip r:embed="rId7">
            <a:alphaModFix/>
          </a:blip>
          <a:stretch>
            <a:fillRect/>
          </a:stretch>
        </p:blipFill>
        <p:spPr>
          <a:xfrm>
            <a:off x="3655700" y="1241699"/>
            <a:ext cx="1688575" cy="1640851"/>
          </a:xfrm>
          <a:prstGeom prst="rect">
            <a:avLst/>
          </a:prstGeom>
          <a:noFill/>
          <a:ln>
            <a:noFill/>
          </a:ln>
        </p:spPr>
      </p:pic>
      <p:pic>
        <p:nvPicPr>
          <p:cNvPr id="1490" name="Google Shape;1490;p63"/>
          <p:cNvPicPr preferRelativeResize="0"/>
          <p:nvPr/>
        </p:nvPicPr>
        <p:blipFill>
          <a:blip r:embed="rId8">
            <a:alphaModFix/>
          </a:blip>
          <a:stretch>
            <a:fillRect/>
          </a:stretch>
        </p:blipFill>
        <p:spPr>
          <a:xfrm>
            <a:off x="6383700" y="1279725"/>
            <a:ext cx="1688586" cy="1602816"/>
          </a:xfrm>
          <a:prstGeom prst="rect">
            <a:avLst/>
          </a:prstGeom>
          <a:noFill/>
          <a:ln>
            <a:noFill/>
          </a:ln>
        </p:spPr>
      </p:pic>
      <p:pic>
        <p:nvPicPr>
          <p:cNvPr id="1491" name="Google Shape;1491;p63"/>
          <p:cNvPicPr preferRelativeResize="0"/>
          <p:nvPr/>
        </p:nvPicPr>
        <p:blipFill rotWithShape="1">
          <a:blip r:embed="rId9">
            <a:alphaModFix/>
          </a:blip>
          <a:srcRect b="0" l="0" r="0" t="17232"/>
          <a:stretch/>
        </p:blipFill>
        <p:spPr>
          <a:xfrm>
            <a:off x="1191225" y="3943238"/>
            <a:ext cx="981725" cy="8125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5" name="Shape 1495"/>
        <p:cNvGrpSpPr/>
        <p:nvPr/>
      </p:nvGrpSpPr>
      <p:grpSpPr>
        <a:xfrm>
          <a:off x="0" y="0"/>
          <a:ext cx="0" cy="0"/>
          <a:chOff x="0" y="0"/>
          <a:chExt cx="0" cy="0"/>
        </a:xfrm>
      </p:grpSpPr>
      <p:sp>
        <p:nvSpPr>
          <p:cNvPr id="1496" name="Google Shape;1496;p64"/>
          <p:cNvSpPr/>
          <p:nvPr/>
        </p:nvSpPr>
        <p:spPr>
          <a:xfrm>
            <a:off x="-2825" y="-8450"/>
            <a:ext cx="9144000" cy="4526400"/>
          </a:xfrm>
          <a:prstGeom prst="rect">
            <a:avLst/>
          </a:prstGeom>
          <a:solidFill>
            <a:srgbClr val="1F497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7" name="Google Shape;1497;p64"/>
          <p:cNvSpPr/>
          <p:nvPr/>
        </p:nvSpPr>
        <p:spPr>
          <a:xfrm>
            <a:off x="-96150" y="4587050"/>
            <a:ext cx="9537000" cy="5565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98" name="Google Shape;1498;p64"/>
          <p:cNvPicPr preferRelativeResize="0"/>
          <p:nvPr/>
        </p:nvPicPr>
        <p:blipFill>
          <a:blip r:embed="rId3">
            <a:alphaModFix/>
          </a:blip>
          <a:stretch>
            <a:fillRect/>
          </a:stretch>
        </p:blipFill>
        <p:spPr>
          <a:xfrm>
            <a:off x="4911495" y="4699787"/>
            <a:ext cx="803573" cy="295367"/>
          </a:xfrm>
          <a:prstGeom prst="rect">
            <a:avLst/>
          </a:prstGeom>
          <a:noFill/>
          <a:ln>
            <a:noFill/>
          </a:ln>
        </p:spPr>
      </p:pic>
      <p:pic>
        <p:nvPicPr>
          <p:cNvPr id="1499" name="Google Shape;1499;p64"/>
          <p:cNvPicPr preferRelativeResize="0"/>
          <p:nvPr/>
        </p:nvPicPr>
        <p:blipFill>
          <a:blip r:embed="rId4">
            <a:alphaModFix/>
          </a:blip>
          <a:stretch>
            <a:fillRect/>
          </a:stretch>
        </p:blipFill>
        <p:spPr>
          <a:xfrm>
            <a:off x="2796179" y="4657737"/>
            <a:ext cx="970992" cy="319350"/>
          </a:xfrm>
          <a:prstGeom prst="rect">
            <a:avLst/>
          </a:prstGeom>
          <a:noFill/>
          <a:ln>
            <a:noFill/>
          </a:ln>
        </p:spPr>
      </p:pic>
      <p:pic>
        <p:nvPicPr>
          <p:cNvPr id="1500" name="Google Shape;1500;p64"/>
          <p:cNvPicPr preferRelativeResize="0"/>
          <p:nvPr/>
        </p:nvPicPr>
        <p:blipFill>
          <a:blip r:embed="rId5">
            <a:alphaModFix/>
          </a:blip>
          <a:stretch>
            <a:fillRect/>
          </a:stretch>
        </p:blipFill>
        <p:spPr>
          <a:xfrm>
            <a:off x="3939652" y="4698348"/>
            <a:ext cx="874703" cy="238142"/>
          </a:xfrm>
          <a:prstGeom prst="rect">
            <a:avLst/>
          </a:prstGeom>
          <a:noFill/>
          <a:ln>
            <a:noFill/>
          </a:ln>
        </p:spPr>
      </p:pic>
      <p:pic>
        <p:nvPicPr>
          <p:cNvPr id="1501" name="Google Shape;1501;p64"/>
          <p:cNvPicPr preferRelativeResize="0"/>
          <p:nvPr/>
        </p:nvPicPr>
        <p:blipFill>
          <a:blip r:embed="rId6">
            <a:alphaModFix/>
          </a:blip>
          <a:stretch>
            <a:fillRect/>
          </a:stretch>
        </p:blipFill>
        <p:spPr>
          <a:xfrm>
            <a:off x="5859695" y="4677413"/>
            <a:ext cx="724056" cy="319339"/>
          </a:xfrm>
          <a:prstGeom prst="rect">
            <a:avLst/>
          </a:prstGeom>
          <a:noFill/>
          <a:ln>
            <a:noFill/>
          </a:ln>
        </p:spPr>
      </p:pic>
      <p:pic>
        <p:nvPicPr>
          <p:cNvPr id="1502" name="Google Shape;1502;p64"/>
          <p:cNvPicPr preferRelativeResize="0"/>
          <p:nvPr/>
        </p:nvPicPr>
        <p:blipFill rotWithShape="1">
          <a:blip r:embed="rId7">
            <a:alphaModFix/>
          </a:blip>
          <a:srcRect b="0" l="0" r="0" t="61820"/>
          <a:stretch/>
        </p:blipFill>
        <p:spPr>
          <a:xfrm>
            <a:off x="6721691" y="4698345"/>
            <a:ext cx="907355" cy="347967"/>
          </a:xfrm>
          <a:prstGeom prst="rect">
            <a:avLst/>
          </a:prstGeom>
          <a:noFill/>
          <a:ln>
            <a:noFill/>
          </a:ln>
        </p:spPr>
      </p:pic>
      <p:grpSp>
        <p:nvGrpSpPr>
          <p:cNvPr id="1503" name="Google Shape;1503;p64"/>
          <p:cNvGrpSpPr/>
          <p:nvPr/>
        </p:nvGrpSpPr>
        <p:grpSpPr>
          <a:xfrm>
            <a:off x="74" y="5117001"/>
            <a:ext cx="9144026" cy="41526"/>
            <a:chOff x="3734975" y="1190980"/>
            <a:chExt cx="1394161" cy="57620"/>
          </a:xfrm>
        </p:grpSpPr>
        <p:sp>
          <p:nvSpPr>
            <p:cNvPr id="1504" name="Google Shape;1504;p64"/>
            <p:cNvSpPr/>
            <p:nvPr/>
          </p:nvSpPr>
          <p:spPr>
            <a:xfrm>
              <a:off x="4085375" y="1190980"/>
              <a:ext cx="350400" cy="57600"/>
            </a:xfrm>
            <a:prstGeom prst="rect">
              <a:avLst/>
            </a:prstGeom>
            <a:solidFill>
              <a:srgbClr val="395E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5" name="Google Shape;1505;p64"/>
            <p:cNvSpPr/>
            <p:nvPr/>
          </p:nvSpPr>
          <p:spPr>
            <a:xfrm>
              <a:off x="4428336" y="1191000"/>
              <a:ext cx="350400" cy="57600"/>
            </a:xfrm>
            <a:prstGeom prst="rect">
              <a:avLst/>
            </a:prstGeom>
            <a:solidFill>
              <a:srgbClr val="F6D30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6" name="Google Shape;1506;p64"/>
            <p:cNvSpPr/>
            <p:nvPr/>
          </p:nvSpPr>
          <p:spPr>
            <a:xfrm>
              <a:off x="4778736" y="1191000"/>
              <a:ext cx="350400" cy="57600"/>
            </a:xfrm>
            <a:prstGeom prst="rect">
              <a:avLst/>
            </a:prstGeom>
            <a:solidFill>
              <a:srgbClr val="FF6F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7" name="Google Shape;1507;p64"/>
            <p:cNvSpPr/>
            <p:nvPr/>
          </p:nvSpPr>
          <p:spPr>
            <a:xfrm>
              <a:off x="3734975" y="1191000"/>
              <a:ext cx="350400" cy="57600"/>
            </a:xfrm>
            <a:prstGeom prst="rect">
              <a:avLst/>
            </a:prstGeom>
            <a:solidFill>
              <a:srgbClr val="1F49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08" name="Google Shape;1508;p64"/>
          <p:cNvSpPr txBox="1"/>
          <p:nvPr/>
        </p:nvSpPr>
        <p:spPr>
          <a:xfrm>
            <a:off x="1291375" y="4690901"/>
            <a:ext cx="15048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900">
                <a:solidFill>
                  <a:srgbClr val="1F497D"/>
                </a:solidFill>
                <a:latin typeface="Lexend"/>
                <a:ea typeface="Lexend"/>
                <a:cs typeface="Lexend"/>
                <a:sym typeface="Lexend"/>
              </a:rPr>
              <a:t>ACCELERATED BY:</a:t>
            </a:r>
            <a:endParaRPr b="1" sz="900">
              <a:solidFill>
                <a:srgbClr val="1F497D"/>
              </a:solidFill>
              <a:latin typeface="Lexend"/>
              <a:ea typeface="Lexend"/>
              <a:cs typeface="Lexend"/>
              <a:sym typeface="Lexend"/>
            </a:endParaRPr>
          </a:p>
        </p:txBody>
      </p:sp>
      <p:pic>
        <p:nvPicPr>
          <p:cNvPr id="1509" name="Google Shape;1509;p64"/>
          <p:cNvPicPr preferRelativeResize="0"/>
          <p:nvPr/>
        </p:nvPicPr>
        <p:blipFill rotWithShape="1">
          <a:blip r:embed="rId8">
            <a:alphaModFix/>
          </a:blip>
          <a:srcRect b="0" l="22666" r="0" t="0"/>
          <a:stretch/>
        </p:blipFill>
        <p:spPr>
          <a:xfrm>
            <a:off x="-563650" y="295375"/>
            <a:ext cx="5448248" cy="3859624"/>
          </a:xfrm>
          <a:prstGeom prst="rect">
            <a:avLst/>
          </a:prstGeom>
          <a:noFill/>
          <a:ln>
            <a:noFill/>
          </a:ln>
        </p:spPr>
      </p:pic>
      <p:pic>
        <p:nvPicPr>
          <p:cNvPr id="1510" name="Google Shape;1510;p64"/>
          <p:cNvPicPr preferRelativeResize="0"/>
          <p:nvPr/>
        </p:nvPicPr>
        <p:blipFill>
          <a:blip r:embed="rId9">
            <a:alphaModFix amt="47000"/>
          </a:blip>
          <a:stretch>
            <a:fillRect/>
          </a:stretch>
        </p:blipFill>
        <p:spPr>
          <a:xfrm>
            <a:off x="3167475" y="295375"/>
            <a:ext cx="1717125" cy="3859625"/>
          </a:xfrm>
          <a:prstGeom prst="rect">
            <a:avLst/>
          </a:prstGeom>
          <a:noFill/>
          <a:ln>
            <a:noFill/>
          </a:ln>
          <a:effectLst>
            <a:outerShdw blurRad="57150" rotWithShape="0" algn="bl" dir="5400000" dist="19050">
              <a:srgbClr val="000000">
                <a:alpha val="50000"/>
              </a:srgbClr>
            </a:outerShdw>
          </a:effectLst>
        </p:spPr>
      </p:pic>
      <p:sp>
        <p:nvSpPr>
          <p:cNvPr id="1511" name="Google Shape;1511;p64"/>
          <p:cNvSpPr txBox="1"/>
          <p:nvPr/>
        </p:nvSpPr>
        <p:spPr>
          <a:xfrm>
            <a:off x="3426375" y="1277600"/>
            <a:ext cx="5221500" cy="24087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sz="2600">
                <a:solidFill>
                  <a:schemeClr val="dk1"/>
                </a:solidFill>
                <a:latin typeface="Lexend"/>
                <a:ea typeface="Lexend"/>
                <a:cs typeface="Lexend"/>
                <a:sym typeface="Lexend"/>
              </a:rPr>
              <a:t>Pre-order on: </a:t>
            </a:r>
            <a:endParaRPr b="1" sz="2600">
              <a:solidFill>
                <a:schemeClr val="dk1"/>
              </a:solidFill>
              <a:latin typeface="Lexend"/>
              <a:ea typeface="Lexend"/>
              <a:cs typeface="Lexend"/>
              <a:sym typeface="Lexend"/>
            </a:endParaRPr>
          </a:p>
          <a:p>
            <a:pPr indent="0" lvl="0" marL="0" rtl="0" algn="l">
              <a:lnSpc>
                <a:spcPct val="115000"/>
              </a:lnSpc>
              <a:spcBef>
                <a:spcPts val="0"/>
              </a:spcBef>
              <a:spcAft>
                <a:spcPts val="0"/>
              </a:spcAft>
              <a:buNone/>
            </a:pPr>
            <a:r>
              <a:rPr lang="en-GB" sz="1500">
                <a:solidFill>
                  <a:srgbClr val="FF6F12"/>
                </a:solidFill>
                <a:latin typeface="Lexend"/>
                <a:ea typeface="Lexend"/>
                <a:cs typeface="Lexend"/>
                <a:sym typeface="Lexend"/>
              </a:rPr>
              <a:t>Bakomotors.com</a:t>
            </a:r>
            <a:endParaRPr sz="1500">
              <a:solidFill>
                <a:srgbClr val="FF6F12"/>
              </a:solidFill>
              <a:latin typeface="Lexend"/>
              <a:ea typeface="Lexend"/>
              <a:cs typeface="Lexend"/>
              <a:sym typeface="Lexend"/>
            </a:endParaRPr>
          </a:p>
          <a:p>
            <a:pPr indent="0" lvl="0" marL="0" rtl="0" algn="l">
              <a:lnSpc>
                <a:spcPct val="115000"/>
              </a:lnSpc>
              <a:spcBef>
                <a:spcPts val="0"/>
              </a:spcBef>
              <a:spcAft>
                <a:spcPts val="0"/>
              </a:spcAft>
              <a:buNone/>
            </a:pPr>
            <a:r>
              <a:t/>
            </a:r>
            <a:endParaRPr sz="1500">
              <a:solidFill>
                <a:srgbClr val="FF6F12"/>
              </a:solidFill>
              <a:latin typeface="Lexend"/>
              <a:ea typeface="Lexend"/>
              <a:cs typeface="Lexend"/>
              <a:sym typeface="Lexend"/>
            </a:endParaRPr>
          </a:p>
          <a:p>
            <a:pPr indent="0" lvl="0" marL="0" rtl="0" algn="l">
              <a:lnSpc>
                <a:spcPct val="115000"/>
              </a:lnSpc>
              <a:spcBef>
                <a:spcPts val="0"/>
              </a:spcBef>
              <a:spcAft>
                <a:spcPts val="0"/>
              </a:spcAft>
              <a:buNone/>
            </a:pPr>
            <a:r>
              <a:rPr b="1" lang="en-GB" sz="1500">
                <a:solidFill>
                  <a:schemeClr val="dk1"/>
                </a:solidFill>
                <a:latin typeface="Lexend"/>
                <a:ea typeface="Lexend"/>
                <a:cs typeface="Lexend"/>
                <a:sym typeface="Lexend"/>
              </a:rPr>
              <a:t>On site: </a:t>
            </a:r>
            <a:r>
              <a:rPr lang="en-GB" sz="1500">
                <a:solidFill>
                  <a:schemeClr val="dk1"/>
                </a:solidFill>
                <a:latin typeface="Lexend"/>
                <a:ea typeface="Lexend"/>
                <a:cs typeface="Lexend"/>
                <a:sym typeface="Lexend"/>
              </a:rPr>
              <a:t>Autoroute Tunis-Sousse, sortie Hammam-Lif (MAN factory) </a:t>
            </a:r>
            <a:r>
              <a:rPr lang="en-GB" sz="1500">
                <a:solidFill>
                  <a:srgbClr val="FF6F12"/>
                </a:solidFill>
                <a:latin typeface="Lexend"/>
                <a:ea typeface="Lexend"/>
                <a:cs typeface="Lexend"/>
                <a:sym typeface="Lexend"/>
              </a:rPr>
              <a:t> </a:t>
            </a:r>
            <a:endParaRPr b="1" sz="1500">
              <a:solidFill>
                <a:schemeClr val="dk1"/>
              </a:solidFill>
              <a:latin typeface="Lexend"/>
              <a:ea typeface="Lexend"/>
              <a:cs typeface="Lexend"/>
              <a:sym typeface="Lexend"/>
            </a:endParaRPr>
          </a:p>
          <a:p>
            <a:pPr indent="0" lvl="0" marL="0" rtl="0" algn="l">
              <a:lnSpc>
                <a:spcPct val="115000"/>
              </a:lnSpc>
              <a:spcBef>
                <a:spcPts val="1600"/>
              </a:spcBef>
              <a:spcAft>
                <a:spcPts val="0"/>
              </a:spcAft>
              <a:buNone/>
            </a:pPr>
            <a:r>
              <a:rPr lang="en-GB" sz="1500">
                <a:solidFill>
                  <a:srgbClr val="FF6F12"/>
                </a:solidFill>
                <a:uFill>
                  <a:noFill/>
                </a:uFill>
                <a:latin typeface="Lexend"/>
                <a:ea typeface="Lexend"/>
                <a:cs typeface="Lexend"/>
                <a:sym typeface="Lexend"/>
                <a:hlinkClick r:id="rId10">
                  <a:extLst>
                    <a:ext uri="{A12FA001-AC4F-418D-AE19-62706E023703}">
                      <ahyp:hlinkClr val="tx"/>
                    </a:ext>
                  </a:extLst>
                </a:hlinkClick>
              </a:rPr>
              <a:t>info@bakomotors.com</a:t>
            </a:r>
            <a:r>
              <a:rPr lang="en-GB" sz="1500">
                <a:solidFill>
                  <a:srgbClr val="FF6F12"/>
                </a:solidFill>
                <a:latin typeface="Lexend"/>
                <a:ea typeface="Lexend"/>
                <a:cs typeface="Lexend"/>
                <a:sym typeface="Lexend"/>
              </a:rPr>
              <a:t> l +216 31 324 045</a:t>
            </a:r>
            <a:endParaRPr sz="1500">
              <a:solidFill>
                <a:srgbClr val="FF6F12"/>
              </a:solidFill>
              <a:latin typeface="Lexend"/>
              <a:ea typeface="Lexend"/>
              <a:cs typeface="Lexend"/>
              <a:sym typeface="Lexend"/>
            </a:endParaRPr>
          </a:p>
          <a:p>
            <a:pPr indent="0" lvl="0" marL="0" rtl="0" algn="l">
              <a:lnSpc>
                <a:spcPct val="115000"/>
              </a:lnSpc>
              <a:spcBef>
                <a:spcPts val="0"/>
              </a:spcBef>
              <a:spcAft>
                <a:spcPts val="0"/>
              </a:spcAft>
              <a:buNone/>
            </a:pPr>
            <a:r>
              <a:t/>
            </a:r>
            <a:endParaRPr sz="1500">
              <a:solidFill>
                <a:srgbClr val="FF6F12"/>
              </a:solidFill>
              <a:latin typeface="Lexend"/>
              <a:ea typeface="Lexend"/>
              <a:cs typeface="Lexend"/>
              <a:sym typeface="Lexen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p42"/>
          <p:cNvSpPr/>
          <p:nvPr/>
        </p:nvSpPr>
        <p:spPr>
          <a:xfrm>
            <a:off x="611650" y="1592425"/>
            <a:ext cx="3808500" cy="1251300"/>
          </a:xfrm>
          <a:prstGeom prst="rect">
            <a:avLst/>
          </a:prstGeom>
          <a:noFill/>
          <a:ln cap="flat" cmpd="sng" w="9525">
            <a:solidFill>
              <a:srgbClr val="ECECE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42"/>
          <p:cNvSpPr/>
          <p:nvPr/>
        </p:nvSpPr>
        <p:spPr>
          <a:xfrm>
            <a:off x="4499318" y="1592425"/>
            <a:ext cx="3808500" cy="1251300"/>
          </a:xfrm>
          <a:prstGeom prst="rect">
            <a:avLst/>
          </a:prstGeom>
          <a:noFill/>
          <a:ln cap="flat" cmpd="sng" w="9525">
            <a:solidFill>
              <a:srgbClr val="ECECE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42"/>
          <p:cNvSpPr txBox="1"/>
          <p:nvPr>
            <p:ph idx="4294967295" type="title"/>
          </p:nvPr>
        </p:nvSpPr>
        <p:spPr>
          <a:xfrm>
            <a:off x="522290" y="145875"/>
            <a:ext cx="7232100" cy="1229100"/>
          </a:xfrm>
          <a:prstGeom prst="rect">
            <a:avLst/>
          </a:prstGeom>
          <a:noFill/>
          <a:ln>
            <a:noFill/>
          </a:ln>
        </p:spPr>
        <p:txBody>
          <a:bodyPr anchorCtr="0" anchor="ctr" bIns="91425" lIns="91425" spcFirstLastPara="1" rIns="91425" wrap="square" tIns="91425">
            <a:noAutofit/>
          </a:bodyPr>
          <a:lstStyle/>
          <a:p>
            <a:pPr indent="0" lvl="0" marL="0" rtl="0" algn="l">
              <a:lnSpc>
                <a:spcPct val="80000"/>
              </a:lnSpc>
              <a:spcBef>
                <a:spcPts val="0"/>
              </a:spcBef>
              <a:spcAft>
                <a:spcPts val="0"/>
              </a:spcAft>
              <a:buSzPts val="2800"/>
              <a:buNone/>
            </a:pPr>
            <a:r>
              <a:rPr lang="en-GB" sz="2900">
                <a:solidFill>
                  <a:srgbClr val="1F497D"/>
                </a:solidFill>
                <a:latin typeface="Lexend"/>
                <a:ea typeface="Lexend"/>
                <a:cs typeface="Lexend"/>
                <a:sym typeface="Lexend"/>
              </a:rPr>
              <a:t>Issues for Last-Mile Delivery</a:t>
            </a:r>
            <a:endParaRPr sz="2900">
              <a:solidFill>
                <a:srgbClr val="1F497D"/>
              </a:solidFill>
              <a:latin typeface="Lexend"/>
              <a:ea typeface="Lexend"/>
              <a:cs typeface="Lexend"/>
              <a:sym typeface="Lexend"/>
            </a:endParaRPr>
          </a:p>
        </p:txBody>
      </p:sp>
      <p:sp>
        <p:nvSpPr>
          <p:cNvPr id="481" name="Google Shape;481;p42"/>
          <p:cNvSpPr txBox="1"/>
          <p:nvPr>
            <p:ph idx="4294967295" type="subTitle"/>
          </p:nvPr>
        </p:nvSpPr>
        <p:spPr>
          <a:xfrm>
            <a:off x="744628" y="2186759"/>
            <a:ext cx="3146100" cy="813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1600"/>
              </a:spcBef>
              <a:spcAft>
                <a:spcPts val="1600"/>
              </a:spcAft>
              <a:buSzPts val="1400"/>
              <a:buNone/>
            </a:pPr>
            <a:r>
              <a:rPr lang="en-GB" sz="1300">
                <a:solidFill>
                  <a:srgbClr val="395E89"/>
                </a:solidFill>
                <a:latin typeface="Lexend Light"/>
                <a:ea typeface="Lexend Light"/>
                <a:cs typeface="Lexend Light"/>
                <a:sym typeface="Lexend Light"/>
              </a:rPr>
              <a:t>Average shipment cost of one vehicle from Asia to Africa</a:t>
            </a:r>
            <a:endParaRPr sz="1300">
              <a:solidFill>
                <a:srgbClr val="395E89"/>
              </a:solidFill>
              <a:latin typeface="Lexend Light"/>
              <a:ea typeface="Lexend Light"/>
              <a:cs typeface="Lexend Light"/>
              <a:sym typeface="Lexend Light"/>
            </a:endParaRPr>
          </a:p>
        </p:txBody>
      </p:sp>
      <p:sp>
        <p:nvSpPr>
          <p:cNvPr id="482" name="Google Shape;482;p42"/>
          <p:cNvSpPr txBox="1"/>
          <p:nvPr>
            <p:ph idx="12" type="sldNum"/>
          </p:nvPr>
        </p:nvSpPr>
        <p:spPr>
          <a:xfrm>
            <a:off x="8410805" y="4749851"/>
            <a:ext cx="5487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00"/>
              <a:buFont typeface="Arial"/>
              <a:buNone/>
            </a:pPr>
            <a:fld id="{00000000-1234-1234-1234-123412341234}" type="slidenum">
              <a:rPr lang="en-GB">
                <a:solidFill>
                  <a:srgbClr val="1F497D"/>
                </a:solidFill>
                <a:latin typeface="Lexend Light"/>
                <a:ea typeface="Lexend Light"/>
                <a:cs typeface="Lexend Light"/>
                <a:sym typeface="Lexend Light"/>
              </a:rPr>
              <a:t>‹#›</a:t>
            </a:fld>
            <a:endParaRPr>
              <a:solidFill>
                <a:srgbClr val="1F497D"/>
              </a:solidFill>
              <a:latin typeface="Lexend Light"/>
              <a:ea typeface="Lexend Light"/>
              <a:cs typeface="Lexend Light"/>
              <a:sym typeface="Lexend Light"/>
            </a:endParaRPr>
          </a:p>
        </p:txBody>
      </p:sp>
      <p:sp>
        <p:nvSpPr>
          <p:cNvPr id="483" name="Google Shape;483;p42"/>
          <p:cNvSpPr txBox="1"/>
          <p:nvPr>
            <p:ph idx="4294967295" type="title"/>
          </p:nvPr>
        </p:nvSpPr>
        <p:spPr>
          <a:xfrm>
            <a:off x="816258" y="1669964"/>
            <a:ext cx="2657400" cy="708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800"/>
              <a:buNone/>
            </a:pPr>
            <a:r>
              <a:rPr lang="en-GB" sz="2200">
                <a:solidFill>
                  <a:srgbClr val="FF6F12"/>
                </a:solidFill>
                <a:latin typeface="Lexend"/>
                <a:ea typeface="Lexend"/>
                <a:cs typeface="Lexend"/>
                <a:sym typeface="Lexend"/>
              </a:rPr>
              <a:t>4k USD</a:t>
            </a:r>
            <a:endParaRPr sz="2200">
              <a:solidFill>
                <a:srgbClr val="FF6F12"/>
              </a:solidFill>
              <a:latin typeface="Lexend"/>
              <a:ea typeface="Lexend"/>
              <a:cs typeface="Lexend"/>
              <a:sym typeface="Lexend"/>
            </a:endParaRPr>
          </a:p>
        </p:txBody>
      </p:sp>
      <p:sp>
        <p:nvSpPr>
          <p:cNvPr id="484" name="Google Shape;484;p42"/>
          <p:cNvSpPr txBox="1"/>
          <p:nvPr>
            <p:ph idx="4294967295" type="title"/>
          </p:nvPr>
        </p:nvSpPr>
        <p:spPr>
          <a:xfrm>
            <a:off x="4791892" y="1642421"/>
            <a:ext cx="2657400" cy="708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800"/>
              <a:buNone/>
            </a:pPr>
            <a:r>
              <a:rPr lang="en-GB" sz="2200">
                <a:solidFill>
                  <a:srgbClr val="FF6F12"/>
                </a:solidFill>
                <a:latin typeface="Lexend"/>
                <a:ea typeface="Lexend"/>
                <a:cs typeface="Lexend"/>
                <a:sym typeface="Lexend"/>
              </a:rPr>
              <a:t>3 Months</a:t>
            </a:r>
            <a:endParaRPr sz="2200">
              <a:solidFill>
                <a:srgbClr val="FF6F12"/>
              </a:solidFill>
              <a:latin typeface="Lexend"/>
              <a:ea typeface="Lexend"/>
              <a:cs typeface="Lexend"/>
              <a:sym typeface="Lexend"/>
            </a:endParaRPr>
          </a:p>
        </p:txBody>
      </p:sp>
      <p:sp>
        <p:nvSpPr>
          <p:cNvPr id="485" name="Google Shape;485;p42"/>
          <p:cNvSpPr txBox="1"/>
          <p:nvPr>
            <p:ph idx="4294967295" type="subTitle"/>
          </p:nvPr>
        </p:nvSpPr>
        <p:spPr>
          <a:xfrm>
            <a:off x="4791892" y="2174030"/>
            <a:ext cx="3146100" cy="81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SzPts val="1400"/>
              <a:buNone/>
            </a:pPr>
            <a:r>
              <a:rPr lang="en-GB" sz="1300">
                <a:solidFill>
                  <a:srgbClr val="395E89"/>
                </a:solidFill>
                <a:latin typeface="Lexend Light"/>
                <a:ea typeface="Lexend Light"/>
                <a:cs typeface="Lexend Light"/>
                <a:sym typeface="Lexend Light"/>
              </a:rPr>
              <a:t>Average time to get your car repaired</a:t>
            </a:r>
            <a:endParaRPr sz="1300">
              <a:solidFill>
                <a:srgbClr val="395E89"/>
              </a:solidFill>
              <a:latin typeface="Lexend Light"/>
              <a:ea typeface="Lexend Light"/>
              <a:cs typeface="Lexend Light"/>
              <a:sym typeface="Lexend Light"/>
            </a:endParaRPr>
          </a:p>
        </p:txBody>
      </p:sp>
      <p:sp>
        <p:nvSpPr>
          <p:cNvPr id="486" name="Google Shape;486;p42"/>
          <p:cNvSpPr/>
          <p:nvPr/>
        </p:nvSpPr>
        <p:spPr>
          <a:xfrm>
            <a:off x="8294985" y="4938300"/>
            <a:ext cx="155700" cy="57600"/>
          </a:xfrm>
          <a:prstGeom prst="rect">
            <a:avLst/>
          </a:prstGeom>
          <a:solidFill>
            <a:srgbClr val="395E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42"/>
          <p:cNvSpPr/>
          <p:nvPr/>
        </p:nvSpPr>
        <p:spPr>
          <a:xfrm>
            <a:off x="8500460" y="4938300"/>
            <a:ext cx="155700" cy="57600"/>
          </a:xfrm>
          <a:prstGeom prst="rect">
            <a:avLst/>
          </a:prstGeom>
          <a:solidFill>
            <a:srgbClr val="F6D30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42"/>
          <p:cNvSpPr/>
          <p:nvPr/>
        </p:nvSpPr>
        <p:spPr>
          <a:xfrm>
            <a:off x="8988310" y="4938300"/>
            <a:ext cx="155700" cy="57600"/>
          </a:xfrm>
          <a:prstGeom prst="rect">
            <a:avLst/>
          </a:prstGeom>
          <a:solidFill>
            <a:srgbClr val="FF6F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42"/>
          <p:cNvSpPr/>
          <p:nvPr/>
        </p:nvSpPr>
        <p:spPr>
          <a:xfrm>
            <a:off x="0" y="4938300"/>
            <a:ext cx="8245200" cy="57600"/>
          </a:xfrm>
          <a:prstGeom prst="rect">
            <a:avLst/>
          </a:prstGeom>
          <a:solidFill>
            <a:srgbClr val="1F49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42"/>
          <p:cNvSpPr/>
          <p:nvPr/>
        </p:nvSpPr>
        <p:spPr>
          <a:xfrm>
            <a:off x="7667150" y="673825"/>
            <a:ext cx="1476900" cy="57600"/>
          </a:xfrm>
          <a:prstGeom prst="rect">
            <a:avLst/>
          </a:prstGeom>
          <a:solidFill>
            <a:srgbClr val="ECEC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42"/>
          <p:cNvSpPr/>
          <p:nvPr/>
        </p:nvSpPr>
        <p:spPr>
          <a:xfrm>
            <a:off x="0" y="4802800"/>
            <a:ext cx="1476900" cy="57600"/>
          </a:xfrm>
          <a:prstGeom prst="rect">
            <a:avLst/>
          </a:prstGeom>
          <a:solidFill>
            <a:srgbClr val="ECEC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42"/>
          <p:cNvSpPr/>
          <p:nvPr/>
        </p:nvSpPr>
        <p:spPr>
          <a:xfrm>
            <a:off x="8334950" y="577525"/>
            <a:ext cx="809100" cy="57600"/>
          </a:xfrm>
          <a:prstGeom prst="rect">
            <a:avLst/>
          </a:prstGeom>
          <a:solidFill>
            <a:srgbClr val="1F49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p43"/>
          <p:cNvSpPr/>
          <p:nvPr/>
        </p:nvSpPr>
        <p:spPr>
          <a:xfrm>
            <a:off x="611650" y="1592425"/>
            <a:ext cx="3808500" cy="1251300"/>
          </a:xfrm>
          <a:prstGeom prst="rect">
            <a:avLst/>
          </a:prstGeom>
          <a:noFill/>
          <a:ln cap="flat" cmpd="sng" w="9525">
            <a:solidFill>
              <a:srgbClr val="ECECE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43"/>
          <p:cNvSpPr/>
          <p:nvPr/>
        </p:nvSpPr>
        <p:spPr>
          <a:xfrm>
            <a:off x="4499318" y="1592425"/>
            <a:ext cx="3808500" cy="1251300"/>
          </a:xfrm>
          <a:prstGeom prst="rect">
            <a:avLst/>
          </a:prstGeom>
          <a:noFill/>
          <a:ln cap="flat" cmpd="sng" w="9525">
            <a:solidFill>
              <a:srgbClr val="ECECE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43"/>
          <p:cNvSpPr/>
          <p:nvPr/>
        </p:nvSpPr>
        <p:spPr>
          <a:xfrm>
            <a:off x="613118" y="2914764"/>
            <a:ext cx="3808500" cy="1251300"/>
          </a:xfrm>
          <a:prstGeom prst="rect">
            <a:avLst/>
          </a:prstGeom>
          <a:noFill/>
          <a:ln cap="flat" cmpd="sng" w="9525">
            <a:solidFill>
              <a:srgbClr val="ECECE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43"/>
          <p:cNvSpPr txBox="1"/>
          <p:nvPr>
            <p:ph idx="4294967295" type="title"/>
          </p:nvPr>
        </p:nvSpPr>
        <p:spPr>
          <a:xfrm>
            <a:off x="522290" y="145875"/>
            <a:ext cx="7232100" cy="1229100"/>
          </a:xfrm>
          <a:prstGeom prst="rect">
            <a:avLst/>
          </a:prstGeom>
          <a:noFill/>
          <a:ln>
            <a:noFill/>
          </a:ln>
        </p:spPr>
        <p:txBody>
          <a:bodyPr anchorCtr="0" anchor="ctr" bIns="91425" lIns="91425" spcFirstLastPara="1" rIns="91425" wrap="square" tIns="91425">
            <a:noAutofit/>
          </a:bodyPr>
          <a:lstStyle/>
          <a:p>
            <a:pPr indent="0" lvl="0" marL="0" rtl="0" algn="l">
              <a:lnSpc>
                <a:spcPct val="80000"/>
              </a:lnSpc>
              <a:spcBef>
                <a:spcPts val="0"/>
              </a:spcBef>
              <a:spcAft>
                <a:spcPts val="0"/>
              </a:spcAft>
              <a:buSzPts val="2800"/>
              <a:buNone/>
            </a:pPr>
            <a:r>
              <a:rPr lang="en-GB" sz="2900">
                <a:solidFill>
                  <a:srgbClr val="1F497D"/>
                </a:solidFill>
                <a:latin typeface="Lexend"/>
                <a:ea typeface="Lexend"/>
                <a:cs typeface="Lexend"/>
                <a:sym typeface="Lexend"/>
              </a:rPr>
              <a:t>Issues for Last-Mile Delivery</a:t>
            </a:r>
            <a:endParaRPr sz="2900">
              <a:solidFill>
                <a:srgbClr val="1F497D"/>
              </a:solidFill>
              <a:latin typeface="Lexend"/>
              <a:ea typeface="Lexend"/>
              <a:cs typeface="Lexend"/>
              <a:sym typeface="Lexend"/>
            </a:endParaRPr>
          </a:p>
        </p:txBody>
      </p:sp>
      <p:sp>
        <p:nvSpPr>
          <p:cNvPr id="501" name="Google Shape;501;p43"/>
          <p:cNvSpPr txBox="1"/>
          <p:nvPr>
            <p:ph idx="4294967295" type="subTitle"/>
          </p:nvPr>
        </p:nvSpPr>
        <p:spPr>
          <a:xfrm>
            <a:off x="744628" y="2186759"/>
            <a:ext cx="3146100" cy="813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1600"/>
              </a:spcBef>
              <a:spcAft>
                <a:spcPts val="1600"/>
              </a:spcAft>
              <a:buSzPts val="1400"/>
              <a:buNone/>
            </a:pPr>
            <a:r>
              <a:rPr lang="en-GB" sz="1300">
                <a:solidFill>
                  <a:srgbClr val="395E89"/>
                </a:solidFill>
                <a:latin typeface="Lexend Light"/>
                <a:ea typeface="Lexend Light"/>
                <a:cs typeface="Lexend Light"/>
                <a:sym typeface="Lexend Light"/>
              </a:rPr>
              <a:t>Average shipment cost of one vehicle from Asia to Africa</a:t>
            </a:r>
            <a:endParaRPr sz="1300">
              <a:solidFill>
                <a:srgbClr val="395E89"/>
              </a:solidFill>
              <a:latin typeface="Lexend Light"/>
              <a:ea typeface="Lexend Light"/>
              <a:cs typeface="Lexend Light"/>
              <a:sym typeface="Lexend Light"/>
            </a:endParaRPr>
          </a:p>
        </p:txBody>
      </p:sp>
      <p:sp>
        <p:nvSpPr>
          <p:cNvPr id="502" name="Google Shape;502;p43"/>
          <p:cNvSpPr txBox="1"/>
          <p:nvPr>
            <p:ph idx="12" type="sldNum"/>
          </p:nvPr>
        </p:nvSpPr>
        <p:spPr>
          <a:xfrm>
            <a:off x="8410805" y="4749851"/>
            <a:ext cx="5487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00"/>
              <a:buFont typeface="Arial"/>
              <a:buNone/>
            </a:pPr>
            <a:fld id="{00000000-1234-1234-1234-123412341234}" type="slidenum">
              <a:rPr lang="en-GB">
                <a:solidFill>
                  <a:srgbClr val="1F497D"/>
                </a:solidFill>
                <a:latin typeface="Lexend Light"/>
                <a:ea typeface="Lexend Light"/>
                <a:cs typeface="Lexend Light"/>
                <a:sym typeface="Lexend Light"/>
              </a:rPr>
              <a:t>‹#›</a:t>
            </a:fld>
            <a:endParaRPr>
              <a:solidFill>
                <a:srgbClr val="1F497D"/>
              </a:solidFill>
              <a:latin typeface="Lexend Light"/>
              <a:ea typeface="Lexend Light"/>
              <a:cs typeface="Lexend Light"/>
              <a:sym typeface="Lexend Light"/>
            </a:endParaRPr>
          </a:p>
        </p:txBody>
      </p:sp>
      <p:sp>
        <p:nvSpPr>
          <p:cNvPr id="503" name="Google Shape;503;p43"/>
          <p:cNvSpPr txBox="1"/>
          <p:nvPr>
            <p:ph idx="4294967295" type="title"/>
          </p:nvPr>
        </p:nvSpPr>
        <p:spPr>
          <a:xfrm>
            <a:off x="816258" y="1669964"/>
            <a:ext cx="2657400" cy="708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800"/>
              <a:buNone/>
            </a:pPr>
            <a:r>
              <a:rPr lang="en-GB" sz="2200">
                <a:solidFill>
                  <a:srgbClr val="FF6F12"/>
                </a:solidFill>
                <a:latin typeface="Lexend"/>
                <a:ea typeface="Lexend"/>
                <a:cs typeface="Lexend"/>
                <a:sym typeface="Lexend"/>
              </a:rPr>
              <a:t>4k USD</a:t>
            </a:r>
            <a:endParaRPr sz="2200">
              <a:solidFill>
                <a:srgbClr val="FF6F12"/>
              </a:solidFill>
              <a:latin typeface="Lexend"/>
              <a:ea typeface="Lexend"/>
              <a:cs typeface="Lexend"/>
              <a:sym typeface="Lexend"/>
            </a:endParaRPr>
          </a:p>
        </p:txBody>
      </p:sp>
      <p:sp>
        <p:nvSpPr>
          <p:cNvPr id="504" name="Google Shape;504;p43"/>
          <p:cNvSpPr txBox="1"/>
          <p:nvPr>
            <p:ph idx="4294967295" type="title"/>
          </p:nvPr>
        </p:nvSpPr>
        <p:spPr>
          <a:xfrm>
            <a:off x="4791892" y="1642421"/>
            <a:ext cx="2657400" cy="708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800"/>
              <a:buNone/>
            </a:pPr>
            <a:r>
              <a:rPr lang="en-GB" sz="2200">
                <a:solidFill>
                  <a:srgbClr val="FF6F12"/>
                </a:solidFill>
                <a:latin typeface="Lexend"/>
                <a:ea typeface="Lexend"/>
                <a:cs typeface="Lexend"/>
                <a:sym typeface="Lexend"/>
              </a:rPr>
              <a:t>3 Months</a:t>
            </a:r>
            <a:endParaRPr sz="2200">
              <a:solidFill>
                <a:srgbClr val="FF6F12"/>
              </a:solidFill>
              <a:latin typeface="Lexend"/>
              <a:ea typeface="Lexend"/>
              <a:cs typeface="Lexend"/>
              <a:sym typeface="Lexend"/>
            </a:endParaRPr>
          </a:p>
        </p:txBody>
      </p:sp>
      <p:sp>
        <p:nvSpPr>
          <p:cNvPr id="505" name="Google Shape;505;p43"/>
          <p:cNvSpPr txBox="1"/>
          <p:nvPr>
            <p:ph idx="4294967295" type="subTitle"/>
          </p:nvPr>
        </p:nvSpPr>
        <p:spPr>
          <a:xfrm>
            <a:off x="4791892" y="2174030"/>
            <a:ext cx="3146100" cy="81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SzPts val="1400"/>
              <a:buNone/>
            </a:pPr>
            <a:r>
              <a:rPr lang="en-GB" sz="1300">
                <a:solidFill>
                  <a:srgbClr val="395E89"/>
                </a:solidFill>
                <a:latin typeface="Lexend Light"/>
                <a:ea typeface="Lexend Light"/>
                <a:cs typeface="Lexend Light"/>
                <a:sym typeface="Lexend Light"/>
              </a:rPr>
              <a:t>Average time to get your car repaired</a:t>
            </a:r>
            <a:endParaRPr sz="1300">
              <a:solidFill>
                <a:srgbClr val="395E89"/>
              </a:solidFill>
              <a:latin typeface="Lexend Light"/>
              <a:ea typeface="Lexend Light"/>
              <a:cs typeface="Lexend Light"/>
              <a:sym typeface="Lexend Light"/>
            </a:endParaRPr>
          </a:p>
        </p:txBody>
      </p:sp>
      <p:sp>
        <p:nvSpPr>
          <p:cNvPr id="506" name="Google Shape;506;p43"/>
          <p:cNvSpPr txBox="1"/>
          <p:nvPr>
            <p:ph idx="4294967295" type="title"/>
          </p:nvPr>
        </p:nvSpPr>
        <p:spPr>
          <a:xfrm>
            <a:off x="843263" y="2928517"/>
            <a:ext cx="2657400" cy="708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800"/>
              <a:buNone/>
            </a:pPr>
            <a:r>
              <a:rPr lang="en-GB" sz="2200">
                <a:solidFill>
                  <a:srgbClr val="FF6F12"/>
                </a:solidFill>
                <a:latin typeface="Lexend"/>
                <a:ea typeface="Lexend"/>
                <a:cs typeface="Lexend"/>
                <a:sym typeface="Lexend"/>
              </a:rPr>
              <a:t>2k Kg</a:t>
            </a:r>
            <a:endParaRPr sz="2200">
              <a:solidFill>
                <a:srgbClr val="FF6F12"/>
              </a:solidFill>
              <a:latin typeface="Lexend"/>
              <a:ea typeface="Lexend"/>
              <a:cs typeface="Lexend"/>
              <a:sym typeface="Lexend"/>
            </a:endParaRPr>
          </a:p>
        </p:txBody>
      </p:sp>
      <p:sp>
        <p:nvSpPr>
          <p:cNvPr id="507" name="Google Shape;507;p43"/>
          <p:cNvSpPr txBox="1"/>
          <p:nvPr>
            <p:ph idx="4294967295" type="subTitle"/>
          </p:nvPr>
        </p:nvSpPr>
        <p:spPr>
          <a:xfrm>
            <a:off x="843263" y="3448874"/>
            <a:ext cx="3146100" cy="81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SzPts val="1400"/>
              <a:buNone/>
            </a:pPr>
            <a:r>
              <a:rPr lang="en-GB" sz="1300">
                <a:solidFill>
                  <a:srgbClr val="395E89"/>
                </a:solidFill>
                <a:latin typeface="Lexend Light"/>
                <a:ea typeface="Lexend Light"/>
                <a:cs typeface="Lexend Light"/>
                <a:sym typeface="Lexend Light"/>
              </a:rPr>
              <a:t>Of CO2 emissions by one fuel car per year</a:t>
            </a:r>
            <a:endParaRPr sz="1300">
              <a:solidFill>
                <a:srgbClr val="395E89"/>
              </a:solidFill>
              <a:latin typeface="Lexend Light"/>
              <a:ea typeface="Lexend Light"/>
              <a:cs typeface="Lexend Light"/>
              <a:sym typeface="Lexend Light"/>
            </a:endParaRPr>
          </a:p>
        </p:txBody>
      </p:sp>
      <p:sp>
        <p:nvSpPr>
          <p:cNvPr id="508" name="Google Shape;508;p43"/>
          <p:cNvSpPr/>
          <p:nvPr/>
        </p:nvSpPr>
        <p:spPr>
          <a:xfrm>
            <a:off x="8294985" y="4938300"/>
            <a:ext cx="155700" cy="57600"/>
          </a:xfrm>
          <a:prstGeom prst="rect">
            <a:avLst/>
          </a:prstGeom>
          <a:solidFill>
            <a:srgbClr val="395E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43"/>
          <p:cNvSpPr/>
          <p:nvPr/>
        </p:nvSpPr>
        <p:spPr>
          <a:xfrm>
            <a:off x="8500460" y="4938300"/>
            <a:ext cx="155700" cy="57600"/>
          </a:xfrm>
          <a:prstGeom prst="rect">
            <a:avLst/>
          </a:prstGeom>
          <a:solidFill>
            <a:srgbClr val="F6D30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43"/>
          <p:cNvSpPr/>
          <p:nvPr/>
        </p:nvSpPr>
        <p:spPr>
          <a:xfrm>
            <a:off x="8988310" y="4938300"/>
            <a:ext cx="155700" cy="57600"/>
          </a:xfrm>
          <a:prstGeom prst="rect">
            <a:avLst/>
          </a:prstGeom>
          <a:solidFill>
            <a:srgbClr val="FF6F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43"/>
          <p:cNvSpPr/>
          <p:nvPr/>
        </p:nvSpPr>
        <p:spPr>
          <a:xfrm>
            <a:off x="0" y="4938300"/>
            <a:ext cx="8245200" cy="57600"/>
          </a:xfrm>
          <a:prstGeom prst="rect">
            <a:avLst/>
          </a:prstGeom>
          <a:solidFill>
            <a:srgbClr val="1F49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43"/>
          <p:cNvSpPr/>
          <p:nvPr/>
        </p:nvSpPr>
        <p:spPr>
          <a:xfrm>
            <a:off x="7667150" y="673825"/>
            <a:ext cx="1476900" cy="57600"/>
          </a:xfrm>
          <a:prstGeom prst="rect">
            <a:avLst/>
          </a:prstGeom>
          <a:solidFill>
            <a:srgbClr val="ECEC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43"/>
          <p:cNvSpPr/>
          <p:nvPr/>
        </p:nvSpPr>
        <p:spPr>
          <a:xfrm>
            <a:off x="0" y="4802800"/>
            <a:ext cx="1476900" cy="57600"/>
          </a:xfrm>
          <a:prstGeom prst="rect">
            <a:avLst/>
          </a:prstGeom>
          <a:solidFill>
            <a:srgbClr val="ECEC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43"/>
          <p:cNvSpPr/>
          <p:nvPr/>
        </p:nvSpPr>
        <p:spPr>
          <a:xfrm>
            <a:off x="8334950" y="577525"/>
            <a:ext cx="809100" cy="57600"/>
          </a:xfrm>
          <a:prstGeom prst="rect">
            <a:avLst/>
          </a:prstGeom>
          <a:solidFill>
            <a:srgbClr val="1F49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mc:AlternateContent>
    <mc:Choice Requires="p14">
      <p:transition p14:dur="200">
        <p:fade/>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499"/>
                                        </p:tgtEl>
                                        <p:attrNameLst>
                                          <p:attrName>style.visibility</p:attrName>
                                        </p:attrNameLst>
                                      </p:cBhvr>
                                      <p:to>
                                        <p:strVal val="visible"/>
                                      </p:to>
                                    </p:set>
                                    <p:animEffect filter="fade" transition="in">
                                      <p:cBhvr>
                                        <p:cTn dur="300"/>
                                        <p:tgtEl>
                                          <p:spTgt spid="499"/>
                                        </p:tgtEl>
                                      </p:cBhvr>
                                    </p:animEffect>
                                  </p:childTnLst>
                                </p:cTn>
                              </p:par>
                              <p:par>
                                <p:cTn fill="hold" nodeType="withEffect" presetClass="entr" presetID="10" presetSubtype="0">
                                  <p:stCondLst>
                                    <p:cond delay="0"/>
                                  </p:stCondLst>
                                  <p:childTnLst>
                                    <p:set>
                                      <p:cBhvr>
                                        <p:cTn dur="1" fill="hold">
                                          <p:stCondLst>
                                            <p:cond delay="0"/>
                                          </p:stCondLst>
                                        </p:cTn>
                                        <p:tgtEl>
                                          <p:spTgt spid="506"/>
                                        </p:tgtEl>
                                        <p:attrNameLst>
                                          <p:attrName>style.visibility</p:attrName>
                                        </p:attrNameLst>
                                      </p:cBhvr>
                                      <p:to>
                                        <p:strVal val="visible"/>
                                      </p:to>
                                    </p:set>
                                    <p:animEffect filter="fade" transition="in">
                                      <p:cBhvr>
                                        <p:cTn dur="300"/>
                                        <p:tgtEl>
                                          <p:spTgt spid="506"/>
                                        </p:tgtEl>
                                      </p:cBhvr>
                                    </p:animEffect>
                                  </p:childTnLst>
                                </p:cTn>
                              </p:par>
                              <p:par>
                                <p:cTn fill="hold" nodeType="withEffect" presetClass="entr" presetID="10" presetSubtype="0">
                                  <p:stCondLst>
                                    <p:cond delay="0"/>
                                  </p:stCondLst>
                                  <p:childTnLst>
                                    <p:set>
                                      <p:cBhvr>
                                        <p:cTn dur="1" fill="hold">
                                          <p:stCondLst>
                                            <p:cond delay="0"/>
                                          </p:stCondLst>
                                        </p:cTn>
                                        <p:tgtEl>
                                          <p:spTgt spid="507"/>
                                        </p:tgtEl>
                                        <p:attrNameLst>
                                          <p:attrName>style.visibility</p:attrName>
                                        </p:attrNameLst>
                                      </p:cBhvr>
                                      <p:to>
                                        <p:strVal val="visible"/>
                                      </p:to>
                                    </p:set>
                                    <p:animEffect filter="fade" transition="in">
                                      <p:cBhvr>
                                        <p:cTn dur="300"/>
                                        <p:tgtEl>
                                          <p:spTgt spid="5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sp>
        <p:nvSpPr>
          <p:cNvPr id="519" name="Google Shape;519;p44"/>
          <p:cNvSpPr/>
          <p:nvPr/>
        </p:nvSpPr>
        <p:spPr>
          <a:xfrm>
            <a:off x="611650" y="1592425"/>
            <a:ext cx="3808500" cy="1251300"/>
          </a:xfrm>
          <a:prstGeom prst="rect">
            <a:avLst/>
          </a:prstGeom>
          <a:noFill/>
          <a:ln cap="flat" cmpd="sng" w="9525">
            <a:solidFill>
              <a:srgbClr val="ECECE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44"/>
          <p:cNvSpPr/>
          <p:nvPr/>
        </p:nvSpPr>
        <p:spPr>
          <a:xfrm>
            <a:off x="4499318" y="1592425"/>
            <a:ext cx="3808500" cy="1251300"/>
          </a:xfrm>
          <a:prstGeom prst="rect">
            <a:avLst/>
          </a:prstGeom>
          <a:noFill/>
          <a:ln cap="flat" cmpd="sng" w="9525">
            <a:solidFill>
              <a:srgbClr val="ECECE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44"/>
          <p:cNvSpPr/>
          <p:nvPr/>
        </p:nvSpPr>
        <p:spPr>
          <a:xfrm>
            <a:off x="613118" y="2914764"/>
            <a:ext cx="3808500" cy="1251300"/>
          </a:xfrm>
          <a:prstGeom prst="rect">
            <a:avLst/>
          </a:prstGeom>
          <a:noFill/>
          <a:ln cap="flat" cmpd="sng" w="9525">
            <a:solidFill>
              <a:srgbClr val="ECECE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44"/>
          <p:cNvSpPr txBox="1"/>
          <p:nvPr>
            <p:ph idx="4294967295" type="title"/>
          </p:nvPr>
        </p:nvSpPr>
        <p:spPr>
          <a:xfrm>
            <a:off x="522290" y="145875"/>
            <a:ext cx="7232100" cy="1229100"/>
          </a:xfrm>
          <a:prstGeom prst="rect">
            <a:avLst/>
          </a:prstGeom>
          <a:noFill/>
          <a:ln>
            <a:noFill/>
          </a:ln>
        </p:spPr>
        <p:txBody>
          <a:bodyPr anchorCtr="0" anchor="ctr" bIns="91425" lIns="91425" spcFirstLastPara="1" rIns="91425" wrap="square" tIns="91425">
            <a:noAutofit/>
          </a:bodyPr>
          <a:lstStyle/>
          <a:p>
            <a:pPr indent="0" lvl="0" marL="0" rtl="0" algn="l">
              <a:lnSpc>
                <a:spcPct val="80000"/>
              </a:lnSpc>
              <a:spcBef>
                <a:spcPts val="0"/>
              </a:spcBef>
              <a:spcAft>
                <a:spcPts val="0"/>
              </a:spcAft>
              <a:buSzPts val="2800"/>
              <a:buNone/>
            </a:pPr>
            <a:r>
              <a:rPr lang="en-GB" sz="2900">
                <a:solidFill>
                  <a:srgbClr val="1F497D"/>
                </a:solidFill>
                <a:latin typeface="Lexend"/>
                <a:ea typeface="Lexend"/>
                <a:cs typeface="Lexend"/>
                <a:sym typeface="Lexend"/>
              </a:rPr>
              <a:t>Issues for Last-Mile Delivery</a:t>
            </a:r>
            <a:endParaRPr sz="2900">
              <a:solidFill>
                <a:srgbClr val="1F497D"/>
              </a:solidFill>
              <a:latin typeface="Lexend"/>
              <a:ea typeface="Lexend"/>
              <a:cs typeface="Lexend"/>
              <a:sym typeface="Lexend"/>
            </a:endParaRPr>
          </a:p>
        </p:txBody>
      </p:sp>
      <p:sp>
        <p:nvSpPr>
          <p:cNvPr id="523" name="Google Shape;523;p44"/>
          <p:cNvSpPr txBox="1"/>
          <p:nvPr>
            <p:ph idx="4294967295" type="subTitle"/>
          </p:nvPr>
        </p:nvSpPr>
        <p:spPr>
          <a:xfrm>
            <a:off x="744628" y="2186759"/>
            <a:ext cx="3146100" cy="813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1600"/>
              </a:spcBef>
              <a:spcAft>
                <a:spcPts val="1600"/>
              </a:spcAft>
              <a:buSzPts val="1400"/>
              <a:buNone/>
            </a:pPr>
            <a:r>
              <a:rPr lang="en-GB" sz="1300">
                <a:solidFill>
                  <a:srgbClr val="395E89"/>
                </a:solidFill>
                <a:latin typeface="Lexend Light"/>
                <a:ea typeface="Lexend Light"/>
                <a:cs typeface="Lexend Light"/>
                <a:sym typeface="Lexend Light"/>
              </a:rPr>
              <a:t>Average shipment cost of one vehicle from Asia to Africa</a:t>
            </a:r>
            <a:endParaRPr sz="1300">
              <a:solidFill>
                <a:srgbClr val="395E89"/>
              </a:solidFill>
              <a:latin typeface="Lexend Light"/>
              <a:ea typeface="Lexend Light"/>
              <a:cs typeface="Lexend Light"/>
              <a:sym typeface="Lexend Light"/>
            </a:endParaRPr>
          </a:p>
        </p:txBody>
      </p:sp>
      <p:sp>
        <p:nvSpPr>
          <p:cNvPr id="524" name="Google Shape;524;p44"/>
          <p:cNvSpPr txBox="1"/>
          <p:nvPr>
            <p:ph idx="12" type="sldNum"/>
          </p:nvPr>
        </p:nvSpPr>
        <p:spPr>
          <a:xfrm>
            <a:off x="8410805" y="4749851"/>
            <a:ext cx="5487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00"/>
              <a:buFont typeface="Arial"/>
              <a:buNone/>
            </a:pPr>
            <a:fld id="{00000000-1234-1234-1234-123412341234}" type="slidenum">
              <a:rPr lang="en-GB">
                <a:solidFill>
                  <a:srgbClr val="1F497D"/>
                </a:solidFill>
                <a:latin typeface="Lexend Light"/>
                <a:ea typeface="Lexend Light"/>
                <a:cs typeface="Lexend Light"/>
                <a:sym typeface="Lexend Light"/>
              </a:rPr>
              <a:t>‹#›</a:t>
            </a:fld>
            <a:endParaRPr>
              <a:solidFill>
                <a:srgbClr val="1F497D"/>
              </a:solidFill>
              <a:latin typeface="Lexend Light"/>
              <a:ea typeface="Lexend Light"/>
              <a:cs typeface="Lexend Light"/>
              <a:sym typeface="Lexend Light"/>
            </a:endParaRPr>
          </a:p>
        </p:txBody>
      </p:sp>
      <p:sp>
        <p:nvSpPr>
          <p:cNvPr id="525" name="Google Shape;525;p44"/>
          <p:cNvSpPr txBox="1"/>
          <p:nvPr>
            <p:ph idx="4294967295" type="title"/>
          </p:nvPr>
        </p:nvSpPr>
        <p:spPr>
          <a:xfrm>
            <a:off x="816258" y="1669964"/>
            <a:ext cx="2657400" cy="708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800"/>
              <a:buNone/>
            </a:pPr>
            <a:r>
              <a:rPr lang="en-GB" sz="2200">
                <a:solidFill>
                  <a:srgbClr val="FF6F12"/>
                </a:solidFill>
                <a:latin typeface="Lexend"/>
                <a:ea typeface="Lexend"/>
                <a:cs typeface="Lexend"/>
                <a:sym typeface="Lexend"/>
              </a:rPr>
              <a:t>4k USD</a:t>
            </a:r>
            <a:endParaRPr sz="2200">
              <a:solidFill>
                <a:srgbClr val="FF6F12"/>
              </a:solidFill>
              <a:latin typeface="Lexend"/>
              <a:ea typeface="Lexend"/>
              <a:cs typeface="Lexend"/>
              <a:sym typeface="Lexend"/>
            </a:endParaRPr>
          </a:p>
        </p:txBody>
      </p:sp>
      <p:sp>
        <p:nvSpPr>
          <p:cNvPr id="526" name="Google Shape;526;p44"/>
          <p:cNvSpPr txBox="1"/>
          <p:nvPr>
            <p:ph idx="4294967295" type="title"/>
          </p:nvPr>
        </p:nvSpPr>
        <p:spPr>
          <a:xfrm>
            <a:off x="4791892" y="1642421"/>
            <a:ext cx="2657400" cy="708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800"/>
              <a:buNone/>
            </a:pPr>
            <a:r>
              <a:rPr lang="en-GB" sz="2200">
                <a:solidFill>
                  <a:srgbClr val="FF6F12"/>
                </a:solidFill>
                <a:latin typeface="Lexend"/>
                <a:ea typeface="Lexend"/>
                <a:cs typeface="Lexend"/>
                <a:sym typeface="Lexend"/>
              </a:rPr>
              <a:t>3 Months</a:t>
            </a:r>
            <a:endParaRPr sz="2200">
              <a:solidFill>
                <a:srgbClr val="FF6F12"/>
              </a:solidFill>
              <a:latin typeface="Lexend"/>
              <a:ea typeface="Lexend"/>
              <a:cs typeface="Lexend"/>
              <a:sym typeface="Lexend"/>
            </a:endParaRPr>
          </a:p>
        </p:txBody>
      </p:sp>
      <p:sp>
        <p:nvSpPr>
          <p:cNvPr id="527" name="Google Shape;527;p44"/>
          <p:cNvSpPr txBox="1"/>
          <p:nvPr>
            <p:ph idx="4294967295" type="subTitle"/>
          </p:nvPr>
        </p:nvSpPr>
        <p:spPr>
          <a:xfrm>
            <a:off x="4791892" y="2174030"/>
            <a:ext cx="3146100" cy="81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SzPts val="1400"/>
              <a:buNone/>
            </a:pPr>
            <a:r>
              <a:rPr lang="en-GB" sz="1300">
                <a:solidFill>
                  <a:srgbClr val="395E89"/>
                </a:solidFill>
                <a:latin typeface="Lexend Light"/>
                <a:ea typeface="Lexend Light"/>
                <a:cs typeface="Lexend Light"/>
                <a:sym typeface="Lexend Light"/>
              </a:rPr>
              <a:t>Average time to get your car repaired</a:t>
            </a:r>
            <a:endParaRPr sz="1300">
              <a:solidFill>
                <a:srgbClr val="395E89"/>
              </a:solidFill>
              <a:latin typeface="Lexend Light"/>
              <a:ea typeface="Lexend Light"/>
              <a:cs typeface="Lexend Light"/>
              <a:sym typeface="Lexend Light"/>
            </a:endParaRPr>
          </a:p>
        </p:txBody>
      </p:sp>
      <p:sp>
        <p:nvSpPr>
          <p:cNvPr id="528" name="Google Shape;528;p44"/>
          <p:cNvSpPr txBox="1"/>
          <p:nvPr>
            <p:ph idx="4294967295" type="title"/>
          </p:nvPr>
        </p:nvSpPr>
        <p:spPr>
          <a:xfrm>
            <a:off x="843263" y="2928517"/>
            <a:ext cx="2657400" cy="708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800"/>
              <a:buNone/>
            </a:pPr>
            <a:r>
              <a:rPr lang="en-GB" sz="2200">
                <a:solidFill>
                  <a:srgbClr val="FF6F12"/>
                </a:solidFill>
                <a:latin typeface="Lexend"/>
                <a:ea typeface="Lexend"/>
                <a:cs typeface="Lexend"/>
                <a:sym typeface="Lexend"/>
              </a:rPr>
              <a:t>2k Kg</a:t>
            </a:r>
            <a:endParaRPr sz="2200">
              <a:solidFill>
                <a:srgbClr val="FF6F12"/>
              </a:solidFill>
              <a:latin typeface="Lexend"/>
              <a:ea typeface="Lexend"/>
              <a:cs typeface="Lexend"/>
              <a:sym typeface="Lexend"/>
            </a:endParaRPr>
          </a:p>
        </p:txBody>
      </p:sp>
      <p:sp>
        <p:nvSpPr>
          <p:cNvPr id="529" name="Google Shape;529;p44"/>
          <p:cNvSpPr txBox="1"/>
          <p:nvPr>
            <p:ph idx="4294967295" type="subTitle"/>
          </p:nvPr>
        </p:nvSpPr>
        <p:spPr>
          <a:xfrm>
            <a:off x="843263" y="3448874"/>
            <a:ext cx="3146100" cy="81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SzPts val="1400"/>
              <a:buNone/>
            </a:pPr>
            <a:r>
              <a:rPr lang="en-GB" sz="1300">
                <a:solidFill>
                  <a:srgbClr val="395E89"/>
                </a:solidFill>
                <a:latin typeface="Lexend Light"/>
                <a:ea typeface="Lexend Light"/>
                <a:cs typeface="Lexend Light"/>
                <a:sym typeface="Lexend Light"/>
              </a:rPr>
              <a:t>Of CO2 emissions by one fuel car per year</a:t>
            </a:r>
            <a:endParaRPr sz="1300">
              <a:solidFill>
                <a:srgbClr val="395E89"/>
              </a:solidFill>
              <a:latin typeface="Lexend Light"/>
              <a:ea typeface="Lexend Light"/>
              <a:cs typeface="Lexend Light"/>
              <a:sym typeface="Lexend Light"/>
            </a:endParaRPr>
          </a:p>
        </p:txBody>
      </p:sp>
      <p:sp>
        <p:nvSpPr>
          <p:cNvPr id="530" name="Google Shape;530;p44"/>
          <p:cNvSpPr/>
          <p:nvPr/>
        </p:nvSpPr>
        <p:spPr>
          <a:xfrm>
            <a:off x="8294985" y="4938300"/>
            <a:ext cx="155700" cy="57600"/>
          </a:xfrm>
          <a:prstGeom prst="rect">
            <a:avLst/>
          </a:prstGeom>
          <a:solidFill>
            <a:srgbClr val="395E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44"/>
          <p:cNvSpPr/>
          <p:nvPr/>
        </p:nvSpPr>
        <p:spPr>
          <a:xfrm>
            <a:off x="8500460" y="4938300"/>
            <a:ext cx="155700" cy="57600"/>
          </a:xfrm>
          <a:prstGeom prst="rect">
            <a:avLst/>
          </a:prstGeom>
          <a:solidFill>
            <a:srgbClr val="F6D30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44"/>
          <p:cNvSpPr/>
          <p:nvPr/>
        </p:nvSpPr>
        <p:spPr>
          <a:xfrm>
            <a:off x="8988310" y="4938300"/>
            <a:ext cx="155700" cy="57600"/>
          </a:xfrm>
          <a:prstGeom prst="rect">
            <a:avLst/>
          </a:prstGeom>
          <a:solidFill>
            <a:srgbClr val="FF6F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44"/>
          <p:cNvSpPr/>
          <p:nvPr/>
        </p:nvSpPr>
        <p:spPr>
          <a:xfrm>
            <a:off x="0" y="4938300"/>
            <a:ext cx="8245200" cy="57600"/>
          </a:xfrm>
          <a:prstGeom prst="rect">
            <a:avLst/>
          </a:prstGeom>
          <a:solidFill>
            <a:srgbClr val="1F49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44"/>
          <p:cNvSpPr/>
          <p:nvPr/>
        </p:nvSpPr>
        <p:spPr>
          <a:xfrm>
            <a:off x="7667150" y="673825"/>
            <a:ext cx="1476900" cy="57600"/>
          </a:xfrm>
          <a:prstGeom prst="rect">
            <a:avLst/>
          </a:prstGeom>
          <a:solidFill>
            <a:srgbClr val="ECEC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44"/>
          <p:cNvSpPr/>
          <p:nvPr/>
        </p:nvSpPr>
        <p:spPr>
          <a:xfrm>
            <a:off x="0" y="4802800"/>
            <a:ext cx="1476900" cy="57600"/>
          </a:xfrm>
          <a:prstGeom prst="rect">
            <a:avLst/>
          </a:prstGeom>
          <a:solidFill>
            <a:srgbClr val="ECEC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44"/>
          <p:cNvSpPr/>
          <p:nvPr/>
        </p:nvSpPr>
        <p:spPr>
          <a:xfrm>
            <a:off x="8334950" y="577525"/>
            <a:ext cx="809100" cy="57600"/>
          </a:xfrm>
          <a:prstGeom prst="rect">
            <a:avLst/>
          </a:prstGeom>
          <a:solidFill>
            <a:srgbClr val="1F49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44"/>
          <p:cNvSpPr/>
          <p:nvPr/>
        </p:nvSpPr>
        <p:spPr>
          <a:xfrm>
            <a:off x="4497850" y="2914764"/>
            <a:ext cx="3808500" cy="1251300"/>
          </a:xfrm>
          <a:prstGeom prst="rect">
            <a:avLst/>
          </a:prstGeom>
          <a:noFill/>
          <a:ln cap="flat" cmpd="sng" w="9525">
            <a:solidFill>
              <a:srgbClr val="ECECE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44"/>
          <p:cNvSpPr txBox="1"/>
          <p:nvPr>
            <p:ph idx="4294967295" type="title"/>
          </p:nvPr>
        </p:nvSpPr>
        <p:spPr>
          <a:xfrm>
            <a:off x="4722091" y="2928517"/>
            <a:ext cx="2657400" cy="708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800"/>
              <a:buNone/>
            </a:pPr>
            <a:r>
              <a:rPr lang="en-GB" sz="2200">
                <a:solidFill>
                  <a:srgbClr val="FF6F12"/>
                </a:solidFill>
                <a:latin typeface="Lexend"/>
                <a:ea typeface="Lexend"/>
                <a:cs typeface="Lexend"/>
                <a:sym typeface="Lexend"/>
              </a:rPr>
              <a:t>55%</a:t>
            </a:r>
            <a:endParaRPr sz="2200">
              <a:solidFill>
                <a:srgbClr val="FF6F12"/>
              </a:solidFill>
              <a:latin typeface="Lexend"/>
              <a:ea typeface="Lexend"/>
              <a:cs typeface="Lexend"/>
              <a:sym typeface="Lexend"/>
            </a:endParaRPr>
          </a:p>
        </p:txBody>
      </p:sp>
      <p:sp>
        <p:nvSpPr>
          <p:cNvPr id="539" name="Google Shape;539;p44"/>
          <p:cNvSpPr txBox="1"/>
          <p:nvPr>
            <p:ph idx="4294967295" type="subTitle"/>
          </p:nvPr>
        </p:nvSpPr>
        <p:spPr>
          <a:xfrm>
            <a:off x="4722091" y="3448874"/>
            <a:ext cx="3146100" cy="81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SzPts val="1400"/>
              <a:buNone/>
            </a:pPr>
            <a:r>
              <a:rPr lang="en-GB" sz="1300">
                <a:solidFill>
                  <a:srgbClr val="395E89"/>
                </a:solidFill>
                <a:latin typeface="Lexend Light"/>
                <a:ea typeface="Lexend Light"/>
                <a:cs typeface="Lexend Light"/>
                <a:sym typeface="Lexend Light"/>
              </a:rPr>
              <a:t>Increase in Motor Fuel Prices between January and June 2022</a:t>
            </a:r>
            <a:endParaRPr sz="1300">
              <a:solidFill>
                <a:srgbClr val="395E89"/>
              </a:solidFill>
              <a:latin typeface="Lexend Light"/>
              <a:ea typeface="Lexend Light"/>
              <a:cs typeface="Lexend Light"/>
              <a:sym typeface="Lexend Light"/>
            </a:endParaRPr>
          </a:p>
        </p:txBody>
      </p:sp>
    </p:spTree>
  </p:cSld>
  <p:clrMapOvr>
    <a:masterClrMapping/>
  </p:clrMapOvr>
  <mc:AlternateContent>
    <mc:Choice Requires="p14">
      <p:transition p14:dur="200">
        <p:fade/>
      </p:transition>
    </mc:Choice>
    <mc:Fallback>
      <p:transition>
        <p:fade/>
      </p:transition>
    </mc:Fallback>
  </mc:AlternateContent>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pic>
        <p:nvPicPr>
          <p:cNvPr id="544" name="Google Shape;544;p45"/>
          <p:cNvPicPr preferRelativeResize="0"/>
          <p:nvPr/>
        </p:nvPicPr>
        <p:blipFill rotWithShape="1">
          <a:blip r:embed="rId3">
            <a:alphaModFix/>
          </a:blip>
          <a:srcRect b="5266" l="0" r="0" t="-3701"/>
          <a:stretch/>
        </p:blipFill>
        <p:spPr>
          <a:xfrm>
            <a:off x="0" y="-220538"/>
            <a:ext cx="9278551" cy="5103425"/>
          </a:xfrm>
          <a:prstGeom prst="rect">
            <a:avLst/>
          </a:prstGeom>
          <a:noFill/>
          <a:ln>
            <a:noFill/>
          </a:ln>
        </p:spPr>
      </p:pic>
      <p:pic>
        <p:nvPicPr>
          <p:cNvPr id="545" name="Google Shape;545;p45"/>
          <p:cNvPicPr preferRelativeResize="0"/>
          <p:nvPr/>
        </p:nvPicPr>
        <p:blipFill rotWithShape="1">
          <a:blip r:embed="rId3">
            <a:alphaModFix/>
          </a:blip>
          <a:srcRect b="0" l="0" r="0" t="92873"/>
          <a:stretch/>
        </p:blipFill>
        <p:spPr>
          <a:xfrm>
            <a:off x="1" y="4527076"/>
            <a:ext cx="9278556" cy="802201"/>
          </a:xfrm>
          <a:prstGeom prst="rect">
            <a:avLst/>
          </a:prstGeom>
          <a:noFill/>
          <a:ln>
            <a:noFill/>
          </a:ln>
        </p:spPr>
      </p:pic>
      <p:pic>
        <p:nvPicPr>
          <p:cNvPr id="546" name="Google Shape;546;p45"/>
          <p:cNvPicPr preferRelativeResize="0"/>
          <p:nvPr/>
        </p:nvPicPr>
        <p:blipFill>
          <a:blip r:embed="rId4">
            <a:alphaModFix amt="73000"/>
          </a:blip>
          <a:stretch>
            <a:fillRect/>
          </a:stretch>
        </p:blipFill>
        <p:spPr>
          <a:xfrm>
            <a:off x="1" y="477662"/>
            <a:ext cx="9278557" cy="4448631"/>
          </a:xfrm>
          <a:prstGeom prst="rect">
            <a:avLst/>
          </a:prstGeom>
          <a:noFill/>
          <a:ln>
            <a:noFill/>
          </a:ln>
        </p:spPr>
      </p:pic>
      <p:sp>
        <p:nvSpPr>
          <p:cNvPr id="547" name="Google Shape;547;p45"/>
          <p:cNvSpPr txBox="1"/>
          <p:nvPr/>
        </p:nvSpPr>
        <p:spPr>
          <a:xfrm>
            <a:off x="1469050" y="2076900"/>
            <a:ext cx="6268800" cy="1339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1600"/>
              </a:spcAft>
              <a:buNone/>
            </a:pPr>
            <a:r>
              <a:rPr lang="en-GB" sz="2500">
                <a:solidFill>
                  <a:schemeClr val="dk1"/>
                </a:solidFill>
                <a:latin typeface="Lexend Light"/>
                <a:ea typeface="Lexend Light"/>
                <a:cs typeface="Lexend Light"/>
                <a:sym typeface="Lexend Light"/>
              </a:rPr>
              <a:t>Bako Motors have developed and manufactured</a:t>
            </a:r>
            <a:r>
              <a:rPr b="1" lang="en-GB" sz="2500">
                <a:solidFill>
                  <a:schemeClr val="dk1"/>
                </a:solidFill>
                <a:latin typeface="Lexend"/>
                <a:ea typeface="Lexend"/>
                <a:cs typeface="Lexend"/>
                <a:sym typeface="Lexend"/>
              </a:rPr>
              <a:t> the first</a:t>
            </a:r>
            <a:r>
              <a:rPr lang="en-GB" sz="2500">
                <a:solidFill>
                  <a:schemeClr val="dk1"/>
                </a:solidFill>
                <a:latin typeface="Lexend Light"/>
                <a:ea typeface="Lexend Light"/>
                <a:cs typeface="Lexend Light"/>
                <a:sym typeface="Lexend Light"/>
              </a:rPr>
              <a:t> Electric Vehicle powered by solar energy </a:t>
            </a:r>
            <a:r>
              <a:rPr b="1" lang="en-GB" sz="2500">
                <a:solidFill>
                  <a:schemeClr val="dk1"/>
                </a:solidFill>
                <a:latin typeface="Lexend"/>
                <a:ea typeface="Lexend"/>
                <a:cs typeface="Lexend"/>
                <a:sym typeface="Lexend"/>
              </a:rPr>
              <a:t>In Africa.</a:t>
            </a:r>
            <a:endParaRPr b="1" sz="2500">
              <a:solidFill>
                <a:schemeClr val="dk1"/>
              </a:solidFill>
              <a:latin typeface="Lexend"/>
              <a:ea typeface="Lexend"/>
              <a:cs typeface="Lexend"/>
              <a:sym typeface="Lexend"/>
            </a:endParaRPr>
          </a:p>
        </p:txBody>
      </p:sp>
      <p:sp>
        <p:nvSpPr>
          <p:cNvPr id="548" name="Google Shape;548;p45"/>
          <p:cNvSpPr/>
          <p:nvPr/>
        </p:nvSpPr>
        <p:spPr>
          <a:xfrm>
            <a:off x="3670400" y="0"/>
            <a:ext cx="1866000" cy="1279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49" name="Google Shape;549;p45"/>
          <p:cNvPicPr preferRelativeResize="0"/>
          <p:nvPr/>
        </p:nvPicPr>
        <p:blipFill rotWithShape="1">
          <a:blip r:embed="rId5">
            <a:alphaModFix/>
          </a:blip>
          <a:srcRect b="0" l="0" r="0" t="0"/>
          <a:stretch/>
        </p:blipFill>
        <p:spPr>
          <a:xfrm>
            <a:off x="4117155" y="245719"/>
            <a:ext cx="972584" cy="788062"/>
          </a:xfrm>
          <a:prstGeom prst="rect">
            <a:avLst/>
          </a:prstGeom>
          <a:noFill/>
          <a:ln>
            <a:noFill/>
          </a:ln>
        </p:spPr>
      </p:pic>
      <p:grpSp>
        <p:nvGrpSpPr>
          <p:cNvPr id="550" name="Google Shape;550;p45"/>
          <p:cNvGrpSpPr/>
          <p:nvPr/>
        </p:nvGrpSpPr>
        <p:grpSpPr>
          <a:xfrm>
            <a:off x="3670283" y="1242194"/>
            <a:ext cx="1866085" cy="37361"/>
            <a:chOff x="3734975" y="1190980"/>
            <a:chExt cx="1394161" cy="57620"/>
          </a:xfrm>
        </p:grpSpPr>
        <p:sp>
          <p:nvSpPr>
            <p:cNvPr id="551" name="Google Shape;551;p45"/>
            <p:cNvSpPr/>
            <p:nvPr/>
          </p:nvSpPr>
          <p:spPr>
            <a:xfrm>
              <a:off x="4085375" y="1190980"/>
              <a:ext cx="350400" cy="57600"/>
            </a:xfrm>
            <a:prstGeom prst="rect">
              <a:avLst/>
            </a:prstGeom>
            <a:solidFill>
              <a:srgbClr val="395E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45"/>
            <p:cNvSpPr/>
            <p:nvPr/>
          </p:nvSpPr>
          <p:spPr>
            <a:xfrm>
              <a:off x="4428336" y="1191000"/>
              <a:ext cx="350400" cy="57600"/>
            </a:xfrm>
            <a:prstGeom prst="rect">
              <a:avLst/>
            </a:prstGeom>
            <a:solidFill>
              <a:srgbClr val="F6D30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45"/>
            <p:cNvSpPr/>
            <p:nvPr/>
          </p:nvSpPr>
          <p:spPr>
            <a:xfrm>
              <a:off x="4778736" y="1191000"/>
              <a:ext cx="350400" cy="57600"/>
            </a:xfrm>
            <a:prstGeom prst="rect">
              <a:avLst/>
            </a:prstGeom>
            <a:solidFill>
              <a:srgbClr val="FF6F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45"/>
            <p:cNvSpPr/>
            <p:nvPr/>
          </p:nvSpPr>
          <p:spPr>
            <a:xfrm>
              <a:off x="3734975" y="1191000"/>
              <a:ext cx="350400" cy="57600"/>
            </a:xfrm>
            <a:prstGeom prst="rect">
              <a:avLst/>
            </a:prstGeom>
            <a:solidFill>
              <a:srgbClr val="1F49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sp>
        <p:nvSpPr>
          <p:cNvPr id="559" name="Google Shape;559;p46"/>
          <p:cNvSpPr/>
          <p:nvPr/>
        </p:nvSpPr>
        <p:spPr>
          <a:xfrm>
            <a:off x="0" y="-232275"/>
            <a:ext cx="4994100" cy="5442300"/>
          </a:xfrm>
          <a:prstGeom prst="rect">
            <a:avLst/>
          </a:prstGeom>
          <a:solidFill>
            <a:srgbClr val="0B539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00"/>
              </a:solidFill>
            </a:endParaRPr>
          </a:p>
        </p:txBody>
      </p:sp>
      <p:sp>
        <p:nvSpPr>
          <p:cNvPr id="560" name="Google Shape;560;p46"/>
          <p:cNvSpPr txBox="1"/>
          <p:nvPr>
            <p:ph idx="12" type="sldNum"/>
          </p:nvPr>
        </p:nvSpPr>
        <p:spPr>
          <a:xfrm>
            <a:off x="8410805" y="4749851"/>
            <a:ext cx="5487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GB">
                <a:solidFill>
                  <a:srgbClr val="1F497D"/>
                </a:solidFill>
                <a:latin typeface="Lexend Light"/>
                <a:ea typeface="Lexend Light"/>
                <a:cs typeface="Lexend Light"/>
                <a:sym typeface="Lexend Light"/>
              </a:rPr>
              <a:t>‹#›</a:t>
            </a:fld>
            <a:endParaRPr>
              <a:solidFill>
                <a:srgbClr val="1F497D"/>
              </a:solidFill>
              <a:latin typeface="Lexend Light"/>
              <a:ea typeface="Lexend Light"/>
              <a:cs typeface="Lexend Light"/>
              <a:sym typeface="Lexend Light"/>
            </a:endParaRPr>
          </a:p>
        </p:txBody>
      </p:sp>
      <p:sp>
        <p:nvSpPr>
          <p:cNvPr id="561" name="Google Shape;561;p46"/>
          <p:cNvSpPr/>
          <p:nvPr/>
        </p:nvSpPr>
        <p:spPr>
          <a:xfrm>
            <a:off x="8294985" y="4938300"/>
            <a:ext cx="155700" cy="57600"/>
          </a:xfrm>
          <a:prstGeom prst="rect">
            <a:avLst/>
          </a:prstGeom>
          <a:solidFill>
            <a:srgbClr val="395E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46"/>
          <p:cNvSpPr/>
          <p:nvPr/>
        </p:nvSpPr>
        <p:spPr>
          <a:xfrm>
            <a:off x="8500460" y="4938300"/>
            <a:ext cx="155700" cy="57600"/>
          </a:xfrm>
          <a:prstGeom prst="rect">
            <a:avLst/>
          </a:prstGeom>
          <a:solidFill>
            <a:srgbClr val="F6D30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46"/>
          <p:cNvSpPr/>
          <p:nvPr/>
        </p:nvSpPr>
        <p:spPr>
          <a:xfrm>
            <a:off x="8988310" y="4938300"/>
            <a:ext cx="155700" cy="57600"/>
          </a:xfrm>
          <a:prstGeom prst="rect">
            <a:avLst/>
          </a:prstGeom>
          <a:solidFill>
            <a:srgbClr val="FF6F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46"/>
          <p:cNvSpPr/>
          <p:nvPr/>
        </p:nvSpPr>
        <p:spPr>
          <a:xfrm>
            <a:off x="0" y="4938300"/>
            <a:ext cx="8245200" cy="57600"/>
          </a:xfrm>
          <a:prstGeom prst="rect">
            <a:avLst/>
          </a:prstGeom>
          <a:solidFill>
            <a:srgbClr val="1F49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46"/>
          <p:cNvSpPr/>
          <p:nvPr/>
        </p:nvSpPr>
        <p:spPr>
          <a:xfrm>
            <a:off x="8849575" y="750025"/>
            <a:ext cx="294600" cy="57600"/>
          </a:xfrm>
          <a:prstGeom prst="rect">
            <a:avLst/>
          </a:prstGeom>
          <a:solidFill>
            <a:srgbClr val="ECEC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46"/>
          <p:cNvSpPr/>
          <p:nvPr/>
        </p:nvSpPr>
        <p:spPr>
          <a:xfrm>
            <a:off x="0" y="4802800"/>
            <a:ext cx="1476900" cy="57600"/>
          </a:xfrm>
          <a:prstGeom prst="rect">
            <a:avLst/>
          </a:prstGeom>
          <a:solidFill>
            <a:srgbClr val="ECEC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46"/>
          <p:cNvSpPr/>
          <p:nvPr/>
        </p:nvSpPr>
        <p:spPr>
          <a:xfrm>
            <a:off x="8982726" y="653725"/>
            <a:ext cx="161400" cy="57600"/>
          </a:xfrm>
          <a:prstGeom prst="rect">
            <a:avLst/>
          </a:prstGeom>
          <a:solidFill>
            <a:srgbClr val="1F49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68" name="Google Shape;568;p46"/>
          <p:cNvPicPr preferRelativeResize="0"/>
          <p:nvPr/>
        </p:nvPicPr>
        <p:blipFill rotWithShape="1">
          <a:blip r:embed="rId3">
            <a:alphaModFix/>
          </a:blip>
          <a:srcRect b="0" l="0" r="0" t="0"/>
          <a:stretch/>
        </p:blipFill>
        <p:spPr>
          <a:xfrm>
            <a:off x="7777249" y="419925"/>
            <a:ext cx="785200" cy="636250"/>
          </a:xfrm>
          <a:prstGeom prst="rect">
            <a:avLst/>
          </a:prstGeom>
          <a:noFill/>
          <a:ln>
            <a:noFill/>
          </a:ln>
        </p:spPr>
      </p:pic>
      <p:sp>
        <p:nvSpPr>
          <p:cNvPr id="569" name="Google Shape;569;p46"/>
          <p:cNvSpPr/>
          <p:nvPr/>
        </p:nvSpPr>
        <p:spPr>
          <a:xfrm>
            <a:off x="0" y="4938300"/>
            <a:ext cx="8245200" cy="57600"/>
          </a:xfrm>
          <a:prstGeom prst="rect">
            <a:avLst/>
          </a:prstGeom>
          <a:solidFill>
            <a:srgbClr val="1F49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46"/>
          <p:cNvSpPr/>
          <p:nvPr/>
        </p:nvSpPr>
        <p:spPr>
          <a:xfrm>
            <a:off x="0" y="4802800"/>
            <a:ext cx="1476900" cy="57600"/>
          </a:xfrm>
          <a:prstGeom prst="rect">
            <a:avLst/>
          </a:prstGeom>
          <a:solidFill>
            <a:srgbClr val="ECEC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46"/>
          <p:cNvSpPr txBox="1"/>
          <p:nvPr>
            <p:ph idx="4294967295" type="title"/>
          </p:nvPr>
        </p:nvSpPr>
        <p:spPr>
          <a:xfrm>
            <a:off x="828000" y="145875"/>
            <a:ext cx="3744000" cy="786600"/>
          </a:xfrm>
          <a:prstGeom prst="rect">
            <a:avLst/>
          </a:prstGeom>
          <a:noFill/>
          <a:ln>
            <a:noFill/>
          </a:ln>
        </p:spPr>
        <p:txBody>
          <a:bodyPr anchorCtr="0" anchor="ctr" bIns="91425" lIns="91425" spcFirstLastPara="1" rIns="91425" wrap="square" tIns="91425">
            <a:noAutofit/>
          </a:bodyPr>
          <a:lstStyle/>
          <a:p>
            <a:pPr indent="0" lvl="0" marL="0" rtl="0" algn="l">
              <a:lnSpc>
                <a:spcPct val="80000"/>
              </a:lnSpc>
              <a:spcBef>
                <a:spcPts val="0"/>
              </a:spcBef>
              <a:spcAft>
                <a:spcPts val="0"/>
              </a:spcAft>
              <a:buNone/>
            </a:pPr>
            <a:r>
              <a:rPr lang="en-GB" sz="2300">
                <a:solidFill>
                  <a:schemeClr val="dk1"/>
                </a:solidFill>
                <a:latin typeface="Lexend"/>
                <a:ea typeface="Lexend"/>
                <a:cs typeface="Lexend"/>
                <a:sym typeface="Lexend"/>
              </a:rPr>
              <a:t>A Car charging itself</a:t>
            </a:r>
            <a:endParaRPr sz="2300">
              <a:solidFill>
                <a:schemeClr val="dk1"/>
              </a:solidFill>
              <a:latin typeface="Lexend"/>
              <a:ea typeface="Lexend"/>
              <a:cs typeface="Lexend"/>
              <a:sym typeface="Lexend"/>
            </a:endParaRPr>
          </a:p>
        </p:txBody>
      </p:sp>
      <p:sp>
        <p:nvSpPr>
          <p:cNvPr id="572" name="Google Shape;572;p46"/>
          <p:cNvSpPr/>
          <p:nvPr/>
        </p:nvSpPr>
        <p:spPr>
          <a:xfrm>
            <a:off x="5096075" y="1364635"/>
            <a:ext cx="3808500" cy="987600"/>
          </a:xfrm>
          <a:prstGeom prst="rect">
            <a:avLst/>
          </a:prstGeom>
          <a:noFill/>
          <a:ln cap="flat" cmpd="sng" w="9525">
            <a:solidFill>
              <a:srgbClr val="ECECE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46"/>
          <p:cNvSpPr txBox="1"/>
          <p:nvPr>
            <p:ph idx="4294967295" type="subTitle"/>
          </p:nvPr>
        </p:nvSpPr>
        <p:spPr>
          <a:xfrm>
            <a:off x="6629825" y="1466549"/>
            <a:ext cx="2110200" cy="813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1600"/>
              </a:spcBef>
              <a:spcAft>
                <a:spcPts val="1600"/>
              </a:spcAft>
              <a:buNone/>
            </a:pPr>
            <a:r>
              <a:rPr lang="en-GB" sz="1300">
                <a:solidFill>
                  <a:srgbClr val="395E89"/>
                </a:solidFill>
                <a:latin typeface="Lexend Light"/>
                <a:ea typeface="Lexend Light"/>
                <a:cs typeface="Lexend Light"/>
                <a:sym typeface="Lexend Light"/>
              </a:rPr>
              <a:t>Per week of free charging thanks to the photovoltaic solar cells.</a:t>
            </a:r>
            <a:endParaRPr sz="1300">
              <a:solidFill>
                <a:srgbClr val="395E89"/>
              </a:solidFill>
              <a:latin typeface="Lexend Light"/>
              <a:ea typeface="Lexend Light"/>
              <a:cs typeface="Lexend Light"/>
              <a:sym typeface="Lexend Light"/>
            </a:endParaRPr>
          </a:p>
        </p:txBody>
      </p:sp>
      <p:sp>
        <p:nvSpPr>
          <p:cNvPr id="574" name="Google Shape;574;p46"/>
          <p:cNvSpPr txBox="1"/>
          <p:nvPr>
            <p:ph idx="4294967295" type="title"/>
          </p:nvPr>
        </p:nvSpPr>
        <p:spPr>
          <a:xfrm>
            <a:off x="5300679" y="1541699"/>
            <a:ext cx="1476900" cy="708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800"/>
              <a:buNone/>
            </a:pPr>
            <a:r>
              <a:rPr lang="en-GB" sz="2200">
                <a:solidFill>
                  <a:srgbClr val="FF6F12"/>
                </a:solidFill>
                <a:latin typeface="Lexend"/>
                <a:ea typeface="Lexend"/>
                <a:cs typeface="Lexend"/>
                <a:sym typeface="Lexend"/>
              </a:rPr>
              <a:t>350 KM</a:t>
            </a:r>
            <a:endParaRPr sz="2200">
              <a:solidFill>
                <a:srgbClr val="FF6F12"/>
              </a:solidFill>
              <a:latin typeface="Lexend"/>
              <a:ea typeface="Lexend"/>
              <a:cs typeface="Lexend"/>
              <a:sym typeface="Lexend"/>
            </a:endParaRPr>
          </a:p>
        </p:txBody>
      </p:sp>
      <p:pic>
        <p:nvPicPr>
          <p:cNvPr id="575" name="Google Shape;575;p46"/>
          <p:cNvPicPr preferRelativeResize="0"/>
          <p:nvPr/>
        </p:nvPicPr>
        <p:blipFill>
          <a:blip r:embed="rId4">
            <a:alphaModFix/>
          </a:blip>
          <a:stretch>
            <a:fillRect/>
          </a:stretch>
        </p:blipFill>
        <p:spPr>
          <a:xfrm>
            <a:off x="781999" y="1542776"/>
            <a:ext cx="3224608" cy="264971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75"/>
                                        </p:tgtEl>
                                        <p:attrNameLst>
                                          <p:attrName>style.visibility</p:attrName>
                                        </p:attrNameLst>
                                      </p:cBhvr>
                                      <p:to>
                                        <p:strVal val="visible"/>
                                      </p:to>
                                    </p:set>
                                    <p:animEffect filter="fade" transition="in">
                                      <p:cBhvr>
                                        <p:cTn dur="600"/>
                                        <p:tgtEl>
                                          <p:spTgt spid="575"/>
                                        </p:tgtEl>
                                      </p:cBhvr>
                                    </p:animEffect>
                                  </p:childTnLst>
                                </p:cTn>
                              </p:par>
                              <p:par>
                                <p:cTn fill="hold" nodeType="withEffect" presetClass="entr" presetID="10" presetSubtype="0">
                                  <p:stCondLst>
                                    <p:cond delay="0"/>
                                  </p:stCondLst>
                                  <p:childTnLst>
                                    <p:set>
                                      <p:cBhvr>
                                        <p:cTn dur="1" fill="hold">
                                          <p:stCondLst>
                                            <p:cond delay="0"/>
                                          </p:stCondLst>
                                        </p:cTn>
                                        <p:tgtEl>
                                          <p:spTgt spid="571"/>
                                        </p:tgtEl>
                                        <p:attrNameLst>
                                          <p:attrName>style.visibility</p:attrName>
                                        </p:attrNameLst>
                                      </p:cBhvr>
                                      <p:to>
                                        <p:strVal val="visible"/>
                                      </p:to>
                                    </p:set>
                                    <p:animEffect filter="fade" transition="in">
                                      <p:cBhvr>
                                        <p:cTn dur="700"/>
                                        <p:tgtEl>
                                          <p:spTgt spid="571"/>
                                        </p:tgtEl>
                                      </p:cBhvr>
                                    </p:animEffect>
                                  </p:childTnLst>
                                </p:cTn>
                              </p:par>
                            </p:childTnLst>
                          </p:cTn>
                        </p:par>
                        <p:par>
                          <p:cTn fill="hold">
                            <p:stCondLst>
                              <p:cond delay="700"/>
                            </p:stCondLst>
                            <p:childTnLst>
                              <p:par>
                                <p:cTn fill="hold" nodeType="afterEffect" presetClass="entr" presetID="10" presetSubtype="0">
                                  <p:stCondLst>
                                    <p:cond delay="0"/>
                                  </p:stCondLst>
                                  <p:childTnLst>
                                    <p:set>
                                      <p:cBhvr>
                                        <p:cTn dur="1" fill="hold">
                                          <p:stCondLst>
                                            <p:cond delay="0"/>
                                          </p:stCondLst>
                                        </p:cTn>
                                        <p:tgtEl>
                                          <p:spTgt spid="572"/>
                                        </p:tgtEl>
                                        <p:attrNameLst>
                                          <p:attrName>style.visibility</p:attrName>
                                        </p:attrNameLst>
                                      </p:cBhvr>
                                      <p:to>
                                        <p:strVal val="visible"/>
                                      </p:to>
                                    </p:set>
                                    <p:animEffect filter="fade" transition="in">
                                      <p:cBhvr>
                                        <p:cTn dur="1000"/>
                                        <p:tgtEl>
                                          <p:spTgt spid="572"/>
                                        </p:tgtEl>
                                      </p:cBhvr>
                                    </p:animEffect>
                                  </p:childTnLst>
                                </p:cTn>
                              </p:par>
                              <p:par>
                                <p:cTn fill="hold" nodeType="withEffect" presetClass="entr" presetID="10" presetSubtype="0">
                                  <p:stCondLst>
                                    <p:cond delay="0"/>
                                  </p:stCondLst>
                                  <p:childTnLst>
                                    <p:set>
                                      <p:cBhvr>
                                        <p:cTn dur="1" fill="hold">
                                          <p:stCondLst>
                                            <p:cond delay="0"/>
                                          </p:stCondLst>
                                        </p:cTn>
                                        <p:tgtEl>
                                          <p:spTgt spid="573"/>
                                        </p:tgtEl>
                                        <p:attrNameLst>
                                          <p:attrName>style.visibility</p:attrName>
                                        </p:attrNameLst>
                                      </p:cBhvr>
                                      <p:to>
                                        <p:strVal val="visible"/>
                                      </p:to>
                                    </p:set>
                                    <p:animEffect filter="fade" transition="in">
                                      <p:cBhvr>
                                        <p:cTn dur="1000"/>
                                        <p:tgtEl>
                                          <p:spTgt spid="573"/>
                                        </p:tgtEl>
                                      </p:cBhvr>
                                    </p:animEffect>
                                  </p:childTnLst>
                                </p:cTn>
                              </p:par>
                              <p:par>
                                <p:cTn fill="hold" nodeType="withEffect" presetClass="entr" presetID="10" presetSubtype="0">
                                  <p:stCondLst>
                                    <p:cond delay="0"/>
                                  </p:stCondLst>
                                  <p:childTnLst>
                                    <p:set>
                                      <p:cBhvr>
                                        <p:cTn dur="1" fill="hold">
                                          <p:stCondLst>
                                            <p:cond delay="0"/>
                                          </p:stCondLst>
                                        </p:cTn>
                                        <p:tgtEl>
                                          <p:spTgt spid="572"/>
                                        </p:tgtEl>
                                        <p:attrNameLst>
                                          <p:attrName>style.visibility</p:attrName>
                                        </p:attrNameLst>
                                      </p:cBhvr>
                                      <p:to>
                                        <p:strVal val="visible"/>
                                      </p:to>
                                    </p:set>
                                    <p:animEffect filter="fade" transition="in">
                                      <p:cBhvr>
                                        <p:cTn dur="1000"/>
                                        <p:tgtEl>
                                          <p:spTgt spid="572"/>
                                        </p:tgtEl>
                                      </p:cBhvr>
                                    </p:animEffect>
                                  </p:childTnLst>
                                </p:cTn>
                              </p:par>
                              <p:par>
                                <p:cTn fill="hold" nodeType="withEffect" presetClass="entr" presetID="10" presetSubtype="0">
                                  <p:stCondLst>
                                    <p:cond delay="0"/>
                                  </p:stCondLst>
                                  <p:childTnLst>
                                    <p:set>
                                      <p:cBhvr>
                                        <p:cTn dur="1" fill="hold">
                                          <p:stCondLst>
                                            <p:cond delay="0"/>
                                          </p:stCondLst>
                                        </p:cTn>
                                        <p:tgtEl>
                                          <p:spTgt spid="574"/>
                                        </p:tgtEl>
                                        <p:attrNameLst>
                                          <p:attrName>style.visibility</p:attrName>
                                        </p:attrNameLst>
                                      </p:cBhvr>
                                      <p:to>
                                        <p:strVal val="visible"/>
                                      </p:to>
                                    </p:set>
                                    <p:animEffect filter="fade" transition="in">
                                      <p:cBhvr>
                                        <p:cTn dur="1000"/>
                                        <p:tgtEl>
                                          <p:spTgt spid="5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sp>
        <p:nvSpPr>
          <p:cNvPr id="580" name="Google Shape;580;p47"/>
          <p:cNvSpPr/>
          <p:nvPr/>
        </p:nvSpPr>
        <p:spPr>
          <a:xfrm>
            <a:off x="0" y="-232275"/>
            <a:ext cx="4994100" cy="5442300"/>
          </a:xfrm>
          <a:prstGeom prst="rect">
            <a:avLst/>
          </a:prstGeom>
          <a:solidFill>
            <a:srgbClr val="0B539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00"/>
              </a:solidFill>
            </a:endParaRPr>
          </a:p>
        </p:txBody>
      </p:sp>
      <p:sp>
        <p:nvSpPr>
          <p:cNvPr id="581" name="Google Shape;581;p47"/>
          <p:cNvSpPr txBox="1"/>
          <p:nvPr>
            <p:ph idx="12" type="sldNum"/>
          </p:nvPr>
        </p:nvSpPr>
        <p:spPr>
          <a:xfrm>
            <a:off x="8410805" y="4749851"/>
            <a:ext cx="5487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GB">
                <a:solidFill>
                  <a:srgbClr val="1F497D"/>
                </a:solidFill>
                <a:latin typeface="Lexend Light"/>
                <a:ea typeface="Lexend Light"/>
                <a:cs typeface="Lexend Light"/>
                <a:sym typeface="Lexend Light"/>
              </a:rPr>
              <a:t>‹#›</a:t>
            </a:fld>
            <a:endParaRPr>
              <a:solidFill>
                <a:srgbClr val="1F497D"/>
              </a:solidFill>
              <a:latin typeface="Lexend Light"/>
              <a:ea typeface="Lexend Light"/>
              <a:cs typeface="Lexend Light"/>
              <a:sym typeface="Lexend Light"/>
            </a:endParaRPr>
          </a:p>
        </p:txBody>
      </p:sp>
      <p:sp>
        <p:nvSpPr>
          <p:cNvPr id="582" name="Google Shape;582;p47"/>
          <p:cNvSpPr/>
          <p:nvPr/>
        </p:nvSpPr>
        <p:spPr>
          <a:xfrm>
            <a:off x="8294985" y="4938300"/>
            <a:ext cx="155700" cy="57600"/>
          </a:xfrm>
          <a:prstGeom prst="rect">
            <a:avLst/>
          </a:prstGeom>
          <a:solidFill>
            <a:srgbClr val="395E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47"/>
          <p:cNvSpPr/>
          <p:nvPr/>
        </p:nvSpPr>
        <p:spPr>
          <a:xfrm>
            <a:off x="8500460" y="4938300"/>
            <a:ext cx="155700" cy="57600"/>
          </a:xfrm>
          <a:prstGeom prst="rect">
            <a:avLst/>
          </a:prstGeom>
          <a:solidFill>
            <a:srgbClr val="F6D30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47"/>
          <p:cNvSpPr/>
          <p:nvPr/>
        </p:nvSpPr>
        <p:spPr>
          <a:xfrm>
            <a:off x="8988310" y="4938300"/>
            <a:ext cx="155700" cy="57600"/>
          </a:xfrm>
          <a:prstGeom prst="rect">
            <a:avLst/>
          </a:prstGeom>
          <a:solidFill>
            <a:srgbClr val="FF6F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47"/>
          <p:cNvSpPr/>
          <p:nvPr/>
        </p:nvSpPr>
        <p:spPr>
          <a:xfrm>
            <a:off x="0" y="4938300"/>
            <a:ext cx="8245200" cy="57600"/>
          </a:xfrm>
          <a:prstGeom prst="rect">
            <a:avLst/>
          </a:prstGeom>
          <a:solidFill>
            <a:srgbClr val="1F49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47"/>
          <p:cNvSpPr/>
          <p:nvPr/>
        </p:nvSpPr>
        <p:spPr>
          <a:xfrm>
            <a:off x="8849575" y="750025"/>
            <a:ext cx="294600" cy="57600"/>
          </a:xfrm>
          <a:prstGeom prst="rect">
            <a:avLst/>
          </a:prstGeom>
          <a:solidFill>
            <a:srgbClr val="ECEC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47"/>
          <p:cNvSpPr/>
          <p:nvPr/>
        </p:nvSpPr>
        <p:spPr>
          <a:xfrm>
            <a:off x="0" y="4802800"/>
            <a:ext cx="1476900" cy="57600"/>
          </a:xfrm>
          <a:prstGeom prst="rect">
            <a:avLst/>
          </a:prstGeom>
          <a:solidFill>
            <a:srgbClr val="ECEC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47"/>
          <p:cNvSpPr/>
          <p:nvPr/>
        </p:nvSpPr>
        <p:spPr>
          <a:xfrm>
            <a:off x="8982726" y="653725"/>
            <a:ext cx="161400" cy="57600"/>
          </a:xfrm>
          <a:prstGeom prst="rect">
            <a:avLst/>
          </a:prstGeom>
          <a:solidFill>
            <a:srgbClr val="1F49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89" name="Google Shape;589;p47"/>
          <p:cNvPicPr preferRelativeResize="0"/>
          <p:nvPr/>
        </p:nvPicPr>
        <p:blipFill rotWithShape="1">
          <a:blip r:embed="rId3">
            <a:alphaModFix/>
          </a:blip>
          <a:srcRect b="0" l="0" r="0" t="0"/>
          <a:stretch/>
        </p:blipFill>
        <p:spPr>
          <a:xfrm>
            <a:off x="7777249" y="419925"/>
            <a:ext cx="785200" cy="636250"/>
          </a:xfrm>
          <a:prstGeom prst="rect">
            <a:avLst/>
          </a:prstGeom>
          <a:noFill/>
          <a:ln>
            <a:noFill/>
          </a:ln>
        </p:spPr>
      </p:pic>
      <p:sp>
        <p:nvSpPr>
          <p:cNvPr id="590" name="Google Shape;590;p47"/>
          <p:cNvSpPr/>
          <p:nvPr/>
        </p:nvSpPr>
        <p:spPr>
          <a:xfrm>
            <a:off x="-304800" y="4938300"/>
            <a:ext cx="8245200" cy="57600"/>
          </a:xfrm>
          <a:prstGeom prst="rect">
            <a:avLst/>
          </a:prstGeom>
          <a:solidFill>
            <a:srgbClr val="1F49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47"/>
          <p:cNvSpPr/>
          <p:nvPr/>
        </p:nvSpPr>
        <p:spPr>
          <a:xfrm>
            <a:off x="-304800" y="4802800"/>
            <a:ext cx="1476900" cy="57600"/>
          </a:xfrm>
          <a:prstGeom prst="rect">
            <a:avLst/>
          </a:prstGeom>
          <a:solidFill>
            <a:srgbClr val="ECEC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47"/>
          <p:cNvSpPr/>
          <p:nvPr/>
        </p:nvSpPr>
        <p:spPr>
          <a:xfrm>
            <a:off x="5096075" y="1364635"/>
            <a:ext cx="3808500" cy="987600"/>
          </a:xfrm>
          <a:prstGeom prst="rect">
            <a:avLst/>
          </a:prstGeom>
          <a:noFill/>
          <a:ln cap="flat" cmpd="sng" w="9525">
            <a:solidFill>
              <a:srgbClr val="ECECE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47"/>
          <p:cNvSpPr txBox="1"/>
          <p:nvPr>
            <p:ph idx="4294967295" type="subTitle"/>
          </p:nvPr>
        </p:nvSpPr>
        <p:spPr>
          <a:xfrm>
            <a:off x="6629825" y="1466549"/>
            <a:ext cx="2110200" cy="813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1600"/>
              </a:spcBef>
              <a:spcAft>
                <a:spcPts val="1600"/>
              </a:spcAft>
              <a:buNone/>
            </a:pPr>
            <a:r>
              <a:rPr lang="en-GB" sz="1300">
                <a:solidFill>
                  <a:srgbClr val="395E89"/>
                </a:solidFill>
                <a:latin typeface="Lexend Light"/>
                <a:ea typeface="Lexend Light"/>
                <a:cs typeface="Lexend Light"/>
                <a:sym typeface="Lexend Light"/>
              </a:rPr>
              <a:t>Per week of free charging thanks to the photovoltaic solar cells.</a:t>
            </a:r>
            <a:endParaRPr sz="1300">
              <a:solidFill>
                <a:srgbClr val="395E89"/>
              </a:solidFill>
              <a:latin typeface="Lexend Light"/>
              <a:ea typeface="Lexend Light"/>
              <a:cs typeface="Lexend Light"/>
              <a:sym typeface="Lexend Light"/>
            </a:endParaRPr>
          </a:p>
        </p:txBody>
      </p:sp>
      <p:sp>
        <p:nvSpPr>
          <p:cNvPr id="594" name="Google Shape;594;p47"/>
          <p:cNvSpPr txBox="1"/>
          <p:nvPr>
            <p:ph idx="4294967295" type="title"/>
          </p:nvPr>
        </p:nvSpPr>
        <p:spPr>
          <a:xfrm>
            <a:off x="5300679" y="1541699"/>
            <a:ext cx="1476900" cy="708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800"/>
              <a:buNone/>
            </a:pPr>
            <a:r>
              <a:rPr lang="en-GB" sz="2200">
                <a:solidFill>
                  <a:srgbClr val="FF6F12"/>
                </a:solidFill>
                <a:latin typeface="Lexend"/>
                <a:ea typeface="Lexend"/>
                <a:cs typeface="Lexend"/>
                <a:sym typeface="Lexend"/>
              </a:rPr>
              <a:t>350 KM</a:t>
            </a:r>
            <a:endParaRPr sz="2200">
              <a:solidFill>
                <a:srgbClr val="FF6F12"/>
              </a:solidFill>
              <a:latin typeface="Lexend"/>
              <a:ea typeface="Lexend"/>
              <a:cs typeface="Lexend"/>
              <a:sym typeface="Lexend"/>
            </a:endParaRPr>
          </a:p>
        </p:txBody>
      </p:sp>
      <p:sp>
        <p:nvSpPr>
          <p:cNvPr id="595" name="Google Shape;595;p47"/>
          <p:cNvSpPr/>
          <p:nvPr/>
        </p:nvSpPr>
        <p:spPr>
          <a:xfrm>
            <a:off x="5096075" y="2511587"/>
            <a:ext cx="3808500" cy="754800"/>
          </a:xfrm>
          <a:prstGeom prst="rect">
            <a:avLst/>
          </a:prstGeom>
          <a:noFill/>
          <a:ln cap="flat" cmpd="sng" w="9525">
            <a:solidFill>
              <a:srgbClr val="ECECE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47"/>
          <p:cNvSpPr txBox="1"/>
          <p:nvPr>
            <p:ph idx="4294967295" type="subTitle"/>
          </p:nvPr>
        </p:nvSpPr>
        <p:spPr>
          <a:xfrm>
            <a:off x="6629825" y="2613491"/>
            <a:ext cx="2110200" cy="555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1600"/>
              </a:spcBef>
              <a:spcAft>
                <a:spcPts val="1600"/>
              </a:spcAft>
              <a:buNone/>
            </a:pPr>
            <a:r>
              <a:rPr lang="en-GB" sz="1300">
                <a:solidFill>
                  <a:srgbClr val="395E89"/>
                </a:solidFill>
                <a:latin typeface="Lexend Light"/>
                <a:ea typeface="Lexend Light"/>
                <a:cs typeface="Lexend Light"/>
                <a:sym typeface="Lexend Light"/>
              </a:rPr>
              <a:t>Of charging time from the domestic sockets.</a:t>
            </a:r>
            <a:endParaRPr sz="1300">
              <a:solidFill>
                <a:srgbClr val="395E89"/>
              </a:solidFill>
              <a:latin typeface="Lexend Light"/>
              <a:ea typeface="Lexend Light"/>
              <a:cs typeface="Lexend Light"/>
              <a:sym typeface="Lexend Light"/>
            </a:endParaRPr>
          </a:p>
        </p:txBody>
      </p:sp>
      <p:sp>
        <p:nvSpPr>
          <p:cNvPr id="597" name="Google Shape;597;p47"/>
          <p:cNvSpPr txBox="1"/>
          <p:nvPr>
            <p:ph idx="4294967295" type="title"/>
          </p:nvPr>
        </p:nvSpPr>
        <p:spPr>
          <a:xfrm>
            <a:off x="5300679" y="2536250"/>
            <a:ext cx="1476900" cy="708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GB" sz="2200">
                <a:solidFill>
                  <a:srgbClr val="FF6F12"/>
                </a:solidFill>
                <a:latin typeface="Lexend"/>
                <a:ea typeface="Lexend"/>
                <a:cs typeface="Lexend"/>
                <a:sym typeface="Lexend"/>
              </a:rPr>
              <a:t>3 Hours</a:t>
            </a:r>
            <a:endParaRPr sz="2200">
              <a:solidFill>
                <a:srgbClr val="FF6F12"/>
              </a:solidFill>
              <a:latin typeface="Lexend"/>
              <a:ea typeface="Lexend"/>
              <a:cs typeface="Lexend"/>
              <a:sym typeface="Lexend"/>
            </a:endParaRPr>
          </a:p>
        </p:txBody>
      </p:sp>
      <p:sp>
        <p:nvSpPr>
          <p:cNvPr id="598" name="Google Shape;598;p47"/>
          <p:cNvSpPr txBox="1"/>
          <p:nvPr>
            <p:ph idx="4294967295" type="title"/>
          </p:nvPr>
        </p:nvSpPr>
        <p:spPr>
          <a:xfrm>
            <a:off x="827100" y="145875"/>
            <a:ext cx="3744000" cy="786600"/>
          </a:xfrm>
          <a:prstGeom prst="rect">
            <a:avLst/>
          </a:prstGeom>
          <a:noFill/>
          <a:ln>
            <a:noFill/>
          </a:ln>
        </p:spPr>
        <p:txBody>
          <a:bodyPr anchorCtr="0" anchor="ctr" bIns="91425" lIns="91425" spcFirstLastPara="1" rIns="91425" wrap="square" tIns="91425">
            <a:noAutofit/>
          </a:bodyPr>
          <a:lstStyle/>
          <a:p>
            <a:pPr indent="0" lvl="0" marL="0" rtl="0" algn="l">
              <a:lnSpc>
                <a:spcPct val="80000"/>
              </a:lnSpc>
              <a:spcBef>
                <a:spcPts val="0"/>
              </a:spcBef>
              <a:spcAft>
                <a:spcPts val="0"/>
              </a:spcAft>
              <a:buNone/>
            </a:pPr>
            <a:r>
              <a:rPr lang="en-GB" sz="2300">
                <a:solidFill>
                  <a:schemeClr val="dk1"/>
                </a:solidFill>
                <a:latin typeface="Lexend"/>
                <a:ea typeface="Lexend"/>
                <a:cs typeface="Lexend"/>
                <a:sym typeface="Lexend"/>
              </a:rPr>
              <a:t>A Car charging itself</a:t>
            </a:r>
            <a:endParaRPr sz="2300">
              <a:solidFill>
                <a:schemeClr val="dk1"/>
              </a:solidFill>
              <a:latin typeface="Lexend"/>
              <a:ea typeface="Lexend"/>
              <a:cs typeface="Lexend"/>
              <a:sym typeface="Lexend"/>
            </a:endParaRPr>
          </a:p>
        </p:txBody>
      </p:sp>
      <p:pic>
        <p:nvPicPr>
          <p:cNvPr id="599" name="Google Shape;599;p47"/>
          <p:cNvPicPr preferRelativeResize="0"/>
          <p:nvPr/>
        </p:nvPicPr>
        <p:blipFill>
          <a:blip r:embed="rId4">
            <a:alphaModFix/>
          </a:blip>
          <a:stretch>
            <a:fillRect/>
          </a:stretch>
        </p:blipFill>
        <p:spPr>
          <a:xfrm>
            <a:off x="781999" y="1542776"/>
            <a:ext cx="3224608" cy="2649713"/>
          </a:xfrm>
          <a:prstGeom prst="rect">
            <a:avLst/>
          </a:prstGeom>
          <a:noFill/>
          <a:ln>
            <a:noFill/>
          </a:ln>
        </p:spPr>
      </p:pic>
      <p:pic>
        <p:nvPicPr>
          <p:cNvPr id="600" name="Google Shape;600;p47"/>
          <p:cNvPicPr preferRelativeResize="0"/>
          <p:nvPr/>
        </p:nvPicPr>
        <p:blipFill rotWithShape="1">
          <a:blip r:embed="rId5">
            <a:alphaModFix/>
          </a:blip>
          <a:srcRect b="0" l="0" r="28713" t="0"/>
          <a:stretch/>
        </p:blipFill>
        <p:spPr>
          <a:xfrm>
            <a:off x="710400" y="1235712"/>
            <a:ext cx="4130824" cy="323266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sp>
        <p:nvSpPr>
          <p:cNvPr id="605" name="Google Shape;605;p48"/>
          <p:cNvSpPr/>
          <p:nvPr/>
        </p:nvSpPr>
        <p:spPr>
          <a:xfrm>
            <a:off x="0" y="-232275"/>
            <a:ext cx="4994100" cy="5442300"/>
          </a:xfrm>
          <a:prstGeom prst="rect">
            <a:avLst/>
          </a:prstGeom>
          <a:solidFill>
            <a:srgbClr val="0B539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00"/>
              </a:solidFill>
            </a:endParaRPr>
          </a:p>
        </p:txBody>
      </p:sp>
      <p:sp>
        <p:nvSpPr>
          <p:cNvPr id="606" name="Google Shape;606;p48"/>
          <p:cNvSpPr txBox="1"/>
          <p:nvPr>
            <p:ph idx="12" type="sldNum"/>
          </p:nvPr>
        </p:nvSpPr>
        <p:spPr>
          <a:xfrm>
            <a:off x="8410805" y="4749851"/>
            <a:ext cx="5487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00"/>
              <a:buFont typeface="Arial"/>
              <a:buNone/>
            </a:pPr>
            <a:fld id="{00000000-1234-1234-1234-123412341234}" type="slidenum">
              <a:rPr lang="en-GB"/>
              <a:t>‹#›</a:t>
            </a:fld>
            <a:endParaRPr/>
          </a:p>
        </p:txBody>
      </p:sp>
      <p:sp>
        <p:nvSpPr>
          <p:cNvPr id="607" name="Google Shape;607;p48"/>
          <p:cNvSpPr/>
          <p:nvPr/>
        </p:nvSpPr>
        <p:spPr>
          <a:xfrm>
            <a:off x="8294985" y="4938300"/>
            <a:ext cx="155700" cy="57600"/>
          </a:xfrm>
          <a:prstGeom prst="rect">
            <a:avLst/>
          </a:prstGeom>
          <a:solidFill>
            <a:srgbClr val="395E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48"/>
          <p:cNvSpPr/>
          <p:nvPr/>
        </p:nvSpPr>
        <p:spPr>
          <a:xfrm>
            <a:off x="8500460" y="4938300"/>
            <a:ext cx="155700" cy="57600"/>
          </a:xfrm>
          <a:prstGeom prst="rect">
            <a:avLst/>
          </a:prstGeom>
          <a:solidFill>
            <a:srgbClr val="F6D30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48"/>
          <p:cNvSpPr/>
          <p:nvPr/>
        </p:nvSpPr>
        <p:spPr>
          <a:xfrm>
            <a:off x="8988310" y="4938300"/>
            <a:ext cx="155700" cy="57600"/>
          </a:xfrm>
          <a:prstGeom prst="rect">
            <a:avLst/>
          </a:prstGeom>
          <a:solidFill>
            <a:srgbClr val="FF6F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48"/>
          <p:cNvSpPr/>
          <p:nvPr/>
        </p:nvSpPr>
        <p:spPr>
          <a:xfrm>
            <a:off x="0" y="4938300"/>
            <a:ext cx="8245200" cy="57600"/>
          </a:xfrm>
          <a:prstGeom prst="rect">
            <a:avLst/>
          </a:prstGeom>
          <a:solidFill>
            <a:srgbClr val="1F49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48"/>
          <p:cNvSpPr/>
          <p:nvPr/>
        </p:nvSpPr>
        <p:spPr>
          <a:xfrm>
            <a:off x="8849575" y="750025"/>
            <a:ext cx="294600" cy="57600"/>
          </a:xfrm>
          <a:prstGeom prst="rect">
            <a:avLst/>
          </a:prstGeom>
          <a:solidFill>
            <a:srgbClr val="ECEC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48"/>
          <p:cNvSpPr/>
          <p:nvPr/>
        </p:nvSpPr>
        <p:spPr>
          <a:xfrm>
            <a:off x="0" y="4802800"/>
            <a:ext cx="1476900" cy="57600"/>
          </a:xfrm>
          <a:prstGeom prst="rect">
            <a:avLst/>
          </a:prstGeom>
          <a:solidFill>
            <a:srgbClr val="ECEC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48"/>
          <p:cNvSpPr/>
          <p:nvPr/>
        </p:nvSpPr>
        <p:spPr>
          <a:xfrm>
            <a:off x="8982726" y="653725"/>
            <a:ext cx="161400" cy="57600"/>
          </a:xfrm>
          <a:prstGeom prst="rect">
            <a:avLst/>
          </a:prstGeom>
          <a:solidFill>
            <a:srgbClr val="1F49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14" name="Google Shape;614;p48"/>
          <p:cNvPicPr preferRelativeResize="0"/>
          <p:nvPr/>
        </p:nvPicPr>
        <p:blipFill rotWithShape="1">
          <a:blip r:embed="rId3">
            <a:alphaModFix/>
          </a:blip>
          <a:srcRect b="0" l="0" r="0" t="0"/>
          <a:stretch/>
        </p:blipFill>
        <p:spPr>
          <a:xfrm>
            <a:off x="7777249" y="419925"/>
            <a:ext cx="785200" cy="636250"/>
          </a:xfrm>
          <a:prstGeom prst="rect">
            <a:avLst/>
          </a:prstGeom>
          <a:noFill/>
          <a:ln>
            <a:noFill/>
          </a:ln>
        </p:spPr>
      </p:pic>
      <p:sp>
        <p:nvSpPr>
          <p:cNvPr id="615" name="Google Shape;615;p48"/>
          <p:cNvSpPr/>
          <p:nvPr/>
        </p:nvSpPr>
        <p:spPr>
          <a:xfrm>
            <a:off x="0" y="4938300"/>
            <a:ext cx="8245200" cy="57600"/>
          </a:xfrm>
          <a:prstGeom prst="rect">
            <a:avLst/>
          </a:prstGeom>
          <a:solidFill>
            <a:srgbClr val="1F49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48"/>
          <p:cNvSpPr/>
          <p:nvPr/>
        </p:nvSpPr>
        <p:spPr>
          <a:xfrm>
            <a:off x="0" y="4802800"/>
            <a:ext cx="1476900" cy="57600"/>
          </a:xfrm>
          <a:prstGeom prst="rect">
            <a:avLst/>
          </a:prstGeom>
          <a:solidFill>
            <a:srgbClr val="ECEC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48"/>
          <p:cNvSpPr txBox="1"/>
          <p:nvPr>
            <p:ph idx="4294967295" type="title"/>
          </p:nvPr>
        </p:nvSpPr>
        <p:spPr>
          <a:xfrm>
            <a:off x="828000" y="145875"/>
            <a:ext cx="3744000" cy="786600"/>
          </a:xfrm>
          <a:prstGeom prst="rect">
            <a:avLst/>
          </a:prstGeom>
          <a:noFill/>
          <a:ln>
            <a:noFill/>
          </a:ln>
        </p:spPr>
        <p:txBody>
          <a:bodyPr anchorCtr="0" anchor="ctr" bIns="91425" lIns="91425" spcFirstLastPara="1" rIns="91425" wrap="square" tIns="91425">
            <a:noAutofit/>
          </a:bodyPr>
          <a:lstStyle/>
          <a:p>
            <a:pPr indent="0" lvl="0" marL="0" rtl="0" algn="l">
              <a:lnSpc>
                <a:spcPct val="80000"/>
              </a:lnSpc>
              <a:spcBef>
                <a:spcPts val="0"/>
              </a:spcBef>
              <a:spcAft>
                <a:spcPts val="0"/>
              </a:spcAft>
              <a:buNone/>
            </a:pPr>
            <a:r>
              <a:rPr lang="en-GB" sz="2300">
                <a:solidFill>
                  <a:schemeClr val="dk1"/>
                </a:solidFill>
                <a:latin typeface="Lexend"/>
                <a:ea typeface="Lexend"/>
                <a:cs typeface="Lexend"/>
                <a:sym typeface="Lexend"/>
              </a:rPr>
              <a:t>A Car charging itself</a:t>
            </a:r>
            <a:endParaRPr sz="2300">
              <a:solidFill>
                <a:schemeClr val="dk1"/>
              </a:solidFill>
              <a:latin typeface="Lexend"/>
              <a:ea typeface="Lexend"/>
              <a:cs typeface="Lexend"/>
              <a:sym typeface="Lexend"/>
            </a:endParaRPr>
          </a:p>
        </p:txBody>
      </p:sp>
      <p:sp>
        <p:nvSpPr>
          <p:cNvPr id="618" name="Google Shape;618;p48"/>
          <p:cNvSpPr/>
          <p:nvPr/>
        </p:nvSpPr>
        <p:spPr>
          <a:xfrm>
            <a:off x="5096075" y="1364635"/>
            <a:ext cx="3808500" cy="987600"/>
          </a:xfrm>
          <a:prstGeom prst="rect">
            <a:avLst/>
          </a:prstGeom>
          <a:noFill/>
          <a:ln cap="flat" cmpd="sng" w="9525">
            <a:solidFill>
              <a:srgbClr val="ECECE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48"/>
          <p:cNvSpPr txBox="1"/>
          <p:nvPr>
            <p:ph idx="4294967295" type="subTitle"/>
          </p:nvPr>
        </p:nvSpPr>
        <p:spPr>
          <a:xfrm>
            <a:off x="6629825" y="1466549"/>
            <a:ext cx="2110200" cy="813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1600"/>
              </a:spcBef>
              <a:spcAft>
                <a:spcPts val="1600"/>
              </a:spcAft>
              <a:buNone/>
            </a:pPr>
            <a:r>
              <a:rPr lang="en-GB" sz="1300">
                <a:solidFill>
                  <a:srgbClr val="395E89"/>
                </a:solidFill>
                <a:latin typeface="Lexend Light"/>
                <a:ea typeface="Lexend Light"/>
                <a:cs typeface="Lexend Light"/>
                <a:sym typeface="Lexend Light"/>
              </a:rPr>
              <a:t>Per week of free charging thanks to the photovoltaic solar cells.</a:t>
            </a:r>
            <a:endParaRPr sz="1300">
              <a:solidFill>
                <a:srgbClr val="395E89"/>
              </a:solidFill>
              <a:latin typeface="Lexend Light"/>
              <a:ea typeface="Lexend Light"/>
              <a:cs typeface="Lexend Light"/>
              <a:sym typeface="Lexend Light"/>
            </a:endParaRPr>
          </a:p>
        </p:txBody>
      </p:sp>
      <p:sp>
        <p:nvSpPr>
          <p:cNvPr id="620" name="Google Shape;620;p48"/>
          <p:cNvSpPr txBox="1"/>
          <p:nvPr>
            <p:ph idx="4294967295" type="title"/>
          </p:nvPr>
        </p:nvSpPr>
        <p:spPr>
          <a:xfrm>
            <a:off x="5300679" y="1541699"/>
            <a:ext cx="1476900" cy="708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800"/>
              <a:buNone/>
            </a:pPr>
            <a:r>
              <a:rPr lang="en-GB" sz="2200">
                <a:solidFill>
                  <a:srgbClr val="FF6F12"/>
                </a:solidFill>
                <a:latin typeface="Lexend"/>
                <a:ea typeface="Lexend"/>
                <a:cs typeface="Lexend"/>
                <a:sym typeface="Lexend"/>
              </a:rPr>
              <a:t>350 KM</a:t>
            </a:r>
            <a:endParaRPr sz="2200">
              <a:solidFill>
                <a:srgbClr val="FF6F12"/>
              </a:solidFill>
              <a:latin typeface="Lexend"/>
              <a:ea typeface="Lexend"/>
              <a:cs typeface="Lexend"/>
              <a:sym typeface="Lexend"/>
            </a:endParaRPr>
          </a:p>
        </p:txBody>
      </p:sp>
      <p:sp>
        <p:nvSpPr>
          <p:cNvPr id="621" name="Google Shape;621;p48"/>
          <p:cNvSpPr/>
          <p:nvPr/>
        </p:nvSpPr>
        <p:spPr>
          <a:xfrm>
            <a:off x="5096075" y="2511587"/>
            <a:ext cx="3808500" cy="754800"/>
          </a:xfrm>
          <a:prstGeom prst="rect">
            <a:avLst/>
          </a:prstGeom>
          <a:noFill/>
          <a:ln cap="flat" cmpd="sng" w="9525">
            <a:solidFill>
              <a:srgbClr val="ECECE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48"/>
          <p:cNvSpPr txBox="1"/>
          <p:nvPr>
            <p:ph idx="4294967295" type="subTitle"/>
          </p:nvPr>
        </p:nvSpPr>
        <p:spPr>
          <a:xfrm>
            <a:off x="6629825" y="2613491"/>
            <a:ext cx="2110200" cy="555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1600"/>
              </a:spcBef>
              <a:spcAft>
                <a:spcPts val="1600"/>
              </a:spcAft>
              <a:buNone/>
            </a:pPr>
            <a:r>
              <a:rPr lang="en-GB" sz="1300">
                <a:solidFill>
                  <a:srgbClr val="395E89"/>
                </a:solidFill>
                <a:latin typeface="Lexend Light"/>
                <a:ea typeface="Lexend Light"/>
                <a:cs typeface="Lexend Light"/>
                <a:sym typeface="Lexend Light"/>
              </a:rPr>
              <a:t>Of charging time from the domestic sockets.</a:t>
            </a:r>
            <a:endParaRPr sz="1300">
              <a:solidFill>
                <a:srgbClr val="395E89"/>
              </a:solidFill>
              <a:latin typeface="Lexend Light"/>
              <a:ea typeface="Lexend Light"/>
              <a:cs typeface="Lexend Light"/>
              <a:sym typeface="Lexend Light"/>
            </a:endParaRPr>
          </a:p>
        </p:txBody>
      </p:sp>
      <p:sp>
        <p:nvSpPr>
          <p:cNvPr id="623" name="Google Shape;623;p48"/>
          <p:cNvSpPr txBox="1"/>
          <p:nvPr>
            <p:ph idx="4294967295" type="title"/>
          </p:nvPr>
        </p:nvSpPr>
        <p:spPr>
          <a:xfrm>
            <a:off x="5300679" y="2536250"/>
            <a:ext cx="1476900" cy="708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GB" sz="2200">
                <a:solidFill>
                  <a:srgbClr val="FF6F12"/>
                </a:solidFill>
                <a:latin typeface="Lexend"/>
                <a:ea typeface="Lexend"/>
                <a:cs typeface="Lexend"/>
                <a:sym typeface="Lexend"/>
              </a:rPr>
              <a:t>3 Hours</a:t>
            </a:r>
            <a:endParaRPr sz="2200">
              <a:solidFill>
                <a:srgbClr val="FF6F12"/>
              </a:solidFill>
              <a:latin typeface="Lexend"/>
              <a:ea typeface="Lexend"/>
              <a:cs typeface="Lexend"/>
              <a:sym typeface="Lexend"/>
            </a:endParaRPr>
          </a:p>
        </p:txBody>
      </p:sp>
      <p:sp>
        <p:nvSpPr>
          <p:cNvPr id="624" name="Google Shape;624;p48"/>
          <p:cNvSpPr/>
          <p:nvPr/>
        </p:nvSpPr>
        <p:spPr>
          <a:xfrm>
            <a:off x="5096075" y="3475074"/>
            <a:ext cx="3808500" cy="649500"/>
          </a:xfrm>
          <a:prstGeom prst="rect">
            <a:avLst/>
          </a:prstGeom>
          <a:noFill/>
          <a:ln cap="flat" cmpd="sng" w="9525">
            <a:solidFill>
              <a:srgbClr val="ECECE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48"/>
          <p:cNvSpPr txBox="1"/>
          <p:nvPr>
            <p:ph idx="4294967295" type="title"/>
          </p:nvPr>
        </p:nvSpPr>
        <p:spPr>
          <a:xfrm>
            <a:off x="5320316" y="3427353"/>
            <a:ext cx="2657400" cy="708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GB" sz="2200">
                <a:solidFill>
                  <a:srgbClr val="FF6F12"/>
                </a:solidFill>
                <a:latin typeface="Lexend"/>
                <a:ea typeface="Lexend"/>
                <a:cs typeface="Lexend"/>
                <a:sym typeface="Lexend"/>
              </a:rPr>
              <a:t>2000 L</a:t>
            </a:r>
            <a:endParaRPr sz="2200">
              <a:solidFill>
                <a:srgbClr val="FF6F12"/>
              </a:solidFill>
              <a:latin typeface="Lexend"/>
              <a:ea typeface="Lexend"/>
              <a:cs typeface="Lexend"/>
              <a:sym typeface="Lexend"/>
            </a:endParaRPr>
          </a:p>
        </p:txBody>
      </p:sp>
      <p:sp>
        <p:nvSpPr>
          <p:cNvPr id="626" name="Google Shape;626;p48"/>
          <p:cNvSpPr txBox="1"/>
          <p:nvPr>
            <p:ph idx="4294967295" type="subTitle"/>
          </p:nvPr>
        </p:nvSpPr>
        <p:spPr>
          <a:xfrm>
            <a:off x="6629825" y="3586098"/>
            <a:ext cx="15642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lang="en-GB" sz="1300">
                <a:solidFill>
                  <a:srgbClr val="395E89"/>
                </a:solidFill>
                <a:latin typeface="Lexend Light"/>
                <a:ea typeface="Lexend Light"/>
                <a:cs typeface="Lexend Light"/>
                <a:sym typeface="Lexend Light"/>
              </a:rPr>
              <a:t>Of Loading Area.</a:t>
            </a:r>
            <a:endParaRPr sz="1300">
              <a:solidFill>
                <a:srgbClr val="395E89"/>
              </a:solidFill>
              <a:latin typeface="Lexend Light"/>
              <a:ea typeface="Lexend Light"/>
              <a:cs typeface="Lexend Light"/>
              <a:sym typeface="Lexend Light"/>
            </a:endParaRPr>
          </a:p>
        </p:txBody>
      </p:sp>
      <p:pic>
        <p:nvPicPr>
          <p:cNvPr id="627" name="Google Shape;627;p48"/>
          <p:cNvPicPr preferRelativeResize="0"/>
          <p:nvPr/>
        </p:nvPicPr>
        <p:blipFill rotWithShape="1">
          <a:blip r:embed="rId4">
            <a:alphaModFix/>
          </a:blip>
          <a:srcRect b="0" l="21445" r="0" t="0"/>
          <a:stretch/>
        </p:blipFill>
        <p:spPr>
          <a:xfrm>
            <a:off x="639400" y="1056175"/>
            <a:ext cx="3891773" cy="34979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17"/>
                                        </p:tgtEl>
                                        <p:attrNameLst>
                                          <p:attrName>style.visibility</p:attrName>
                                        </p:attrNameLst>
                                      </p:cBhvr>
                                      <p:to>
                                        <p:strVal val="visible"/>
                                      </p:to>
                                    </p:set>
                                    <p:animEffect filter="fade" transition="in">
                                      <p:cBhvr>
                                        <p:cTn dur="700"/>
                                        <p:tgtEl>
                                          <p:spTgt spid="617"/>
                                        </p:tgtEl>
                                      </p:cBhvr>
                                    </p:animEffect>
                                  </p:childTnLst>
                                </p:cTn>
                              </p:par>
                            </p:childTnLst>
                          </p:cTn>
                        </p:par>
                        <p:par>
                          <p:cTn fill="hold">
                            <p:stCondLst>
                              <p:cond delay="700"/>
                            </p:stCondLst>
                            <p:childTnLst>
                              <p:par>
                                <p:cTn fill="hold" nodeType="afterEffect" presetClass="entr" presetID="10" presetSubtype="0">
                                  <p:stCondLst>
                                    <p:cond delay="0"/>
                                  </p:stCondLst>
                                  <p:childTnLst>
                                    <p:set>
                                      <p:cBhvr>
                                        <p:cTn dur="1" fill="hold">
                                          <p:stCondLst>
                                            <p:cond delay="0"/>
                                          </p:stCondLst>
                                        </p:cTn>
                                        <p:tgtEl>
                                          <p:spTgt spid="618"/>
                                        </p:tgtEl>
                                        <p:attrNameLst>
                                          <p:attrName>style.visibility</p:attrName>
                                        </p:attrNameLst>
                                      </p:cBhvr>
                                      <p:to>
                                        <p:strVal val="visible"/>
                                      </p:to>
                                    </p:set>
                                    <p:animEffect filter="fade" transition="in">
                                      <p:cBhvr>
                                        <p:cTn dur="1000"/>
                                        <p:tgtEl>
                                          <p:spTgt spid="618"/>
                                        </p:tgtEl>
                                      </p:cBhvr>
                                    </p:animEffect>
                                  </p:childTnLst>
                                </p:cTn>
                              </p:par>
                              <p:par>
                                <p:cTn fill="hold" nodeType="withEffect" presetClass="entr" presetID="10" presetSubtype="0">
                                  <p:stCondLst>
                                    <p:cond delay="0"/>
                                  </p:stCondLst>
                                  <p:childTnLst>
                                    <p:set>
                                      <p:cBhvr>
                                        <p:cTn dur="1" fill="hold">
                                          <p:stCondLst>
                                            <p:cond delay="0"/>
                                          </p:stCondLst>
                                        </p:cTn>
                                        <p:tgtEl>
                                          <p:spTgt spid="619"/>
                                        </p:tgtEl>
                                        <p:attrNameLst>
                                          <p:attrName>style.visibility</p:attrName>
                                        </p:attrNameLst>
                                      </p:cBhvr>
                                      <p:to>
                                        <p:strVal val="visible"/>
                                      </p:to>
                                    </p:set>
                                    <p:animEffect filter="fade" transition="in">
                                      <p:cBhvr>
                                        <p:cTn dur="1000"/>
                                        <p:tgtEl>
                                          <p:spTgt spid="619"/>
                                        </p:tgtEl>
                                      </p:cBhvr>
                                    </p:animEffect>
                                  </p:childTnLst>
                                </p:cTn>
                              </p:par>
                              <p:par>
                                <p:cTn fill="hold" nodeType="withEffect" presetClass="entr" presetID="10" presetSubtype="0">
                                  <p:stCondLst>
                                    <p:cond delay="0"/>
                                  </p:stCondLst>
                                  <p:childTnLst>
                                    <p:set>
                                      <p:cBhvr>
                                        <p:cTn dur="1" fill="hold">
                                          <p:stCondLst>
                                            <p:cond delay="0"/>
                                          </p:stCondLst>
                                        </p:cTn>
                                        <p:tgtEl>
                                          <p:spTgt spid="618"/>
                                        </p:tgtEl>
                                        <p:attrNameLst>
                                          <p:attrName>style.visibility</p:attrName>
                                        </p:attrNameLst>
                                      </p:cBhvr>
                                      <p:to>
                                        <p:strVal val="visible"/>
                                      </p:to>
                                    </p:set>
                                    <p:animEffect filter="fade" transition="in">
                                      <p:cBhvr>
                                        <p:cTn dur="1000"/>
                                        <p:tgtEl>
                                          <p:spTgt spid="618"/>
                                        </p:tgtEl>
                                      </p:cBhvr>
                                    </p:animEffect>
                                  </p:childTnLst>
                                </p:cTn>
                              </p:par>
                              <p:par>
                                <p:cTn fill="hold" nodeType="withEffect" presetClass="entr" presetID="10" presetSubtype="0">
                                  <p:stCondLst>
                                    <p:cond delay="0"/>
                                  </p:stCondLst>
                                  <p:childTnLst>
                                    <p:set>
                                      <p:cBhvr>
                                        <p:cTn dur="1" fill="hold">
                                          <p:stCondLst>
                                            <p:cond delay="0"/>
                                          </p:stCondLst>
                                        </p:cTn>
                                        <p:tgtEl>
                                          <p:spTgt spid="620"/>
                                        </p:tgtEl>
                                        <p:attrNameLst>
                                          <p:attrName>style.visibility</p:attrName>
                                        </p:attrNameLst>
                                      </p:cBhvr>
                                      <p:to>
                                        <p:strVal val="visible"/>
                                      </p:to>
                                    </p:set>
                                    <p:animEffect filter="fade" transition="in">
                                      <p:cBhvr>
                                        <p:cTn dur="1000"/>
                                        <p:tgtEl>
                                          <p:spTgt spid="6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Energy Saving Electric Vehicle Pitch Deck by Slidesgo">
  <a:themeElements>
    <a:clrScheme name="Simple Light">
      <a:dk1>
        <a:srgbClr val="FFFFFF"/>
      </a:dk1>
      <a:lt1>
        <a:srgbClr val="657A8D"/>
      </a:lt1>
      <a:dk2>
        <a:srgbClr val="657A8D"/>
      </a:dk2>
      <a:lt2>
        <a:srgbClr val="7B7B7B"/>
      </a:lt2>
      <a:accent1>
        <a:srgbClr val="E69138"/>
      </a:accent1>
      <a:accent2>
        <a:srgbClr val="63AC47"/>
      </a:accent2>
      <a:accent3>
        <a:srgbClr val="4F8B37"/>
      </a:accent3>
      <a:accent4>
        <a:srgbClr val="E69138"/>
      </a:accent4>
      <a:accent5>
        <a:srgbClr val="A2C4C9"/>
      </a:accent5>
      <a:accent6>
        <a:srgbClr val="E69138"/>
      </a:accent6>
      <a:hlink>
        <a:srgbClr val="6AA84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