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708" r:id="rId3"/>
  </p:sldMasterIdLst>
  <p:notesMasterIdLst>
    <p:notesMasterId r:id="rId23"/>
  </p:notesMasterIdLst>
  <p:sldIdLst>
    <p:sldId id="256" r:id="rId4"/>
    <p:sldId id="2238" r:id="rId5"/>
    <p:sldId id="257" r:id="rId6"/>
    <p:sldId id="2239" r:id="rId7"/>
    <p:sldId id="258" r:id="rId8"/>
    <p:sldId id="259" r:id="rId9"/>
    <p:sldId id="260" r:id="rId10"/>
    <p:sldId id="2243" r:id="rId11"/>
    <p:sldId id="2245" r:id="rId12"/>
    <p:sldId id="262" r:id="rId13"/>
    <p:sldId id="263" r:id="rId14"/>
    <p:sldId id="264" r:id="rId15"/>
    <p:sldId id="2234" r:id="rId16"/>
    <p:sldId id="2236" r:id="rId17"/>
    <p:sldId id="2235" r:id="rId18"/>
    <p:sldId id="267" r:id="rId19"/>
    <p:sldId id="2247" r:id="rId20"/>
    <p:sldId id="2246" r:id="rId21"/>
    <p:sldId id="268"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68" userDrawn="1">
          <p15:clr>
            <a:srgbClr val="A4A3A4"/>
          </p15:clr>
        </p15:guide>
        <p15:guide id="2" pos="77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2B5"/>
    <a:srgbClr val="33CBCC"/>
    <a:srgbClr val="66D7D9"/>
    <a:srgbClr val="49DEDF"/>
    <a:srgbClr val="8F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lastRow>
    <a:firstRow>
      <a:tcTxStyle b="on"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Ref idx="minor">
          <a:srgbClr val="000000"/>
        </a:fontRef>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ff" i="off">
        <a:fontRef idx="minor">
          <a:srgbClr val="000000"/>
        </a:fontRef>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8BB00"/>
          </a:solidFill>
        </a:fill>
      </a:tcStyle>
    </a:firstCol>
    <a:lastRow>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12700"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464646"/>
              </a:solidFill>
              <a:prstDash val="solid"/>
              <a:miter lim="400000"/>
            </a:ln>
          </a:left>
          <a:right>
            <a:ln w="3175" cap="flat">
              <a:solidFill>
                <a:srgbClr val="464646"/>
              </a:solidFill>
              <a:prstDash val="solid"/>
              <a:miter lim="400000"/>
            </a:ln>
          </a:right>
          <a:top>
            <a:ln w="3175" cap="flat">
              <a:solidFill>
                <a:srgbClr val="464646"/>
              </a:solidFill>
              <a:prstDash val="solid"/>
              <a:miter lim="400000"/>
            </a:ln>
          </a:top>
          <a:bottom>
            <a:ln w="3175" cap="flat">
              <a:solidFill>
                <a:srgbClr val="464646"/>
              </a:solidFill>
              <a:prstDash val="solid"/>
              <a:miter lim="400000"/>
            </a:ln>
          </a:bottom>
          <a:insideH>
            <a:ln w="3175" cap="flat">
              <a:solidFill>
                <a:srgbClr val="464646"/>
              </a:solidFill>
              <a:prstDash val="solid"/>
              <a:miter lim="400000"/>
            </a:ln>
          </a:insideH>
          <a:insideV>
            <a:ln w="3175"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3175" cap="flat">
              <a:solidFill>
                <a:srgbClr val="5E5E5E"/>
              </a:solidFill>
              <a:prstDash val="solid"/>
              <a:miter lim="400000"/>
            </a:ln>
          </a:left>
          <a:right>
            <a:ln w="3175" cap="flat">
              <a:solidFill>
                <a:srgbClr val="A6AAA9"/>
              </a:solidFill>
              <a:prstDash val="solid"/>
              <a:miter lim="400000"/>
            </a:ln>
          </a:right>
          <a:top>
            <a:ln w="3175" cap="flat">
              <a:solidFill>
                <a:srgbClr val="C3C3C3"/>
              </a:solidFill>
              <a:prstDash val="solid"/>
              <a:miter lim="400000"/>
            </a:ln>
          </a:top>
          <a:bottom>
            <a:ln w="3175" cap="flat">
              <a:solidFill>
                <a:srgbClr val="C3C3C3"/>
              </a:solidFill>
              <a:prstDash val="solid"/>
              <a:miter lim="400000"/>
            </a:ln>
          </a:bottom>
          <a:insideH>
            <a:ln w="3175" cap="flat">
              <a:solidFill>
                <a:srgbClr val="C3C3C3"/>
              </a:solidFill>
              <a:prstDash val="solid"/>
              <a:miter lim="400000"/>
            </a:ln>
          </a:insideH>
          <a:insideV>
            <a:ln w="3175"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3175" cap="flat">
              <a:solidFill>
                <a:srgbClr val="5E5E5E"/>
              </a:solidFill>
              <a:prstDash val="solid"/>
              <a:miter lim="400000"/>
            </a:ln>
          </a:left>
          <a:right>
            <a:ln w="3175" cap="flat">
              <a:solidFill>
                <a:srgbClr val="5E5E5E"/>
              </a:solidFill>
              <a:prstDash val="solid"/>
              <a:miter lim="400000"/>
            </a:ln>
          </a:right>
          <a:top>
            <a:ln w="12700" cap="flat">
              <a:solidFill>
                <a:srgbClr val="CB297B"/>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5E5E5E"/>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3175" cap="flat">
              <a:solidFill>
                <a:srgbClr val="6C6C6C"/>
              </a:solidFill>
              <a:prstDash val="solid"/>
              <a:miter lim="400000"/>
            </a:ln>
          </a:left>
          <a:right>
            <a:ln w="12700"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57" d="100"/>
          <a:sy n="57" d="100"/>
        </p:scale>
        <p:origin x="396" y="-192"/>
      </p:cViewPr>
      <p:guideLst>
        <p:guide orient="horz" pos="4368"/>
        <p:guide pos="77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strCache>
            </c:strRef>
          </c:tx>
          <c:spPr>
            <a:solidFill>
              <a:srgbClr val="49AAAC"/>
            </a:solidFill>
            <a:ln w="19050" cap="flat">
              <a:solidFill>
                <a:srgbClr val="E7E6E6"/>
              </a:solidFill>
              <a:prstDash val="solid"/>
              <a:round/>
            </a:ln>
            <a:effectLst/>
          </c:spPr>
          <c:explosion val="1"/>
          <c:dPt>
            <c:idx val="0"/>
            <c:bubble3D val="0"/>
            <c:extLst>
              <c:ext xmlns:c16="http://schemas.microsoft.com/office/drawing/2014/chart" uri="{C3380CC4-5D6E-409C-BE32-E72D297353CC}">
                <c16:uniqueId val="{00000001-8C21-4D4E-905A-D574970DA71D}"/>
              </c:ext>
            </c:extLst>
          </c:dPt>
          <c:dPt>
            <c:idx val="1"/>
            <c:bubble3D val="0"/>
            <c:spPr>
              <a:solidFill>
                <a:srgbClr val="459395"/>
              </a:solidFill>
              <a:ln w="19050" cap="flat">
                <a:solidFill>
                  <a:srgbClr val="E7E6E6"/>
                </a:solidFill>
                <a:prstDash val="solid"/>
                <a:round/>
              </a:ln>
              <a:effectLst/>
            </c:spPr>
            <c:extLst>
              <c:ext xmlns:c16="http://schemas.microsoft.com/office/drawing/2014/chart" uri="{C3380CC4-5D6E-409C-BE32-E72D297353CC}">
                <c16:uniqueId val="{00000003-8C21-4D4E-905A-D574970DA71D}"/>
              </c:ext>
            </c:extLst>
          </c:dPt>
          <c:dPt>
            <c:idx val="2"/>
            <c:bubble3D val="0"/>
            <c:spPr>
              <a:solidFill>
                <a:srgbClr val="224A4D"/>
              </a:solidFill>
              <a:ln w="19050" cap="flat">
                <a:solidFill>
                  <a:srgbClr val="E7E6E6"/>
                </a:solidFill>
                <a:prstDash val="solid"/>
                <a:round/>
              </a:ln>
              <a:effectLst/>
            </c:spPr>
            <c:extLst>
              <c:ext xmlns:c16="http://schemas.microsoft.com/office/drawing/2014/chart" uri="{C3380CC4-5D6E-409C-BE32-E72D297353CC}">
                <c16:uniqueId val="{00000005-8C21-4D4E-905A-D574970DA71D}"/>
              </c:ext>
            </c:extLst>
          </c:dPt>
          <c:dPt>
            <c:idx val="3"/>
            <c:bubble3D val="0"/>
            <c:spPr>
              <a:solidFill>
                <a:srgbClr val="66D7D9"/>
              </a:solidFill>
              <a:ln w="19050" cap="flat">
                <a:solidFill>
                  <a:srgbClr val="E7E6E6"/>
                </a:solidFill>
                <a:prstDash val="solid"/>
                <a:round/>
              </a:ln>
              <a:effectLst/>
            </c:spPr>
            <c:extLst>
              <c:ext xmlns:c16="http://schemas.microsoft.com/office/drawing/2014/chart" uri="{C3380CC4-5D6E-409C-BE32-E72D297353CC}">
                <c16:uniqueId val="{00000007-8C21-4D4E-905A-D574970DA71D}"/>
              </c:ext>
            </c:extLst>
          </c:dPt>
          <c:cat>
            <c:strRef>
              <c:f>Sheet1!$B$1:$E$1</c:f>
              <c:strCache>
                <c:ptCount val="4"/>
                <c:pt idx="0">
                  <c:v>5% Others </c:v>
                </c:pt>
                <c:pt idx="1">
                  <c:v>25% Marketing </c:v>
                </c:pt>
                <c:pt idx="2">
                  <c:v>35% People </c:v>
                </c:pt>
                <c:pt idx="3">
                  <c:v>35% Developmet</c:v>
                </c:pt>
              </c:strCache>
            </c:strRef>
          </c:cat>
          <c:val>
            <c:numRef>
              <c:f>Sheet1!$B$2:$E$2</c:f>
              <c:numCache>
                <c:formatCode>General</c:formatCode>
                <c:ptCount val="4"/>
                <c:pt idx="0">
                  <c:v>5</c:v>
                </c:pt>
                <c:pt idx="1">
                  <c:v>25</c:v>
                </c:pt>
                <c:pt idx="2">
                  <c:v>35</c:v>
                </c:pt>
                <c:pt idx="3">
                  <c:v>35</c:v>
                </c:pt>
              </c:numCache>
            </c:numRef>
          </c:val>
          <c:extLst>
            <c:ext xmlns:c16="http://schemas.microsoft.com/office/drawing/2014/chart" uri="{C3380CC4-5D6E-409C-BE32-E72D297353CC}">
              <c16:uniqueId val="{00000008-8C21-4D4E-905A-D574970DA71D}"/>
            </c:ext>
          </c:extLst>
        </c:ser>
        <c:dLbls>
          <c:showLegendKey val="0"/>
          <c:showVal val="0"/>
          <c:showCatName val="0"/>
          <c:showSerName val="0"/>
          <c:showPercent val="0"/>
          <c:showBubbleSize val="0"/>
          <c:showLeaderLines val="0"/>
        </c:dLbls>
        <c:firstSliceAng val="48"/>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1143000" y="685800"/>
            <a:ext cx="4572000" cy="3429000"/>
          </a:xfrm>
          <a:prstGeom prst="rect">
            <a:avLst/>
          </a:prstGeom>
        </p:spPr>
        <p:txBody>
          <a:bodyPr/>
          <a:lstStyle/>
          <a:p>
            <a:endParaRPr/>
          </a:p>
        </p:txBody>
      </p:sp>
      <p:sp>
        <p:nvSpPr>
          <p:cNvPr id="301" name="Shape 3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mailto:hello@slidddo.com"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593863" y="11681225"/>
            <a:ext cx="21186325" cy="614230"/>
          </a:xfrm>
          <a:prstGeom prst="rect">
            <a:avLst/>
          </a:prstGeom>
        </p:spPr>
        <p:txBody>
          <a:bodyPr lIns="44087" tIns="44087" rIns="44087" bIns="44087"/>
          <a:lstStyle>
            <a:lvl1pPr marL="0" indent="0" defTabSz="825500">
              <a:lnSpc>
                <a:spcPct val="100000"/>
              </a:lnSpc>
              <a:spcBef>
                <a:spcPts val="0"/>
              </a:spcBef>
              <a:buSzTx/>
              <a:buFontTx/>
              <a:buNone/>
              <a:defRPr sz="3200">
                <a:latin typeface="Intro Regular Alt"/>
                <a:ea typeface="Intro Regular Alt"/>
                <a:cs typeface="Intro Regular Alt"/>
                <a:sym typeface="Intro Regular Alt"/>
              </a:defRPr>
            </a:lvl1pPr>
          </a:lstStyle>
          <a:p>
            <a:r>
              <a:t>Author and Date</a:t>
            </a:r>
          </a:p>
        </p:txBody>
      </p:sp>
      <p:sp>
        <p:nvSpPr>
          <p:cNvPr id="12" name="Presentation Title"/>
          <p:cNvSpPr txBox="1">
            <a:spLocks noGrp="1"/>
          </p:cNvSpPr>
          <p:nvPr>
            <p:ph type="title" hasCustomPrompt="1"/>
          </p:nvPr>
        </p:nvSpPr>
        <p:spPr>
          <a:xfrm>
            <a:off x="1598835" y="2727955"/>
            <a:ext cx="21186327" cy="4482195"/>
          </a:xfrm>
          <a:prstGeom prst="rect">
            <a:avLst/>
          </a:prstGeom>
        </p:spPr>
        <p:txBody>
          <a:bodyPr lIns="48985" tIns="48985" rIns="48985" bIns="48985" anchor="b"/>
          <a:lstStyle>
            <a:lvl1pPr defTabSz="2438338">
              <a:lnSpc>
                <a:spcPct val="80000"/>
              </a:lnSpc>
              <a:defRPr sz="11400" spc="-228">
                <a:latin typeface="Intro Regular Alt"/>
                <a:ea typeface="Intro Regular Alt"/>
                <a:cs typeface="Intro Regular Alt"/>
                <a:sym typeface="Intro Regular Alt"/>
              </a:defRPr>
            </a:lvl1pPr>
          </a:lstStyle>
          <a:p>
            <a:r>
              <a:t>Presentation Title</a:t>
            </a:r>
          </a:p>
        </p:txBody>
      </p:sp>
      <p:sp>
        <p:nvSpPr>
          <p:cNvPr id="13" name="Body Level One…"/>
          <p:cNvSpPr txBox="1">
            <a:spLocks noGrp="1"/>
          </p:cNvSpPr>
          <p:nvPr>
            <p:ph type="body" sz="quarter" idx="1" hasCustomPrompt="1"/>
          </p:nvPr>
        </p:nvSpPr>
        <p:spPr>
          <a:xfrm>
            <a:off x="1593865" y="7210148"/>
            <a:ext cx="21186324" cy="1836965"/>
          </a:xfrm>
          <a:prstGeom prst="rect">
            <a:avLst/>
          </a:prstGeom>
        </p:spPr>
        <p:txBody>
          <a:bodyPr lIns="48985" tIns="48985" rIns="48985" bIns="48985"/>
          <a:lstStyle>
            <a:lvl1pPr marL="0" indent="0" defTabSz="825500">
              <a:lnSpc>
                <a:spcPct val="100000"/>
              </a:lnSpc>
              <a:spcBef>
                <a:spcPts val="0"/>
              </a:spcBef>
              <a:buSzTx/>
              <a:buFontTx/>
              <a:buNone/>
              <a:defRPr sz="5000">
                <a:latin typeface="Intro Regular Alt"/>
                <a:ea typeface="Intro Regular Alt"/>
                <a:cs typeface="Intro Regular Alt"/>
                <a:sym typeface="Intro Regular Alt"/>
              </a:defRPr>
            </a:lvl1pPr>
            <a:lvl2pPr marL="0" indent="457200" defTabSz="825500">
              <a:lnSpc>
                <a:spcPct val="100000"/>
              </a:lnSpc>
              <a:spcBef>
                <a:spcPts val="0"/>
              </a:spcBef>
              <a:buSzTx/>
              <a:buFontTx/>
              <a:buNone/>
              <a:defRPr sz="5000">
                <a:latin typeface="Intro Regular Alt"/>
                <a:ea typeface="Intro Regular Alt"/>
                <a:cs typeface="Intro Regular Alt"/>
                <a:sym typeface="Intro Regular Alt"/>
              </a:defRPr>
            </a:lvl2pPr>
            <a:lvl3pPr marL="0" indent="914400" defTabSz="825500">
              <a:lnSpc>
                <a:spcPct val="100000"/>
              </a:lnSpc>
              <a:spcBef>
                <a:spcPts val="0"/>
              </a:spcBef>
              <a:buSzTx/>
              <a:buFontTx/>
              <a:buNone/>
              <a:defRPr sz="5000">
                <a:latin typeface="Intro Regular Alt"/>
                <a:ea typeface="Intro Regular Alt"/>
                <a:cs typeface="Intro Regular Alt"/>
                <a:sym typeface="Intro Regular Alt"/>
              </a:defRPr>
            </a:lvl3pPr>
            <a:lvl4pPr marL="0" indent="1371600" defTabSz="825500">
              <a:lnSpc>
                <a:spcPct val="100000"/>
              </a:lnSpc>
              <a:spcBef>
                <a:spcPts val="0"/>
              </a:spcBef>
              <a:buSzTx/>
              <a:buFontTx/>
              <a:buNone/>
              <a:defRPr sz="5000">
                <a:latin typeface="Intro Regular Alt"/>
                <a:ea typeface="Intro Regular Alt"/>
                <a:cs typeface="Intro Regular Alt"/>
                <a:sym typeface="Intro Regular Alt"/>
              </a:defRPr>
            </a:lvl4pPr>
            <a:lvl5pPr marL="0" indent="1828800" defTabSz="825500">
              <a:lnSpc>
                <a:spcPct val="100000"/>
              </a:lnSpc>
              <a:spcBef>
                <a:spcPts val="0"/>
              </a:spcBef>
              <a:buSzTx/>
              <a:buFontTx/>
              <a:buNone/>
              <a:defRPr sz="5000">
                <a:latin typeface="Intro Regular Alt"/>
                <a:ea typeface="Intro Regular Alt"/>
                <a:cs typeface="Intro Regular Alt"/>
                <a:sym typeface="Intro Regular Alt"/>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17659" y="12899089"/>
            <a:ext cx="336631" cy="320883"/>
          </a:xfrm>
          <a:prstGeom prst="rect">
            <a:avLst/>
          </a:prstGeom>
        </p:spPr>
        <p:txBody>
          <a:bodyPr lIns="48985" tIns="48985" rIns="48985" bIns="48985" anchor="b"/>
          <a:lstStyle>
            <a:lvl1pPr algn="ctr" defTabSz="584200">
              <a:defRPr sz="16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eam (22)">
    <p:spTree>
      <p:nvGrpSpPr>
        <p:cNvPr id="1" name=""/>
        <p:cNvGrpSpPr/>
        <p:nvPr/>
      </p:nvGrpSpPr>
      <p:grpSpPr>
        <a:xfrm>
          <a:off x="0" y="0"/>
          <a:ext cx="0" cy="0"/>
          <a:chOff x="0" y="0"/>
          <a:chExt cx="0" cy="0"/>
        </a:xfrm>
      </p:grpSpPr>
      <p:sp>
        <p:nvSpPr>
          <p:cNvPr id="113" name="Frame 15square.png"/>
          <p:cNvSpPr>
            <a:spLocks noGrp="1"/>
          </p:cNvSpPr>
          <p:nvPr>
            <p:ph type="pic" sz="quarter" idx="21"/>
          </p:nvPr>
        </p:nvSpPr>
        <p:spPr>
          <a:xfrm>
            <a:off x="18226772" y="7329922"/>
            <a:ext cx="3048001" cy="3048001"/>
          </a:xfrm>
          <a:prstGeom prst="rect">
            <a:avLst/>
          </a:prstGeom>
        </p:spPr>
        <p:txBody>
          <a:bodyPr tIns="45719" bIns="45719">
            <a:noAutofit/>
          </a:bodyPr>
          <a:lstStyle/>
          <a:p>
            <a:endParaRPr/>
          </a:p>
        </p:txBody>
      </p:sp>
      <p:sp>
        <p:nvSpPr>
          <p:cNvPr id="114" name="Frame 13square.png"/>
          <p:cNvSpPr>
            <a:spLocks noGrp="1"/>
          </p:cNvSpPr>
          <p:nvPr>
            <p:ph type="pic" sz="quarter" idx="22"/>
          </p:nvPr>
        </p:nvSpPr>
        <p:spPr>
          <a:xfrm>
            <a:off x="18226771" y="1410368"/>
            <a:ext cx="3048001" cy="3048001"/>
          </a:xfrm>
          <a:prstGeom prst="rect">
            <a:avLst/>
          </a:prstGeom>
        </p:spPr>
        <p:txBody>
          <a:bodyPr tIns="45719" bIns="45719">
            <a:noAutofit/>
          </a:bodyPr>
          <a:lstStyle/>
          <a:p>
            <a:endParaRPr/>
          </a:p>
        </p:txBody>
      </p:sp>
      <p:sp>
        <p:nvSpPr>
          <p:cNvPr id="115" name="Task Manager"/>
          <p:cNvSpPr txBox="1">
            <a:spLocks noGrp="1"/>
          </p:cNvSpPr>
          <p:nvPr>
            <p:ph type="body" sz="quarter" idx="23"/>
          </p:nvPr>
        </p:nvSpPr>
        <p:spPr>
          <a:xfrm>
            <a:off x="8813800" y="5839131"/>
            <a:ext cx="6731000"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Task Manager</a:t>
            </a:r>
          </a:p>
        </p:txBody>
      </p:sp>
      <p:sp>
        <p:nvSpPr>
          <p:cNvPr id="116" name="Lari Hail"/>
          <p:cNvSpPr txBox="1">
            <a:spLocks noGrp="1"/>
          </p:cNvSpPr>
          <p:nvPr>
            <p:ph type="body" sz="quarter" idx="24"/>
          </p:nvPr>
        </p:nvSpPr>
        <p:spPr>
          <a:xfrm>
            <a:off x="8813800" y="4904601"/>
            <a:ext cx="6731000"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Lari Hail</a:t>
            </a:r>
          </a:p>
        </p:txBody>
      </p:sp>
      <p:sp>
        <p:nvSpPr>
          <p:cNvPr id="117" name="Frame 9square.png"/>
          <p:cNvSpPr>
            <a:spLocks noGrp="1"/>
          </p:cNvSpPr>
          <p:nvPr>
            <p:ph type="pic" sz="quarter" idx="25"/>
          </p:nvPr>
        </p:nvSpPr>
        <p:spPr>
          <a:xfrm>
            <a:off x="3109227" y="1410367"/>
            <a:ext cx="3048001" cy="3048002"/>
          </a:xfrm>
          <a:prstGeom prst="rect">
            <a:avLst/>
          </a:prstGeom>
        </p:spPr>
        <p:txBody>
          <a:bodyPr tIns="45719" bIns="45719">
            <a:noAutofit/>
          </a:bodyPr>
          <a:lstStyle/>
          <a:p>
            <a:endParaRPr/>
          </a:p>
        </p:txBody>
      </p:sp>
      <p:sp>
        <p:nvSpPr>
          <p:cNvPr id="118" name="Frame 21square.png"/>
          <p:cNvSpPr>
            <a:spLocks noGrp="1"/>
          </p:cNvSpPr>
          <p:nvPr>
            <p:ph type="pic" sz="quarter" idx="26"/>
          </p:nvPr>
        </p:nvSpPr>
        <p:spPr>
          <a:xfrm>
            <a:off x="10667998" y="1410368"/>
            <a:ext cx="3048001" cy="3048001"/>
          </a:xfrm>
          <a:prstGeom prst="rect">
            <a:avLst/>
          </a:prstGeom>
        </p:spPr>
        <p:txBody>
          <a:bodyPr tIns="45719" bIns="45719">
            <a:noAutofit/>
          </a:bodyPr>
          <a:lstStyle/>
          <a:p>
            <a:endParaRPr/>
          </a:p>
        </p:txBody>
      </p:sp>
      <p:sp>
        <p:nvSpPr>
          <p:cNvPr id="119" name="Frame 19square.png"/>
          <p:cNvSpPr>
            <a:spLocks noGrp="1"/>
          </p:cNvSpPr>
          <p:nvPr>
            <p:ph type="pic" sz="quarter" idx="27"/>
          </p:nvPr>
        </p:nvSpPr>
        <p:spPr>
          <a:xfrm>
            <a:off x="3109227" y="7329923"/>
            <a:ext cx="3048001" cy="3048001"/>
          </a:xfrm>
          <a:prstGeom prst="rect">
            <a:avLst/>
          </a:prstGeom>
        </p:spPr>
        <p:txBody>
          <a:bodyPr tIns="45719" bIns="45719">
            <a:noAutofit/>
          </a:bodyPr>
          <a:lstStyle/>
          <a:p>
            <a:endParaRPr/>
          </a:p>
        </p:txBody>
      </p:sp>
      <p:sp>
        <p:nvSpPr>
          <p:cNvPr id="120" name="Frame 17square.png"/>
          <p:cNvSpPr>
            <a:spLocks noGrp="1"/>
          </p:cNvSpPr>
          <p:nvPr>
            <p:ph type="pic" sz="quarter" idx="28"/>
          </p:nvPr>
        </p:nvSpPr>
        <p:spPr>
          <a:xfrm>
            <a:off x="10668000" y="7329922"/>
            <a:ext cx="3048001" cy="3048001"/>
          </a:xfrm>
          <a:prstGeom prst="rect">
            <a:avLst/>
          </a:prstGeom>
        </p:spPr>
        <p:txBody>
          <a:bodyPr tIns="45719" bIns="45719">
            <a:noAutofit/>
          </a:bodyPr>
          <a:lstStyle/>
          <a:p>
            <a:endParaRPr/>
          </a:p>
        </p:txBody>
      </p:sp>
      <p:sp>
        <p:nvSpPr>
          <p:cNvPr id="121" name="Product manager"/>
          <p:cNvSpPr txBox="1">
            <a:spLocks noGrp="1"/>
          </p:cNvSpPr>
          <p:nvPr>
            <p:ph type="body" sz="quarter" idx="29"/>
          </p:nvPr>
        </p:nvSpPr>
        <p:spPr>
          <a:xfrm>
            <a:off x="1267727" y="5802301"/>
            <a:ext cx="6731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Product manager</a:t>
            </a:r>
          </a:p>
        </p:txBody>
      </p:sp>
      <p:sp>
        <p:nvSpPr>
          <p:cNvPr id="122" name="Morgan Spencer"/>
          <p:cNvSpPr txBox="1">
            <a:spLocks noGrp="1"/>
          </p:cNvSpPr>
          <p:nvPr>
            <p:ph type="body" sz="quarter" idx="30"/>
          </p:nvPr>
        </p:nvSpPr>
        <p:spPr>
          <a:xfrm>
            <a:off x="1267727" y="4904601"/>
            <a:ext cx="6731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Morgan Spencer</a:t>
            </a:r>
          </a:p>
        </p:txBody>
      </p:sp>
      <p:sp>
        <p:nvSpPr>
          <p:cNvPr id="123" name="Developer"/>
          <p:cNvSpPr txBox="1">
            <a:spLocks noGrp="1"/>
          </p:cNvSpPr>
          <p:nvPr>
            <p:ph type="body" sz="quarter" idx="31"/>
          </p:nvPr>
        </p:nvSpPr>
        <p:spPr>
          <a:xfrm>
            <a:off x="16385272" y="5839131"/>
            <a:ext cx="6731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Developer</a:t>
            </a:r>
          </a:p>
        </p:txBody>
      </p:sp>
      <p:sp>
        <p:nvSpPr>
          <p:cNvPr id="124" name="Marta Philips"/>
          <p:cNvSpPr txBox="1">
            <a:spLocks noGrp="1"/>
          </p:cNvSpPr>
          <p:nvPr>
            <p:ph type="body" sz="quarter" idx="32"/>
          </p:nvPr>
        </p:nvSpPr>
        <p:spPr>
          <a:xfrm>
            <a:off x="16385272" y="4904601"/>
            <a:ext cx="6731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Marta Philips</a:t>
            </a:r>
          </a:p>
        </p:txBody>
      </p:sp>
      <p:sp>
        <p:nvSpPr>
          <p:cNvPr id="125" name="Co-Founder"/>
          <p:cNvSpPr txBox="1">
            <a:spLocks noGrp="1"/>
          </p:cNvSpPr>
          <p:nvPr>
            <p:ph type="body" sz="quarter" idx="33"/>
          </p:nvPr>
        </p:nvSpPr>
        <p:spPr>
          <a:xfrm>
            <a:off x="8813800" y="11741753"/>
            <a:ext cx="6731000"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Co-Founder</a:t>
            </a:r>
          </a:p>
        </p:txBody>
      </p:sp>
      <p:sp>
        <p:nvSpPr>
          <p:cNvPr id="126" name="Frank Bates"/>
          <p:cNvSpPr txBox="1">
            <a:spLocks noGrp="1"/>
          </p:cNvSpPr>
          <p:nvPr>
            <p:ph type="body" sz="quarter" idx="34"/>
          </p:nvPr>
        </p:nvSpPr>
        <p:spPr>
          <a:xfrm>
            <a:off x="8813800" y="10807223"/>
            <a:ext cx="6731000"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Frank Bates</a:t>
            </a:r>
          </a:p>
        </p:txBody>
      </p:sp>
      <p:sp>
        <p:nvSpPr>
          <p:cNvPr id="127" name="Manager"/>
          <p:cNvSpPr txBox="1">
            <a:spLocks noGrp="1"/>
          </p:cNvSpPr>
          <p:nvPr>
            <p:ph type="body" sz="quarter" idx="35"/>
          </p:nvPr>
        </p:nvSpPr>
        <p:spPr>
          <a:xfrm>
            <a:off x="1267727" y="11704923"/>
            <a:ext cx="6731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Manager</a:t>
            </a:r>
          </a:p>
        </p:txBody>
      </p:sp>
      <p:sp>
        <p:nvSpPr>
          <p:cNvPr id="128" name="Jordana Hail"/>
          <p:cNvSpPr txBox="1">
            <a:spLocks noGrp="1"/>
          </p:cNvSpPr>
          <p:nvPr>
            <p:ph type="body" sz="quarter" idx="36"/>
          </p:nvPr>
        </p:nvSpPr>
        <p:spPr>
          <a:xfrm>
            <a:off x="1267727" y="10807223"/>
            <a:ext cx="6731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Jordana Hail</a:t>
            </a:r>
          </a:p>
        </p:txBody>
      </p:sp>
      <p:sp>
        <p:nvSpPr>
          <p:cNvPr id="129" name="UI Designer"/>
          <p:cNvSpPr txBox="1">
            <a:spLocks noGrp="1"/>
          </p:cNvSpPr>
          <p:nvPr>
            <p:ph type="body" sz="quarter" idx="37"/>
          </p:nvPr>
        </p:nvSpPr>
        <p:spPr>
          <a:xfrm>
            <a:off x="16385272" y="11741753"/>
            <a:ext cx="6731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UI Designer</a:t>
            </a:r>
          </a:p>
        </p:txBody>
      </p:sp>
      <p:sp>
        <p:nvSpPr>
          <p:cNvPr id="130" name="Martin Moreno"/>
          <p:cNvSpPr txBox="1">
            <a:spLocks noGrp="1"/>
          </p:cNvSpPr>
          <p:nvPr>
            <p:ph type="body" sz="quarter" idx="38"/>
          </p:nvPr>
        </p:nvSpPr>
        <p:spPr>
          <a:xfrm>
            <a:off x="16385272" y="10807223"/>
            <a:ext cx="6731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Martin Moreno</a:t>
            </a:r>
          </a:p>
        </p:txBody>
      </p:sp>
      <p:sp>
        <p:nvSpPr>
          <p:cNvPr id="131"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meline (8)">
    <p:spTree>
      <p:nvGrpSpPr>
        <p:cNvPr id="1" name=""/>
        <p:cNvGrpSpPr/>
        <p:nvPr/>
      </p:nvGrpSpPr>
      <p:grpSpPr>
        <a:xfrm>
          <a:off x="0" y="0"/>
          <a:ext cx="0" cy="0"/>
          <a:chOff x="0" y="0"/>
          <a:chExt cx="0" cy="0"/>
        </a:xfrm>
      </p:grpSpPr>
      <p:sp>
        <p:nvSpPr>
          <p:cNvPr id="138" name="Line"/>
          <p:cNvSpPr/>
          <p:nvPr/>
        </p:nvSpPr>
        <p:spPr>
          <a:xfrm flipV="1">
            <a:off x="12192000" y="-1"/>
            <a:ext cx="0" cy="10478825"/>
          </a:xfrm>
          <a:prstGeom prst="line">
            <a:avLst/>
          </a:prstGeom>
          <a:ln w="38100">
            <a:solidFill>
              <a:srgbClr val="F0F0F0"/>
            </a:solidFill>
            <a:miter lim="400000"/>
          </a:ln>
        </p:spPr>
        <p:txBody>
          <a:bodyPr lIns="50800" tIns="50800" rIns="50800" bIns="50800" anchor="ctr"/>
          <a:lstStyle/>
          <a:p>
            <a:pPr defTabSz="825500">
              <a:defRPr sz="3200">
                <a:solidFill>
                  <a:srgbClr val="000000"/>
                </a:solidFill>
                <a:latin typeface="Poppins Light"/>
                <a:ea typeface="Poppins Light"/>
                <a:cs typeface="Poppins Light"/>
                <a:sym typeface="Poppins Light"/>
              </a:defRPr>
            </a:pPr>
            <a:endParaRPr/>
          </a:p>
        </p:txBody>
      </p:sp>
      <p:sp>
        <p:nvSpPr>
          <p:cNvPr id="139" name="Rounded Rectangle"/>
          <p:cNvSpPr>
            <a:spLocks noGrp="1"/>
          </p:cNvSpPr>
          <p:nvPr>
            <p:ph type="body" sz="quarter" idx="21"/>
          </p:nvPr>
        </p:nvSpPr>
        <p:spPr>
          <a:xfrm>
            <a:off x="10452931" y="10475553"/>
            <a:ext cx="3478137" cy="1270001"/>
          </a:xfrm>
          <a:prstGeom prst="roundRect">
            <a:avLst>
              <a:gd name="adj" fmla="val 50000"/>
            </a:avLst>
          </a:prstGeom>
          <a:solidFill>
            <a:srgbClr val="6E4AFD"/>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Regular"/>
                <a:ea typeface="Poppins Regular"/>
                <a:cs typeface="Poppins Regular"/>
                <a:sym typeface="Poppins Regular"/>
              </a:defRPr>
            </a:pPr>
            <a:endParaRPr/>
          </a:p>
        </p:txBody>
      </p:sp>
      <p:sp>
        <p:nvSpPr>
          <p:cNvPr id="140" name="2021"/>
          <p:cNvSpPr txBox="1">
            <a:spLocks noGrp="1"/>
          </p:cNvSpPr>
          <p:nvPr>
            <p:ph type="body" sz="quarter" idx="22"/>
          </p:nvPr>
        </p:nvSpPr>
        <p:spPr>
          <a:xfrm>
            <a:off x="10795000" y="10733365"/>
            <a:ext cx="2794000" cy="754378"/>
          </a:xfrm>
          <a:prstGeom prst="rect">
            <a:avLst/>
          </a:prstGeom>
        </p:spPr>
        <p:txBody>
          <a:bodyPr lIns="50800" tIns="50800" rIns="50800" bIns="50800" anchor="ctr">
            <a:spAutoFit/>
          </a:bodyPr>
          <a:lstStyle>
            <a:lvl1pPr marL="0" indent="0" algn="ctr"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2021</a:t>
            </a:r>
          </a:p>
        </p:txBody>
      </p:sp>
      <p:sp>
        <p:nvSpPr>
          <p:cNvPr id="141" name="Rounded Rectangle"/>
          <p:cNvSpPr>
            <a:spLocks noGrp="1"/>
          </p:cNvSpPr>
          <p:nvPr>
            <p:ph type="body" sz="quarter" idx="23"/>
          </p:nvPr>
        </p:nvSpPr>
        <p:spPr>
          <a:xfrm>
            <a:off x="10452931" y="6223000"/>
            <a:ext cx="3478137" cy="1270000"/>
          </a:xfrm>
          <a:prstGeom prst="roundRect">
            <a:avLst>
              <a:gd name="adj" fmla="val 50000"/>
            </a:avLst>
          </a:prstGeom>
          <a:solidFill>
            <a:srgbClr val="121212"/>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Regular"/>
                <a:ea typeface="Poppins Regular"/>
                <a:cs typeface="Poppins Regular"/>
                <a:sym typeface="Poppins Regular"/>
              </a:defRPr>
            </a:pPr>
            <a:endParaRPr/>
          </a:p>
        </p:txBody>
      </p:sp>
      <p:sp>
        <p:nvSpPr>
          <p:cNvPr id="142" name="2019"/>
          <p:cNvSpPr txBox="1">
            <a:spLocks noGrp="1"/>
          </p:cNvSpPr>
          <p:nvPr>
            <p:ph type="body" sz="quarter" idx="24"/>
          </p:nvPr>
        </p:nvSpPr>
        <p:spPr>
          <a:xfrm>
            <a:off x="10795000" y="6480811"/>
            <a:ext cx="2794000" cy="754378"/>
          </a:xfrm>
          <a:prstGeom prst="rect">
            <a:avLst/>
          </a:prstGeom>
        </p:spPr>
        <p:txBody>
          <a:bodyPr lIns="50800" tIns="50800" rIns="50800" bIns="50800" anchor="ctr">
            <a:spAutoFit/>
          </a:bodyPr>
          <a:lstStyle>
            <a:lvl1pPr marL="0" indent="0" algn="ctr"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2019</a:t>
            </a:r>
          </a:p>
        </p:txBody>
      </p:sp>
      <p:sp>
        <p:nvSpPr>
          <p:cNvPr id="143" name="Rounded Rectangle"/>
          <p:cNvSpPr>
            <a:spLocks noGrp="1"/>
          </p:cNvSpPr>
          <p:nvPr>
            <p:ph type="body" sz="quarter" idx="25"/>
          </p:nvPr>
        </p:nvSpPr>
        <p:spPr>
          <a:xfrm>
            <a:off x="10452931" y="1970446"/>
            <a:ext cx="3478137" cy="1270001"/>
          </a:xfrm>
          <a:prstGeom prst="roundRect">
            <a:avLst>
              <a:gd name="adj" fmla="val 50000"/>
            </a:avLst>
          </a:prstGeom>
          <a:solidFill>
            <a:srgbClr val="EE7F46"/>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Regular"/>
                <a:ea typeface="Poppins Regular"/>
                <a:cs typeface="Poppins Regular"/>
                <a:sym typeface="Poppins Regular"/>
              </a:defRPr>
            </a:pPr>
            <a:endParaRPr/>
          </a:p>
        </p:txBody>
      </p:sp>
      <p:sp>
        <p:nvSpPr>
          <p:cNvPr id="144" name="2016-2018"/>
          <p:cNvSpPr txBox="1">
            <a:spLocks noGrp="1"/>
          </p:cNvSpPr>
          <p:nvPr>
            <p:ph type="body" sz="quarter" idx="26"/>
          </p:nvPr>
        </p:nvSpPr>
        <p:spPr>
          <a:xfrm>
            <a:off x="10795000" y="2228258"/>
            <a:ext cx="2794000" cy="754378"/>
          </a:xfrm>
          <a:prstGeom prst="rect">
            <a:avLst/>
          </a:prstGeom>
        </p:spPr>
        <p:txBody>
          <a:bodyPr lIns="50800" tIns="50800" rIns="50800" bIns="50800" anchor="ctr">
            <a:spAutoFit/>
          </a:bodyPr>
          <a:lstStyle>
            <a:lvl1pPr marL="0" indent="0" algn="ctr"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2016-2018</a:t>
            </a:r>
          </a:p>
        </p:txBody>
      </p:sp>
      <p:sp>
        <p:nvSpPr>
          <p:cNvPr id="145" name="You may choose an initial business structure, and then reevaluate and change your structure as your business grows"/>
          <p:cNvSpPr txBox="1">
            <a:spLocks noGrp="1"/>
          </p:cNvSpPr>
          <p:nvPr>
            <p:ph type="body" sz="quarter" idx="27"/>
          </p:nvPr>
        </p:nvSpPr>
        <p:spPr>
          <a:xfrm>
            <a:off x="14868616" y="6544820"/>
            <a:ext cx="8255001" cy="1739390"/>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You may choose an initial business structure, and then reevaluate and change your structure as your business grows</a:t>
            </a:r>
          </a:p>
        </p:txBody>
      </p:sp>
      <p:sp>
        <p:nvSpPr>
          <p:cNvPr id="146" name="Choose a Business Structure"/>
          <p:cNvSpPr txBox="1">
            <a:spLocks noGrp="1"/>
          </p:cNvSpPr>
          <p:nvPr>
            <p:ph type="body" sz="quarter" idx="28"/>
          </p:nvPr>
        </p:nvSpPr>
        <p:spPr>
          <a:xfrm>
            <a:off x="14868616" y="5525259"/>
            <a:ext cx="8255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Choose a Business Structure</a:t>
            </a:r>
          </a:p>
        </p:txBody>
      </p:sp>
      <p:sp>
        <p:nvSpPr>
          <p:cNvPr id="147" name="Collaborating with…"/>
          <p:cNvSpPr txBox="1">
            <a:spLocks noGrp="1"/>
          </p:cNvSpPr>
          <p:nvPr>
            <p:ph type="body" sz="quarter" idx="29"/>
          </p:nvPr>
        </p:nvSpPr>
        <p:spPr>
          <a:xfrm>
            <a:off x="1264873" y="4908552"/>
            <a:ext cx="8001001" cy="3898897"/>
          </a:xfrm>
          <a:prstGeom prst="rect">
            <a:avLst/>
          </a:prstGeom>
        </p:spPr>
        <p:txBody>
          <a:bodyPr lIns="50800" tIns="50800" rIns="50800" bIns="50800" anchor="ctr">
            <a:spAutoFit/>
          </a:bodyPr>
          <a:lstStyle/>
          <a:p>
            <a: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pPr>
            <a:r>
              <a:t>Collaborating with</a:t>
            </a:r>
          </a:p>
          <a:p>
            <a: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pPr>
            <a:r>
              <a:t>us has had a lasting</a:t>
            </a:r>
          </a:p>
          <a:p>
            <a: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pPr>
            <a:r>
              <a:t>impact on our ability</a:t>
            </a:r>
          </a:p>
          <a:p>
            <a: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pPr>
            <a:r>
              <a:t>to be innovative</a:t>
            </a:r>
          </a:p>
        </p:txBody>
      </p:sp>
      <p:sp>
        <p:nvSpPr>
          <p:cNvPr id="148" name="Once you have chosen a name for your business, you will need to check if it's trademarked or currently in use."/>
          <p:cNvSpPr txBox="1">
            <a:spLocks noGrp="1"/>
          </p:cNvSpPr>
          <p:nvPr>
            <p:ph type="body" sz="quarter" idx="30"/>
          </p:nvPr>
        </p:nvSpPr>
        <p:spPr>
          <a:xfrm>
            <a:off x="14868616" y="10797374"/>
            <a:ext cx="8255001" cy="1739390"/>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Once you have chosen a name for your business, you will need to check if it's trademarked or currently in use.</a:t>
            </a:r>
          </a:p>
        </p:txBody>
      </p:sp>
      <p:sp>
        <p:nvSpPr>
          <p:cNvPr id="149" name="Register Business Name"/>
          <p:cNvSpPr txBox="1">
            <a:spLocks noGrp="1"/>
          </p:cNvSpPr>
          <p:nvPr>
            <p:ph type="body" sz="quarter" idx="31"/>
          </p:nvPr>
        </p:nvSpPr>
        <p:spPr>
          <a:xfrm>
            <a:off x="14868616" y="9777813"/>
            <a:ext cx="8255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Register Business Name</a:t>
            </a:r>
          </a:p>
        </p:txBody>
      </p:sp>
      <p:sp>
        <p:nvSpPr>
          <p:cNvPr id="150" name="Starting a small business doesn't have to require a lot of money, but it will involve some initial investment"/>
          <p:cNvSpPr txBox="1">
            <a:spLocks noGrp="1"/>
          </p:cNvSpPr>
          <p:nvPr>
            <p:ph type="body" sz="quarter" idx="32"/>
          </p:nvPr>
        </p:nvSpPr>
        <p:spPr>
          <a:xfrm>
            <a:off x="14868616" y="2292267"/>
            <a:ext cx="8255001" cy="1739390"/>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Starting a small business doesn't have to require a lot of money, but it will involve some initial investment</a:t>
            </a:r>
          </a:p>
        </p:txBody>
      </p:sp>
      <p:sp>
        <p:nvSpPr>
          <p:cNvPr id="151" name="Finance planning"/>
          <p:cNvSpPr txBox="1">
            <a:spLocks noGrp="1"/>
          </p:cNvSpPr>
          <p:nvPr>
            <p:ph type="body" sz="quarter" idx="33"/>
          </p:nvPr>
        </p:nvSpPr>
        <p:spPr>
          <a:xfrm>
            <a:off x="14868616" y="1272706"/>
            <a:ext cx="8255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Finance planning</a:t>
            </a:r>
          </a:p>
        </p:txBody>
      </p:sp>
      <p:sp>
        <p:nvSpPr>
          <p:cNvPr id="152"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G1">
    <p:bg>
      <p:bgPr>
        <a:solidFill>
          <a:srgbClr val="F5F7F9"/>
        </a:solidFill>
        <a:effectLst/>
      </p:bgPr>
    </p:bg>
    <p:spTree>
      <p:nvGrpSpPr>
        <p:cNvPr id="1" name=""/>
        <p:cNvGrpSpPr/>
        <p:nvPr/>
      </p:nvGrpSpPr>
      <p:grpSpPr>
        <a:xfrm>
          <a:off x="0" y="0"/>
          <a:ext cx="0" cy="0"/>
          <a:chOff x="0" y="0"/>
          <a:chExt cx="0" cy="0"/>
        </a:xfrm>
      </p:grpSpPr>
      <p:sp>
        <p:nvSpPr>
          <p:cNvPr id="159" name="Slide Number"/>
          <p:cNvSpPr txBox="1">
            <a:spLocks noGrp="1"/>
          </p:cNvSpPr>
          <p:nvPr>
            <p:ph type="sldNum" sz="quarter" idx="2"/>
          </p:nvPr>
        </p:nvSpPr>
        <p:spPr>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Offers (8)">
    <p:spTree>
      <p:nvGrpSpPr>
        <p:cNvPr id="1" name=""/>
        <p:cNvGrpSpPr/>
        <p:nvPr/>
      </p:nvGrpSpPr>
      <p:grpSpPr>
        <a:xfrm>
          <a:off x="0" y="0"/>
          <a:ext cx="0" cy="0"/>
          <a:chOff x="0" y="0"/>
          <a:chExt cx="0" cy="0"/>
        </a:xfrm>
      </p:grpSpPr>
      <p:sp>
        <p:nvSpPr>
          <p:cNvPr id="166" name="Rectangle"/>
          <p:cNvSpPr>
            <a:spLocks noGrp="1"/>
          </p:cNvSpPr>
          <p:nvPr>
            <p:ph type="body" sz="quarter" idx="21"/>
          </p:nvPr>
        </p:nvSpPr>
        <p:spPr>
          <a:xfrm>
            <a:off x="16256000" y="6350000"/>
            <a:ext cx="8128000" cy="7366000"/>
          </a:xfrm>
          <a:prstGeom prst="rect">
            <a:avLst/>
          </a:prstGeom>
          <a:solidFill>
            <a:srgbClr val="5AC37F"/>
          </a:solidFill>
        </p:spPr>
        <p:txBody>
          <a:bodyPr lIns="50800" tIns="50800" rIns="50800" bIns="5080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167" name="Rectangle"/>
          <p:cNvSpPr>
            <a:spLocks noGrp="1"/>
          </p:cNvSpPr>
          <p:nvPr>
            <p:ph type="body" sz="quarter" idx="22"/>
          </p:nvPr>
        </p:nvSpPr>
        <p:spPr>
          <a:xfrm>
            <a:off x="8128000" y="6350001"/>
            <a:ext cx="8128000" cy="7365999"/>
          </a:xfrm>
          <a:prstGeom prst="rect">
            <a:avLst/>
          </a:prstGeom>
          <a:solidFill>
            <a:srgbClr val="121212"/>
          </a:solidFill>
        </p:spPr>
        <p:txBody>
          <a:bodyPr lIns="50800" tIns="50800" rIns="50800" bIns="50800" anchor="ctr">
            <a:noAutofit/>
          </a:bodyPr>
          <a:lstStyle/>
          <a:p>
            <a:pPr marL="0" indent="0" algn="ctr" defTabSz="825500">
              <a:lnSpc>
                <a:spcPct val="100000"/>
              </a:lnSpc>
              <a:spcBef>
                <a:spcPts val="0"/>
              </a:spcBef>
              <a:buSzTx/>
              <a:buFontTx/>
              <a:buNone/>
              <a:defRPr sz="3200">
                <a:solidFill>
                  <a:srgbClr val="FFFFFF"/>
                </a:solidFill>
                <a:latin typeface="Poppins Light"/>
                <a:ea typeface="Poppins Light"/>
                <a:cs typeface="Poppins Light"/>
                <a:sym typeface="Poppins Light"/>
              </a:defRPr>
            </a:pPr>
            <a:endParaRPr/>
          </a:p>
        </p:txBody>
      </p:sp>
      <p:sp>
        <p:nvSpPr>
          <p:cNvPr id="168" name="Rectangle"/>
          <p:cNvSpPr>
            <a:spLocks noGrp="1"/>
          </p:cNvSpPr>
          <p:nvPr>
            <p:ph type="body" sz="quarter" idx="23"/>
          </p:nvPr>
        </p:nvSpPr>
        <p:spPr>
          <a:xfrm>
            <a:off x="-1" y="6350001"/>
            <a:ext cx="8128001" cy="7366000"/>
          </a:xfrm>
          <a:prstGeom prst="rect">
            <a:avLst/>
          </a:prstGeom>
          <a:solidFill>
            <a:srgbClr val="6E4AFD"/>
          </a:solidFill>
        </p:spPr>
        <p:txBody>
          <a:bodyPr lIns="50800" tIns="50800" rIns="50800" bIns="50800" anchor="ctr">
            <a:noAutofit/>
          </a:bodyPr>
          <a:lstStyle/>
          <a:p>
            <a:pPr marL="0" indent="0" algn="ctr" defTabSz="825500">
              <a:lnSpc>
                <a:spcPct val="100000"/>
              </a:lnSpc>
              <a:spcBef>
                <a:spcPts val="0"/>
              </a:spcBef>
              <a:buSzTx/>
              <a:buFontTx/>
              <a:buNone/>
              <a:defRPr sz="3200">
                <a:solidFill>
                  <a:srgbClr val="FFFFFF"/>
                </a:solidFill>
                <a:latin typeface="Poppins Light"/>
                <a:ea typeface="Poppins Light"/>
                <a:cs typeface="Poppins Light"/>
                <a:sym typeface="Poppins Light"/>
              </a:defRPr>
            </a:pPr>
            <a:endParaRPr/>
          </a:p>
        </p:txBody>
      </p:sp>
      <p:sp>
        <p:nvSpPr>
          <p:cNvPr id="169" name="Our Solutions"/>
          <p:cNvSpPr txBox="1">
            <a:spLocks noGrp="1"/>
          </p:cNvSpPr>
          <p:nvPr>
            <p:ph type="body" sz="quarter" idx="24"/>
          </p:nvPr>
        </p:nvSpPr>
        <p:spPr>
          <a:xfrm>
            <a:off x="3302000" y="1272595"/>
            <a:ext cx="17780000" cy="1523995"/>
          </a:xfrm>
          <a:prstGeom prst="rect">
            <a:avLst/>
          </a:prstGeom>
        </p:spPr>
        <p:txBody>
          <a:bodyPr lIns="50800" tIns="50800" rIns="50800" bIns="50800">
            <a:spAutoFit/>
          </a:bodyPr>
          <a:lstStyle>
            <a:lvl1pPr marL="0" indent="0" algn="ctr" defTabSz="825500">
              <a:spcBef>
                <a:spcPts val="0"/>
              </a:spcBef>
              <a:buSzTx/>
              <a:buFontTx/>
              <a:buNone/>
              <a:defRPr sz="8000">
                <a:solidFill>
                  <a:srgbClr val="121212"/>
                </a:solidFill>
                <a:latin typeface="Poppins SemiBold"/>
                <a:ea typeface="Poppins SemiBold"/>
                <a:cs typeface="Poppins SemiBold"/>
                <a:sym typeface="Poppins SemiBold"/>
              </a:defRPr>
            </a:lvl1pPr>
          </a:lstStyle>
          <a:p>
            <a:r>
              <a:t>Our Solutions </a:t>
            </a:r>
          </a:p>
        </p:txBody>
      </p:sp>
      <p:sp>
        <p:nvSpPr>
          <p:cNvPr id="170" name="We spending a lot of time to provide the best ideas for all our clients. We believe…"/>
          <p:cNvSpPr txBox="1">
            <a:spLocks noGrp="1"/>
          </p:cNvSpPr>
          <p:nvPr>
            <p:ph type="body" sz="quarter" idx="25"/>
          </p:nvPr>
        </p:nvSpPr>
        <p:spPr>
          <a:xfrm>
            <a:off x="3302000" y="3111554"/>
            <a:ext cx="17780000" cy="1341118"/>
          </a:xfrm>
          <a:prstGeom prst="rect">
            <a:avLst/>
          </a:prstGeom>
        </p:spPr>
        <p:txBody>
          <a:bodyPr lIns="50800" tIns="50800" rIns="50800" bIns="50800">
            <a:spAutoFit/>
          </a:bodyPr>
          <a:lstStyle/>
          <a:p>
            <a:pPr marL="0" indent="0" algn="ctr" defTabSz="825500">
              <a:lnSpc>
                <a:spcPct val="120000"/>
              </a:lnSpc>
              <a:spcBef>
                <a:spcPts val="0"/>
              </a:spcBef>
              <a:buSzTx/>
              <a:buFontTx/>
              <a:buNone/>
              <a:defRPr sz="3000">
                <a:solidFill>
                  <a:srgbClr val="121212"/>
                </a:solidFill>
                <a:latin typeface="Poppins Light"/>
                <a:ea typeface="Poppins Light"/>
                <a:cs typeface="Poppins Light"/>
                <a:sym typeface="Poppins Light"/>
              </a:defRPr>
            </a:pPr>
            <a:r>
              <a:t>We spending a lot of time to provide the best ideas for all our clients. We believe</a:t>
            </a:r>
          </a:p>
          <a:p>
            <a:pPr marL="0" indent="0" algn="ctr" defTabSz="825500">
              <a:lnSpc>
                <a:spcPct val="120000"/>
              </a:lnSpc>
              <a:spcBef>
                <a:spcPts val="0"/>
              </a:spcBef>
              <a:buSzTx/>
              <a:buFontTx/>
              <a:buNone/>
              <a:defRPr sz="3000">
                <a:solidFill>
                  <a:srgbClr val="121212"/>
                </a:solidFill>
                <a:latin typeface="Poppins Light"/>
                <a:ea typeface="Poppins Light"/>
                <a:cs typeface="Poppins Light"/>
                <a:sym typeface="Poppins Light"/>
              </a:defRPr>
            </a:pPr>
            <a:r>
              <a:t>that all our projects succeed because we don't choose easy and faster ways.</a:t>
            </a:r>
          </a:p>
        </p:txBody>
      </p:sp>
      <p:sp>
        <p:nvSpPr>
          <p:cNvPr id="171" name="Personal sites, blogs, and business websites. Best for a simple site that doesn't need a CMS."/>
          <p:cNvSpPr txBox="1">
            <a:spLocks noGrp="1"/>
          </p:cNvSpPr>
          <p:nvPr>
            <p:ph type="body" sz="quarter" idx="26"/>
          </p:nvPr>
        </p:nvSpPr>
        <p:spPr>
          <a:xfrm>
            <a:off x="1143000" y="8455448"/>
            <a:ext cx="5842001" cy="2188462"/>
          </a:xfrm>
          <a:prstGeom prst="rect">
            <a:avLst/>
          </a:prstGeom>
        </p:spPr>
        <p:txBody>
          <a:bodyPr lIns="50800" tIns="50800" rIns="50800" bIns="50800">
            <a:spAutoFit/>
          </a:bodyPr>
          <a:lstStyle>
            <a:lvl1pPr marL="0" indent="0" defTabSz="825500">
              <a:lnSpc>
                <a:spcPct val="110000"/>
              </a:lnSpc>
              <a:spcBef>
                <a:spcPts val="0"/>
              </a:spcBef>
              <a:buSzTx/>
              <a:buFontTx/>
              <a:buNone/>
              <a:defRPr sz="2600">
                <a:solidFill>
                  <a:srgbClr val="FFFFFF"/>
                </a:solidFill>
                <a:latin typeface="Poppins SemiBold"/>
                <a:ea typeface="Poppins SemiBold"/>
                <a:cs typeface="Poppins SemiBold"/>
                <a:sym typeface="Poppins SemiBold"/>
              </a:defRPr>
            </a:lvl1pPr>
          </a:lstStyle>
          <a:p>
            <a:r>
              <a:t>Personal sites, blogs, and business websites. Best for a simple site that doesn't need a CMS.</a:t>
            </a:r>
          </a:p>
        </p:txBody>
      </p:sp>
      <p:sp>
        <p:nvSpPr>
          <p:cNvPr id="172" name="Startup"/>
          <p:cNvSpPr txBox="1">
            <a:spLocks noGrp="1"/>
          </p:cNvSpPr>
          <p:nvPr>
            <p:ph type="body" sz="quarter" idx="27"/>
          </p:nvPr>
        </p:nvSpPr>
        <p:spPr>
          <a:xfrm>
            <a:off x="1143000" y="7435887"/>
            <a:ext cx="5842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Startup</a:t>
            </a:r>
          </a:p>
        </p:txBody>
      </p:sp>
      <p:sp>
        <p:nvSpPr>
          <p:cNvPr id="173" name="Free"/>
          <p:cNvSpPr txBox="1">
            <a:spLocks noGrp="1"/>
          </p:cNvSpPr>
          <p:nvPr>
            <p:ph type="body" sz="quarter" idx="28"/>
          </p:nvPr>
        </p:nvSpPr>
        <p:spPr>
          <a:xfrm>
            <a:off x="2040226" y="11518233"/>
            <a:ext cx="2540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Free</a:t>
            </a:r>
          </a:p>
        </p:txBody>
      </p:sp>
      <p:sp>
        <p:nvSpPr>
          <p:cNvPr id="174" name="Best for higher volume businesses that need additional features."/>
          <p:cNvSpPr txBox="1">
            <a:spLocks noGrp="1"/>
          </p:cNvSpPr>
          <p:nvPr>
            <p:ph type="body" sz="quarter" idx="29"/>
          </p:nvPr>
        </p:nvSpPr>
        <p:spPr>
          <a:xfrm>
            <a:off x="9271000" y="8455448"/>
            <a:ext cx="5842000" cy="1105407"/>
          </a:xfrm>
          <a:prstGeom prst="rect">
            <a:avLst/>
          </a:prstGeom>
        </p:spPr>
        <p:txBody>
          <a:bodyPr lIns="50800" tIns="50800" rIns="50800" bIns="50800">
            <a:spAutoFit/>
          </a:bodyPr>
          <a:lstStyle>
            <a:lvl1pPr marL="0" indent="0" defTabSz="825500">
              <a:lnSpc>
                <a:spcPct val="110000"/>
              </a:lnSpc>
              <a:spcBef>
                <a:spcPts val="0"/>
              </a:spcBef>
              <a:buSzTx/>
              <a:buFontTx/>
              <a:buNone/>
              <a:defRPr sz="2600">
                <a:solidFill>
                  <a:srgbClr val="FFFFFF"/>
                </a:solidFill>
                <a:latin typeface="Poppins SemiBold"/>
                <a:ea typeface="Poppins SemiBold"/>
                <a:cs typeface="Poppins SemiBold"/>
                <a:sym typeface="Poppins SemiBold"/>
              </a:defRPr>
            </a:lvl1pPr>
          </a:lstStyle>
          <a:p>
            <a:r>
              <a:t>Best for higher volume businesses that need additional features.</a:t>
            </a:r>
          </a:p>
        </p:txBody>
      </p:sp>
      <p:sp>
        <p:nvSpPr>
          <p:cNvPr id="175" name="Middle"/>
          <p:cNvSpPr txBox="1">
            <a:spLocks noGrp="1"/>
          </p:cNvSpPr>
          <p:nvPr>
            <p:ph type="body" sz="quarter" idx="30"/>
          </p:nvPr>
        </p:nvSpPr>
        <p:spPr>
          <a:xfrm>
            <a:off x="9271000" y="7435887"/>
            <a:ext cx="5842000"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Middle</a:t>
            </a:r>
          </a:p>
        </p:txBody>
      </p:sp>
      <p:sp>
        <p:nvSpPr>
          <p:cNvPr id="176" name="$49"/>
          <p:cNvSpPr txBox="1">
            <a:spLocks noGrp="1"/>
          </p:cNvSpPr>
          <p:nvPr>
            <p:ph type="body" sz="quarter" idx="31"/>
          </p:nvPr>
        </p:nvSpPr>
        <p:spPr>
          <a:xfrm>
            <a:off x="10182860" y="11518233"/>
            <a:ext cx="2540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$49</a:t>
            </a:r>
          </a:p>
        </p:txBody>
      </p:sp>
      <p:sp>
        <p:nvSpPr>
          <p:cNvPr id="177" name="Scale and reach new heights for your online business."/>
          <p:cNvSpPr txBox="1">
            <a:spLocks noGrp="1"/>
          </p:cNvSpPr>
          <p:nvPr>
            <p:ph type="body" sz="quarter" idx="32"/>
          </p:nvPr>
        </p:nvSpPr>
        <p:spPr>
          <a:xfrm>
            <a:off x="17403612" y="8455448"/>
            <a:ext cx="5842001" cy="1105407"/>
          </a:xfrm>
          <a:prstGeom prst="rect">
            <a:avLst/>
          </a:prstGeom>
        </p:spPr>
        <p:txBody>
          <a:bodyPr lIns="50800" tIns="50800" rIns="50800" bIns="50800">
            <a:spAutoFit/>
          </a:bodyPr>
          <a:lstStyle>
            <a:lvl1pPr marL="0" indent="0" defTabSz="825500">
              <a:lnSpc>
                <a:spcPct val="110000"/>
              </a:lnSpc>
              <a:spcBef>
                <a:spcPts val="0"/>
              </a:spcBef>
              <a:buSzTx/>
              <a:buFontTx/>
              <a:buNone/>
              <a:defRPr sz="2600">
                <a:solidFill>
                  <a:srgbClr val="FFFFFF"/>
                </a:solidFill>
                <a:latin typeface="Poppins SemiBold"/>
                <a:ea typeface="Poppins SemiBold"/>
                <a:cs typeface="Poppins SemiBold"/>
                <a:sym typeface="Poppins SemiBold"/>
              </a:defRPr>
            </a:lvl1pPr>
          </a:lstStyle>
          <a:p>
            <a:r>
              <a:t>Scale and reach new heights for your online business.</a:t>
            </a:r>
          </a:p>
        </p:txBody>
      </p:sp>
      <p:sp>
        <p:nvSpPr>
          <p:cNvPr id="178" name="Enterprise"/>
          <p:cNvSpPr txBox="1">
            <a:spLocks noGrp="1"/>
          </p:cNvSpPr>
          <p:nvPr>
            <p:ph type="body" sz="quarter" idx="33"/>
          </p:nvPr>
        </p:nvSpPr>
        <p:spPr>
          <a:xfrm>
            <a:off x="17403612" y="7435887"/>
            <a:ext cx="5842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Enterprise</a:t>
            </a:r>
          </a:p>
        </p:txBody>
      </p:sp>
      <p:sp>
        <p:nvSpPr>
          <p:cNvPr id="179" name="$120"/>
          <p:cNvSpPr txBox="1">
            <a:spLocks noGrp="1"/>
          </p:cNvSpPr>
          <p:nvPr>
            <p:ph type="body" sz="quarter" idx="34"/>
          </p:nvPr>
        </p:nvSpPr>
        <p:spPr>
          <a:xfrm>
            <a:off x="18326258" y="11518233"/>
            <a:ext cx="2540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FFFFFF"/>
                </a:solidFill>
                <a:latin typeface="Poppins SemiBold"/>
                <a:ea typeface="Poppins SemiBold"/>
                <a:cs typeface="Poppins SemiBold"/>
                <a:sym typeface="Poppins SemiBold"/>
              </a:defRPr>
            </a:lvl1pPr>
          </a:lstStyle>
          <a:p>
            <a:r>
              <a:t>$120</a:t>
            </a:r>
          </a:p>
        </p:txBody>
      </p:sp>
      <p:sp>
        <p:nvSpPr>
          <p:cNvPr id="180" name="任意形状 854"/>
          <p:cNvSpPr>
            <a:spLocks noGrp="1"/>
          </p:cNvSpPr>
          <p:nvPr>
            <p:ph type="body" sz="quarter" idx="35"/>
          </p:nvPr>
        </p:nvSpPr>
        <p:spPr>
          <a:xfrm>
            <a:off x="1170901" y="11554431"/>
            <a:ext cx="613784" cy="681982"/>
          </a:xfrm>
          <a:custGeom>
            <a:avLst/>
            <a:gdLst/>
            <a:ahLst/>
            <a:cxnLst>
              <a:cxn ang="0">
                <a:pos x="wd2" y="hd2"/>
              </a:cxn>
              <a:cxn ang="5400000">
                <a:pos x="wd2" y="hd2"/>
              </a:cxn>
              <a:cxn ang="10800000">
                <a:pos x="wd2" y="hd2"/>
              </a:cxn>
              <a:cxn ang="16200000">
                <a:pos x="wd2" y="hd2"/>
              </a:cxn>
            </a:cxnLst>
            <a:rect l="0" t="0" r="r" b="b"/>
            <a:pathLst>
              <a:path w="21600" h="21600" extrusionOk="0">
                <a:moveTo>
                  <a:pt x="20400" y="21600"/>
                </a:moveTo>
                <a:lnTo>
                  <a:pt x="1200" y="21600"/>
                </a:lnTo>
                <a:cubicBezTo>
                  <a:pt x="537" y="21600"/>
                  <a:pt x="0" y="21117"/>
                  <a:pt x="0" y="20520"/>
                </a:cubicBezTo>
                <a:lnTo>
                  <a:pt x="0" y="1080"/>
                </a:lnTo>
                <a:cubicBezTo>
                  <a:pt x="0" y="483"/>
                  <a:pt x="537" y="0"/>
                  <a:pt x="1200" y="0"/>
                </a:cubicBezTo>
                <a:lnTo>
                  <a:pt x="20400" y="0"/>
                </a:lnTo>
                <a:cubicBezTo>
                  <a:pt x="21063" y="0"/>
                  <a:pt x="21600" y="483"/>
                  <a:pt x="21600" y="1080"/>
                </a:cubicBezTo>
                <a:lnTo>
                  <a:pt x="21600" y="20520"/>
                </a:lnTo>
                <a:cubicBezTo>
                  <a:pt x="21600" y="21117"/>
                  <a:pt x="21063" y="21600"/>
                  <a:pt x="20400" y="21600"/>
                </a:cubicBezTo>
                <a:close/>
                <a:moveTo>
                  <a:pt x="7200" y="4320"/>
                </a:moveTo>
                <a:lnTo>
                  <a:pt x="4800" y="4320"/>
                </a:lnTo>
                <a:lnTo>
                  <a:pt x="4800" y="6480"/>
                </a:lnTo>
                <a:cubicBezTo>
                  <a:pt x="4800" y="9462"/>
                  <a:pt x="7486" y="11880"/>
                  <a:pt x="10800" y="11880"/>
                </a:cubicBezTo>
                <a:cubicBezTo>
                  <a:pt x="14114" y="11880"/>
                  <a:pt x="16800" y="9462"/>
                  <a:pt x="16800" y="6480"/>
                </a:cubicBezTo>
                <a:lnTo>
                  <a:pt x="16800" y="4320"/>
                </a:lnTo>
                <a:lnTo>
                  <a:pt x="14400" y="4320"/>
                </a:lnTo>
                <a:lnTo>
                  <a:pt x="14400" y="6480"/>
                </a:lnTo>
                <a:cubicBezTo>
                  <a:pt x="14400" y="8269"/>
                  <a:pt x="12788" y="9720"/>
                  <a:pt x="10800" y="9720"/>
                </a:cubicBezTo>
                <a:cubicBezTo>
                  <a:pt x="8812" y="9720"/>
                  <a:pt x="7200" y="8269"/>
                  <a:pt x="7200" y="6480"/>
                </a:cubicBezTo>
                <a:lnTo>
                  <a:pt x="7200" y="4320"/>
                </a:lnTo>
                <a:close/>
              </a:path>
            </a:pathLst>
          </a:custGeom>
          <a:solidFill>
            <a:srgbClr val="FFFFFF"/>
          </a:solidFill>
        </p:spPr>
        <p:txBody>
          <a:bodyPr lIns="45719" tIns="45719" rIns="45719" bIns="45719" anchor="ctr">
            <a:noAutofit/>
          </a:bodyPr>
          <a:lstStyle/>
          <a:p>
            <a:pPr marL="0" indent="0" defTabSz="914400">
              <a:lnSpc>
                <a:spcPct val="100000"/>
              </a:lnSpc>
              <a:spcBef>
                <a:spcPts val="0"/>
              </a:spcBef>
              <a:buSzTx/>
              <a:buFontTx/>
              <a:buNone/>
              <a:defRPr sz="1800">
                <a:latin typeface="Poppins Regular"/>
                <a:ea typeface="Poppins Regular"/>
                <a:cs typeface="Poppins Regular"/>
                <a:sym typeface="Poppins Regular"/>
              </a:defRPr>
            </a:pPr>
            <a:endParaRPr/>
          </a:p>
        </p:txBody>
      </p:sp>
      <p:sp>
        <p:nvSpPr>
          <p:cNvPr id="181" name="任意形状 1136"/>
          <p:cNvSpPr>
            <a:spLocks noGrp="1"/>
          </p:cNvSpPr>
          <p:nvPr>
            <p:ph type="body" sz="quarter" idx="36"/>
          </p:nvPr>
        </p:nvSpPr>
        <p:spPr>
          <a:xfrm>
            <a:off x="9262912" y="11565221"/>
            <a:ext cx="660401" cy="660401"/>
          </a:xfrm>
          <a:custGeom>
            <a:avLst/>
            <a:gdLst/>
            <a:ahLst/>
            <a:cxnLst>
              <a:cxn ang="0">
                <a:pos x="wd2" y="hd2"/>
              </a:cxn>
              <a:cxn ang="5400000">
                <a:pos x="wd2" y="hd2"/>
              </a:cxn>
              <a:cxn ang="10800000">
                <a:pos x="wd2" y="hd2"/>
              </a:cxn>
              <a:cxn ang="16200000">
                <a:pos x="wd2" y="hd2"/>
              </a:cxn>
            </a:cxnLst>
            <a:rect l="0" t="0" r="r" b="b"/>
            <a:pathLst>
              <a:path w="21600" h="21600" extrusionOk="0">
                <a:moveTo>
                  <a:pt x="11880" y="9720"/>
                </a:moveTo>
                <a:lnTo>
                  <a:pt x="11880" y="4320"/>
                </a:lnTo>
                <a:lnTo>
                  <a:pt x="6480" y="11880"/>
                </a:lnTo>
                <a:lnTo>
                  <a:pt x="9720" y="11880"/>
                </a:lnTo>
                <a:lnTo>
                  <a:pt x="9720" y="17280"/>
                </a:lnTo>
                <a:lnTo>
                  <a:pt x="15120" y="9720"/>
                </a:lnTo>
                <a:lnTo>
                  <a:pt x="11880" y="9720"/>
                </a:lnTo>
                <a:close/>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path>
            </a:pathLst>
          </a:custGeom>
          <a:solidFill>
            <a:srgbClr val="FFFFFF"/>
          </a:solidFill>
        </p:spPr>
        <p:txBody>
          <a:bodyPr lIns="45719" tIns="45719" rIns="45719" bIns="45719" anchor="ctr">
            <a:noAutofit/>
          </a:bodyPr>
          <a:lstStyle/>
          <a:p>
            <a:pPr marL="0" indent="0" defTabSz="914400">
              <a:lnSpc>
                <a:spcPct val="100000"/>
              </a:lnSpc>
              <a:spcBef>
                <a:spcPts val="0"/>
              </a:spcBef>
              <a:buSzTx/>
              <a:buFontTx/>
              <a:buNone/>
              <a:defRPr sz="1800">
                <a:latin typeface="Poppins Regular"/>
                <a:ea typeface="Poppins Regular"/>
                <a:cs typeface="Poppins Regular"/>
                <a:sym typeface="Poppins Regular"/>
              </a:defRPr>
            </a:pPr>
            <a:endParaRPr/>
          </a:p>
        </p:txBody>
      </p:sp>
      <p:sp>
        <p:nvSpPr>
          <p:cNvPr id="182" name="任意形状 667"/>
          <p:cNvSpPr>
            <a:spLocks noGrp="1"/>
          </p:cNvSpPr>
          <p:nvPr>
            <p:ph type="body" sz="quarter" idx="37"/>
          </p:nvPr>
        </p:nvSpPr>
        <p:spPr>
          <a:xfrm>
            <a:off x="17403974" y="11565221"/>
            <a:ext cx="660401" cy="660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8100" y="7560"/>
                </a:moveTo>
                <a:lnTo>
                  <a:pt x="5400" y="10260"/>
                </a:lnTo>
                <a:lnTo>
                  <a:pt x="10800" y="15660"/>
                </a:lnTo>
                <a:lnTo>
                  <a:pt x="16200" y="10260"/>
                </a:lnTo>
                <a:lnTo>
                  <a:pt x="13500" y="7560"/>
                </a:lnTo>
                <a:lnTo>
                  <a:pt x="8100" y="7560"/>
                </a:lnTo>
                <a:close/>
              </a:path>
            </a:pathLst>
          </a:custGeom>
          <a:solidFill>
            <a:srgbClr val="FFFFFF"/>
          </a:solidFill>
        </p:spPr>
        <p:txBody>
          <a:bodyPr lIns="45719" tIns="45719" rIns="45719" bIns="45719"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183"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eam (10)">
    <p:spTree>
      <p:nvGrpSpPr>
        <p:cNvPr id="1" name=""/>
        <p:cNvGrpSpPr/>
        <p:nvPr/>
      </p:nvGrpSpPr>
      <p:grpSpPr>
        <a:xfrm>
          <a:off x="0" y="0"/>
          <a:ext cx="0" cy="0"/>
          <a:chOff x="0" y="0"/>
          <a:chExt cx="0" cy="0"/>
        </a:xfrm>
      </p:grpSpPr>
      <p:sp>
        <p:nvSpPr>
          <p:cNvPr id="190" name="Frame 13square.png"/>
          <p:cNvSpPr>
            <a:spLocks noGrp="1"/>
          </p:cNvSpPr>
          <p:nvPr>
            <p:ph type="pic" sz="quarter" idx="21"/>
          </p:nvPr>
        </p:nvSpPr>
        <p:spPr>
          <a:xfrm>
            <a:off x="18248932" y="4359388"/>
            <a:ext cx="4826001" cy="4826001"/>
          </a:xfrm>
          <a:prstGeom prst="rect">
            <a:avLst/>
          </a:prstGeom>
        </p:spPr>
        <p:txBody>
          <a:bodyPr tIns="45719" bIns="45719">
            <a:noAutofit/>
          </a:bodyPr>
          <a:lstStyle/>
          <a:p>
            <a:endParaRPr/>
          </a:p>
        </p:txBody>
      </p:sp>
      <p:sp>
        <p:nvSpPr>
          <p:cNvPr id="191" name="Frame 19square.png"/>
          <p:cNvSpPr>
            <a:spLocks noGrp="1"/>
          </p:cNvSpPr>
          <p:nvPr>
            <p:ph type="pic" sz="quarter" idx="22"/>
          </p:nvPr>
        </p:nvSpPr>
        <p:spPr>
          <a:xfrm>
            <a:off x="12602312" y="4359388"/>
            <a:ext cx="4826001" cy="4826001"/>
          </a:xfrm>
          <a:prstGeom prst="rect">
            <a:avLst/>
          </a:prstGeom>
        </p:spPr>
        <p:txBody>
          <a:bodyPr tIns="45719" bIns="45719">
            <a:noAutofit/>
          </a:bodyPr>
          <a:lstStyle/>
          <a:p>
            <a:endParaRPr/>
          </a:p>
        </p:txBody>
      </p:sp>
      <p:sp>
        <p:nvSpPr>
          <p:cNvPr id="192" name="Frame 15square.png"/>
          <p:cNvSpPr>
            <a:spLocks noGrp="1"/>
          </p:cNvSpPr>
          <p:nvPr>
            <p:ph type="pic" sz="quarter" idx="23"/>
          </p:nvPr>
        </p:nvSpPr>
        <p:spPr>
          <a:xfrm>
            <a:off x="6955690" y="4359388"/>
            <a:ext cx="4826001" cy="4826001"/>
          </a:xfrm>
          <a:prstGeom prst="rect">
            <a:avLst/>
          </a:prstGeom>
        </p:spPr>
        <p:txBody>
          <a:bodyPr tIns="45719" bIns="45719">
            <a:noAutofit/>
          </a:bodyPr>
          <a:lstStyle/>
          <a:p>
            <a:endParaRPr/>
          </a:p>
        </p:txBody>
      </p:sp>
      <p:sp>
        <p:nvSpPr>
          <p:cNvPr id="193" name="Frame 17square.png"/>
          <p:cNvSpPr>
            <a:spLocks noGrp="1"/>
          </p:cNvSpPr>
          <p:nvPr>
            <p:ph type="pic" sz="quarter" idx="24"/>
          </p:nvPr>
        </p:nvSpPr>
        <p:spPr>
          <a:xfrm>
            <a:off x="1309067" y="4359387"/>
            <a:ext cx="4826001" cy="4826001"/>
          </a:xfrm>
          <a:prstGeom prst="rect">
            <a:avLst/>
          </a:prstGeom>
        </p:spPr>
        <p:txBody>
          <a:bodyPr tIns="45719" bIns="45719">
            <a:noAutofit/>
          </a:bodyPr>
          <a:lstStyle/>
          <a:p>
            <a:endParaRPr/>
          </a:p>
        </p:txBody>
      </p:sp>
      <p:sp>
        <p:nvSpPr>
          <p:cNvPr id="194" name="Reporter"/>
          <p:cNvSpPr txBox="1">
            <a:spLocks noGrp="1"/>
          </p:cNvSpPr>
          <p:nvPr>
            <p:ph type="body" sz="quarter" idx="25"/>
          </p:nvPr>
        </p:nvSpPr>
        <p:spPr>
          <a:xfrm>
            <a:off x="1309067" y="11014382"/>
            <a:ext cx="4826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Reporter</a:t>
            </a:r>
          </a:p>
        </p:txBody>
      </p:sp>
      <p:sp>
        <p:nvSpPr>
          <p:cNvPr id="195" name="Andrew Ness"/>
          <p:cNvSpPr txBox="1">
            <a:spLocks noGrp="1"/>
          </p:cNvSpPr>
          <p:nvPr>
            <p:ph type="body" sz="quarter" idx="26"/>
          </p:nvPr>
        </p:nvSpPr>
        <p:spPr>
          <a:xfrm>
            <a:off x="1309067" y="10078582"/>
            <a:ext cx="4826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Andrew Ness</a:t>
            </a:r>
          </a:p>
        </p:txBody>
      </p:sp>
      <p:sp>
        <p:nvSpPr>
          <p:cNvPr id="196" name="Business analytic"/>
          <p:cNvSpPr txBox="1">
            <a:spLocks noGrp="1"/>
          </p:cNvSpPr>
          <p:nvPr>
            <p:ph type="body" sz="quarter" idx="27"/>
          </p:nvPr>
        </p:nvSpPr>
        <p:spPr>
          <a:xfrm>
            <a:off x="6955688" y="11014383"/>
            <a:ext cx="4826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Business analytic</a:t>
            </a:r>
          </a:p>
        </p:txBody>
      </p:sp>
      <p:sp>
        <p:nvSpPr>
          <p:cNvPr id="197" name="Drake Kirby"/>
          <p:cNvSpPr txBox="1">
            <a:spLocks noGrp="1"/>
          </p:cNvSpPr>
          <p:nvPr>
            <p:ph type="body" sz="quarter" idx="28"/>
          </p:nvPr>
        </p:nvSpPr>
        <p:spPr>
          <a:xfrm>
            <a:off x="6955688" y="10078583"/>
            <a:ext cx="4826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Drake Kirby</a:t>
            </a:r>
          </a:p>
        </p:txBody>
      </p:sp>
      <p:sp>
        <p:nvSpPr>
          <p:cNvPr id="198" name="CEO"/>
          <p:cNvSpPr txBox="1">
            <a:spLocks noGrp="1"/>
          </p:cNvSpPr>
          <p:nvPr>
            <p:ph type="body" sz="quarter" idx="29"/>
          </p:nvPr>
        </p:nvSpPr>
        <p:spPr>
          <a:xfrm>
            <a:off x="12602310" y="11014383"/>
            <a:ext cx="4826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CEO</a:t>
            </a:r>
          </a:p>
        </p:txBody>
      </p:sp>
      <p:sp>
        <p:nvSpPr>
          <p:cNvPr id="199" name="Paul Chase"/>
          <p:cNvSpPr txBox="1">
            <a:spLocks noGrp="1"/>
          </p:cNvSpPr>
          <p:nvPr>
            <p:ph type="body" sz="quarter" idx="30"/>
          </p:nvPr>
        </p:nvSpPr>
        <p:spPr>
          <a:xfrm>
            <a:off x="12602310" y="10078583"/>
            <a:ext cx="4826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Paul Chase</a:t>
            </a:r>
          </a:p>
        </p:txBody>
      </p:sp>
      <p:sp>
        <p:nvSpPr>
          <p:cNvPr id="200" name="Product manager"/>
          <p:cNvSpPr txBox="1">
            <a:spLocks noGrp="1"/>
          </p:cNvSpPr>
          <p:nvPr>
            <p:ph type="body" sz="quarter" idx="31"/>
          </p:nvPr>
        </p:nvSpPr>
        <p:spPr>
          <a:xfrm>
            <a:off x="18248932" y="11014383"/>
            <a:ext cx="4826001" cy="563879"/>
          </a:xfrm>
          <a:prstGeom prst="rect">
            <a:avLst/>
          </a:prstGeom>
        </p:spPr>
        <p:txBody>
          <a:bodyPr lIns="50800" tIns="50800" rIns="50800" bIns="50800">
            <a:spAutoFit/>
          </a:bodyPr>
          <a:lstStyle>
            <a:lvl1pPr marL="0" indent="0" algn="ctr"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Product manager</a:t>
            </a:r>
          </a:p>
        </p:txBody>
      </p:sp>
      <p:sp>
        <p:nvSpPr>
          <p:cNvPr id="201" name="Annie Street"/>
          <p:cNvSpPr txBox="1">
            <a:spLocks noGrp="1"/>
          </p:cNvSpPr>
          <p:nvPr>
            <p:ph type="body" sz="quarter" idx="32"/>
          </p:nvPr>
        </p:nvSpPr>
        <p:spPr>
          <a:xfrm>
            <a:off x="18248932" y="10078583"/>
            <a:ext cx="4826001" cy="754378"/>
          </a:xfrm>
          <a:prstGeom prst="rect">
            <a:avLst/>
          </a:prstGeom>
        </p:spPr>
        <p:txBody>
          <a:bodyPr lIns="50800" tIns="50800" rIns="50800" bIns="50800">
            <a:spAutoFit/>
          </a:bodyPr>
          <a:lstStyle>
            <a:lvl1pPr marL="0" indent="0" algn="ctr"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Annie Street</a:t>
            </a:r>
          </a:p>
        </p:txBody>
      </p:sp>
      <p:sp>
        <p:nvSpPr>
          <p:cNvPr id="202" name="Professional Team"/>
          <p:cNvSpPr txBox="1">
            <a:spLocks noGrp="1"/>
          </p:cNvSpPr>
          <p:nvPr>
            <p:ph type="body" sz="quarter" idx="33"/>
          </p:nvPr>
        </p:nvSpPr>
        <p:spPr>
          <a:xfrm>
            <a:off x="3302000" y="1275853"/>
            <a:ext cx="17780000" cy="1358895"/>
          </a:xfrm>
          <a:prstGeom prst="rect">
            <a:avLst/>
          </a:prstGeom>
        </p:spPr>
        <p:txBody>
          <a:bodyPr lIns="50800" tIns="50800" rIns="50800" bIns="50800">
            <a:spAutoFit/>
          </a:bodyPr>
          <a:lstStyle>
            <a:lvl1pPr marL="0" indent="0" algn="ctr" defTabSz="825500">
              <a:spcBef>
                <a:spcPts val="0"/>
              </a:spcBef>
              <a:buSzTx/>
              <a:buFontTx/>
              <a:buNone/>
              <a:defRPr sz="7000">
                <a:solidFill>
                  <a:srgbClr val="121212"/>
                </a:solidFill>
                <a:latin typeface="Poppins SemiBold"/>
                <a:ea typeface="Poppins SemiBold"/>
                <a:cs typeface="Poppins SemiBold"/>
                <a:sym typeface="Poppins SemiBold"/>
              </a:defRPr>
            </a:lvl1pPr>
          </a:lstStyle>
          <a:p>
            <a:r>
              <a:t>Professional Team</a:t>
            </a:r>
          </a:p>
        </p:txBody>
      </p:sp>
      <p:sp>
        <p:nvSpPr>
          <p:cNvPr id="203"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tro (12)">
    <p:spTree>
      <p:nvGrpSpPr>
        <p:cNvPr id="1" name=""/>
        <p:cNvGrpSpPr/>
        <p:nvPr/>
      </p:nvGrpSpPr>
      <p:grpSpPr>
        <a:xfrm>
          <a:off x="0" y="0"/>
          <a:ext cx="0" cy="0"/>
          <a:chOff x="0" y="0"/>
          <a:chExt cx="0" cy="0"/>
        </a:xfrm>
      </p:grpSpPr>
      <p:sp>
        <p:nvSpPr>
          <p:cNvPr id="210" name="Rounded Rectangle"/>
          <p:cNvSpPr>
            <a:spLocks noGrp="1"/>
          </p:cNvSpPr>
          <p:nvPr>
            <p:ph type="body" sz="quarter" idx="21"/>
          </p:nvPr>
        </p:nvSpPr>
        <p:spPr>
          <a:xfrm>
            <a:off x="2667000" y="8327843"/>
            <a:ext cx="6350000" cy="2650114"/>
          </a:xfrm>
          <a:prstGeom prst="roundRect">
            <a:avLst>
              <a:gd name="adj" fmla="val 50000"/>
            </a:avLst>
          </a:prstGeom>
          <a:solidFill>
            <a:srgbClr val="6DDF54"/>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211" name="Rounded Rectangle"/>
          <p:cNvSpPr>
            <a:spLocks noGrp="1"/>
          </p:cNvSpPr>
          <p:nvPr>
            <p:ph type="body" sz="quarter" idx="22"/>
          </p:nvPr>
        </p:nvSpPr>
        <p:spPr>
          <a:xfrm>
            <a:off x="2667000" y="8327843"/>
            <a:ext cx="6350000" cy="2650114"/>
          </a:xfrm>
          <a:prstGeom prst="roundRect">
            <a:avLst>
              <a:gd name="adj" fmla="val 50000"/>
            </a:avLst>
          </a:prstGeom>
          <a:gradFill>
            <a:gsLst>
              <a:gs pos="0">
                <a:srgbClr val="000000">
                  <a:alpha val="11607"/>
                </a:srgbClr>
              </a:gs>
              <a:gs pos="99685">
                <a:srgbClr val="F0F0F0">
                  <a:alpha val="0"/>
                </a:srgbClr>
              </a:gs>
            </a:gsLst>
            <a:path>
              <a:fillToRect l="49487" t="-5775" r="50512" b="105775"/>
            </a:path>
          </a:gradFill>
        </p:spPr>
        <p:txBody>
          <a:bodyPr lIns="0" tIns="0" rIns="0" bIns="0" anchor="ctr">
            <a:noAutofit/>
          </a:bodyPr>
          <a:lstStyle/>
          <a:p>
            <a:pPr marL="0" indent="0" algn="ctr" defTabSz="825500">
              <a:lnSpc>
                <a:spcPct val="100000"/>
              </a:lnSpc>
              <a:spcBef>
                <a:spcPts val="0"/>
              </a:spcBef>
              <a:buSzTx/>
              <a:buFontTx/>
              <a:buNone/>
              <a:defRPr sz="3200">
                <a:solidFill>
                  <a:srgbClr val="FFFFFF">
                    <a:alpha val="0"/>
                  </a:srgbClr>
                </a:solidFill>
                <a:latin typeface="Poppins Bold"/>
                <a:ea typeface="Poppins Bold"/>
                <a:cs typeface="Poppins Bold"/>
                <a:sym typeface="Poppins Bold"/>
              </a:defRPr>
            </a:pPr>
            <a:endParaRPr/>
          </a:p>
        </p:txBody>
      </p:sp>
      <p:sp>
        <p:nvSpPr>
          <p:cNvPr id="212" name="Get ready!…"/>
          <p:cNvSpPr txBox="1">
            <a:spLocks noGrp="1"/>
          </p:cNvSpPr>
          <p:nvPr>
            <p:ph type="body" sz="half" idx="23"/>
          </p:nvPr>
        </p:nvSpPr>
        <p:spPr>
          <a:xfrm>
            <a:off x="2667000" y="2738043"/>
            <a:ext cx="19050000" cy="3606794"/>
          </a:xfrm>
          <a:prstGeom prst="rect">
            <a:avLst/>
          </a:prstGeom>
        </p:spPr>
        <p:txBody>
          <a:bodyPr lIns="50800" tIns="50800" rIns="50800" bIns="50800" anchor="ctr">
            <a:spAutoFit/>
          </a:bodyPr>
          <a:lstStyle/>
          <a:p>
            <a:pPr marL="0" indent="0" defTabSz="825500">
              <a:spcBef>
                <a:spcPts val="0"/>
              </a:spcBef>
              <a:buSzTx/>
              <a:buFontTx/>
              <a:buNone/>
              <a:defRPr sz="10000">
                <a:solidFill>
                  <a:srgbClr val="121212"/>
                </a:solidFill>
                <a:latin typeface="Poppins SemiBold"/>
                <a:ea typeface="Poppins SemiBold"/>
                <a:cs typeface="Poppins SemiBold"/>
                <a:sym typeface="Poppins SemiBold"/>
              </a:defRPr>
            </a:pPr>
            <a:r>
              <a:t>Get ready!</a:t>
            </a:r>
          </a:p>
          <a:p>
            <a:pPr marL="0" indent="0" defTabSz="825500">
              <a:spcBef>
                <a:spcPts val="0"/>
              </a:spcBef>
              <a:buSzTx/>
              <a:buFontTx/>
              <a:buNone/>
              <a:defRPr sz="10000">
                <a:solidFill>
                  <a:srgbClr val="121212"/>
                </a:solidFill>
                <a:latin typeface="Poppins SemiBold"/>
                <a:ea typeface="Poppins SemiBold"/>
                <a:cs typeface="Poppins SemiBold"/>
                <a:sym typeface="Poppins SemiBold"/>
              </a:defRPr>
            </a:pPr>
            <a:r>
              <a:t>The Presentation Is</a:t>
            </a:r>
          </a:p>
        </p:txBody>
      </p:sp>
      <p:sp>
        <p:nvSpPr>
          <p:cNvPr id="213" name="Circle"/>
          <p:cNvSpPr>
            <a:spLocks noGrp="1"/>
          </p:cNvSpPr>
          <p:nvPr>
            <p:ph type="body" sz="quarter" idx="24"/>
          </p:nvPr>
        </p:nvSpPr>
        <p:spPr>
          <a:xfrm>
            <a:off x="6549225" y="8594566"/>
            <a:ext cx="2116667" cy="2116668"/>
          </a:xfrm>
          <a:prstGeom prst="ellipse">
            <a:avLst/>
          </a:prstGeom>
          <a:gradFill>
            <a:gsLst>
              <a:gs pos="0">
                <a:srgbClr val="FDFDFD"/>
              </a:gs>
              <a:gs pos="100000">
                <a:srgbClr val="F0F0F0"/>
              </a:gs>
            </a:gsLst>
            <a:path>
              <a:fillToRect l="35812" t="-500" r="64187" b="100500"/>
            </a:path>
          </a:gradFill>
          <a:effectLst>
            <a:outerShdw blurRad="165100" dist="153813" dir="8114339" rotWithShape="0">
              <a:srgbClr val="000000">
                <a:alpha val="6820"/>
              </a:srgbClr>
            </a:outerShdw>
          </a:effectLst>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214" name="ON"/>
          <p:cNvSpPr txBox="1">
            <a:spLocks noGrp="1"/>
          </p:cNvSpPr>
          <p:nvPr>
            <p:ph type="body" sz="quarter" idx="25"/>
          </p:nvPr>
        </p:nvSpPr>
        <p:spPr>
          <a:xfrm>
            <a:off x="3309475" y="8973452"/>
            <a:ext cx="2921001" cy="1358896"/>
          </a:xfrm>
          <a:prstGeom prst="rect">
            <a:avLst/>
          </a:prstGeom>
        </p:spPr>
        <p:txBody>
          <a:bodyPr lIns="50800" tIns="50800" rIns="50800" bIns="50800" anchor="ctr">
            <a:spAutoFit/>
          </a:bodyPr>
          <a:lstStyle>
            <a:lvl1pPr marL="0" indent="0" algn="ctr" defTabSz="825500">
              <a:spcBef>
                <a:spcPts val="0"/>
              </a:spcBef>
              <a:buSzTx/>
              <a:buFontTx/>
              <a:buNone/>
              <a:defRPr sz="7000">
                <a:solidFill>
                  <a:srgbClr val="FFFFFF"/>
                </a:solidFill>
                <a:latin typeface="Poppins SemiBold"/>
                <a:ea typeface="Poppins SemiBold"/>
                <a:cs typeface="Poppins SemiBold"/>
                <a:sym typeface="Poppins SemiBold"/>
              </a:defRPr>
            </a:lvl1pPr>
          </a:lstStyle>
          <a:p>
            <a:r>
              <a:t>ON</a:t>
            </a:r>
          </a:p>
        </p:txBody>
      </p:sp>
      <p:sp>
        <p:nvSpPr>
          <p:cNvPr id="215"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ntro (2)">
    <p:spTree>
      <p:nvGrpSpPr>
        <p:cNvPr id="1" name=""/>
        <p:cNvGrpSpPr/>
        <p:nvPr/>
      </p:nvGrpSpPr>
      <p:grpSpPr>
        <a:xfrm>
          <a:off x="0" y="0"/>
          <a:ext cx="0" cy="0"/>
          <a:chOff x="0" y="0"/>
          <a:chExt cx="0" cy="0"/>
        </a:xfrm>
      </p:grpSpPr>
      <p:sp>
        <p:nvSpPr>
          <p:cNvPr id="222" name="Circle"/>
          <p:cNvSpPr>
            <a:spLocks noGrp="1"/>
          </p:cNvSpPr>
          <p:nvPr>
            <p:ph type="body" sz="quarter" idx="21"/>
          </p:nvPr>
        </p:nvSpPr>
        <p:spPr>
          <a:xfrm>
            <a:off x="20710790" y="10036901"/>
            <a:ext cx="2413001" cy="2413001"/>
          </a:xfrm>
          <a:prstGeom prst="ellipse">
            <a:avLst/>
          </a:prstGeom>
          <a:solidFill>
            <a:srgbClr val="6E4AFD"/>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223" name="The Great Principles…"/>
          <p:cNvSpPr txBox="1">
            <a:spLocks noGrp="1"/>
          </p:cNvSpPr>
          <p:nvPr>
            <p:ph type="body" sz="quarter" idx="22"/>
          </p:nvPr>
        </p:nvSpPr>
        <p:spPr>
          <a:xfrm>
            <a:off x="1270642" y="2276196"/>
            <a:ext cx="19050001" cy="2905755"/>
          </a:xfrm>
          <a:prstGeom prst="rect">
            <a:avLst/>
          </a:prstGeom>
        </p:spPr>
        <p:txBody>
          <a:bodyPr lIns="50800" tIns="50800" rIns="50800" bIns="50800">
            <a:spAutoFit/>
          </a:bodyPr>
          <a:lstStyle/>
          <a:p>
            <a:pPr marL="0" indent="0" defTabSz="825500">
              <a:spcBef>
                <a:spcPts val="0"/>
              </a:spcBef>
              <a:buSzTx/>
              <a:buFontTx/>
              <a:buNone/>
              <a:defRPr sz="8000">
                <a:solidFill>
                  <a:srgbClr val="121212"/>
                </a:solidFill>
                <a:latin typeface="Poppins SemiBold"/>
                <a:ea typeface="Poppins SemiBold"/>
                <a:cs typeface="Poppins SemiBold"/>
                <a:sym typeface="Poppins SemiBold"/>
              </a:defRPr>
            </a:pPr>
            <a:r>
              <a:t>The Great Principles</a:t>
            </a:r>
          </a:p>
          <a:p>
            <a:pPr marL="0" indent="0" defTabSz="825500">
              <a:spcBef>
                <a:spcPts val="0"/>
              </a:spcBef>
              <a:buSzTx/>
              <a:buFontTx/>
              <a:buNone/>
              <a:defRPr sz="8000">
                <a:solidFill>
                  <a:srgbClr val="121212"/>
                </a:solidFill>
                <a:latin typeface="Poppins SemiBold"/>
                <a:ea typeface="Poppins SemiBold"/>
                <a:cs typeface="Poppins SemiBold"/>
                <a:sym typeface="Poppins SemiBold"/>
              </a:defRPr>
            </a:pPr>
            <a:r>
              <a:t>of Good Presentation</a:t>
            </a:r>
          </a:p>
        </p:txBody>
      </p:sp>
      <p:sp>
        <p:nvSpPr>
          <p:cNvPr id="224" name="A few tips how to create great presentation from a professional…"/>
          <p:cNvSpPr txBox="1">
            <a:spLocks noGrp="1"/>
          </p:cNvSpPr>
          <p:nvPr>
            <p:ph type="body" sz="quarter" idx="23"/>
          </p:nvPr>
        </p:nvSpPr>
        <p:spPr>
          <a:xfrm>
            <a:off x="1270642" y="6403307"/>
            <a:ext cx="19050001" cy="1341119"/>
          </a:xfrm>
          <a:prstGeom prst="rect">
            <a:avLst/>
          </a:prstGeom>
        </p:spPr>
        <p:txBody>
          <a:bodyPr lIns="50800" tIns="50800" rIns="50800" bIns="50800">
            <a:spAutoFit/>
          </a:bodyPr>
          <a:lstStyle/>
          <a:p>
            <a:pPr marL="0" indent="0" defTabSz="825500">
              <a:lnSpc>
                <a:spcPct val="120000"/>
              </a:lnSpc>
              <a:spcBef>
                <a:spcPts val="0"/>
              </a:spcBef>
              <a:buSzTx/>
              <a:buFontTx/>
              <a:buNone/>
              <a:defRPr sz="3000">
                <a:solidFill>
                  <a:srgbClr val="121212"/>
                </a:solidFill>
                <a:latin typeface="Poppins Light"/>
                <a:ea typeface="Poppins Light"/>
                <a:cs typeface="Poppins Light"/>
                <a:sym typeface="Poppins Light"/>
              </a:defRPr>
            </a:pPr>
            <a:r>
              <a:t>A few tips how to create great presentation from a professional</a:t>
            </a:r>
          </a:p>
          <a:p>
            <a:pPr marL="0" indent="0" defTabSz="825500">
              <a:lnSpc>
                <a:spcPct val="120000"/>
              </a:lnSpc>
              <a:spcBef>
                <a:spcPts val="0"/>
              </a:spcBef>
              <a:buSzTx/>
              <a:buFontTx/>
              <a:buNone/>
              <a:defRPr sz="3000">
                <a:solidFill>
                  <a:srgbClr val="121212"/>
                </a:solidFill>
                <a:latin typeface="Poppins Light"/>
                <a:ea typeface="Poppins Light"/>
                <a:cs typeface="Poppins Light"/>
                <a:sym typeface="Poppins Light"/>
              </a:defRPr>
            </a:pPr>
            <a:r>
              <a:t>designers and marketers.</a:t>
            </a:r>
          </a:p>
        </p:txBody>
      </p:sp>
      <p:sp>
        <p:nvSpPr>
          <p:cNvPr id="225" name="Rounded Rectangle"/>
          <p:cNvSpPr>
            <a:spLocks noGrp="1"/>
          </p:cNvSpPr>
          <p:nvPr>
            <p:ph type="body" sz="quarter" idx="24"/>
          </p:nvPr>
        </p:nvSpPr>
        <p:spPr>
          <a:xfrm>
            <a:off x="1270642" y="10036901"/>
            <a:ext cx="10160001" cy="2413001"/>
          </a:xfrm>
          <a:prstGeom prst="roundRect">
            <a:avLst>
              <a:gd name="adj" fmla="val 50000"/>
            </a:avLst>
          </a:prstGeom>
          <a:solidFill>
            <a:srgbClr val="EBF6F8"/>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226" name="Patrick Squeeze"/>
          <p:cNvSpPr txBox="1">
            <a:spLocks noGrp="1"/>
          </p:cNvSpPr>
          <p:nvPr>
            <p:ph type="body" sz="quarter" idx="25"/>
          </p:nvPr>
        </p:nvSpPr>
        <p:spPr>
          <a:xfrm>
            <a:off x="3952428" y="10496992"/>
            <a:ext cx="6731001" cy="754378"/>
          </a:xfrm>
          <a:prstGeom prst="rect">
            <a:avLst/>
          </a:prstGeom>
        </p:spPr>
        <p:txBody>
          <a:bodyPr lIns="50800" tIns="50800" rIns="50800" bIns="50800">
            <a:spAutoFit/>
          </a:bodyPr>
          <a:lstStyle>
            <a:lvl1pPr marL="0" indent="0" defTabSz="825500">
              <a:lnSpc>
                <a:spcPct val="110000"/>
              </a:lnSpc>
              <a:spcBef>
                <a:spcPts val="0"/>
              </a:spcBef>
              <a:buSzTx/>
              <a:buFontTx/>
              <a:buNone/>
              <a:defRPr sz="3600">
                <a:solidFill>
                  <a:srgbClr val="121212"/>
                </a:solidFill>
                <a:latin typeface="Poppins SemiBold"/>
                <a:ea typeface="Poppins SemiBold"/>
                <a:cs typeface="Poppins SemiBold"/>
                <a:sym typeface="Poppins SemiBold"/>
              </a:defRPr>
            </a:lvl1pPr>
          </a:lstStyle>
          <a:p>
            <a:r>
              <a:t>Patrick Squeeze</a:t>
            </a:r>
          </a:p>
        </p:txBody>
      </p:sp>
      <p:sp>
        <p:nvSpPr>
          <p:cNvPr id="227" name="Frame 19square.png"/>
          <p:cNvSpPr>
            <a:spLocks noGrp="1"/>
          </p:cNvSpPr>
          <p:nvPr>
            <p:ph type="pic" sz="quarter" idx="26"/>
          </p:nvPr>
        </p:nvSpPr>
        <p:spPr>
          <a:xfrm>
            <a:off x="1514918" y="10227401"/>
            <a:ext cx="2032001" cy="2032001"/>
          </a:xfrm>
          <a:prstGeom prst="rect">
            <a:avLst/>
          </a:prstGeom>
        </p:spPr>
        <p:txBody>
          <a:bodyPr tIns="45719" bIns="45719">
            <a:noAutofit/>
          </a:bodyPr>
          <a:lstStyle/>
          <a:p>
            <a:endParaRPr/>
          </a:p>
        </p:txBody>
      </p:sp>
      <p:sp>
        <p:nvSpPr>
          <p:cNvPr id="228" name="Head of Keynote"/>
          <p:cNvSpPr txBox="1">
            <a:spLocks noGrp="1"/>
          </p:cNvSpPr>
          <p:nvPr>
            <p:ph type="body" sz="quarter" idx="27"/>
          </p:nvPr>
        </p:nvSpPr>
        <p:spPr>
          <a:xfrm>
            <a:off x="3952428" y="11425931"/>
            <a:ext cx="6731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Head of Keynote</a:t>
            </a:r>
          </a:p>
        </p:txBody>
      </p:sp>
      <p:sp>
        <p:nvSpPr>
          <p:cNvPr id="229" name="2021"/>
          <p:cNvSpPr txBox="1">
            <a:spLocks noGrp="1"/>
          </p:cNvSpPr>
          <p:nvPr>
            <p:ph type="body" sz="quarter" idx="28"/>
          </p:nvPr>
        </p:nvSpPr>
        <p:spPr>
          <a:xfrm>
            <a:off x="21036903" y="10961462"/>
            <a:ext cx="1760773" cy="563879"/>
          </a:xfrm>
          <a:prstGeom prst="rect">
            <a:avLst/>
          </a:prstGeom>
        </p:spPr>
        <p:txBody>
          <a:bodyPr lIns="50800" tIns="50800" rIns="50800" bIns="50800" anchor="ctr">
            <a:spAutoFit/>
          </a:bodyPr>
          <a:lstStyle>
            <a:lvl1pPr marL="0" indent="0" algn="ctr" defTabSz="825500">
              <a:lnSpc>
                <a:spcPct val="110000"/>
              </a:lnSpc>
              <a:spcBef>
                <a:spcPts val="0"/>
              </a:spcBef>
              <a:buSzTx/>
              <a:buFontTx/>
              <a:buNone/>
              <a:defRPr sz="2600">
                <a:solidFill>
                  <a:srgbClr val="FFFFFF"/>
                </a:solidFill>
                <a:latin typeface="Poppins SemiBold"/>
                <a:ea typeface="Poppins SemiBold"/>
                <a:cs typeface="Poppins SemiBold"/>
                <a:sym typeface="Poppins SemiBold"/>
              </a:defRPr>
            </a:lvl1pPr>
          </a:lstStyle>
          <a:p>
            <a:r>
              <a:t>2021</a:t>
            </a:r>
          </a:p>
        </p:txBody>
      </p:sp>
      <p:sp>
        <p:nvSpPr>
          <p:cNvPr id="230"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237" name="Frame 16wide_v.png"/>
          <p:cNvSpPr>
            <a:spLocks noGrp="1"/>
          </p:cNvSpPr>
          <p:nvPr>
            <p:ph type="pic" sz="half" idx="21"/>
          </p:nvPr>
        </p:nvSpPr>
        <p:spPr>
          <a:xfrm>
            <a:off x="1267941" y="1044222"/>
            <a:ext cx="6540501" cy="11627556"/>
          </a:xfrm>
          <a:prstGeom prst="rect">
            <a:avLst/>
          </a:prstGeom>
        </p:spPr>
        <p:txBody>
          <a:bodyPr tIns="45719" bIns="45719">
            <a:noAutofit/>
          </a:bodyPr>
          <a:lstStyle/>
          <a:p>
            <a:endParaRPr/>
          </a:p>
        </p:txBody>
      </p:sp>
      <p:sp>
        <p:nvSpPr>
          <p:cNvPr id="238" name="Frame 22.png"/>
          <p:cNvSpPr>
            <a:spLocks noGrp="1"/>
          </p:cNvSpPr>
          <p:nvPr>
            <p:ph type="pic" sz="half" idx="22"/>
          </p:nvPr>
        </p:nvSpPr>
        <p:spPr>
          <a:xfrm>
            <a:off x="16575149" y="1044222"/>
            <a:ext cx="6540501" cy="11627556"/>
          </a:xfrm>
          <a:prstGeom prst="rect">
            <a:avLst/>
          </a:prstGeom>
        </p:spPr>
        <p:txBody>
          <a:bodyPr tIns="45719" bIns="45719">
            <a:noAutofit/>
          </a:bodyPr>
          <a:lstStyle/>
          <a:p>
            <a:endParaRPr/>
          </a:p>
        </p:txBody>
      </p:sp>
      <p:sp>
        <p:nvSpPr>
          <p:cNvPr id="239" name="Frame 8.png"/>
          <p:cNvSpPr>
            <a:spLocks noGrp="1"/>
          </p:cNvSpPr>
          <p:nvPr>
            <p:ph type="pic" sz="quarter" idx="23"/>
          </p:nvPr>
        </p:nvSpPr>
        <p:spPr>
          <a:xfrm>
            <a:off x="7337777" y="1270000"/>
            <a:ext cx="9708446" cy="5461000"/>
          </a:xfrm>
          <a:prstGeom prst="rect">
            <a:avLst/>
          </a:prstGeom>
        </p:spPr>
        <p:txBody>
          <a:bodyPr tIns="45719" bIns="45719">
            <a:noAutofit/>
          </a:bodyPr>
          <a:lstStyle/>
          <a:p>
            <a:endParaRPr/>
          </a:p>
        </p:txBody>
      </p:sp>
      <p:sp>
        <p:nvSpPr>
          <p:cNvPr id="240" name="Frame 3.png"/>
          <p:cNvSpPr>
            <a:spLocks noGrp="1"/>
          </p:cNvSpPr>
          <p:nvPr>
            <p:ph type="pic" sz="quarter" idx="24"/>
          </p:nvPr>
        </p:nvSpPr>
        <p:spPr>
          <a:xfrm>
            <a:off x="7337777" y="6985000"/>
            <a:ext cx="9708446" cy="5461000"/>
          </a:xfrm>
          <a:prstGeom prst="rect">
            <a:avLst/>
          </a:prstGeom>
        </p:spPr>
        <p:txBody>
          <a:bodyPr tIns="45719" bIns="45719">
            <a:noAutofit/>
          </a:bodyPr>
          <a:lstStyle/>
          <a:p>
            <a:endParaRPr/>
          </a:p>
        </p:txBody>
      </p:sp>
      <p:sp>
        <p:nvSpPr>
          <p:cNvPr id="241"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eam (17)">
    <p:bg>
      <p:bgPr>
        <a:solidFill>
          <a:srgbClr val="121212"/>
        </a:solidFill>
        <a:effectLst/>
      </p:bgPr>
    </p:bg>
    <p:spTree>
      <p:nvGrpSpPr>
        <p:cNvPr id="1" name=""/>
        <p:cNvGrpSpPr/>
        <p:nvPr/>
      </p:nvGrpSpPr>
      <p:grpSpPr>
        <a:xfrm>
          <a:off x="0" y="0"/>
          <a:ext cx="0" cy="0"/>
          <a:chOff x="0" y="0"/>
          <a:chExt cx="0" cy="0"/>
        </a:xfrm>
      </p:grpSpPr>
      <p:sp>
        <p:nvSpPr>
          <p:cNvPr id="248" name="Frame 15square.png"/>
          <p:cNvSpPr>
            <a:spLocks noGrp="1"/>
          </p:cNvSpPr>
          <p:nvPr>
            <p:ph type="pic" sz="quarter" idx="21"/>
          </p:nvPr>
        </p:nvSpPr>
        <p:spPr>
          <a:xfrm>
            <a:off x="13265142" y="5270500"/>
            <a:ext cx="3175001" cy="3175000"/>
          </a:xfrm>
          <a:prstGeom prst="rect">
            <a:avLst/>
          </a:prstGeom>
        </p:spPr>
        <p:txBody>
          <a:bodyPr tIns="45719" bIns="45719">
            <a:noAutofit/>
          </a:bodyPr>
          <a:lstStyle/>
          <a:p>
            <a:endParaRPr/>
          </a:p>
        </p:txBody>
      </p:sp>
      <p:sp>
        <p:nvSpPr>
          <p:cNvPr id="249" name="Rounded Rectangle"/>
          <p:cNvSpPr>
            <a:spLocks noGrp="1"/>
          </p:cNvSpPr>
          <p:nvPr>
            <p:ph type="body" sz="half" idx="22"/>
          </p:nvPr>
        </p:nvSpPr>
        <p:spPr>
          <a:xfrm>
            <a:off x="1593857" y="4643237"/>
            <a:ext cx="10160001" cy="7112001"/>
          </a:xfrm>
          <a:prstGeom prst="roundRect">
            <a:avLst>
              <a:gd name="adj" fmla="val 10714"/>
            </a:avLst>
          </a:prstGeom>
          <a:ln w="38100">
            <a:solidFill>
              <a:srgbClr val="FFFFFF"/>
            </a:solidFill>
          </a:ln>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250" name="Frame 13square.png"/>
          <p:cNvSpPr>
            <a:spLocks noGrp="1"/>
          </p:cNvSpPr>
          <p:nvPr>
            <p:ph type="pic" sz="quarter" idx="23"/>
          </p:nvPr>
        </p:nvSpPr>
        <p:spPr>
          <a:xfrm>
            <a:off x="2228856" y="5278237"/>
            <a:ext cx="3175001" cy="3175001"/>
          </a:xfrm>
          <a:prstGeom prst="rect">
            <a:avLst/>
          </a:prstGeom>
        </p:spPr>
        <p:txBody>
          <a:bodyPr tIns="45719" bIns="45719">
            <a:noAutofit/>
          </a:bodyPr>
          <a:lstStyle/>
          <a:p>
            <a:endParaRPr/>
          </a:p>
        </p:txBody>
      </p:sp>
      <p:sp>
        <p:nvSpPr>
          <p:cNvPr id="251" name="Coffee Lover - Creative Designer"/>
          <p:cNvSpPr txBox="1">
            <a:spLocks noGrp="1"/>
          </p:cNvSpPr>
          <p:nvPr>
            <p:ph type="body" sz="quarter" idx="24"/>
          </p:nvPr>
        </p:nvSpPr>
        <p:spPr>
          <a:xfrm>
            <a:off x="2236413" y="10265770"/>
            <a:ext cx="8890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FFFFFF"/>
                </a:solidFill>
                <a:latin typeface="Poppins Light"/>
                <a:ea typeface="Poppins Light"/>
                <a:cs typeface="Poppins Light"/>
                <a:sym typeface="Poppins Light"/>
              </a:defRPr>
            </a:lvl1pPr>
          </a:lstStyle>
          <a:p>
            <a:r>
              <a:t>Coffee Lover - Creative Designer</a:t>
            </a:r>
          </a:p>
        </p:txBody>
      </p:sp>
      <p:sp>
        <p:nvSpPr>
          <p:cNvPr id="252" name="Jason Jones"/>
          <p:cNvSpPr txBox="1">
            <a:spLocks noGrp="1"/>
          </p:cNvSpPr>
          <p:nvPr>
            <p:ph type="body" sz="quarter" idx="25"/>
          </p:nvPr>
        </p:nvSpPr>
        <p:spPr>
          <a:xfrm>
            <a:off x="2236413" y="9152170"/>
            <a:ext cx="8890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FFFFFF"/>
                </a:solidFill>
                <a:latin typeface="Poppins SemiBold"/>
                <a:ea typeface="Poppins SemiBold"/>
                <a:cs typeface="Poppins SemiBold"/>
                <a:sym typeface="Poppins SemiBold"/>
              </a:defRPr>
            </a:lvl1pPr>
          </a:lstStyle>
          <a:p>
            <a:r>
              <a:t>Jason Jones</a:t>
            </a:r>
          </a:p>
        </p:txBody>
      </p:sp>
      <p:sp>
        <p:nvSpPr>
          <p:cNvPr id="253" name="Rounded Rectangle"/>
          <p:cNvSpPr>
            <a:spLocks noGrp="1"/>
          </p:cNvSpPr>
          <p:nvPr>
            <p:ph type="body" sz="half" idx="26"/>
          </p:nvPr>
        </p:nvSpPr>
        <p:spPr>
          <a:xfrm>
            <a:off x="12630142" y="4643237"/>
            <a:ext cx="10160001" cy="7112001"/>
          </a:xfrm>
          <a:prstGeom prst="roundRect">
            <a:avLst>
              <a:gd name="adj" fmla="val 10714"/>
            </a:avLst>
          </a:prstGeom>
          <a:ln w="38100">
            <a:solidFill>
              <a:srgbClr val="FFFFFF"/>
            </a:solidFill>
          </a:ln>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254" name="Coffee Lover - Creative Designer"/>
          <p:cNvSpPr txBox="1">
            <a:spLocks noGrp="1"/>
          </p:cNvSpPr>
          <p:nvPr>
            <p:ph type="body" sz="quarter" idx="27"/>
          </p:nvPr>
        </p:nvSpPr>
        <p:spPr>
          <a:xfrm>
            <a:off x="13272698" y="10265770"/>
            <a:ext cx="8890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FFFFFF"/>
                </a:solidFill>
                <a:latin typeface="Poppins Light"/>
                <a:ea typeface="Poppins Light"/>
                <a:cs typeface="Poppins Light"/>
                <a:sym typeface="Poppins Light"/>
              </a:defRPr>
            </a:lvl1pPr>
          </a:lstStyle>
          <a:p>
            <a:r>
              <a:t>Coffee Lover - Creative Designer</a:t>
            </a:r>
          </a:p>
        </p:txBody>
      </p:sp>
      <p:sp>
        <p:nvSpPr>
          <p:cNvPr id="255" name="Tess Fisher"/>
          <p:cNvSpPr txBox="1">
            <a:spLocks noGrp="1"/>
          </p:cNvSpPr>
          <p:nvPr>
            <p:ph type="body" sz="quarter" idx="28"/>
          </p:nvPr>
        </p:nvSpPr>
        <p:spPr>
          <a:xfrm>
            <a:off x="13272698" y="9152170"/>
            <a:ext cx="8890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FFFFFF"/>
                </a:solidFill>
                <a:latin typeface="Poppins SemiBold"/>
                <a:ea typeface="Poppins SemiBold"/>
                <a:cs typeface="Poppins SemiBold"/>
                <a:sym typeface="Poppins SemiBold"/>
              </a:defRPr>
            </a:lvl1pPr>
          </a:lstStyle>
          <a:p>
            <a:r>
              <a:t>Tess Fisher</a:t>
            </a:r>
          </a:p>
        </p:txBody>
      </p:sp>
      <p:sp>
        <p:nvSpPr>
          <p:cNvPr id="256" name="Our team"/>
          <p:cNvSpPr txBox="1">
            <a:spLocks noGrp="1"/>
          </p:cNvSpPr>
          <p:nvPr>
            <p:ph type="body" sz="quarter" idx="29"/>
          </p:nvPr>
        </p:nvSpPr>
        <p:spPr>
          <a:xfrm>
            <a:off x="1574807" y="1941712"/>
            <a:ext cx="13970001" cy="1523994"/>
          </a:xfrm>
          <a:prstGeom prst="rect">
            <a:avLst/>
          </a:prstGeom>
        </p:spPr>
        <p:txBody>
          <a:bodyPr lIns="50800" tIns="50800" rIns="50800" bIns="50800" anchor="ctr">
            <a:spAutoFit/>
          </a:bodyPr>
          <a:lstStyle>
            <a:lvl1pPr marL="0" indent="0" defTabSz="825500">
              <a:spcBef>
                <a:spcPts val="0"/>
              </a:spcBef>
              <a:buSzTx/>
              <a:buFontTx/>
              <a:buNone/>
              <a:defRPr sz="8000">
                <a:solidFill>
                  <a:srgbClr val="FFFFFF"/>
                </a:solidFill>
                <a:latin typeface="Poppins SemiBold"/>
                <a:ea typeface="Poppins SemiBold"/>
                <a:cs typeface="Poppins SemiBold"/>
                <a:sym typeface="Poppins SemiBold"/>
              </a:defRPr>
            </a:lvl1pPr>
          </a:lstStyle>
          <a:p>
            <a:r>
              <a:t>Our team</a:t>
            </a:r>
          </a:p>
        </p:txBody>
      </p:sp>
      <p:sp>
        <p:nvSpPr>
          <p:cNvPr id="257"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S_00011">
    <p:spTree>
      <p:nvGrpSpPr>
        <p:cNvPr id="1" name=""/>
        <p:cNvGrpSpPr/>
        <p:nvPr/>
      </p:nvGrpSpPr>
      <p:grpSpPr>
        <a:xfrm>
          <a:off x="0" y="0"/>
          <a:ext cx="0" cy="0"/>
          <a:chOff x="0" y="0"/>
          <a:chExt cx="0" cy="0"/>
        </a:xfrm>
      </p:grpSpPr>
      <p:sp>
        <p:nvSpPr>
          <p:cNvPr id="264" name="Picture Placeholder 4"/>
          <p:cNvSpPr>
            <a:spLocks noGrp="1"/>
          </p:cNvSpPr>
          <p:nvPr>
            <p:ph type="pic" idx="21"/>
          </p:nvPr>
        </p:nvSpPr>
        <p:spPr>
          <a:xfrm>
            <a:off x="2" y="0"/>
            <a:ext cx="14947273" cy="13716001"/>
          </a:xfrm>
          <a:prstGeom prst="rect">
            <a:avLst/>
          </a:prstGeom>
        </p:spPr>
        <p:txBody>
          <a:bodyPr tIns="45719" bIns="45719">
            <a:noAutofit/>
          </a:bodyPr>
          <a:lstStyle/>
          <a:p>
            <a:endParaRP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598838" y="1285874"/>
            <a:ext cx="21186324" cy="1381980"/>
          </a:xfrm>
          <a:prstGeom prst="rect">
            <a:avLst/>
          </a:prstGeom>
        </p:spPr>
        <p:txBody>
          <a:bodyPr lIns="48985" tIns="48985" rIns="48985" bIns="48985" anchor="t"/>
          <a:lstStyle>
            <a:lvl1pPr defTabSz="2438338">
              <a:lnSpc>
                <a:spcPct val="80000"/>
              </a:lnSpc>
              <a:defRPr sz="8000" spc="-159">
                <a:latin typeface="Intro Regular Alt"/>
                <a:ea typeface="Intro Regular Alt"/>
                <a:cs typeface="Intro Regular Alt"/>
                <a:sym typeface="Intro Regular Alt"/>
              </a:defRPr>
            </a:lvl1pPr>
          </a:lstStyle>
          <a:p>
            <a:r>
              <a:t>Slide Title</a:t>
            </a:r>
          </a:p>
        </p:txBody>
      </p:sp>
      <p:sp>
        <p:nvSpPr>
          <p:cNvPr id="22" name="Slide Subtitle"/>
          <p:cNvSpPr txBox="1">
            <a:spLocks noGrp="1"/>
          </p:cNvSpPr>
          <p:nvPr>
            <p:ph type="body" sz="quarter" idx="21" hasCustomPrompt="1"/>
          </p:nvPr>
        </p:nvSpPr>
        <p:spPr>
          <a:xfrm>
            <a:off x="1598838" y="2533142"/>
            <a:ext cx="21186324" cy="901395"/>
          </a:xfrm>
          <a:prstGeom prst="rect">
            <a:avLst/>
          </a:prstGeom>
        </p:spPr>
        <p:txBody>
          <a:bodyPr lIns="44087" tIns="44087" rIns="44087" bIns="44087"/>
          <a:lstStyle>
            <a:lvl1pPr marL="0" indent="0" defTabSz="825500">
              <a:lnSpc>
                <a:spcPct val="100000"/>
              </a:lnSpc>
              <a:spcBef>
                <a:spcPts val="0"/>
              </a:spcBef>
              <a:buSzTx/>
              <a:buFontTx/>
              <a:buNone/>
              <a:defRPr sz="5000">
                <a:latin typeface="Intro Regular Alt"/>
                <a:ea typeface="Intro Regular Alt"/>
                <a:cs typeface="Intro Regular Alt"/>
                <a:sym typeface="Intro Regular Alt"/>
              </a:defRPr>
            </a:lvl1pPr>
          </a:lstStyle>
          <a:p>
            <a:r>
              <a:t>Slide Subtitle</a:t>
            </a:r>
          </a:p>
        </p:txBody>
      </p:sp>
      <p:sp>
        <p:nvSpPr>
          <p:cNvPr id="23" name="Body Level One…"/>
          <p:cNvSpPr txBox="1">
            <a:spLocks noGrp="1"/>
          </p:cNvSpPr>
          <p:nvPr>
            <p:ph type="body" idx="1" hasCustomPrompt="1"/>
          </p:nvPr>
        </p:nvSpPr>
        <p:spPr>
          <a:xfrm>
            <a:off x="1598838" y="4341700"/>
            <a:ext cx="21186324" cy="7961155"/>
          </a:xfrm>
          <a:prstGeom prst="rect">
            <a:avLst/>
          </a:prstGeom>
        </p:spPr>
        <p:txBody>
          <a:bodyPr lIns="48985" tIns="48985" rIns="48985" bIns="48985"/>
          <a:lstStyle>
            <a:lvl1pPr marL="558800" indent="-558800" defTabSz="2438338">
              <a:spcBef>
                <a:spcPts val="4500"/>
              </a:spcBef>
              <a:buSzPct val="123000"/>
              <a:buFontTx/>
              <a:defRPr sz="4400">
                <a:latin typeface="Intro Regular Alt"/>
                <a:ea typeface="Intro Regular Alt"/>
                <a:cs typeface="Intro Regular Alt"/>
                <a:sym typeface="Intro Regular Alt"/>
              </a:defRPr>
            </a:lvl1pPr>
            <a:lvl2pPr marL="1168400" indent="-558800" defTabSz="2438338">
              <a:spcBef>
                <a:spcPts val="4500"/>
              </a:spcBef>
              <a:buSzPct val="123000"/>
              <a:buFontTx/>
              <a:defRPr sz="4400">
                <a:latin typeface="Intro Regular Alt"/>
                <a:ea typeface="Intro Regular Alt"/>
                <a:cs typeface="Intro Regular Alt"/>
                <a:sym typeface="Intro Regular Alt"/>
              </a:defRPr>
            </a:lvl2pPr>
            <a:lvl3pPr marL="1778000" indent="-558800" defTabSz="2438338">
              <a:spcBef>
                <a:spcPts val="4500"/>
              </a:spcBef>
              <a:buSzPct val="123000"/>
              <a:buFontTx/>
              <a:defRPr sz="4400">
                <a:latin typeface="Intro Regular Alt"/>
                <a:ea typeface="Intro Regular Alt"/>
                <a:cs typeface="Intro Regular Alt"/>
                <a:sym typeface="Intro Regular Alt"/>
              </a:defRPr>
            </a:lvl3pPr>
            <a:lvl4pPr marL="2387600" indent="-558800" defTabSz="2438338">
              <a:spcBef>
                <a:spcPts val="4500"/>
              </a:spcBef>
              <a:buSzPct val="123000"/>
              <a:buFontTx/>
              <a:defRPr sz="4400">
                <a:latin typeface="Intro Regular Alt"/>
                <a:ea typeface="Intro Regular Alt"/>
                <a:cs typeface="Intro Regular Alt"/>
                <a:sym typeface="Intro Regular Alt"/>
              </a:defRPr>
            </a:lvl4pPr>
            <a:lvl5pPr marL="2997200" indent="-558800" defTabSz="2438338">
              <a:spcBef>
                <a:spcPts val="4500"/>
              </a:spcBef>
              <a:buSzPct val="123000"/>
              <a:buFontTx/>
              <a:defRPr sz="4400">
                <a:latin typeface="Intro Regular Alt"/>
                <a:ea typeface="Intro Regular Alt"/>
                <a:cs typeface="Intro Regular Alt"/>
                <a:sym typeface="Intro Regular Alt"/>
              </a:defRPr>
            </a:lvl5p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xfrm>
            <a:off x="12017659" y="12899089"/>
            <a:ext cx="336631" cy="320883"/>
          </a:xfrm>
          <a:prstGeom prst="rect">
            <a:avLst/>
          </a:prstGeom>
        </p:spPr>
        <p:txBody>
          <a:bodyPr lIns="48985" tIns="48985" rIns="48985" bIns="48985" anchor="b"/>
          <a:lstStyle>
            <a:lvl1pPr algn="ctr" defTabSz="584200">
              <a:defRPr sz="16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Title Text</a:t>
            </a:r>
          </a:p>
        </p:txBody>
      </p:sp>
      <p:sp>
        <p:nvSpPr>
          <p:cNvPr id="273"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22203052" y="12835870"/>
            <a:ext cx="504548" cy="48391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8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FontTx/>
              <a:buNone/>
              <a:defRPr sz="3600" b="1">
                <a:latin typeface="+mn-lt"/>
                <a:ea typeface="+mn-ea"/>
                <a:cs typeface="+mn-cs"/>
                <a:sym typeface="Helvetica Neue"/>
              </a:defRPr>
            </a:lvl1pPr>
          </a:lstStyle>
          <a:p>
            <a:r>
              <a:t>Author and Date</a:t>
            </a:r>
          </a:p>
        </p:txBody>
      </p:sp>
      <p:sp>
        <p:nvSpPr>
          <p:cNvPr id="282" name="Presentation Title"/>
          <p:cNvSpPr txBox="1">
            <a:spLocks noGrp="1"/>
          </p:cNvSpPr>
          <p:nvPr>
            <p:ph type="title" hasCustomPrompt="1"/>
          </p:nvPr>
        </p:nvSpPr>
        <p:spPr>
          <a:xfrm>
            <a:off x="1206496" y="2574991"/>
            <a:ext cx="21971004" cy="4648201"/>
          </a:xfrm>
          <a:prstGeom prst="rect">
            <a:avLst/>
          </a:prstGeom>
        </p:spPr>
        <p:txBody>
          <a:bodyPr lIns="50800" tIns="50800" rIns="50800" bIns="50800" anchor="b"/>
          <a:lstStyle>
            <a:lvl1pPr defTabSz="2438338">
              <a:lnSpc>
                <a:spcPct val="80000"/>
              </a:lnSpc>
              <a:defRPr sz="11600" b="1" spc="-232">
                <a:latin typeface="+mn-lt"/>
                <a:ea typeface="+mn-ea"/>
                <a:cs typeface="+mn-cs"/>
                <a:sym typeface="Helvetica Neue"/>
              </a:defRPr>
            </a:lvl1pPr>
          </a:lstStyle>
          <a:p>
            <a:r>
              <a:t>Presentation Title</a:t>
            </a:r>
          </a:p>
        </p:txBody>
      </p:sp>
      <p:sp>
        <p:nvSpPr>
          <p:cNvPr id="283" name="Body Level One…"/>
          <p:cNvSpPr txBox="1">
            <a:spLocks noGrp="1"/>
          </p:cNvSpPr>
          <p:nvPr>
            <p:ph type="body" sz="quarter" idx="1" hasCustomPrompt="1"/>
          </p:nvPr>
        </p:nvSpPr>
        <p:spPr>
          <a:xfrm>
            <a:off x="1201342" y="7223190"/>
            <a:ext cx="21971001" cy="1905001"/>
          </a:xfrm>
          <a:prstGeom prst="rect">
            <a:avLst/>
          </a:prstGeom>
        </p:spPr>
        <p:txBody>
          <a:bodyPr lIns="50800" tIns="50800" rIns="50800" bIns="50800"/>
          <a:lstStyle>
            <a:lvl1pPr marL="0" indent="0" defTabSz="825500">
              <a:lnSpc>
                <a:spcPct val="100000"/>
              </a:lnSpc>
              <a:spcBef>
                <a:spcPts val="0"/>
              </a:spcBef>
              <a:buSzTx/>
              <a:buFontTx/>
              <a:buNone/>
              <a:defRPr sz="5500" b="1">
                <a:latin typeface="+mn-lt"/>
                <a:ea typeface="+mn-ea"/>
                <a:cs typeface="+mn-cs"/>
                <a:sym typeface="Helvetica Neue"/>
              </a:defRPr>
            </a:lvl1pPr>
            <a:lvl2pPr marL="0" indent="457200" defTabSz="825500">
              <a:lnSpc>
                <a:spcPct val="100000"/>
              </a:lnSpc>
              <a:spcBef>
                <a:spcPts val="0"/>
              </a:spcBef>
              <a:buSzTx/>
              <a:buFontTx/>
              <a:buNone/>
              <a:defRPr sz="5500" b="1">
                <a:latin typeface="+mn-lt"/>
                <a:ea typeface="+mn-ea"/>
                <a:cs typeface="+mn-cs"/>
                <a:sym typeface="Helvetica Neue"/>
              </a:defRPr>
            </a:lvl2pPr>
            <a:lvl3pPr marL="0" indent="914400" defTabSz="825500">
              <a:lnSpc>
                <a:spcPct val="100000"/>
              </a:lnSpc>
              <a:spcBef>
                <a:spcPts val="0"/>
              </a:spcBef>
              <a:buSzTx/>
              <a:buFontTx/>
              <a:buNone/>
              <a:defRPr sz="5500" b="1">
                <a:latin typeface="+mn-lt"/>
                <a:ea typeface="+mn-ea"/>
                <a:cs typeface="+mn-cs"/>
                <a:sym typeface="Helvetica Neue"/>
              </a:defRPr>
            </a:lvl3pPr>
            <a:lvl4pPr marL="0" indent="1371600" defTabSz="825500">
              <a:lnSpc>
                <a:spcPct val="100000"/>
              </a:lnSpc>
              <a:spcBef>
                <a:spcPts val="0"/>
              </a:spcBef>
              <a:buSzTx/>
              <a:buFontTx/>
              <a:buNone/>
              <a:defRPr sz="5500" b="1">
                <a:latin typeface="+mn-lt"/>
                <a:ea typeface="+mn-ea"/>
                <a:cs typeface="+mn-cs"/>
                <a:sym typeface="Helvetica Neue"/>
              </a:defRPr>
            </a:lvl4pPr>
            <a:lvl5pPr marL="0" indent="1828800" defTabSz="825500">
              <a:lnSpc>
                <a:spcPct val="100000"/>
              </a:lnSpc>
              <a:spcBef>
                <a:spcPts val="0"/>
              </a:spcBef>
              <a:buSzTx/>
              <a:buFontTx/>
              <a:buNone/>
              <a:defRPr sz="550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284"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9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FontTx/>
              <a:buNone/>
              <a:defRPr sz="3600" b="1">
                <a:latin typeface="+mn-lt"/>
                <a:ea typeface="+mn-ea"/>
                <a:cs typeface="+mn-cs"/>
                <a:sym typeface="Helvetica Neue"/>
              </a:defRPr>
            </a:lvl1pPr>
          </a:lstStyle>
          <a:p>
            <a:r>
              <a:t>Author and Date</a:t>
            </a:r>
          </a:p>
        </p:txBody>
      </p:sp>
      <p:sp>
        <p:nvSpPr>
          <p:cNvPr id="292" name="Presentation Title"/>
          <p:cNvSpPr txBox="1">
            <a:spLocks noGrp="1"/>
          </p:cNvSpPr>
          <p:nvPr>
            <p:ph type="title" hasCustomPrompt="1"/>
          </p:nvPr>
        </p:nvSpPr>
        <p:spPr>
          <a:xfrm>
            <a:off x="1206496" y="2574991"/>
            <a:ext cx="21971004" cy="4648201"/>
          </a:xfrm>
          <a:prstGeom prst="rect">
            <a:avLst/>
          </a:prstGeom>
        </p:spPr>
        <p:txBody>
          <a:bodyPr lIns="50800" tIns="50800" rIns="50800" bIns="50800" anchor="b"/>
          <a:lstStyle>
            <a:lvl1pPr defTabSz="2438338">
              <a:lnSpc>
                <a:spcPct val="80000"/>
              </a:lnSpc>
              <a:defRPr sz="11600" b="1" spc="-232">
                <a:latin typeface="+mn-lt"/>
                <a:ea typeface="+mn-ea"/>
                <a:cs typeface="+mn-cs"/>
                <a:sym typeface="Helvetica Neue"/>
              </a:defRPr>
            </a:lvl1pPr>
          </a:lstStyle>
          <a:p>
            <a:r>
              <a:t>Presentation Title</a:t>
            </a:r>
          </a:p>
        </p:txBody>
      </p:sp>
      <p:sp>
        <p:nvSpPr>
          <p:cNvPr id="293" name="Body Level One…"/>
          <p:cNvSpPr txBox="1">
            <a:spLocks noGrp="1"/>
          </p:cNvSpPr>
          <p:nvPr>
            <p:ph type="body" sz="quarter" idx="1" hasCustomPrompt="1"/>
          </p:nvPr>
        </p:nvSpPr>
        <p:spPr>
          <a:xfrm>
            <a:off x="1201342" y="7223190"/>
            <a:ext cx="21971001" cy="1905001"/>
          </a:xfrm>
          <a:prstGeom prst="rect">
            <a:avLst/>
          </a:prstGeom>
        </p:spPr>
        <p:txBody>
          <a:bodyPr lIns="50800" tIns="50800" rIns="50800" bIns="50800"/>
          <a:lstStyle>
            <a:lvl1pPr marL="0" indent="0" defTabSz="825500">
              <a:lnSpc>
                <a:spcPct val="100000"/>
              </a:lnSpc>
              <a:spcBef>
                <a:spcPts val="0"/>
              </a:spcBef>
              <a:buSzTx/>
              <a:buFontTx/>
              <a:buNone/>
              <a:defRPr sz="5200" b="1">
                <a:latin typeface="+mn-lt"/>
                <a:ea typeface="+mn-ea"/>
                <a:cs typeface="+mn-cs"/>
                <a:sym typeface="Helvetica Neue"/>
              </a:defRPr>
            </a:lvl1pPr>
            <a:lvl2pPr marL="0" indent="457200" defTabSz="825500">
              <a:lnSpc>
                <a:spcPct val="100000"/>
              </a:lnSpc>
              <a:spcBef>
                <a:spcPts val="0"/>
              </a:spcBef>
              <a:buSzTx/>
              <a:buFontTx/>
              <a:buNone/>
              <a:defRPr sz="5200" b="1">
                <a:latin typeface="+mn-lt"/>
                <a:ea typeface="+mn-ea"/>
                <a:cs typeface="+mn-cs"/>
                <a:sym typeface="Helvetica Neue"/>
              </a:defRPr>
            </a:lvl2pPr>
            <a:lvl3pPr marL="0" indent="914400" defTabSz="825500">
              <a:lnSpc>
                <a:spcPct val="100000"/>
              </a:lnSpc>
              <a:spcBef>
                <a:spcPts val="0"/>
              </a:spcBef>
              <a:buSzTx/>
              <a:buFontTx/>
              <a:buNone/>
              <a:defRPr sz="5200" b="1">
                <a:latin typeface="+mn-lt"/>
                <a:ea typeface="+mn-ea"/>
                <a:cs typeface="+mn-cs"/>
                <a:sym typeface="Helvetica Neue"/>
              </a:defRPr>
            </a:lvl3pPr>
            <a:lvl4pPr marL="0" indent="1371600" defTabSz="825500">
              <a:lnSpc>
                <a:spcPct val="100000"/>
              </a:lnSpc>
              <a:spcBef>
                <a:spcPts val="0"/>
              </a:spcBef>
              <a:buSzTx/>
              <a:buFontTx/>
              <a:buNone/>
              <a:defRPr sz="5200" b="1">
                <a:latin typeface="+mn-lt"/>
                <a:ea typeface="+mn-ea"/>
                <a:cs typeface="+mn-cs"/>
                <a:sym typeface="Helvetica Neue"/>
              </a:defRPr>
            </a:lvl4pPr>
            <a:lvl5pPr marL="0" indent="1828800" defTabSz="825500">
              <a:lnSpc>
                <a:spcPct val="100000"/>
              </a:lnSpc>
              <a:spcBef>
                <a:spcPts val="0"/>
              </a:spcBef>
              <a:buSzTx/>
              <a:buFontTx/>
              <a:buNone/>
              <a:defRPr sz="5200" b="1">
                <a:latin typeface="+mn-lt"/>
                <a:ea typeface="+mn-ea"/>
                <a:cs typeface="+mn-cs"/>
                <a:sym typeface="Helvetica Neue"/>
              </a:defRPr>
            </a:lvl5pPr>
          </a:lstStyle>
          <a:p>
            <a:r>
              <a:t>Presentation Subtitle</a:t>
            </a:r>
          </a:p>
          <a:p>
            <a:pPr lvl="1"/>
            <a:endParaRPr/>
          </a:p>
          <a:p>
            <a:pPr lvl="2"/>
            <a:endParaRPr/>
          </a:p>
          <a:p>
            <a:pPr lvl="3"/>
            <a:endParaRPr/>
          </a:p>
          <a:p>
            <a:pPr lvl="4"/>
            <a:endParaRPr/>
          </a:p>
        </p:txBody>
      </p:sp>
      <p:sp>
        <p:nvSpPr>
          <p:cNvPr id="294"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ark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05C0-1BE4-574D-9B3B-AA358533673E}"/>
              </a:ext>
            </a:extLst>
          </p:cNvPr>
          <p:cNvSpPr>
            <a:spLocks noGrp="1"/>
          </p:cNvSpPr>
          <p:nvPr>
            <p:ph type="ctrTitle" hasCustomPrompt="1"/>
          </p:nvPr>
        </p:nvSpPr>
        <p:spPr>
          <a:xfrm>
            <a:off x="6864350" y="11138648"/>
            <a:ext cx="16129000" cy="829236"/>
          </a:xfrm>
        </p:spPr>
        <p:txBody>
          <a:bodyPr wrap="square" anchor="t" anchorCtr="0">
            <a:normAutofit/>
          </a:bodyPr>
          <a:lstStyle>
            <a:lvl1pPr algn="l">
              <a:defRPr lang="en-GB" sz="5600" kern="1200" dirty="0" smtClean="0">
                <a:solidFill>
                  <a:schemeClr val="tx1"/>
                </a:solidFill>
                <a:latin typeface="+mj-lt"/>
                <a:ea typeface="+mj-ea"/>
                <a:cs typeface="+mj-cs"/>
              </a:defRPr>
            </a:lvl1pPr>
          </a:lstStyle>
          <a:p>
            <a:r>
              <a:rPr lang="en-US" dirty="0">
                <a:effectLst/>
              </a:rPr>
              <a:t>Empowering brand’s indirect salespeople</a:t>
            </a:r>
            <a:endParaRPr lang="en-US" dirty="0"/>
          </a:p>
        </p:txBody>
      </p:sp>
      <p:pic>
        <p:nvPicPr>
          <p:cNvPr id="9" name="Graphic 8">
            <a:extLst>
              <a:ext uri="{FF2B5EF4-FFF2-40B4-BE49-F238E27FC236}">
                <a16:creationId xmlns:a16="http://schemas.microsoft.com/office/drawing/2014/main" id="{6BFBF3CC-CFC5-DF40-B320-E28E1EBC3BF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90651" y="11138648"/>
            <a:ext cx="3311274" cy="1488552"/>
          </a:xfrm>
          <a:prstGeom prst="rect">
            <a:avLst/>
          </a:prstGeom>
        </p:spPr>
      </p:pic>
      <p:sp>
        <p:nvSpPr>
          <p:cNvPr id="6" name="Title 1">
            <a:extLst>
              <a:ext uri="{FF2B5EF4-FFF2-40B4-BE49-F238E27FC236}">
                <a16:creationId xmlns:a16="http://schemas.microsoft.com/office/drawing/2014/main" id="{897B5DDA-D89E-A2FC-B359-6E2536CC38C6}"/>
              </a:ext>
            </a:extLst>
          </p:cNvPr>
          <p:cNvSpPr txBox="1">
            <a:spLocks/>
          </p:cNvSpPr>
          <p:nvPr userDrawn="1"/>
        </p:nvSpPr>
        <p:spPr>
          <a:xfrm>
            <a:off x="6864350" y="12027609"/>
            <a:ext cx="16055976" cy="2209062"/>
          </a:xfrm>
          <a:prstGeom prst="rect">
            <a:avLst/>
          </a:prstGeom>
        </p:spPr>
        <p:txBody>
          <a:bodyPr vert="horz" wrap="square" lIns="0" tIns="0" rIns="0" bIns="180000" rtlCol="0" anchor="t" anchorCtr="0">
            <a:normAutofit/>
          </a:bodyPr>
          <a:lstStyle>
            <a:lvl1pPr algn="l" defTabSz="914400" rtl="0" eaLnBrk="1" latinLnBrk="0" hangingPunct="1">
              <a:lnSpc>
                <a:spcPct val="90000"/>
              </a:lnSpc>
              <a:spcBef>
                <a:spcPct val="0"/>
              </a:spcBef>
              <a:buNone/>
              <a:defRPr lang="en-GB" sz="3400" kern="1200" baseline="0" dirty="0" smtClean="0">
                <a:solidFill>
                  <a:schemeClr val="tx2"/>
                </a:solidFill>
                <a:latin typeface="+mj-lt"/>
                <a:ea typeface="+mj-ea"/>
                <a:cs typeface="+mj-cs"/>
              </a:defRPr>
            </a:lvl1pPr>
          </a:lstStyle>
          <a:p>
            <a:endParaRPr lang="en-US" sz="4000" dirty="0">
              <a:solidFill>
                <a:schemeClr val="tx1"/>
              </a:solidFill>
              <a:latin typeface="+mn-lt"/>
            </a:endParaRPr>
          </a:p>
        </p:txBody>
      </p:sp>
      <p:sp>
        <p:nvSpPr>
          <p:cNvPr id="7" name="Picture Placeholder 6">
            <a:extLst>
              <a:ext uri="{FF2B5EF4-FFF2-40B4-BE49-F238E27FC236}">
                <a16:creationId xmlns:a16="http://schemas.microsoft.com/office/drawing/2014/main" id="{D1612D16-8C16-D449-CC93-8471B317F99B}"/>
              </a:ext>
            </a:extLst>
          </p:cNvPr>
          <p:cNvSpPr>
            <a:spLocks noGrp="1"/>
          </p:cNvSpPr>
          <p:nvPr>
            <p:ph type="pic" sz="quarter" idx="10"/>
          </p:nvPr>
        </p:nvSpPr>
        <p:spPr>
          <a:xfrm>
            <a:off x="0" y="0"/>
            <a:ext cx="24425276" cy="10617200"/>
          </a:xfrm>
        </p:spPr>
        <p:txBody>
          <a:bodyPr/>
          <a:lstStyle/>
          <a:p>
            <a:endParaRPr lang="en-US" dirty="0"/>
          </a:p>
        </p:txBody>
      </p:sp>
    </p:spTree>
    <p:extLst>
      <p:ext uri="{BB962C8B-B14F-4D97-AF65-F5344CB8AC3E}">
        <p14:creationId xmlns:p14="http://schemas.microsoft.com/office/powerpoint/2010/main" val="2825511494"/>
      </p:ext>
    </p:extLst>
  </p:cSld>
  <p:clrMapOvr>
    <a:masterClrMapping/>
  </p:clrMapOvr>
  <p:extLst>
    <p:ext uri="{DCECCB84-F9BA-43D5-87BE-67443E8EF086}">
      <p15:sldGuideLst xmlns:p15="http://schemas.microsoft.com/office/powerpoint/2012/main">
        <p15:guide id="1" orient="horz" pos="210">
          <p15:clr>
            <a:srgbClr val="FBAE40"/>
          </p15:clr>
        </p15:guide>
        <p15:guide id="2" pos="4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C7A679-FA95-4EBC-BE08-089AF65477A0}"/>
              </a:ext>
            </a:extLst>
          </p:cNvPr>
          <p:cNvSpPr/>
          <p:nvPr userDrawn="1"/>
        </p:nvSpPr>
        <p:spPr>
          <a:xfrm>
            <a:off x="1" y="0"/>
            <a:ext cx="20709922" cy="13716000"/>
          </a:xfrm>
          <a:prstGeom prst="rect">
            <a:avLst/>
          </a:prstGeom>
          <a:gradFill flip="none" rotWithShape="1">
            <a:gsLst>
              <a:gs pos="0">
                <a:schemeClr val="accent1">
                  <a:alpha val="0"/>
                  <a:lumMod val="0"/>
                </a:schemeClr>
              </a:gs>
              <a:gs pos="100000">
                <a:srgbClr val="0000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2000" b="0" dirty="0" err="1">
              <a:latin typeface="+mj-lt"/>
            </a:endParaRPr>
          </a:p>
        </p:txBody>
      </p:sp>
      <p:sp>
        <p:nvSpPr>
          <p:cNvPr id="2" name="Title 1">
            <a:extLst>
              <a:ext uri="{FF2B5EF4-FFF2-40B4-BE49-F238E27FC236}">
                <a16:creationId xmlns:a16="http://schemas.microsoft.com/office/drawing/2014/main" id="{B2BA05C0-1BE4-574D-9B3B-AA358533673E}"/>
              </a:ext>
            </a:extLst>
          </p:cNvPr>
          <p:cNvSpPr>
            <a:spLocks noGrp="1"/>
          </p:cNvSpPr>
          <p:nvPr>
            <p:ph type="ctrTitle"/>
          </p:nvPr>
        </p:nvSpPr>
        <p:spPr>
          <a:xfrm>
            <a:off x="1390651" y="3261695"/>
            <a:ext cx="8257506" cy="2065350"/>
          </a:xfrm>
        </p:spPr>
        <p:txBody>
          <a:bodyPr wrap="square" anchor="t" anchorCtr="0">
            <a:normAutofit/>
          </a:bodyPr>
          <a:lstStyle>
            <a:lvl1pPr algn="l">
              <a:defRPr lang="en-GB" sz="6800" kern="1200" dirty="0" smtClean="0">
                <a:solidFill>
                  <a:schemeClr val="tx2"/>
                </a:solidFill>
                <a:latin typeface="+mj-lt"/>
                <a:ea typeface="+mj-ea"/>
                <a:cs typeface="+mj-cs"/>
              </a:defRPr>
            </a:lvl1pPr>
          </a:lstStyle>
          <a:p>
            <a:r>
              <a:rPr lang="en-US" dirty="0"/>
              <a:t>Click to edit Master title style</a:t>
            </a:r>
          </a:p>
        </p:txBody>
      </p:sp>
      <p:pic>
        <p:nvPicPr>
          <p:cNvPr id="9" name="Graphic 8">
            <a:extLst>
              <a:ext uri="{FF2B5EF4-FFF2-40B4-BE49-F238E27FC236}">
                <a16:creationId xmlns:a16="http://schemas.microsoft.com/office/drawing/2014/main" id="{6BFBF3CC-CFC5-DF40-B320-E28E1EBC3BF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31106" y="691943"/>
            <a:ext cx="2669436" cy="1200022"/>
          </a:xfrm>
          <a:prstGeom prst="rect">
            <a:avLst/>
          </a:prstGeom>
        </p:spPr>
      </p:pic>
      <p:sp>
        <p:nvSpPr>
          <p:cNvPr id="5" name="Text Placeholder 4">
            <a:extLst>
              <a:ext uri="{FF2B5EF4-FFF2-40B4-BE49-F238E27FC236}">
                <a16:creationId xmlns:a16="http://schemas.microsoft.com/office/drawing/2014/main" id="{D38F8D7A-73A6-4DE5-BFF1-B66DAA82F208}"/>
              </a:ext>
            </a:extLst>
          </p:cNvPr>
          <p:cNvSpPr>
            <a:spLocks noGrp="1"/>
          </p:cNvSpPr>
          <p:nvPr>
            <p:ph type="body" sz="quarter" idx="11" hasCustomPrompt="1"/>
          </p:nvPr>
        </p:nvSpPr>
        <p:spPr>
          <a:xfrm>
            <a:off x="1390651" y="9062247"/>
            <a:ext cx="10801350" cy="2449658"/>
          </a:xfrm>
        </p:spPr>
        <p:txBody>
          <a:bodyPr numCol="1">
            <a:noAutofit/>
          </a:bodyPr>
          <a:lstStyle>
            <a:lvl1pPr>
              <a:lnSpc>
                <a:spcPct val="100000"/>
              </a:lnSpc>
              <a:defRPr>
                <a:solidFill>
                  <a:schemeClr val="tx1"/>
                </a:solidFill>
              </a:defRPr>
            </a:lvl1pPr>
            <a:lvl3pPr marL="0" indent="0" defTabSz="548640">
              <a:lnSpc>
                <a:spcPts val="3200"/>
              </a:lnSpc>
              <a:buFont typeface="Arial" panose="020B0604020202020204" pitchFamily="34" charset="0"/>
              <a:buNone/>
              <a:defRPr/>
            </a:lvl3pPr>
            <a:lvl6pPr>
              <a:defRPr>
                <a:solidFill>
                  <a:schemeClr val="tx2"/>
                </a:solidFill>
              </a:defRPr>
            </a:lvl6pPr>
          </a:lstStyle>
          <a:p>
            <a:pPr lvl="5"/>
            <a:r>
              <a:rPr lang="en-US" dirty="0">
                <a:effectLst/>
              </a:rPr>
              <a:t>Prepared for: Elias </a:t>
            </a:r>
            <a:r>
              <a:rPr lang="en-US" dirty="0" err="1">
                <a:effectLst/>
              </a:rPr>
              <a:t>Bou</a:t>
            </a:r>
            <a:r>
              <a:rPr lang="en-US" dirty="0">
                <a:effectLst/>
              </a:rPr>
              <a:t> Ghosn </a:t>
            </a:r>
          </a:p>
          <a:p>
            <a:pPr lvl="5"/>
            <a:r>
              <a:rPr lang="en-US" dirty="0">
                <a:effectLst/>
              </a:rPr>
              <a:t>Prepared by: Elias </a:t>
            </a:r>
            <a:r>
              <a:rPr lang="en-US" dirty="0" err="1">
                <a:effectLst/>
              </a:rPr>
              <a:t>Bou</a:t>
            </a:r>
            <a:r>
              <a:rPr lang="en-US" dirty="0">
                <a:effectLst/>
              </a:rPr>
              <a:t> Ghosn</a:t>
            </a:r>
          </a:p>
          <a:p>
            <a:pPr lvl="5"/>
            <a:r>
              <a:rPr lang="en-US" dirty="0">
                <a:effectLst/>
              </a:rPr>
              <a:t>&lt;Date&gt;</a:t>
            </a:r>
          </a:p>
        </p:txBody>
      </p:sp>
    </p:spTree>
    <p:extLst>
      <p:ext uri="{BB962C8B-B14F-4D97-AF65-F5344CB8AC3E}">
        <p14:creationId xmlns:p14="http://schemas.microsoft.com/office/powerpoint/2010/main" val="3819666986"/>
      </p:ext>
    </p:extLst>
  </p:cSld>
  <p:clrMapOvr>
    <a:masterClrMapping/>
  </p:clrMapOvr>
  <p:extLst>
    <p:ext uri="{DCECCB84-F9BA-43D5-87BE-67443E8EF086}">
      <p15:sldGuideLst xmlns:p15="http://schemas.microsoft.com/office/powerpoint/2012/main">
        <p15:guide id="1" orient="horz" pos="210">
          <p15:clr>
            <a:srgbClr val="FBAE40"/>
          </p15:clr>
        </p15:guide>
        <p15:guide id="2" pos="43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p:nvPr>
        </p:nvSpPr>
        <p:spPr>
          <a:xfrm>
            <a:off x="1390651" y="1530350"/>
            <a:ext cx="13827126" cy="2301876"/>
          </a:xfrm>
        </p:spPr>
        <p:txBody>
          <a:bodyPr wrap="square" bIns="90000">
            <a:noAutofit/>
          </a:bodyPr>
          <a:lstStyle>
            <a:lvl1pPr>
              <a:defRPr>
                <a:latin typeface="+mj-lt"/>
              </a:defRPr>
            </a:lvl1pPr>
          </a:lstStyle>
          <a:p>
            <a:r>
              <a:rPr lang="en-US" dirty="0"/>
              <a:t>Click to edit Master title style</a:t>
            </a:r>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7" name="Text Placeholder 16">
            <a:extLst>
              <a:ext uri="{FF2B5EF4-FFF2-40B4-BE49-F238E27FC236}">
                <a16:creationId xmlns:a16="http://schemas.microsoft.com/office/drawing/2014/main" id="{CF429654-4C57-4489-84E3-87385FB2AC68}"/>
              </a:ext>
            </a:extLst>
          </p:cNvPr>
          <p:cNvSpPr>
            <a:spLocks noGrp="1"/>
          </p:cNvSpPr>
          <p:nvPr>
            <p:ph type="body" sz="quarter" idx="11"/>
          </p:nvPr>
        </p:nvSpPr>
        <p:spPr>
          <a:xfrm>
            <a:off x="1390650" y="3832226"/>
            <a:ext cx="1310640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7492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1530350"/>
            <a:ext cx="10369550" cy="2301876"/>
          </a:xfrm>
        </p:spPr>
        <p:txBody>
          <a:bodyPr wrap="square" bIns="90000">
            <a:noAutofit/>
          </a:bodyPr>
          <a:lstStyle>
            <a:lvl1pPr>
              <a:defRPr>
                <a:latin typeface="+mj-lt"/>
              </a:defRPr>
            </a:lvl1pPr>
          </a:lstStyle>
          <a:p>
            <a:r>
              <a:rPr lang="en-GB" dirty="0"/>
              <a:t>Click to add a two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7" name="Text Placeholder 16">
            <a:extLst>
              <a:ext uri="{FF2B5EF4-FFF2-40B4-BE49-F238E27FC236}">
                <a16:creationId xmlns:a16="http://schemas.microsoft.com/office/drawing/2014/main" id="{CF429654-4C57-4489-84E3-87385FB2AC68}"/>
              </a:ext>
            </a:extLst>
          </p:cNvPr>
          <p:cNvSpPr>
            <a:spLocks noGrp="1"/>
          </p:cNvSpPr>
          <p:nvPr>
            <p:ph type="body" sz="quarter" idx="11"/>
          </p:nvPr>
        </p:nvSpPr>
        <p:spPr>
          <a:xfrm>
            <a:off x="1390651" y="3832226"/>
            <a:ext cx="821055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7876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1530351"/>
            <a:ext cx="13827126" cy="1015998"/>
          </a:xfrm>
        </p:spPr>
        <p:txBody>
          <a:bodyPr wrap="square" bIns="90000">
            <a:noAutofit/>
          </a:bodyPr>
          <a:lstStyle>
            <a:lvl1pPr>
              <a:defRPr>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7" name="Text Placeholder 16">
            <a:extLst>
              <a:ext uri="{FF2B5EF4-FFF2-40B4-BE49-F238E27FC236}">
                <a16:creationId xmlns:a16="http://schemas.microsoft.com/office/drawing/2014/main" id="{CF429654-4C57-4489-84E3-87385FB2AC68}"/>
              </a:ext>
            </a:extLst>
          </p:cNvPr>
          <p:cNvSpPr>
            <a:spLocks noGrp="1"/>
          </p:cNvSpPr>
          <p:nvPr>
            <p:ph type="body" sz="quarter" idx="11"/>
          </p:nvPr>
        </p:nvSpPr>
        <p:spPr>
          <a:xfrm>
            <a:off x="1390650" y="2890850"/>
            <a:ext cx="13106400" cy="9294800"/>
          </a:xfrm>
        </p:spPr>
        <p:txBody>
          <a:bodyPr/>
          <a:lstStyle>
            <a:lvl2pPr>
              <a:spcAft>
                <a:spcPts val="2400"/>
              </a:spcAft>
              <a:defRPr/>
            </a:lvl2pPr>
            <a:lvl3pPr>
              <a:spcAft>
                <a:spcPts val="24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9344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Tree>
    <p:extLst>
      <p:ext uri="{BB962C8B-B14F-4D97-AF65-F5344CB8AC3E}">
        <p14:creationId xmlns:p14="http://schemas.microsoft.com/office/powerpoint/2010/main" val="3005402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Dark_Headline + Subhead -- Low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3257550"/>
            <a:ext cx="13827126" cy="2301876"/>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rotWithShape="1">
          <a:blip r:embed="rId2"/>
          <a:srcRect l="90227" t="-9091" b="1"/>
          <a:stretch/>
        </p:blipFill>
        <p:spPr>
          <a:xfrm>
            <a:off x="22001019" y="12607637"/>
            <a:ext cx="2382958" cy="1108362"/>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4" name="TextBox 3">
            <a:extLst>
              <a:ext uri="{FF2B5EF4-FFF2-40B4-BE49-F238E27FC236}">
                <a16:creationId xmlns:a16="http://schemas.microsoft.com/office/drawing/2014/main" id="{82DAD927-2781-F6E4-6DA6-50E228CEB843}"/>
              </a:ext>
            </a:extLst>
          </p:cNvPr>
          <p:cNvSpPr txBox="1"/>
          <p:nvPr userDrawn="1"/>
        </p:nvSpPr>
        <p:spPr>
          <a:xfrm>
            <a:off x="311097" y="12961776"/>
            <a:ext cx="7201009" cy="400110"/>
          </a:xfrm>
          <a:prstGeom prst="rect">
            <a:avLst/>
          </a:prstGeom>
          <a:noFill/>
        </p:spPr>
        <p:txBody>
          <a:bodyPr wrap="none" rtlCol="0">
            <a:spAutoFit/>
          </a:bodyPr>
          <a:lstStyle/>
          <a:p>
            <a:r>
              <a:rPr lang="en-US" sz="2000" dirty="0">
                <a:solidFill>
                  <a:schemeClr val="bg1">
                    <a:lumMod val="50000"/>
                    <a:lumOff val="50000"/>
                  </a:schemeClr>
                </a:solidFill>
                <a:latin typeface="Segoe UI Semibold" panose="020B0702040204020203" pitchFamily="34" charset="0"/>
                <a:cs typeface="Segoe UI Semibold" panose="020B0702040204020203" pitchFamily="34" charset="0"/>
              </a:rPr>
              <a:t>@2022 REACH – CHANNELPRO – PRIVATE &amp; CONFIDENTIAL</a:t>
            </a:r>
            <a:endParaRPr lang="en-GB" sz="2000" dirty="0">
              <a:solidFill>
                <a:schemeClr val="bg1">
                  <a:lumMod val="50000"/>
                  <a:lumOff val="50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3792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31" name="Author and Date"/>
          <p:cNvSpPr txBox="1">
            <a:spLocks noGrp="1"/>
          </p:cNvSpPr>
          <p:nvPr>
            <p:ph type="body" sz="quarter" idx="21" hasCustomPrompt="1"/>
          </p:nvPr>
        </p:nvSpPr>
        <p:spPr>
          <a:xfrm>
            <a:off x="2918630" y="11078321"/>
            <a:ext cx="18538036" cy="537451"/>
          </a:xfrm>
          <a:prstGeom prst="rect">
            <a:avLst/>
          </a:prstGeom>
        </p:spPr>
        <p:txBody>
          <a:bodyPr lIns="38576" tIns="38576" rIns="38576" bIns="38576"/>
          <a:lstStyle>
            <a:lvl1pPr marL="0" indent="0" defTabSz="767715">
              <a:lnSpc>
                <a:spcPct val="100000"/>
              </a:lnSpc>
              <a:spcBef>
                <a:spcPts val="0"/>
              </a:spcBef>
              <a:buSzTx/>
              <a:buFontTx/>
              <a:buNone/>
              <a:defRPr sz="2976">
                <a:latin typeface="Intro Regular Alt"/>
                <a:ea typeface="Intro Regular Alt"/>
                <a:cs typeface="Intro Regular Alt"/>
                <a:sym typeface="Intro Regular Alt"/>
              </a:defRPr>
            </a:lvl1pPr>
          </a:lstStyle>
          <a:p>
            <a:r>
              <a:t>Author and Date</a:t>
            </a:r>
          </a:p>
        </p:txBody>
      </p:sp>
      <p:sp>
        <p:nvSpPr>
          <p:cNvPr id="32" name="Presentation Title"/>
          <p:cNvSpPr txBox="1">
            <a:spLocks noGrp="1"/>
          </p:cNvSpPr>
          <p:nvPr>
            <p:ph type="title" hasCustomPrompt="1"/>
          </p:nvPr>
        </p:nvSpPr>
        <p:spPr>
          <a:xfrm>
            <a:off x="2922981" y="3244210"/>
            <a:ext cx="18538035" cy="3921920"/>
          </a:xfrm>
          <a:prstGeom prst="rect">
            <a:avLst/>
          </a:prstGeom>
        </p:spPr>
        <p:txBody>
          <a:bodyPr lIns="42862" tIns="42862" rIns="42862" bIns="42862" anchor="b"/>
          <a:lstStyle>
            <a:lvl1pPr defTabSz="2438339">
              <a:lnSpc>
                <a:spcPct val="80000"/>
              </a:lnSpc>
              <a:defRPr sz="11200" spc="-224">
                <a:latin typeface="Intro Regular Alt"/>
                <a:ea typeface="Intro Regular Alt"/>
                <a:cs typeface="Intro Regular Alt"/>
                <a:sym typeface="Intro Regular Alt"/>
              </a:defRPr>
            </a:lvl1pPr>
          </a:lstStyle>
          <a:p>
            <a:r>
              <a:t>Presentation Title</a:t>
            </a:r>
          </a:p>
        </p:txBody>
      </p:sp>
      <p:sp>
        <p:nvSpPr>
          <p:cNvPr id="33" name="Body Level One…"/>
          <p:cNvSpPr txBox="1">
            <a:spLocks noGrp="1"/>
          </p:cNvSpPr>
          <p:nvPr>
            <p:ph type="body" sz="quarter" idx="1" hasCustomPrompt="1"/>
          </p:nvPr>
        </p:nvSpPr>
        <p:spPr>
          <a:xfrm>
            <a:off x="2918632" y="7166130"/>
            <a:ext cx="18538034" cy="1607344"/>
          </a:xfrm>
          <a:prstGeom prst="rect">
            <a:avLst/>
          </a:prstGeom>
        </p:spPr>
        <p:txBody>
          <a:bodyPr lIns="42862" tIns="42862" rIns="42862" bIns="42862"/>
          <a:lstStyle>
            <a:lvl1pPr marL="0" indent="0" defTabSz="825500">
              <a:lnSpc>
                <a:spcPct val="100000"/>
              </a:lnSpc>
              <a:spcBef>
                <a:spcPts val="0"/>
              </a:spcBef>
              <a:buSzTx/>
              <a:buFontTx/>
              <a:buNone/>
              <a:defRPr sz="5000">
                <a:latin typeface="Intro Regular Alt"/>
                <a:ea typeface="Intro Regular Alt"/>
                <a:cs typeface="Intro Regular Alt"/>
                <a:sym typeface="Intro Regular Alt"/>
              </a:defRPr>
            </a:lvl1pPr>
            <a:lvl2pPr marL="0" indent="457200" defTabSz="825500">
              <a:lnSpc>
                <a:spcPct val="100000"/>
              </a:lnSpc>
              <a:spcBef>
                <a:spcPts val="0"/>
              </a:spcBef>
              <a:buSzTx/>
              <a:buFontTx/>
              <a:buNone/>
              <a:defRPr sz="5000">
                <a:latin typeface="Intro Regular Alt"/>
                <a:ea typeface="Intro Regular Alt"/>
                <a:cs typeface="Intro Regular Alt"/>
                <a:sym typeface="Intro Regular Alt"/>
              </a:defRPr>
            </a:lvl2pPr>
            <a:lvl3pPr marL="0" indent="914400" defTabSz="825500">
              <a:lnSpc>
                <a:spcPct val="100000"/>
              </a:lnSpc>
              <a:spcBef>
                <a:spcPts val="0"/>
              </a:spcBef>
              <a:buSzTx/>
              <a:buFontTx/>
              <a:buNone/>
              <a:defRPr sz="5000">
                <a:latin typeface="Intro Regular Alt"/>
                <a:ea typeface="Intro Regular Alt"/>
                <a:cs typeface="Intro Regular Alt"/>
                <a:sym typeface="Intro Regular Alt"/>
              </a:defRPr>
            </a:lvl3pPr>
            <a:lvl4pPr marL="0" indent="1371600" defTabSz="825500">
              <a:lnSpc>
                <a:spcPct val="100000"/>
              </a:lnSpc>
              <a:spcBef>
                <a:spcPts val="0"/>
              </a:spcBef>
              <a:buSzTx/>
              <a:buFontTx/>
              <a:buNone/>
              <a:defRPr sz="5000">
                <a:latin typeface="Intro Regular Alt"/>
                <a:ea typeface="Intro Regular Alt"/>
                <a:cs typeface="Intro Regular Alt"/>
                <a:sym typeface="Intro Regular Alt"/>
              </a:defRPr>
            </a:lvl4pPr>
            <a:lvl5pPr marL="0" indent="1828800" defTabSz="825500">
              <a:lnSpc>
                <a:spcPct val="100000"/>
              </a:lnSpc>
              <a:spcBef>
                <a:spcPts val="0"/>
              </a:spcBef>
              <a:buSzTx/>
              <a:buFontTx/>
              <a:buNone/>
              <a:defRPr sz="5000">
                <a:latin typeface="Intro Regular Alt"/>
                <a:ea typeface="Intro Regular Alt"/>
                <a:cs typeface="Intro Regular Alt"/>
                <a:sym typeface="Intro Regular Alt"/>
              </a:defRPr>
            </a:lvl5pPr>
          </a:lstStyle>
          <a:p>
            <a:r>
              <a:t>Presentation Subtitle</a:t>
            </a:r>
          </a:p>
          <a:p>
            <a:pPr lvl="1"/>
            <a:endParaRPr/>
          </a:p>
          <a:p>
            <a:pPr lvl="2"/>
            <a:endParaRPr/>
          </a:p>
          <a:p>
            <a:pPr lvl="3"/>
            <a:endParaRPr/>
          </a:p>
          <a:p>
            <a:pPr lvl="4"/>
            <a:endParaRPr/>
          </a:p>
        </p:txBody>
      </p:sp>
      <p:sp>
        <p:nvSpPr>
          <p:cNvPr id="34" name="Slide Number"/>
          <p:cNvSpPr txBox="1">
            <a:spLocks noGrp="1"/>
          </p:cNvSpPr>
          <p:nvPr>
            <p:ph type="sldNum" sz="quarter" idx="2"/>
          </p:nvPr>
        </p:nvSpPr>
        <p:spPr>
          <a:xfrm>
            <a:off x="12024535" y="12116088"/>
            <a:ext cx="324385" cy="308636"/>
          </a:xfrm>
          <a:prstGeom prst="rect">
            <a:avLst/>
          </a:prstGeom>
        </p:spPr>
        <p:txBody>
          <a:bodyPr lIns="42862" tIns="42862" rIns="42862" bIns="42862" anchor="b"/>
          <a:lstStyle>
            <a:lvl1pPr algn="ctr" defTabSz="584200">
              <a:defRPr sz="1600">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2393952" y="8968611"/>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C7C156EA-A5EC-130C-CD90-4F141EE58EE5}"/>
              </a:ext>
            </a:extLst>
          </p:cNvPr>
          <p:cNvSpPr>
            <a:spLocks noGrp="1"/>
          </p:cNvSpPr>
          <p:nvPr>
            <p:ph type="body" sz="quarter" idx="14"/>
          </p:nvPr>
        </p:nvSpPr>
        <p:spPr>
          <a:xfrm>
            <a:off x="9232022" y="8968609"/>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D9283806-F23B-3C52-1DA1-FFC9AE71BBC9}"/>
              </a:ext>
            </a:extLst>
          </p:cNvPr>
          <p:cNvSpPr>
            <a:spLocks noGrp="1"/>
          </p:cNvSpPr>
          <p:nvPr>
            <p:ph type="body" sz="quarter" idx="15"/>
          </p:nvPr>
        </p:nvSpPr>
        <p:spPr>
          <a:xfrm>
            <a:off x="16070092" y="8972437"/>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FECE821-A8EC-ADE8-7A99-FAEDF0E710D7}"/>
              </a:ext>
            </a:extLst>
          </p:cNvPr>
          <p:cNvSpPr>
            <a:spLocks noGrp="1"/>
          </p:cNvSpPr>
          <p:nvPr>
            <p:ph type="title" hasCustomPrompt="1"/>
          </p:nvPr>
        </p:nvSpPr>
        <p:spPr>
          <a:xfrm>
            <a:off x="1390651" y="3257550"/>
            <a:ext cx="13827126" cy="2301876"/>
          </a:xfrm>
        </p:spPr>
        <p:txBody>
          <a:bodyPr wrap="square" bIns="90000">
            <a:noAutofit/>
          </a:bodyPr>
          <a:lstStyle>
            <a:lvl1pPr>
              <a:defRPr>
                <a:latin typeface="+mn-lt"/>
              </a:defRPr>
            </a:lvl1pPr>
          </a:lstStyle>
          <a:p>
            <a:r>
              <a:rPr lang="en-GB" dirty="0"/>
              <a:t>Click to add a one deck headline, </a:t>
            </a:r>
            <a:endParaRPr lang="en-US" dirty="0"/>
          </a:p>
        </p:txBody>
      </p:sp>
    </p:spTree>
    <p:extLst>
      <p:ext uri="{BB962C8B-B14F-4D97-AF65-F5344CB8AC3E}">
        <p14:creationId xmlns:p14="http://schemas.microsoft.com/office/powerpoint/2010/main" val="4177715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2393952" y="8968611"/>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C7C156EA-A5EC-130C-CD90-4F141EE58EE5}"/>
              </a:ext>
            </a:extLst>
          </p:cNvPr>
          <p:cNvSpPr>
            <a:spLocks noGrp="1"/>
          </p:cNvSpPr>
          <p:nvPr>
            <p:ph type="body" sz="quarter" idx="14"/>
          </p:nvPr>
        </p:nvSpPr>
        <p:spPr>
          <a:xfrm>
            <a:off x="9232022" y="8968609"/>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D9283806-F23B-3C52-1DA1-FFC9AE71BBC9}"/>
              </a:ext>
            </a:extLst>
          </p:cNvPr>
          <p:cNvSpPr>
            <a:spLocks noGrp="1"/>
          </p:cNvSpPr>
          <p:nvPr>
            <p:ph type="body" sz="quarter" idx="15"/>
          </p:nvPr>
        </p:nvSpPr>
        <p:spPr>
          <a:xfrm>
            <a:off x="16070092" y="8972437"/>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033BEEBE-4125-CE60-C69A-E63FC681571A}"/>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917040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2393952" y="3832227"/>
            <a:ext cx="5760000" cy="7112986"/>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C7C156EA-A5EC-130C-CD90-4F141EE58EE5}"/>
              </a:ext>
            </a:extLst>
          </p:cNvPr>
          <p:cNvSpPr>
            <a:spLocks noGrp="1"/>
          </p:cNvSpPr>
          <p:nvPr>
            <p:ph type="body" sz="quarter" idx="14"/>
          </p:nvPr>
        </p:nvSpPr>
        <p:spPr>
          <a:xfrm>
            <a:off x="9232022" y="3832225"/>
            <a:ext cx="5760000" cy="7112986"/>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D9283806-F23B-3C52-1DA1-FFC9AE71BBC9}"/>
              </a:ext>
            </a:extLst>
          </p:cNvPr>
          <p:cNvSpPr>
            <a:spLocks noGrp="1"/>
          </p:cNvSpPr>
          <p:nvPr>
            <p:ph type="body" sz="quarter" idx="15"/>
          </p:nvPr>
        </p:nvSpPr>
        <p:spPr>
          <a:xfrm>
            <a:off x="16070092" y="3832228"/>
            <a:ext cx="5760000" cy="711681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033BEEBE-4125-CE60-C69A-E63FC681571A}"/>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429811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1" name="Title 1">
            <a:extLst>
              <a:ext uri="{FF2B5EF4-FFF2-40B4-BE49-F238E27FC236}">
                <a16:creationId xmlns:a16="http://schemas.microsoft.com/office/drawing/2014/main" id="{AFECE821-A8EC-ADE8-7A99-FAEDF0E710D7}"/>
              </a:ext>
            </a:extLst>
          </p:cNvPr>
          <p:cNvSpPr>
            <a:spLocks noGrp="1"/>
          </p:cNvSpPr>
          <p:nvPr>
            <p:ph type="title" hasCustomPrompt="1"/>
          </p:nvPr>
        </p:nvSpPr>
        <p:spPr>
          <a:xfrm>
            <a:off x="1390651" y="1530350"/>
            <a:ext cx="13827126" cy="4029076"/>
          </a:xfrm>
        </p:spPr>
        <p:txBody>
          <a:bodyPr wrap="square" bIns="90000">
            <a:noAutofit/>
          </a:bodyPr>
          <a:lstStyle>
            <a:lvl1pPr>
              <a:defRPr sz="4800">
                <a:latin typeface="+mj-lt"/>
              </a:defRPr>
            </a:lvl1pPr>
          </a:lstStyle>
          <a:p>
            <a:r>
              <a:rPr lang="en-GB" dirty="0"/>
              <a:t>Click to add a one deck headline, </a:t>
            </a:r>
            <a:endParaRPr lang="en-US" dirty="0"/>
          </a:p>
        </p:txBody>
      </p:sp>
      <p:sp>
        <p:nvSpPr>
          <p:cNvPr id="12" name="Text Placeholder 2">
            <a:extLst>
              <a:ext uri="{FF2B5EF4-FFF2-40B4-BE49-F238E27FC236}">
                <a16:creationId xmlns:a16="http://schemas.microsoft.com/office/drawing/2014/main" id="{75C9EA45-184E-5281-7169-389EA9F0E5BC}"/>
              </a:ext>
            </a:extLst>
          </p:cNvPr>
          <p:cNvSpPr>
            <a:spLocks noGrp="1"/>
          </p:cNvSpPr>
          <p:nvPr>
            <p:ph type="body" sz="quarter" idx="11"/>
          </p:nvPr>
        </p:nvSpPr>
        <p:spPr>
          <a:xfrm>
            <a:off x="3423152" y="3854452"/>
            <a:ext cx="4752000"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4" name="Text Placeholder 2">
            <a:extLst>
              <a:ext uri="{FF2B5EF4-FFF2-40B4-BE49-F238E27FC236}">
                <a16:creationId xmlns:a16="http://schemas.microsoft.com/office/drawing/2014/main" id="{A6DB9CA8-D1BF-F92F-8515-A306F7B6BFCB}"/>
              </a:ext>
            </a:extLst>
          </p:cNvPr>
          <p:cNvSpPr>
            <a:spLocks noGrp="1"/>
          </p:cNvSpPr>
          <p:nvPr>
            <p:ph type="body" sz="quarter" idx="12"/>
          </p:nvPr>
        </p:nvSpPr>
        <p:spPr>
          <a:xfrm>
            <a:off x="3423152" y="4350344"/>
            <a:ext cx="4752000"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5" name="Text Placeholder 2">
            <a:extLst>
              <a:ext uri="{FF2B5EF4-FFF2-40B4-BE49-F238E27FC236}">
                <a16:creationId xmlns:a16="http://schemas.microsoft.com/office/drawing/2014/main" id="{E2E7CA6E-BCCE-5687-9370-31343A803FC8}"/>
              </a:ext>
            </a:extLst>
          </p:cNvPr>
          <p:cNvSpPr>
            <a:spLocks noGrp="1"/>
          </p:cNvSpPr>
          <p:nvPr>
            <p:ph type="body" sz="quarter" idx="13"/>
          </p:nvPr>
        </p:nvSpPr>
        <p:spPr>
          <a:xfrm>
            <a:off x="3423152" y="4783468"/>
            <a:ext cx="4752000" cy="585532"/>
          </a:xfrm>
        </p:spPr>
        <p:txBody>
          <a:bodyPr lIns="0" tIns="0" rIns="0" bIns="0">
            <a:noAutofit/>
          </a:bodyPr>
          <a:lstStyle>
            <a:lvl1pPr marL="0" indent="0">
              <a:buNone/>
              <a:defRPr sz="2200" b="1">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6" name="Text Placeholder 2">
            <a:extLst>
              <a:ext uri="{FF2B5EF4-FFF2-40B4-BE49-F238E27FC236}">
                <a16:creationId xmlns:a16="http://schemas.microsoft.com/office/drawing/2014/main" id="{A8A717DA-19B5-AC0A-F9F9-1D8E4BB27188}"/>
              </a:ext>
            </a:extLst>
          </p:cNvPr>
          <p:cNvSpPr>
            <a:spLocks noGrp="1"/>
          </p:cNvSpPr>
          <p:nvPr>
            <p:ph type="body" sz="quarter" idx="14"/>
          </p:nvPr>
        </p:nvSpPr>
        <p:spPr>
          <a:xfrm>
            <a:off x="1390650" y="6329397"/>
            <a:ext cx="6696000" cy="3844122"/>
          </a:xfrm>
        </p:spPr>
        <p:txBody>
          <a:bodyPr lIns="0" tIns="0" rIns="0" bIns="0">
            <a:noAutofit/>
          </a:bodyPr>
          <a:lstStyle>
            <a:lvl1pPr marL="342900" indent="-342900">
              <a:buFont typeface="Arial" panose="020B0604020202020204" pitchFamily="34" charset="0"/>
              <a:buChar char="•"/>
              <a:defRPr sz="2200" b="0">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7" name="Text Placeholder 2">
            <a:extLst>
              <a:ext uri="{FF2B5EF4-FFF2-40B4-BE49-F238E27FC236}">
                <a16:creationId xmlns:a16="http://schemas.microsoft.com/office/drawing/2014/main" id="{4E067CF2-92DF-DC9B-BD51-C332CB6C969D}"/>
              </a:ext>
            </a:extLst>
          </p:cNvPr>
          <p:cNvSpPr>
            <a:spLocks noGrp="1"/>
          </p:cNvSpPr>
          <p:nvPr>
            <p:ph type="body" sz="quarter" idx="15"/>
          </p:nvPr>
        </p:nvSpPr>
        <p:spPr>
          <a:xfrm>
            <a:off x="1390651" y="11645952"/>
            <a:ext cx="6554406" cy="525516"/>
          </a:xfrm>
        </p:spPr>
        <p:txBody>
          <a:bodyPr lIns="0" tIns="0" rIns="0" bIns="0">
            <a:noAutofit/>
          </a:bodyPr>
          <a:lstStyle>
            <a:lvl1pPr marL="0" indent="0">
              <a:buFont typeface="Arial" panose="020B0604020202020204" pitchFamily="34" charset="0"/>
              <a:buNone/>
              <a:defRPr sz="18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8" name="Picture Placeholder 4">
            <a:extLst>
              <a:ext uri="{FF2B5EF4-FFF2-40B4-BE49-F238E27FC236}">
                <a16:creationId xmlns:a16="http://schemas.microsoft.com/office/drawing/2014/main" id="{BCBA380E-2FFF-94E2-D775-0FFDC0580174}"/>
              </a:ext>
            </a:extLst>
          </p:cNvPr>
          <p:cNvSpPr>
            <a:spLocks noGrp="1"/>
          </p:cNvSpPr>
          <p:nvPr>
            <p:ph type="pic" sz="quarter" idx="16"/>
          </p:nvPr>
        </p:nvSpPr>
        <p:spPr>
          <a:xfrm>
            <a:off x="1390650" y="3854452"/>
            <a:ext cx="1800000" cy="1800000"/>
          </a:xfrm>
          <a:prstGeom prst="ellipse">
            <a:avLst/>
          </a:prstGeom>
        </p:spPr>
        <p:txBody>
          <a:bodyPr>
            <a:normAutofit/>
          </a:bodyPr>
          <a:lstStyle>
            <a:lvl1pPr marL="0" indent="0" algn="ctr">
              <a:buNone/>
              <a:defRPr sz="1600"/>
            </a:lvl1pPr>
          </a:lstStyle>
          <a:p>
            <a:endParaRPr lang="en-US" dirty="0"/>
          </a:p>
        </p:txBody>
      </p:sp>
      <p:sp>
        <p:nvSpPr>
          <p:cNvPr id="19" name="Text Placeholder 2">
            <a:extLst>
              <a:ext uri="{FF2B5EF4-FFF2-40B4-BE49-F238E27FC236}">
                <a16:creationId xmlns:a16="http://schemas.microsoft.com/office/drawing/2014/main" id="{B219C844-AB75-319E-AB38-AA49B295177F}"/>
              </a:ext>
            </a:extLst>
          </p:cNvPr>
          <p:cNvSpPr>
            <a:spLocks noGrp="1"/>
          </p:cNvSpPr>
          <p:nvPr>
            <p:ph type="body" sz="quarter" idx="17"/>
          </p:nvPr>
        </p:nvSpPr>
        <p:spPr>
          <a:xfrm>
            <a:off x="10889826" y="3854452"/>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0" name="Text Placeholder 2">
            <a:extLst>
              <a:ext uri="{FF2B5EF4-FFF2-40B4-BE49-F238E27FC236}">
                <a16:creationId xmlns:a16="http://schemas.microsoft.com/office/drawing/2014/main" id="{FB8DA379-6B72-56CF-73FF-B1937B2248A8}"/>
              </a:ext>
            </a:extLst>
          </p:cNvPr>
          <p:cNvSpPr>
            <a:spLocks noGrp="1"/>
          </p:cNvSpPr>
          <p:nvPr>
            <p:ph type="body" sz="quarter" idx="18"/>
          </p:nvPr>
        </p:nvSpPr>
        <p:spPr>
          <a:xfrm>
            <a:off x="10889826" y="4350344"/>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1" name="Text Placeholder 2">
            <a:extLst>
              <a:ext uri="{FF2B5EF4-FFF2-40B4-BE49-F238E27FC236}">
                <a16:creationId xmlns:a16="http://schemas.microsoft.com/office/drawing/2014/main" id="{E5473901-42F2-5183-8379-6146BB3F01B0}"/>
              </a:ext>
            </a:extLst>
          </p:cNvPr>
          <p:cNvSpPr>
            <a:spLocks noGrp="1"/>
          </p:cNvSpPr>
          <p:nvPr>
            <p:ph type="body" sz="quarter" idx="19"/>
          </p:nvPr>
        </p:nvSpPr>
        <p:spPr>
          <a:xfrm>
            <a:off x="10889826" y="4783468"/>
            <a:ext cx="4441824" cy="585532"/>
          </a:xfrm>
        </p:spPr>
        <p:txBody>
          <a:bodyPr lIns="0" tIns="0" rIns="0" bIns="0">
            <a:noAutofit/>
          </a:bodyPr>
          <a:lstStyle>
            <a:lvl1pPr marL="0" indent="0">
              <a:buNone/>
              <a:defRPr sz="2200" b="1">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2" name="Text Placeholder 2">
            <a:extLst>
              <a:ext uri="{FF2B5EF4-FFF2-40B4-BE49-F238E27FC236}">
                <a16:creationId xmlns:a16="http://schemas.microsoft.com/office/drawing/2014/main" id="{4AB61D60-7994-9094-72BE-71212CD51529}"/>
              </a:ext>
            </a:extLst>
          </p:cNvPr>
          <p:cNvSpPr>
            <a:spLocks noGrp="1"/>
          </p:cNvSpPr>
          <p:nvPr>
            <p:ph type="body" sz="quarter" idx="20"/>
          </p:nvPr>
        </p:nvSpPr>
        <p:spPr>
          <a:xfrm>
            <a:off x="8857324" y="6329397"/>
            <a:ext cx="6696000" cy="3844122"/>
          </a:xfrm>
        </p:spPr>
        <p:txBody>
          <a:bodyPr lIns="0" tIns="0" rIns="0" bIns="0">
            <a:noAutofit/>
          </a:bodyPr>
          <a:lstStyle>
            <a:lvl1pPr marL="342900" indent="-342900">
              <a:buFont typeface="Arial" panose="020B0604020202020204" pitchFamily="34" charset="0"/>
              <a:buChar char="•"/>
              <a:defRPr sz="2200" b="0">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3" name="Text Placeholder 2">
            <a:extLst>
              <a:ext uri="{FF2B5EF4-FFF2-40B4-BE49-F238E27FC236}">
                <a16:creationId xmlns:a16="http://schemas.microsoft.com/office/drawing/2014/main" id="{4296A652-518E-AC03-F8D1-030C3EB04C67}"/>
              </a:ext>
            </a:extLst>
          </p:cNvPr>
          <p:cNvSpPr>
            <a:spLocks noGrp="1"/>
          </p:cNvSpPr>
          <p:nvPr>
            <p:ph type="body" sz="quarter" idx="21"/>
          </p:nvPr>
        </p:nvSpPr>
        <p:spPr>
          <a:xfrm>
            <a:off x="8857325" y="11645952"/>
            <a:ext cx="6554406" cy="525516"/>
          </a:xfrm>
        </p:spPr>
        <p:txBody>
          <a:bodyPr lIns="0" tIns="0" rIns="0" bIns="0">
            <a:noAutofit/>
          </a:bodyPr>
          <a:lstStyle>
            <a:lvl1pPr marL="0" indent="0">
              <a:buFont typeface="Arial" panose="020B0604020202020204" pitchFamily="34" charset="0"/>
              <a:buNone/>
              <a:defRPr sz="18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4" name="Picture Placeholder 4">
            <a:extLst>
              <a:ext uri="{FF2B5EF4-FFF2-40B4-BE49-F238E27FC236}">
                <a16:creationId xmlns:a16="http://schemas.microsoft.com/office/drawing/2014/main" id="{F8408BC1-EB37-5BF3-BCEE-439F8D09A5FB}"/>
              </a:ext>
            </a:extLst>
          </p:cNvPr>
          <p:cNvSpPr>
            <a:spLocks noGrp="1"/>
          </p:cNvSpPr>
          <p:nvPr>
            <p:ph type="pic" sz="quarter" idx="22"/>
          </p:nvPr>
        </p:nvSpPr>
        <p:spPr>
          <a:xfrm>
            <a:off x="8857324" y="3854452"/>
            <a:ext cx="1800000" cy="1800000"/>
          </a:xfrm>
          <a:prstGeom prst="ellipse">
            <a:avLst/>
          </a:prstGeom>
        </p:spPr>
        <p:txBody>
          <a:bodyPr>
            <a:normAutofit/>
          </a:bodyPr>
          <a:lstStyle>
            <a:lvl1pPr marL="0" indent="0" algn="ctr">
              <a:buNone/>
              <a:defRPr sz="1600"/>
            </a:lvl1pPr>
          </a:lstStyle>
          <a:p>
            <a:endParaRPr lang="en-US" dirty="0"/>
          </a:p>
        </p:txBody>
      </p:sp>
      <p:sp>
        <p:nvSpPr>
          <p:cNvPr id="25" name="Text Placeholder 2">
            <a:extLst>
              <a:ext uri="{FF2B5EF4-FFF2-40B4-BE49-F238E27FC236}">
                <a16:creationId xmlns:a16="http://schemas.microsoft.com/office/drawing/2014/main" id="{F6143D87-4123-1840-2D55-147C21F4498F}"/>
              </a:ext>
            </a:extLst>
          </p:cNvPr>
          <p:cNvSpPr>
            <a:spLocks noGrp="1"/>
          </p:cNvSpPr>
          <p:nvPr>
            <p:ph type="body" sz="quarter" idx="23"/>
          </p:nvPr>
        </p:nvSpPr>
        <p:spPr>
          <a:xfrm>
            <a:off x="18320360" y="3854452"/>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6" name="Text Placeholder 2">
            <a:extLst>
              <a:ext uri="{FF2B5EF4-FFF2-40B4-BE49-F238E27FC236}">
                <a16:creationId xmlns:a16="http://schemas.microsoft.com/office/drawing/2014/main" id="{429B6D1D-CE2A-7C18-F72D-2196E9663D50}"/>
              </a:ext>
            </a:extLst>
          </p:cNvPr>
          <p:cNvSpPr>
            <a:spLocks noGrp="1"/>
          </p:cNvSpPr>
          <p:nvPr>
            <p:ph type="body" sz="quarter" idx="24"/>
          </p:nvPr>
        </p:nvSpPr>
        <p:spPr>
          <a:xfrm>
            <a:off x="18320360" y="4350344"/>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7" name="Text Placeholder 2">
            <a:extLst>
              <a:ext uri="{FF2B5EF4-FFF2-40B4-BE49-F238E27FC236}">
                <a16:creationId xmlns:a16="http://schemas.microsoft.com/office/drawing/2014/main" id="{30B67AC3-E0AD-119B-0618-9FA248818A38}"/>
              </a:ext>
            </a:extLst>
          </p:cNvPr>
          <p:cNvSpPr>
            <a:spLocks noGrp="1"/>
          </p:cNvSpPr>
          <p:nvPr>
            <p:ph type="body" sz="quarter" idx="25"/>
          </p:nvPr>
        </p:nvSpPr>
        <p:spPr>
          <a:xfrm>
            <a:off x="18320360" y="4783468"/>
            <a:ext cx="4441824" cy="585532"/>
          </a:xfrm>
        </p:spPr>
        <p:txBody>
          <a:bodyPr lIns="0" tIns="0" rIns="0" bIns="0">
            <a:noAutofit/>
          </a:bodyPr>
          <a:lstStyle>
            <a:lvl1pPr marL="0" indent="0">
              <a:buNone/>
              <a:defRPr sz="2200" b="1">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8" name="Text Placeholder 2">
            <a:extLst>
              <a:ext uri="{FF2B5EF4-FFF2-40B4-BE49-F238E27FC236}">
                <a16:creationId xmlns:a16="http://schemas.microsoft.com/office/drawing/2014/main" id="{5DCA6E1A-6227-FF84-F106-8F05A3A6B6D3}"/>
              </a:ext>
            </a:extLst>
          </p:cNvPr>
          <p:cNvSpPr>
            <a:spLocks noGrp="1"/>
          </p:cNvSpPr>
          <p:nvPr>
            <p:ph type="body" sz="quarter" idx="26"/>
          </p:nvPr>
        </p:nvSpPr>
        <p:spPr>
          <a:xfrm>
            <a:off x="16287858" y="6329397"/>
            <a:ext cx="6696000" cy="3844122"/>
          </a:xfrm>
        </p:spPr>
        <p:txBody>
          <a:bodyPr lIns="0" tIns="0" rIns="0" bIns="0">
            <a:noAutofit/>
          </a:bodyPr>
          <a:lstStyle>
            <a:lvl1pPr marL="342900" indent="-342900">
              <a:buFont typeface="Arial" panose="020B0604020202020204" pitchFamily="34" charset="0"/>
              <a:buChar char="•"/>
              <a:defRPr sz="2200" b="0">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a:p>
            <a:pPr lvl="0"/>
            <a:endParaRPr lang="en-US" dirty="0"/>
          </a:p>
        </p:txBody>
      </p:sp>
      <p:sp>
        <p:nvSpPr>
          <p:cNvPr id="29" name="Text Placeholder 2">
            <a:extLst>
              <a:ext uri="{FF2B5EF4-FFF2-40B4-BE49-F238E27FC236}">
                <a16:creationId xmlns:a16="http://schemas.microsoft.com/office/drawing/2014/main" id="{D24B1A06-E88B-A213-607F-A5DBC4B4AE4C}"/>
              </a:ext>
            </a:extLst>
          </p:cNvPr>
          <p:cNvSpPr>
            <a:spLocks noGrp="1"/>
          </p:cNvSpPr>
          <p:nvPr>
            <p:ph type="body" sz="quarter" idx="27"/>
          </p:nvPr>
        </p:nvSpPr>
        <p:spPr>
          <a:xfrm>
            <a:off x="16287859" y="11645952"/>
            <a:ext cx="6554406" cy="525516"/>
          </a:xfrm>
        </p:spPr>
        <p:txBody>
          <a:bodyPr lIns="0" tIns="0" rIns="0" bIns="0">
            <a:noAutofit/>
          </a:bodyPr>
          <a:lstStyle>
            <a:lvl1pPr marL="0" indent="0">
              <a:buFont typeface="Arial" panose="020B0604020202020204" pitchFamily="34" charset="0"/>
              <a:buNone/>
              <a:defRPr sz="18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0" name="Picture Placeholder 4">
            <a:extLst>
              <a:ext uri="{FF2B5EF4-FFF2-40B4-BE49-F238E27FC236}">
                <a16:creationId xmlns:a16="http://schemas.microsoft.com/office/drawing/2014/main" id="{6AA6AB20-1962-1D7A-B4F9-0F96C2F73ADE}"/>
              </a:ext>
            </a:extLst>
          </p:cNvPr>
          <p:cNvSpPr>
            <a:spLocks noGrp="1"/>
          </p:cNvSpPr>
          <p:nvPr>
            <p:ph type="pic" sz="quarter" idx="28"/>
          </p:nvPr>
        </p:nvSpPr>
        <p:spPr>
          <a:xfrm>
            <a:off x="16287858" y="3854452"/>
            <a:ext cx="1800000" cy="1800000"/>
          </a:xfrm>
          <a:prstGeom prst="ellipse">
            <a:avLst/>
          </a:prstGeom>
        </p:spPr>
        <p:txBody>
          <a:bodyPr>
            <a:normAutofit/>
          </a:bodyPr>
          <a:lstStyle>
            <a:lvl1pPr marL="0" indent="0" algn="ctr">
              <a:buNone/>
              <a:defRPr sz="1600"/>
            </a:lvl1pPr>
          </a:lstStyle>
          <a:p>
            <a:endParaRPr lang="en-US" dirty="0"/>
          </a:p>
        </p:txBody>
      </p:sp>
      <p:sp>
        <p:nvSpPr>
          <p:cNvPr id="31" name="Text Placeholder 2">
            <a:extLst>
              <a:ext uri="{FF2B5EF4-FFF2-40B4-BE49-F238E27FC236}">
                <a16:creationId xmlns:a16="http://schemas.microsoft.com/office/drawing/2014/main" id="{3DD179C8-D17B-5685-96A5-DE77052378D8}"/>
              </a:ext>
            </a:extLst>
          </p:cNvPr>
          <p:cNvSpPr>
            <a:spLocks noGrp="1"/>
          </p:cNvSpPr>
          <p:nvPr>
            <p:ph type="body" sz="quarter" idx="29"/>
          </p:nvPr>
        </p:nvSpPr>
        <p:spPr>
          <a:xfrm>
            <a:off x="3423152" y="5572798"/>
            <a:ext cx="4752000" cy="585532"/>
          </a:xfrm>
        </p:spPr>
        <p:txBody>
          <a:bodyPr lIns="0" tIns="0" rIns="0" bIns="0">
            <a:noAutofit/>
          </a:bodyPr>
          <a:lstStyle>
            <a:lvl1pPr marL="0" indent="0">
              <a:buNone/>
              <a:defRPr sz="2200" b="1">
                <a:solidFill>
                  <a:schemeClr val="accent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2" name="Text Placeholder 2">
            <a:extLst>
              <a:ext uri="{FF2B5EF4-FFF2-40B4-BE49-F238E27FC236}">
                <a16:creationId xmlns:a16="http://schemas.microsoft.com/office/drawing/2014/main" id="{656E884F-824F-F65F-9E0D-428709702299}"/>
              </a:ext>
            </a:extLst>
          </p:cNvPr>
          <p:cNvSpPr>
            <a:spLocks noGrp="1"/>
          </p:cNvSpPr>
          <p:nvPr>
            <p:ph type="body" sz="quarter" idx="30"/>
          </p:nvPr>
        </p:nvSpPr>
        <p:spPr>
          <a:xfrm>
            <a:off x="10889826" y="5572798"/>
            <a:ext cx="4441824" cy="585532"/>
          </a:xfrm>
        </p:spPr>
        <p:txBody>
          <a:bodyPr lIns="0" tIns="0" rIns="0" bIns="0">
            <a:noAutofit/>
          </a:bodyPr>
          <a:lstStyle>
            <a:lvl1pPr marL="0" indent="0">
              <a:buNone/>
              <a:defRPr sz="2200" b="1">
                <a:solidFill>
                  <a:schemeClr val="accent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3" name="Text Placeholder 2">
            <a:extLst>
              <a:ext uri="{FF2B5EF4-FFF2-40B4-BE49-F238E27FC236}">
                <a16:creationId xmlns:a16="http://schemas.microsoft.com/office/drawing/2014/main" id="{9721EC93-995E-5245-35A5-7E6D30183870}"/>
              </a:ext>
            </a:extLst>
          </p:cNvPr>
          <p:cNvSpPr>
            <a:spLocks noGrp="1"/>
          </p:cNvSpPr>
          <p:nvPr>
            <p:ph type="body" sz="quarter" idx="31"/>
          </p:nvPr>
        </p:nvSpPr>
        <p:spPr>
          <a:xfrm>
            <a:off x="18320360" y="5572798"/>
            <a:ext cx="4441824" cy="585532"/>
          </a:xfrm>
        </p:spPr>
        <p:txBody>
          <a:bodyPr lIns="0" tIns="0" rIns="0" bIns="0">
            <a:noAutofit/>
          </a:bodyPr>
          <a:lstStyle>
            <a:lvl1pPr marL="0" indent="0">
              <a:buNone/>
              <a:defRPr sz="2200" b="1">
                <a:solidFill>
                  <a:schemeClr val="accent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Tree>
    <p:extLst>
      <p:ext uri="{BB962C8B-B14F-4D97-AF65-F5344CB8AC3E}">
        <p14:creationId xmlns:p14="http://schemas.microsoft.com/office/powerpoint/2010/main" val="3997175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34" name="Text Placeholder 2">
            <a:extLst>
              <a:ext uri="{FF2B5EF4-FFF2-40B4-BE49-F238E27FC236}">
                <a16:creationId xmlns:a16="http://schemas.microsoft.com/office/drawing/2014/main" id="{14B58032-95D6-6A27-0F7A-001D817D89B7}"/>
              </a:ext>
            </a:extLst>
          </p:cNvPr>
          <p:cNvSpPr>
            <a:spLocks noGrp="1"/>
          </p:cNvSpPr>
          <p:nvPr>
            <p:ph type="body" sz="quarter" idx="11"/>
          </p:nvPr>
        </p:nvSpPr>
        <p:spPr>
          <a:xfrm>
            <a:off x="3444054" y="4900280"/>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5" name="Text Placeholder 2">
            <a:extLst>
              <a:ext uri="{FF2B5EF4-FFF2-40B4-BE49-F238E27FC236}">
                <a16:creationId xmlns:a16="http://schemas.microsoft.com/office/drawing/2014/main" id="{9D926A81-F0F2-2D51-2984-5906643D0810}"/>
              </a:ext>
            </a:extLst>
          </p:cNvPr>
          <p:cNvSpPr>
            <a:spLocks noGrp="1"/>
          </p:cNvSpPr>
          <p:nvPr>
            <p:ph type="body" sz="quarter" idx="12"/>
          </p:nvPr>
        </p:nvSpPr>
        <p:spPr>
          <a:xfrm>
            <a:off x="3444054" y="5485812"/>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6" name="Text Placeholder 2">
            <a:extLst>
              <a:ext uri="{FF2B5EF4-FFF2-40B4-BE49-F238E27FC236}">
                <a16:creationId xmlns:a16="http://schemas.microsoft.com/office/drawing/2014/main" id="{5B8C4E52-2CD4-DA6E-F9FD-863FB2B68E2F}"/>
              </a:ext>
            </a:extLst>
          </p:cNvPr>
          <p:cNvSpPr>
            <a:spLocks noGrp="1"/>
          </p:cNvSpPr>
          <p:nvPr>
            <p:ph type="body" sz="quarter" idx="13"/>
          </p:nvPr>
        </p:nvSpPr>
        <p:spPr>
          <a:xfrm>
            <a:off x="3444054" y="6071344"/>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7" name="Picture Placeholder 4">
            <a:extLst>
              <a:ext uri="{FF2B5EF4-FFF2-40B4-BE49-F238E27FC236}">
                <a16:creationId xmlns:a16="http://schemas.microsoft.com/office/drawing/2014/main" id="{15A01D0A-FB7A-AEF2-1CD3-2718BCFF427F}"/>
              </a:ext>
            </a:extLst>
          </p:cNvPr>
          <p:cNvSpPr>
            <a:spLocks noGrp="1"/>
          </p:cNvSpPr>
          <p:nvPr>
            <p:ph type="pic" sz="quarter" idx="15"/>
          </p:nvPr>
        </p:nvSpPr>
        <p:spPr>
          <a:xfrm>
            <a:off x="1411552" y="4900280"/>
            <a:ext cx="1800000" cy="1800000"/>
          </a:xfrm>
          <a:prstGeom prst="ellipse">
            <a:avLst/>
          </a:prstGeom>
        </p:spPr>
        <p:txBody>
          <a:bodyPr>
            <a:normAutofit/>
          </a:bodyPr>
          <a:lstStyle>
            <a:lvl1pPr marL="0" indent="0" algn="ctr">
              <a:buNone/>
              <a:defRPr sz="1600"/>
            </a:lvl1pPr>
          </a:lstStyle>
          <a:p>
            <a:endParaRPr lang="en-US" dirty="0"/>
          </a:p>
        </p:txBody>
      </p:sp>
      <p:sp>
        <p:nvSpPr>
          <p:cNvPr id="66" name="Text Placeholder 2">
            <a:extLst>
              <a:ext uri="{FF2B5EF4-FFF2-40B4-BE49-F238E27FC236}">
                <a16:creationId xmlns:a16="http://schemas.microsoft.com/office/drawing/2014/main" id="{41CBA813-459C-7EAF-B6BF-63B3F381CAB6}"/>
              </a:ext>
            </a:extLst>
          </p:cNvPr>
          <p:cNvSpPr>
            <a:spLocks noGrp="1"/>
          </p:cNvSpPr>
          <p:nvPr>
            <p:ph type="body" sz="quarter" idx="16"/>
          </p:nvPr>
        </p:nvSpPr>
        <p:spPr>
          <a:xfrm>
            <a:off x="10876114" y="4900280"/>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67" name="Text Placeholder 2">
            <a:extLst>
              <a:ext uri="{FF2B5EF4-FFF2-40B4-BE49-F238E27FC236}">
                <a16:creationId xmlns:a16="http://schemas.microsoft.com/office/drawing/2014/main" id="{C15092B4-F10E-A5CF-61EC-46E8A0328BC3}"/>
              </a:ext>
            </a:extLst>
          </p:cNvPr>
          <p:cNvSpPr>
            <a:spLocks noGrp="1"/>
          </p:cNvSpPr>
          <p:nvPr>
            <p:ph type="body" sz="quarter" idx="17"/>
          </p:nvPr>
        </p:nvSpPr>
        <p:spPr>
          <a:xfrm>
            <a:off x="10876114" y="5485812"/>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68" name="Text Placeholder 2">
            <a:extLst>
              <a:ext uri="{FF2B5EF4-FFF2-40B4-BE49-F238E27FC236}">
                <a16:creationId xmlns:a16="http://schemas.microsoft.com/office/drawing/2014/main" id="{5EC7A0CE-F4E6-FEF1-6CF6-884042CE7704}"/>
              </a:ext>
            </a:extLst>
          </p:cNvPr>
          <p:cNvSpPr>
            <a:spLocks noGrp="1"/>
          </p:cNvSpPr>
          <p:nvPr>
            <p:ph type="body" sz="quarter" idx="18"/>
          </p:nvPr>
        </p:nvSpPr>
        <p:spPr>
          <a:xfrm>
            <a:off x="10876114" y="6071344"/>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69" name="Picture Placeholder 4">
            <a:extLst>
              <a:ext uri="{FF2B5EF4-FFF2-40B4-BE49-F238E27FC236}">
                <a16:creationId xmlns:a16="http://schemas.microsoft.com/office/drawing/2014/main" id="{6A0178D7-0E8E-466F-FB5A-9EB4C49981A0}"/>
              </a:ext>
            </a:extLst>
          </p:cNvPr>
          <p:cNvSpPr>
            <a:spLocks noGrp="1"/>
          </p:cNvSpPr>
          <p:nvPr>
            <p:ph type="pic" sz="quarter" idx="19"/>
          </p:nvPr>
        </p:nvSpPr>
        <p:spPr>
          <a:xfrm>
            <a:off x="8843612" y="4900280"/>
            <a:ext cx="1800000" cy="1800000"/>
          </a:xfrm>
          <a:prstGeom prst="ellipse">
            <a:avLst/>
          </a:prstGeom>
        </p:spPr>
        <p:txBody>
          <a:bodyPr>
            <a:normAutofit/>
          </a:bodyPr>
          <a:lstStyle>
            <a:lvl1pPr marL="0" indent="0" algn="ctr">
              <a:buNone/>
              <a:defRPr sz="1600"/>
            </a:lvl1pPr>
          </a:lstStyle>
          <a:p>
            <a:endParaRPr lang="en-US" dirty="0"/>
          </a:p>
        </p:txBody>
      </p:sp>
      <p:sp>
        <p:nvSpPr>
          <p:cNvPr id="70" name="Text Placeholder 2">
            <a:extLst>
              <a:ext uri="{FF2B5EF4-FFF2-40B4-BE49-F238E27FC236}">
                <a16:creationId xmlns:a16="http://schemas.microsoft.com/office/drawing/2014/main" id="{1CF20D96-19AA-6EC4-F268-19138481BDE7}"/>
              </a:ext>
            </a:extLst>
          </p:cNvPr>
          <p:cNvSpPr>
            <a:spLocks noGrp="1"/>
          </p:cNvSpPr>
          <p:nvPr>
            <p:ph type="body" sz="quarter" idx="20"/>
          </p:nvPr>
        </p:nvSpPr>
        <p:spPr>
          <a:xfrm>
            <a:off x="18308174" y="4900280"/>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71" name="Text Placeholder 2">
            <a:extLst>
              <a:ext uri="{FF2B5EF4-FFF2-40B4-BE49-F238E27FC236}">
                <a16:creationId xmlns:a16="http://schemas.microsoft.com/office/drawing/2014/main" id="{76D199C3-691B-B986-7487-EEC1D6FD9394}"/>
              </a:ext>
            </a:extLst>
          </p:cNvPr>
          <p:cNvSpPr>
            <a:spLocks noGrp="1"/>
          </p:cNvSpPr>
          <p:nvPr>
            <p:ph type="body" sz="quarter" idx="21"/>
          </p:nvPr>
        </p:nvSpPr>
        <p:spPr>
          <a:xfrm>
            <a:off x="18308174" y="5485812"/>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72" name="Text Placeholder 2">
            <a:extLst>
              <a:ext uri="{FF2B5EF4-FFF2-40B4-BE49-F238E27FC236}">
                <a16:creationId xmlns:a16="http://schemas.microsoft.com/office/drawing/2014/main" id="{CDABA6AF-2510-4E04-DC9A-14256D725F3A}"/>
              </a:ext>
            </a:extLst>
          </p:cNvPr>
          <p:cNvSpPr>
            <a:spLocks noGrp="1"/>
          </p:cNvSpPr>
          <p:nvPr>
            <p:ph type="body" sz="quarter" idx="22"/>
          </p:nvPr>
        </p:nvSpPr>
        <p:spPr>
          <a:xfrm>
            <a:off x="18308174" y="6071344"/>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73" name="Picture Placeholder 4">
            <a:extLst>
              <a:ext uri="{FF2B5EF4-FFF2-40B4-BE49-F238E27FC236}">
                <a16:creationId xmlns:a16="http://schemas.microsoft.com/office/drawing/2014/main" id="{8EA2BA13-E128-18C4-EC81-BEF7543FBB36}"/>
              </a:ext>
            </a:extLst>
          </p:cNvPr>
          <p:cNvSpPr>
            <a:spLocks noGrp="1"/>
          </p:cNvSpPr>
          <p:nvPr>
            <p:ph type="pic" sz="quarter" idx="23"/>
          </p:nvPr>
        </p:nvSpPr>
        <p:spPr>
          <a:xfrm>
            <a:off x="16275672" y="4900280"/>
            <a:ext cx="1800000" cy="1800000"/>
          </a:xfrm>
          <a:prstGeom prst="ellipse">
            <a:avLst/>
          </a:prstGeom>
        </p:spPr>
        <p:txBody>
          <a:bodyPr>
            <a:normAutofit/>
          </a:bodyPr>
          <a:lstStyle>
            <a:lvl1pPr marL="0" indent="0" algn="ctr">
              <a:buNone/>
              <a:defRPr sz="1600"/>
            </a:lvl1pPr>
          </a:lstStyle>
          <a:p>
            <a:endParaRPr lang="en-US" dirty="0"/>
          </a:p>
        </p:txBody>
      </p:sp>
      <p:sp>
        <p:nvSpPr>
          <p:cNvPr id="86" name="Text Placeholder 2">
            <a:extLst>
              <a:ext uri="{FF2B5EF4-FFF2-40B4-BE49-F238E27FC236}">
                <a16:creationId xmlns:a16="http://schemas.microsoft.com/office/drawing/2014/main" id="{199C4A64-F8D4-8B5D-DD37-BDBD7F758ED5}"/>
              </a:ext>
            </a:extLst>
          </p:cNvPr>
          <p:cNvSpPr>
            <a:spLocks noGrp="1"/>
          </p:cNvSpPr>
          <p:nvPr>
            <p:ph type="body" sz="quarter" idx="24"/>
          </p:nvPr>
        </p:nvSpPr>
        <p:spPr>
          <a:xfrm>
            <a:off x="3423152" y="8156576"/>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87" name="Text Placeholder 2">
            <a:extLst>
              <a:ext uri="{FF2B5EF4-FFF2-40B4-BE49-F238E27FC236}">
                <a16:creationId xmlns:a16="http://schemas.microsoft.com/office/drawing/2014/main" id="{555A606C-3CE0-5A26-0049-D7BB1F547C44}"/>
              </a:ext>
            </a:extLst>
          </p:cNvPr>
          <p:cNvSpPr>
            <a:spLocks noGrp="1"/>
          </p:cNvSpPr>
          <p:nvPr>
            <p:ph type="body" sz="quarter" idx="25"/>
          </p:nvPr>
        </p:nvSpPr>
        <p:spPr>
          <a:xfrm>
            <a:off x="3423152" y="8742108"/>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88" name="Text Placeholder 2">
            <a:extLst>
              <a:ext uri="{FF2B5EF4-FFF2-40B4-BE49-F238E27FC236}">
                <a16:creationId xmlns:a16="http://schemas.microsoft.com/office/drawing/2014/main" id="{16226CDC-865D-6E02-6289-446FD9D2B688}"/>
              </a:ext>
            </a:extLst>
          </p:cNvPr>
          <p:cNvSpPr>
            <a:spLocks noGrp="1"/>
          </p:cNvSpPr>
          <p:nvPr>
            <p:ph type="body" sz="quarter" idx="26"/>
          </p:nvPr>
        </p:nvSpPr>
        <p:spPr>
          <a:xfrm>
            <a:off x="3423152" y="9327640"/>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89" name="Picture Placeholder 4">
            <a:extLst>
              <a:ext uri="{FF2B5EF4-FFF2-40B4-BE49-F238E27FC236}">
                <a16:creationId xmlns:a16="http://schemas.microsoft.com/office/drawing/2014/main" id="{DB60DA2D-F073-DFE9-3EE0-16FC92347E52}"/>
              </a:ext>
            </a:extLst>
          </p:cNvPr>
          <p:cNvSpPr>
            <a:spLocks noGrp="1"/>
          </p:cNvSpPr>
          <p:nvPr>
            <p:ph type="pic" sz="quarter" idx="27"/>
          </p:nvPr>
        </p:nvSpPr>
        <p:spPr>
          <a:xfrm>
            <a:off x="1390650" y="8156576"/>
            <a:ext cx="1800000" cy="1800000"/>
          </a:xfrm>
          <a:prstGeom prst="ellipse">
            <a:avLst/>
          </a:prstGeom>
        </p:spPr>
        <p:txBody>
          <a:bodyPr>
            <a:normAutofit/>
          </a:bodyPr>
          <a:lstStyle>
            <a:lvl1pPr marL="0" indent="0" algn="ctr">
              <a:buNone/>
              <a:defRPr sz="1600"/>
            </a:lvl1pPr>
          </a:lstStyle>
          <a:p>
            <a:endParaRPr lang="en-US" dirty="0"/>
          </a:p>
        </p:txBody>
      </p:sp>
      <p:sp>
        <p:nvSpPr>
          <p:cNvPr id="90" name="Text Placeholder 2">
            <a:extLst>
              <a:ext uri="{FF2B5EF4-FFF2-40B4-BE49-F238E27FC236}">
                <a16:creationId xmlns:a16="http://schemas.microsoft.com/office/drawing/2014/main" id="{474DDABB-CB6F-E005-983C-735EEF2853B9}"/>
              </a:ext>
            </a:extLst>
          </p:cNvPr>
          <p:cNvSpPr>
            <a:spLocks noGrp="1"/>
          </p:cNvSpPr>
          <p:nvPr>
            <p:ph type="body" sz="quarter" idx="28"/>
          </p:nvPr>
        </p:nvSpPr>
        <p:spPr>
          <a:xfrm>
            <a:off x="10855212" y="8156576"/>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1" name="Text Placeholder 2">
            <a:extLst>
              <a:ext uri="{FF2B5EF4-FFF2-40B4-BE49-F238E27FC236}">
                <a16:creationId xmlns:a16="http://schemas.microsoft.com/office/drawing/2014/main" id="{DFAC99C8-A01E-24C5-651D-0264C5F0721D}"/>
              </a:ext>
            </a:extLst>
          </p:cNvPr>
          <p:cNvSpPr>
            <a:spLocks noGrp="1"/>
          </p:cNvSpPr>
          <p:nvPr>
            <p:ph type="body" sz="quarter" idx="29"/>
          </p:nvPr>
        </p:nvSpPr>
        <p:spPr>
          <a:xfrm>
            <a:off x="10855212" y="8742108"/>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2" name="Text Placeholder 2">
            <a:extLst>
              <a:ext uri="{FF2B5EF4-FFF2-40B4-BE49-F238E27FC236}">
                <a16:creationId xmlns:a16="http://schemas.microsoft.com/office/drawing/2014/main" id="{AD2A021E-731C-9BF2-D075-AC9429515CE9}"/>
              </a:ext>
            </a:extLst>
          </p:cNvPr>
          <p:cNvSpPr>
            <a:spLocks noGrp="1"/>
          </p:cNvSpPr>
          <p:nvPr>
            <p:ph type="body" sz="quarter" idx="30"/>
          </p:nvPr>
        </p:nvSpPr>
        <p:spPr>
          <a:xfrm>
            <a:off x="10855212" y="9327640"/>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3" name="Picture Placeholder 4">
            <a:extLst>
              <a:ext uri="{FF2B5EF4-FFF2-40B4-BE49-F238E27FC236}">
                <a16:creationId xmlns:a16="http://schemas.microsoft.com/office/drawing/2014/main" id="{4B758FB2-03A7-758F-51BE-8E13825B2733}"/>
              </a:ext>
            </a:extLst>
          </p:cNvPr>
          <p:cNvSpPr>
            <a:spLocks noGrp="1"/>
          </p:cNvSpPr>
          <p:nvPr>
            <p:ph type="pic" sz="quarter" idx="31"/>
          </p:nvPr>
        </p:nvSpPr>
        <p:spPr>
          <a:xfrm>
            <a:off x="8822710" y="8156576"/>
            <a:ext cx="1800000" cy="1800000"/>
          </a:xfrm>
          <a:prstGeom prst="ellipse">
            <a:avLst/>
          </a:prstGeom>
        </p:spPr>
        <p:txBody>
          <a:bodyPr>
            <a:normAutofit/>
          </a:bodyPr>
          <a:lstStyle>
            <a:lvl1pPr marL="0" indent="0" algn="ctr">
              <a:buNone/>
              <a:defRPr sz="1600"/>
            </a:lvl1pPr>
          </a:lstStyle>
          <a:p>
            <a:endParaRPr lang="en-US" dirty="0"/>
          </a:p>
        </p:txBody>
      </p:sp>
      <p:sp>
        <p:nvSpPr>
          <p:cNvPr id="94" name="Text Placeholder 2">
            <a:extLst>
              <a:ext uri="{FF2B5EF4-FFF2-40B4-BE49-F238E27FC236}">
                <a16:creationId xmlns:a16="http://schemas.microsoft.com/office/drawing/2014/main" id="{BB0B4678-82B9-4DF1-C6DD-CA7F1BAA9675}"/>
              </a:ext>
            </a:extLst>
          </p:cNvPr>
          <p:cNvSpPr>
            <a:spLocks noGrp="1"/>
          </p:cNvSpPr>
          <p:nvPr>
            <p:ph type="body" sz="quarter" idx="32"/>
          </p:nvPr>
        </p:nvSpPr>
        <p:spPr>
          <a:xfrm>
            <a:off x="18287272" y="8156576"/>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5" name="Text Placeholder 2">
            <a:extLst>
              <a:ext uri="{FF2B5EF4-FFF2-40B4-BE49-F238E27FC236}">
                <a16:creationId xmlns:a16="http://schemas.microsoft.com/office/drawing/2014/main" id="{77646C14-B82B-DDEC-299E-E319CCD5477B}"/>
              </a:ext>
            </a:extLst>
          </p:cNvPr>
          <p:cNvSpPr>
            <a:spLocks noGrp="1"/>
          </p:cNvSpPr>
          <p:nvPr>
            <p:ph type="body" sz="quarter" idx="33"/>
          </p:nvPr>
        </p:nvSpPr>
        <p:spPr>
          <a:xfrm>
            <a:off x="18287272" y="8742108"/>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6" name="Text Placeholder 2">
            <a:extLst>
              <a:ext uri="{FF2B5EF4-FFF2-40B4-BE49-F238E27FC236}">
                <a16:creationId xmlns:a16="http://schemas.microsoft.com/office/drawing/2014/main" id="{26060910-CAB7-1547-5600-7B1A80D09A47}"/>
              </a:ext>
            </a:extLst>
          </p:cNvPr>
          <p:cNvSpPr>
            <a:spLocks noGrp="1"/>
          </p:cNvSpPr>
          <p:nvPr>
            <p:ph type="body" sz="quarter" idx="34"/>
          </p:nvPr>
        </p:nvSpPr>
        <p:spPr>
          <a:xfrm>
            <a:off x="18287272" y="9327640"/>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7" name="Picture Placeholder 4">
            <a:extLst>
              <a:ext uri="{FF2B5EF4-FFF2-40B4-BE49-F238E27FC236}">
                <a16:creationId xmlns:a16="http://schemas.microsoft.com/office/drawing/2014/main" id="{32C96497-0CEB-04CA-1AD5-B71594AC205F}"/>
              </a:ext>
            </a:extLst>
          </p:cNvPr>
          <p:cNvSpPr>
            <a:spLocks noGrp="1"/>
          </p:cNvSpPr>
          <p:nvPr>
            <p:ph type="pic" sz="quarter" idx="35"/>
          </p:nvPr>
        </p:nvSpPr>
        <p:spPr>
          <a:xfrm>
            <a:off x="16254770" y="8156576"/>
            <a:ext cx="1800000" cy="1800000"/>
          </a:xfrm>
          <a:prstGeom prst="ellipse">
            <a:avLst/>
          </a:prstGeom>
        </p:spPr>
        <p:txBody>
          <a:bodyPr>
            <a:normAutofit/>
          </a:bodyPr>
          <a:lstStyle>
            <a:lvl1pPr marL="0" indent="0" algn="ctr">
              <a:buNone/>
              <a:defRPr sz="1600"/>
            </a:lvl1pPr>
          </a:lstStyle>
          <a:p>
            <a:endParaRPr lang="en-US" dirty="0"/>
          </a:p>
        </p:txBody>
      </p:sp>
      <p:sp>
        <p:nvSpPr>
          <p:cNvPr id="29" name="Title 1">
            <a:extLst>
              <a:ext uri="{FF2B5EF4-FFF2-40B4-BE49-F238E27FC236}">
                <a16:creationId xmlns:a16="http://schemas.microsoft.com/office/drawing/2014/main" id="{512C0E64-3260-DFD4-1FB8-D6407A9B4239}"/>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3027780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1390650" y="5559427"/>
            <a:ext cx="21602700" cy="5385786"/>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FECE821-A8EC-ADE8-7A99-FAEDF0E710D7}"/>
              </a:ext>
            </a:extLst>
          </p:cNvPr>
          <p:cNvSpPr>
            <a:spLocks noGrp="1"/>
          </p:cNvSpPr>
          <p:nvPr>
            <p:ph type="title" hasCustomPrompt="1"/>
          </p:nvPr>
        </p:nvSpPr>
        <p:spPr>
          <a:xfrm>
            <a:off x="1390651" y="3257550"/>
            <a:ext cx="13827126" cy="2301876"/>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4276450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hasCustomPrompt="1"/>
          </p:nvPr>
        </p:nvSpPr>
        <p:spPr>
          <a:xfrm>
            <a:off x="1390650" y="10209049"/>
            <a:ext cx="6763300" cy="1976602"/>
          </a:xfrm>
        </p:spPr>
        <p:txBody>
          <a:bodyPr/>
          <a:lstStyle>
            <a:lvl1pPr algn="ctr">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a:extLst>
              <a:ext uri="{FF2B5EF4-FFF2-40B4-BE49-F238E27FC236}">
                <a16:creationId xmlns:a16="http://schemas.microsoft.com/office/drawing/2014/main" id="{E6320229-2C3A-D9E9-2465-72634CE356F6}"/>
              </a:ext>
            </a:extLst>
          </p:cNvPr>
          <p:cNvSpPr>
            <a:spLocks noGrp="1"/>
          </p:cNvSpPr>
          <p:nvPr>
            <p:ph type="body" sz="quarter" idx="14" hasCustomPrompt="1"/>
          </p:nvPr>
        </p:nvSpPr>
        <p:spPr>
          <a:xfrm>
            <a:off x="8810352" y="10209047"/>
            <a:ext cx="6763300" cy="1976602"/>
          </a:xfrm>
        </p:spPr>
        <p:txBody>
          <a:bodyPr/>
          <a:lstStyle>
            <a:lvl1pPr algn="ctr">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a:extLst>
              <a:ext uri="{FF2B5EF4-FFF2-40B4-BE49-F238E27FC236}">
                <a16:creationId xmlns:a16="http://schemas.microsoft.com/office/drawing/2014/main" id="{2829D10D-AF24-2E34-FFB5-8086B030F748}"/>
              </a:ext>
            </a:extLst>
          </p:cNvPr>
          <p:cNvSpPr>
            <a:spLocks noGrp="1"/>
          </p:cNvSpPr>
          <p:nvPr>
            <p:ph type="body" sz="quarter" idx="15" hasCustomPrompt="1"/>
          </p:nvPr>
        </p:nvSpPr>
        <p:spPr>
          <a:xfrm>
            <a:off x="16230054" y="10213645"/>
            <a:ext cx="6763300" cy="1976602"/>
          </a:xfrm>
        </p:spPr>
        <p:txBody>
          <a:bodyPr/>
          <a:lstStyle>
            <a:lvl1pPr algn="ctr">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946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1" y="12700003"/>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10369548"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Tree>
    <p:extLst>
      <p:ext uri="{BB962C8B-B14F-4D97-AF65-F5344CB8AC3E}">
        <p14:creationId xmlns:p14="http://schemas.microsoft.com/office/powerpoint/2010/main" val="798522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7" name="Text Placeholder 6">
            <a:extLst>
              <a:ext uri="{FF2B5EF4-FFF2-40B4-BE49-F238E27FC236}">
                <a16:creationId xmlns:a16="http://schemas.microsoft.com/office/drawing/2014/main" id="{F22E4962-9B64-4779-0A04-7B202CDBE1C2}"/>
              </a:ext>
            </a:extLst>
          </p:cNvPr>
          <p:cNvSpPr>
            <a:spLocks noGrp="1"/>
          </p:cNvSpPr>
          <p:nvPr>
            <p:ph type="body" sz="quarter" idx="11"/>
          </p:nvPr>
        </p:nvSpPr>
        <p:spPr>
          <a:xfrm>
            <a:off x="1390650" y="3832226"/>
            <a:ext cx="15697200" cy="835342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118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0" y="1530351"/>
            <a:ext cx="21602700" cy="1015998"/>
          </a:xfrm>
        </p:spPr>
        <p:txBody>
          <a:bodyPr wrap="square" bIns="90000">
            <a:noAutofit/>
          </a:bodyPr>
          <a:lstStyle>
            <a:lvl1pPr>
              <a:defRPr>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7">
            <a:extLst>
              <a:ext uri="{FF2B5EF4-FFF2-40B4-BE49-F238E27FC236}">
                <a16:creationId xmlns:a16="http://schemas.microsoft.com/office/drawing/2014/main" id="{2BF01DB6-7AE4-665C-0758-9C739DC9D338}"/>
              </a:ext>
            </a:extLst>
          </p:cNvPr>
          <p:cNvSpPr>
            <a:spLocks noGrp="1"/>
          </p:cNvSpPr>
          <p:nvPr>
            <p:ph type="body" sz="quarter" idx="12"/>
          </p:nvPr>
        </p:nvSpPr>
        <p:spPr>
          <a:xfrm>
            <a:off x="1390650" y="2562599"/>
            <a:ext cx="21602700" cy="983878"/>
          </a:xfrm>
        </p:spPr>
        <p:txBody>
          <a:bodyPr/>
          <a:lstStyle/>
          <a:p>
            <a:pPr lvl="1"/>
            <a:endParaRPr lang="en-US" dirty="0"/>
          </a:p>
        </p:txBody>
      </p:sp>
      <p:sp>
        <p:nvSpPr>
          <p:cNvPr id="10" name="TextBox 9">
            <a:extLst>
              <a:ext uri="{FF2B5EF4-FFF2-40B4-BE49-F238E27FC236}">
                <a16:creationId xmlns:a16="http://schemas.microsoft.com/office/drawing/2014/main" id="{F94E9CC2-C815-24EE-1125-313816CC64A4}"/>
              </a:ext>
            </a:extLst>
          </p:cNvPr>
          <p:cNvSpPr txBox="1"/>
          <p:nvPr userDrawn="1"/>
        </p:nvSpPr>
        <p:spPr>
          <a:xfrm>
            <a:off x="1390651" y="3832227"/>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11" name="Text Placeholder 23">
            <a:extLst>
              <a:ext uri="{FF2B5EF4-FFF2-40B4-BE49-F238E27FC236}">
                <a16:creationId xmlns:a16="http://schemas.microsoft.com/office/drawing/2014/main" id="{77F2CBEE-7958-E8D4-EC2E-A86016ED9F54}"/>
              </a:ext>
            </a:extLst>
          </p:cNvPr>
          <p:cNvSpPr>
            <a:spLocks noGrp="1"/>
          </p:cNvSpPr>
          <p:nvPr>
            <p:ph type="body" sz="quarter" idx="13" hasCustomPrompt="1"/>
          </p:nvPr>
        </p:nvSpPr>
        <p:spPr>
          <a:xfrm>
            <a:off x="1390652" y="3852715"/>
            <a:ext cx="2989248" cy="1962150"/>
          </a:xfrm>
          <a:solidFill>
            <a:schemeClr val="accent1"/>
          </a:solidFill>
          <a:ln>
            <a:noFill/>
          </a:ln>
        </p:spPr>
        <p:txBody>
          <a:bodyPr lIns="216000" anchor="ctr" anchorCtr="0"/>
          <a:lstStyle>
            <a:lvl2pPr>
              <a:defRPr/>
            </a:lvl2pPr>
          </a:lstStyle>
          <a:p>
            <a:pPr lvl="4"/>
            <a:r>
              <a:rPr lang="en-US" dirty="0"/>
              <a:t>Distributors / Vendors</a:t>
            </a:r>
          </a:p>
        </p:txBody>
      </p:sp>
      <p:sp>
        <p:nvSpPr>
          <p:cNvPr id="19" name="Text Placeholder 23">
            <a:extLst>
              <a:ext uri="{FF2B5EF4-FFF2-40B4-BE49-F238E27FC236}">
                <a16:creationId xmlns:a16="http://schemas.microsoft.com/office/drawing/2014/main" id="{A97DB178-E619-B445-AB10-1A8F23FD7936}"/>
              </a:ext>
            </a:extLst>
          </p:cNvPr>
          <p:cNvSpPr>
            <a:spLocks noGrp="1"/>
          </p:cNvSpPr>
          <p:nvPr>
            <p:ph type="body" sz="quarter" idx="17" hasCustomPrompt="1"/>
          </p:nvPr>
        </p:nvSpPr>
        <p:spPr>
          <a:xfrm>
            <a:off x="4379900" y="3852714"/>
            <a:ext cx="18613448" cy="1942024"/>
          </a:xfrm>
          <a:solidFill>
            <a:schemeClr val="accent1"/>
          </a:solidFill>
          <a:ln>
            <a:noFill/>
          </a:ln>
        </p:spPr>
        <p:txBody>
          <a:bodyPr wrap="square" lIns="216000" tIns="216000" bIns="0" numCol="4" anchor="t" anchorCtr="0"/>
          <a:lstStyle>
            <a:lvl2pPr>
              <a:defRPr/>
            </a:lvl2pPr>
            <a:lvl6pPr algn="ctr">
              <a:defRPr/>
            </a:lvl6pPr>
          </a:lstStyle>
          <a:p>
            <a:pPr lvl="5"/>
            <a:r>
              <a:rPr lang="en-US" dirty="0"/>
              <a:t>Increase</a:t>
            </a:r>
            <a:br>
              <a:rPr lang="en-US" dirty="0"/>
            </a:br>
            <a:r>
              <a:rPr lang="en-US" dirty="0"/>
              <a:t>brand loyalty</a:t>
            </a:r>
          </a:p>
          <a:p>
            <a:pPr lvl="5"/>
            <a:endParaRPr lang="en-US" dirty="0"/>
          </a:p>
          <a:p>
            <a:pPr lvl="5"/>
            <a:r>
              <a:rPr lang="en-US" dirty="0"/>
              <a:t>Increase net sales</a:t>
            </a:r>
            <a:br>
              <a:rPr lang="en-US" dirty="0"/>
            </a:br>
            <a:endParaRPr lang="en-US" dirty="0"/>
          </a:p>
          <a:p>
            <a:pPr lvl="5"/>
            <a:endParaRPr lang="en-US" dirty="0"/>
          </a:p>
          <a:p>
            <a:pPr lvl="5"/>
            <a:r>
              <a:rPr lang="en-US" dirty="0"/>
              <a:t>Channel</a:t>
            </a:r>
            <a:br>
              <a:rPr lang="en-US" dirty="0"/>
            </a:br>
            <a:r>
              <a:rPr lang="en-US" dirty="0"/>
              <a:t>efficiency </a:t>
            </a:r>
          </a:p>
          <a:p>
            <a:pPr lvl="5"/>
            <a:endParaRPr lang="en-US" dirty="0"/>
          </a:p>
          <a:p>
            <a:pPr lvl="5"/>
            <a:r>
              <a:rPr lang="en-US" dirty="0"/>
              <a:t>Live Data &amp;</a:t>
            </a:r>
            <a:br>
              <a:rPr lang="en-US" dirty="0"/>
            </a:br>
            <a:r>
              <a:rPr lang="en-US" dirty="0"/>
              <a:t>Analytics</a:t>
            </a:r>
          </a:p>
        </p:txBody>
      </p:sp>
      <p:sp>
        <p:nvSpPr>
          <p:cNvPr id="20" name="TextBox 19">
            <a:extLst>
              <a:ext uri="{FF2B5EF4-FFF2-40B4-BE49-F238E27FC236}">
                <a16:creationId xmlns:a16="http://schemas.microsoft.com/office/drawing/2014/main" id="{D675907A-B58C-7CC5-9DB0-A25A77EDBC56}"/>
              </a:ext>
            </a:extLst>
          </p:cNvPr>
          <p:cNvSpPr txBox="1"/>
          <p:nvPr userDrawn="1"/>
        </p:nvSpPr>
        <p:spPr>
          <a:xfrm>
            <a:off x="1390651" y="5876745"/>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21" name="Text Placeholder 23">
            <a:extLst>
              <a:ext uri="{FF2B5EF4-FFF2-40B4-BE49-F238E27FC236}">
                <a16:creationId xmlns:a16="http://schemas.microsoft.com/office/drawing/2014/main" id="{6D66EA9B-B63E-6E45-94D8-11D77356E2D7}"/>
              </a:ext>
            </a:extLst>
          </p:cNvPr>
          <p:cNvSpPr>
            <a:spLocks noGrp="1"/>
          </p:cNvSpPr>
          <p:nvPr>
            <p:ph type="body" sz="quarter" idx="18" hasCustomPrompt="1"/>
          </p:nvPr>
        </p:nvSpPr>
        <p:spPr>
          <a:xfrm>
            <a:off x="1390652" y="5897233"/>
            <a:ext cx="2989248" cy="1962150"/>
          </a:xfrm>
          <a:solidFill>
            <a:schemeClr val="accent1"/>
          </a:solidFill>
          <a:ln>
            <a:noFill/>
          </a:ln>
        </p:spPr>
        <p:txBody>
          <a:bodyPr lIns="216000" anchor="ctr" anchorCtr="0"/>
          <a:lstStyle>
            <a:lvl2pPr>
              <a:defRPr/>
            </a:lvl2pPr>
          </a:lstStyle>
          <a:p>
            <a:pPr lvl="4"/>
            <a:r>
              <a:rPr lang="en-US" dirty="0"/>
              <a:t>Resellers</a:t>
            </a:r>
          </a:p>
        </p:txBody>
      </p:sp>
      <p:sp>
        <p:nvSpPr>
          <p:cNvPr id="22" name="Text Placeholder 23">
            <a:extLst>
              <a:ext uri="{FF2B5EF4-FFF2-40B4-BE49-F238E27FC236}">
                <a16:creationId xmlns:a16="http://schemas.microsoft.com/office/drawing/2014/main" id="{BF68DEB8-10FD-B5A0-665F-DA662A3B6087}"/>
              </a:ext>
            </a:extLst>
          </p:cNvPr>
          <p:cNvSpPr>
            <a:spLocks noGrp="1"/>
          </p:cNvSpPr>
          <p:nvPr>
            <p:ph type="body" sz="quarter" idx="19" hasCustomPrompt="1"/>
          </p:nvPr>
        </p:nvSpPr>
        <p:spPr>
          <a:xfrm>
            <a:off x="4379900" y="5897232"/>
            <a:ext cx="18613448" cy="1942024"/>
          </a:xfrm>
          <a:solidFill>
            <a:schemeClr val="accent1"/>
          </a:solidFill>
          <a:ln>
            <a:noFill/>
          </a:ln>
        </p:spPr>
        <p:txBody>
          <a:bodyPr lIns="216000" tIns="216000" bIns="0" numCol="4" anchor="t" anchorCtr="0"/>
          <a:lstStyle>
            <a:lvl2pPr>
              <a:defRPr/>
            </a:lvl2pPr>
            <a:lvl6pPr algn="ctr">
              <a:defRPr/>
            </a:lvl6pPr>
          </a:lstStyle>
          <a:p>
            <a:pPr lvl="5"/>
            <a:r>
              <a:rPr lang="en-US" dirty="0"/>
              <a:t>Increase</a:t>
            </a:r>
            <a:br>
              <a:rPr lang="en-US" dirty="0"/>
            </a:br>
            <a:r>
              <a:rPr lang="en-US" dirty="0"/>
              <a:t>revenue</a:t>
            </a:r>
          </a:p>
          <a:p>
            <a:pPr lvl="5"/>
            <a:br>
              <a:rPr lang="en-US" dirty="0"/>
            </a:br>
            <a:r>
              <a:rPr lang="en-US" dirty="0"/>
              <a:t>Increase</a:t>
            </a:r>
            <a:br>
              <a:rPr lang="en-US" dirty="0"/>
            </a:br>
            <a:r>
              <a:rPr lang="en-US" dirty="0"/>
              <a:t>customer loyalty</a:t>
            </a:r>
          </a:p>
          <a:p>
            <a:pPr lvl="5"/>
            <a:endParaRPr lang="en-US" dirty="0"/>
          </a:p>
          <a:p>
            <a:pPr lvl="5"/>
            <a:r>
              <a:rPr lang="en-US" dirty="0"/>
              <a:t>Incentives</a:t>
            </a:r>
            <a:br>
              <a:rPr lang="en-US" dirty="0"/>
            </a:br>
            <a:r>
              <a:rPr lang="en-US" dirty="0"/>
              <a:t> </a:t>
            </a:r>
          </a:p>
          <a:p>
            <a:pPr lvl="5"/>
            <a:endParaRPr lang="en-US" dirty="0"/>
          </a:p>
          <a:p>
            <a:pPr lvl="5"/>
            <a:r>
              <a:rPr lang="en-US" dirty="0"/>
              <a:t>Add investments</a:t>
            </a:r>
            <a:br>
              <a:rPr lang="en-US" dirty="0"/>
            </a:br>
            <a:r>
              <a:rPr lang="en-US" dirty="0"/>
              <a:t>in their business </a:t>
            </a:r>
          </a:p>
        </p:txBody>
      </p:sp>
      <p:sp>
        <p:nvSpPr>
          <p:cNvPr id="23" name="TextBox 22">
            <a:extLst>
              <a:ext uri="{FF2B5EF4-FFF2-40B4-BE49-F238E27FC236}">
                <a16:creationId xmlns:a16="http://schemas.microsoft.com/office/drawing/2014/main" id="{C8DDFEB2-9F4E-3AB0-98E1-E0407BB409FD}"/>
              </a:ext>
            </a:extLst>
          </p:cNvPr>
          <p:cNvSpPr txBox="1"/>
          <p:nvPr userDrawn="1"/>
        </p:nvSpPr>
        <p:spPr>
          <a:xfrm>
            <a:off x="1390647" y="7921261"/>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24" name="Text Placeholder 23">
            <a:extLst>
              <a:ext uri="{FF2B5EF4-FFF2-40B4-BE49-F238E27FC236}">
                <a16:creationId xmlns:a16="http://schemas.microsoft.com/office/drawing/2014/main" id="{3C3C462F-A0D1-5A57-1A33-0B9CEC58024E}"/>
              </a:ext>
            </a:extLst>
          </p:cNvPr>
          <p:cNvSpPr>
            <a:spLocks noGrp="1"/>
          </p:cNvSpPr>
          <p:nvPr>
            <p:ph type="body" sz="quarter" idx="20" hasCustomPrompt="1"/>
          </p:nvPr>
        </p:nvSpPr>
        <p:spPr>
          <a:xfrm>
            <a:off x="1390648" y="7941749"/>
            <a:ext cx="2989248" cy="1962150"/>
          </a:xfrm>
          <a:solidFill>
            <a:schemeClr val="accent1"/>
          </a:solidFill>
          <a:ln>
            <a:noFill/>
          </a:ln>
        </p:spPr>
        <p:txBody>
          <a:bodyPr lIns="216000" anchor="ctr" anchorCtr="0"/>
          <a:lstStyle>
            <a:lvl2pPr>
              <a:defRPr/>
            </a:lvl2pPr>
            <a:lvl5pPr>
              <a:defRPr/>
            </a:lvl5pPr>
          </a:lstStyle>
          <a:p>
            <a:pPr lvl="4"/>
            <a:r>
              <a:rPr lang="en-US" dirty="0"/>
              <a:t>Salespeople</a:t>
            </a:r>
          </a:p>
        </p:txBody>
      </p:sp>
      <p:sp>
        <p:nvSpPr>
          <p:cNvPr id="25" name="Text Placeholder 23">
            <a:extLst>
              <a:ext uri="{FF2B5EF4-FFF2-40B4-BE49-F238E27FC236}">
                <a16:creationId xmlns:a16="http://schemas.microsoft.com/office/drawing/2014/main" id="{60974DA3-A054-D741-FF3F-F1C9D00CD18B}"/>
              </a:ext>
            </a:extLst>
          </p:cNvPr>
          <p:cNvSpPr>
            <a:spLocks noGrp="1"/>
          </p:cNvSpPr>
          <p:nvPr>
            <p:ph type="body" sz="quarter" idx="21" hasCustomPrompt="1"/>
          </p:nvPr>
        </p:nvSpPr>
        <p:spPr>
          <a:xfrm>
            <a:off x="4379896" y="7941748"/>
            <a:ext cx="18613448" cy="1942024"/>
          </a:xfrm>
          <a:solidFill>
            <a:schemeClr val="accent1"/>
          </a:solidFill>
          <a:ln>
            <a:noFill/>
          </a:ln>
        </p:spPr>
        <p:txBody>
          <a:bodyPr lIns="216000" tIns="216000" bIns="0" numCol="3" anchor="t" anchorCtr="0"/>
          <a:lstStyle>
            <a:lvl2pPr>
              <a:defRPr/>
            </a:lvl2pPr>
            <a:lvl6pPr algn="ctr">
              <a:defRPr/>
            </a:lvl6pPr>
          </a:lstStyle>
          <a:p>
            <a:pPr lvl="5"/>
            <a:r>
              <a:rPr lang="en-US" dirty="0"/>
              <a:t>Increase in</a:t>
            </a:r>
            <a:br>
              <a:rPr lang="en-US" dirty="0"/>
            </a:br>
            <a:r>
              <a:rPr lang="en-US" dirty="0"/>
              <a:t>commission</a:t>
            </a:r>
          </a:p>
          <a:p>
            <a:pPr lvl="5"/>
            <a:endParaRPr lang="en-US" dirty="0"/>
          </a:p>
          <a:p>
            <a:pPr lvl="5"/>
            <a:r>
              <a:rPr lang="en-US" dirty="0"/>
              <a:t>Product</a:t>
            </a:r>
            <a:br>
              <a:rPr lang="en-US" dirty="0"/>
            </a:br>
            <a:r>
              <a:rPr lang="en-US" dirty="0"/>
              <a:t>Knowledge </a:t>
            </a:r>
          </a:p>
          <a:p>
            <a:pPr lvl="5"/>
            <a:endParaRPr lang="en-US" dirty="0"/>
          </a:p>
          <a:p>
            <a:pPr lvl="5"/>
            <a:r>
              <a:rPr lang="en-US" dirty="0"/>
              <a:t>Job</a:t>
            </a:r>
            <a:br>
              <a:rPr lang="en-US" dirty="0"/>
            </a:br>
            <a:r>
              <a:rPr lang="en-US" dirty="0"/>
              <a:t>satisfaction</a:t>
            </a:r>
          </a:p>
        </p:txBody>
      </p:sp>
      <p:sp>
        <p:nvSpPr>
          <p:cNvPr id="26" name="TextBox 25">
            <a:extLst>
              <a:ext uri="{FF2B5EF4-FFF2-40B4-BE49-F238E27FC236}">
                <a16:creationId xmlns:a16="http://schemas.microsoft.com/office/drawing/2014/main" id="{BDF0C95C-9305-9DB3-D8CE-AB87D2CC6989}"/>
              </a:ext>
            </a:extLst>
          </p:cNvPr>
          <p:cNvSpPr txBox="1"/>
          <p:nvPr userDrawn="1"/>
        </p:nvSpPr>
        <p:spPr>
          <a:xfrm>
            <a:off x="1390647" y="9965775"/>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27" name="Text Placeholder 23">
            <a:extLst>
              <a:ext uri="{FF2B5EF4-FFF2-40B4-BE49-F238E27FC236}">
                <a16:creationId xmlns:a16="http://schemas.microsoft.com/office/drawing/2014/main" id="{B29676B2-4DDA-DF25-1708-EF2A7469B9AE}"/>
              </a:ext>
            </a:extLst>
          </p:cNvPr>
          <p:cNvSpPr>
            <a:spLocks noGrp="1"/>
          </p:cNvSpPr>
          <p:nvPr>
            <p:ph type="body" sz="quarter" idx="22" hasCustomPrompt="1"/>
          </p:nvPr>
        </p:nvSpPr>
        <p:spPr>
          <a:xfrm>
            <a:off x="1390648" y="9986263"/>
            <a:ext cx="2989248" cy="1962150"/>
          </a:xfrm>
          <a:solidFill>
            <a:schemeClr val="accent1"/>
          </a:solidFill>
          <a:ln>
            <a:noFill/>
          </a:ln>
        </p:spPr>
        <p:txBody>
          <a:bodyPr lIns="216000" anchor="ctr" anchorCtr="0"/>
          <a:lstStyle>
            <a:lvl2pPr>
              <a:defRPr/>
            </a:lvl2pPr>
            <a:lvl5pPr>
              <a:defRPr/>
            </a:lvl5pPr>
          </a:lstStyle>
          <a:p>
            <a:pPr lvl="4"/>
            <a:r>
              <a:rPr lang="en-US" dirty="0"/>
              <a:t>End users</a:t>
            </a:r>
          </a:p>
        </p:txBody>
      </p:sp>
      <p:sp>
        <p:nvSpPr>
          <p:cNvPr id="28" name="Text Placeholder 23">
            <a:extLst>
              <a:ext uri="{FF2B5EF4-FFF2-40B4-BE49-F238E27FC236}">
                <a16:creationId xmlns:a16="http://schemas.microsoft.com/office/drawing/2014/main" id="{C8ACAA09-0DAA-06A5-60BF-5D30F6D9A681}"/>
              </a:ext>
            </a:extLst>
          </p:cNvPr>
          <p:cNvSpPr>
            <a:spLocks noGrp="1"/>
          </p:cNvSpPr>
          <p:nvPr>
            <p:ph type="body" sz="quarter" idx="23" hasCustomPrompt="1"/>
          </p:nvPr>
        </p:nvSpPr>
        <p:spPr>
          <a:xfrm>
            <a:off x="4379896" y="9986262"/>
            <a:ext cx="18613448" cy="1942024"/>
          </a:xfrm>
          <a:solidFill>
            <a:schemeClr val="accent1"/>
          </a:solidFill>
          <a:ln>
            <a:noFill/>
          </a:ln>
        </p:spPr>
        <p:txBody>
          <a:bodyPr lIns="216000" tIns="216000" bIns="0" numCol="3" anchor="t" anchorCtr="0"/>
          <a:lstStyle>
            <a:lvl2pPr>
              <a:defRPr/>
            </a:lvl2pPr>
            <a:lvl6pPr algn="ctr">
              <a:defRPr/>
            </a:lvl6pPr>
          </a:lstStyle>
          <a:p>
            <a:pPr lvl="5"/>
            <a:r>
              <a:rPr lang="en-US" dirty="0"/>
              <a:t>Higher satisfactions</a:t>
            </a:r>
          </a:p>
          <a:p>
            <a:pPr lvl="5"/>
            <a:endParaRPr lang="en-US" dirty="0"/>
          </a:p>
          <a:p>
            <a:pPr lvl="5"/>
            <a:endParaRPr lang="en-US" dirty="0"/>
          </a:p>
          <a:p>
            <a:pPr lvl="5"/>
            <a:r>
              <a:rPr lang="en-US" dirty="0"/>
              <a:t>Better services </a:t>
            </a:r>
          </a:p>
          <a:p>
            <a:pPr lvl="5"/>
            <a:endParaRPr lang="en-US" dirty="0"/>
          </a:p>
          <a:p>
            <a:pPr lvl="5"/>
            <a:endParaRPr lang="en-US" dirty="0"/>
          </a:p>
          <a:p>
            <a:pPr lvl="5"/>
            <a:r>
              <a:rPr lang="en-US" dirty="0"/>
              <a:t>Brand loyalty </a:t>
            </a:r>
          </a:p>
          <a:p>
            <a:pPr lvl="5"/>
            <a:endParaRPr lang="en-US" dirty="0"/>
          </a:p>
        </p:txBody>
      </p:sp>
    </p:spTree>
    <p:extLst>
      <p:ext uri="{BB962C8B-B14F-4D97-AF65-F5344CB8AC3E}">
        <p14:creationId xmlns:p14="http://schemas.microsoft.com/office/powerpoint/2010/main" val="165927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lide_1">
    <p:spTree>
      <p:nvGrpSpPr>
        <p:cNvPr id="1" name=""/>
        <p:cNvGrpSpPr/>
        <p:nvPr/>
      </p:nvGrpSpPr>
      <p:grpSpPr>
        <a:xfrm>
          <a:off x="0" y="0"/>
          <a:ext cx="0" cy="0"/>
          <a:chOff x="0" y="0"/>
          <a:chExt cx="0" cy="0"/>
        </a:xfrm>
      </p:grpSpPr>
      <p:sp>
        <p:nvSpPr>
          <p:cNvPr id="41" name="Title Text"/>
          <p:cNvSpPr txBox="1">
            <a:spLocks noGrp="1"/>
          </p:cNvSpPr>
          <p:nvPr>
            <p:ph type="title"/>
          </p:nvPr>
        </p:nvSpPr>
        <p:spPr>
          <a:xfrm>
            <a:off x="1280974" y="1176235"/>
            <a:ext cx="18883802" cy="976629"/>
          </a:xfrm>
          <a:prstGeom prst="rect">
            <a:avLst/>
          </a:prstGeom>
        </p:spPr>
        <p:txBody>
          <a:bodyPr lIns="54128" tIns="54128" rIns="54128" bIns="54128"/>
          <a:lstStyle>
            <a:lvl1pPr defTabSz="2438400">
              <a:lnSpc>
                <a:spcPct val="100000"/>
              </a:lnSpc>
              <a:defRPr sz="5600">
                <a:solidFill>
                  <a:srgbClr val="324A95"/>
                </a:solidFill>
                <a:latin typeface="Intro "/>
                <a:ea typeface="Intro "/>
                <a:cs typeface="Intro "/>
                <a:sym typeface="Intro "/>
              </a:defRPr>
            </a:lvl1pPr>
          </a:lstStyle>
          <a:p>
            <a:r>
              <a:t>Title Text</a:t>
            </a:r>
          </a:p>
        </p:txBody>
      </p:sp>
      <p:sp>
        <p:nvSpPr>
          <p:cNvPr id="42" name="Slide Number"/>
          <p:cNvSpPr txBox="1">
            <a:spLocks noGrp="1"/>
          </p:cNvSpPr>
          <p:nvPr>
            <p:ph type="sldNum" sz="quarter" idx="2"/>
          </p:nvPr>
        </p:nvSpPr>
        <p:spPr>
          <a:xfrm>
            <a:off x="12024428" y="12450014"/>
            <a:ext cx="335144" cy="374158"/>
          </a:xfrm>
          <a:prstGeom prst="rect">
            <a:avLst/>
          </a:prstGeom>
        </p:spPr>
        <p:txBody>
          <a:bodyPr lIns="47378" tIns="47378" rIns="47378" bIns="47378" anchor="t"/>
          <a:lstStyle>
            <a:lvl1pPr algn="ctr" defTabSz="2438400">
              <a:defRPr sz="1800">
                <a:solidFill>
                  <a:srgbClr val="000000"/>
                </a:solidFill>
                <a:latin typeface="Proxima Nova Semibold"/>
                <a:ea typeface="Proxima Nova Semibold"/>
                <a:cs typeface="Proxima Nova Semibold"/>
                <a:sym typeface="Proxima Nova Semibold"/>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p>
            <a:pPr lvl="4"/>
            <a:r>
              <a:rPr lang="en-US" dirty="0">
                <a:effectLst/>
              </a:rPr>
              <a:t>REACH BY CHANNEL PRO</a:t>
            </a:r>
            <a:endParaRPr lang="en-US" dirty="0"/>
          </a:p>
        </p:txBody>
      </p:sp>
      <p:sp>
        <p:nvSpPr>
          <p:cNvPr id="9" name="Text Placeholder 3">
            <a:extLst>
              <a:ext uri="{FF2B5EF4-FFF2-40B4-BE49-F238E27FC236}">
                <a16:creationId xmlns:a16="http://schemas.microsoft.com/office/drawing/2014/main" id="{A72F91E8-4061-4F9D-8518-B69409E66E61}"/>
              </a:ext>
            </a:extLst>
          </p:cNvPr>
          <p:cNvSpPr>
            <a:spLocks noGrp="1"/>
          </p:cNvSpPr>
          <p:nvPr>
            <p:ph type="body" sz="quarter" idx="11"/>
          </p:nvPr>
        </p:nvSpPr>
        <p:spPr>
          <a:xfrm>
            <a:off x="1390651" y="3832226"/>
            <a:ext cx="8210550" cy="8353424"/>
          </a:xfrm>
        </p:spPr>
        <p:txBody>
          <a:bodyPr/>
          <a:lstStyle>
            <a:lvl3pPr>
              <a:defRPr>
                <a:solidFill>
                  <a:schemeClr val="tx1"/>
                </a:solidFill>
              </a:defRPr>
            </a:lvl3pPr>
          </a:lstStyle>
          <a:p>
            <a:pPr lvl="2"/>
            <a:endParaRPr lang="en-US" dirty="0"/>
          </a:p>
        </p:txBody>
      </p:sp>
      <p:sp>
        <p:nvSpPr>
          <p:cNvPr id="10" name="TextBox 9">
            <a:extLst>
              <a:ext uri="{FF2B5EF4-FFF2-40B4-BE49-F238E27FC236}">
                <a16:creationId xmlns:a16="http://schemas.microsoft.com/office/drawing/2014/main" id="{3CFDD88D-23B5-4D35-AE8B-87335F88D750}"/>
              </a:ext>
            </a:extLst>
          </p:cNvPr>
          <p:cNvSpPr txBox="1"/>
          <p:nvPr userDrawn="1"/>
        </p:nvSpPr>
        <p:spPr>
          <a:xfrm>
            <a:off x="11760200" y="3832227"/>
            <a:ext cx="11953876" cy="1962510"/>
          </a:xfrm>
          <a:prstGeom prst="rect">
            <a:avLst/>
          </a:prstGeom>
          <a:noFill/>
          <a:ln w="25400">
            <a:solidFill>
              <a:schemeClr val="tx1"/>
            </a:solidFill>
          </a:ln>
        </p:spPr>
        <p:txBody>
          <a:bodyPr wrap="square" rtlCol="0" anchor="ctr" anchorCtr="0">
            <a:noAutofit/>
          </a:bodyPr>
          <a:lstStyle/>
          <a:p>
            <a:endParaRPr lang="en-US" sz="4000" b="1" dirty="0">
              <a:solidFill>
                <a:schemeClr val="bg1"/>
              </a:solidFill>
              <a:latin typeface="+mj-lt"/>
            </a:endParaRPr>
          </a:p>
        </p:txBody>
      </p:sp>
      <p:sp>
        <p:nvSpPr>
          <p:cNvPr id="22" name="Title 1">
            <a:extLst>
              <a:ext uri="{FF2B5EF4-FFF2-40B4-BE49-F238E27FC236}">
                <a16:creationId xmlns:a16="http://schemas.microsoft.com/office/drawing/2014/main" id="{4508D705-1D99-4511-8C32-9B44AB46B5F2}"/>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24" name="Text Placeholder 23">
            <a:extLst>
              <a:ext uri="{FF2B5EF4-FFF2-40B4-BE49-F238E27FC236}">
                <a16:creationId xmlns:a16="http://schemas.microsoft.com/office/drawing/2014/main" id="{351F4ADA-DF78-463C-B87B-7DCFAD1793D7}"/>
              </a:ext>
            </a:extLst>
          </p:cNvPr>
          <p:cNvSpPr>
            <a:spLocks noGrp="1"/>
          </p:cNvSpPr>
          <p:nvPr>
            <p:ph type="body" sz="quarter" idx="12"/>
          </p:nvPr>
        </p:nvSpPr>
        <p:spPr>
          <a:xfrm>
            <a:off x="13687427" y="3852715"/>
            <a:ext cx="10026650" cy="1962150"/>
          </a:xfrm>
        </p:spPr>
        <p:txBody>
          <a:bodyPr anchor="ctr" anchorCtr="0"/>
          <a:lstStyle/>
          <a:p>
            <a:pPr lvl="1"/>
            <a:endParaRPr lang="en-US" dirty="0"/>
          </a:p>
        </p:txBody>
      </p:sp>
      <p:sp>
        <p:nvSpPr>
          <p:cNvPr id="26" name="Picture Placeholder 25">
            <a:extLst>
              <a:ext uri="{FF2B5EF4-FFF2-40B4-BE49-F238E27FC236}">
                <a16:creationId xmlns:a16="http://schemas.microsoft.com/office/drawing/2014/main" id="{EC2B9277-B447-4E32-9379-EC6E905A941B}"/>
              </a:ext>
            </a:extLst>
          </p:cNvPr>
          <p:cNvSpPr>
            <a:spLocks noGrp="1"/>
          </p:cNvSpPr>
          <p:nvPr>
            <p:ph type="pic" sz="quarter" idx="13"/>
          </p:nvPr>
        </p:nvSpPr>
        <p:spPr>
          <a:xfrm>
            <a:off x="12192000" y="4176207"/>
            <a:ext cx="1200724" cy="1222482"/>
          </a:xfrm>
        </p:spPr>
        <p:txBody>
          <a:bodyPr anchor="ctr" anchorCtr="0"/>
          <a:lstStyle>
            <a:lvl1pPr algn="ctr">
              <a:defRPr sz="2400"/>
            </a:lvl1pPr>
          </a:lstStyle>
          <a:p>
            <a:endParaRPr lang="en-US" dirty="0"/>
          </a:p>
        </p:txBody>
      </p:sp>
      <p:sp>
        <p:nvSpPr>
          <p:cNvPr id="39" name="TextBox 38">
            <a:extLst>
              <a:ext uri="{FF2B5EF4-FFF2-40B4-BE49-F238E27FC236}">
                <a16:creationId xmlns:a16="http://schemas.microsoft.com/office/drawing/2014/main" id="{70046FD1-FD01-4C80-B42E-797E22009892}"/>
              </a:ext>
            </a:extLst>
          </p:cNvPr>
          <p:cNvSpPr txBox="1"/>
          <p:nvPr userDrawn="1"/>
        </p:nvSpPr>
        <p:spPr>
          <a:xfrm>
            <a:off x="11760200" y="6134103"/>
            <a:ext cx="11953876" cy="1962510"/>
          </a:xfrm>
          <a:prstGeom prst="rect">
            <a:avLst/>
          </a:prstGeom>
          <a:noFill/>
          <a:ln w="25400">
            <a:solidFill>
              <a:schemeClr val="tx1"/>
            </a:solidFill>
          </a:ln>
        </p:spPr>
        <p:txBody>
          <a:bodyPr wrap="square" rtlCol="0" anchor="ctr" anchorCtr="0">
            <a:noAutofit/>
          </a:bodyPr>
          <a:lstStyle/>
          <a:p>
            <a:endParaRPr lang="en-US" sz="4000" b="1" dirty="0">
              <a:solidFill>
                <a:schemeClr val="bg1"/>
              </a:solidFill>
              <a:latin typeface="+mj-lt"/>
            </a:endParaRPr>
          </a:p>
        </p:txBody>
      </p:sp>
      <p:sp>
        <p:nvSpPr>
          <p:cNvPr id="40" name="Text Placeholder 23">
            <a:extLst>
              <a:ext uri="{FF2B5EF4-FFF2-40B4-BE49-F238E27FC236}">
                <a16:creationId xmlns:a16="http://schemas.microsoft.com/office/drawing/2014/main" id="{9AE252CD-03E6-4321-ABB4-A79DE8F5D852}"/>
              </a:ext>
            </a:extLst>
          </p:cNvPr>
          <p:cNvSpPr>
            <a:spLocks noGrp="1"/>
          </p:cNvSpPr>
          <p:nvPr>
            <p:ph type="body" sz="quarter" idx="14"/>
          </p:nvPr>
        </p:nvSpPr>
        <p:spPr>
          <a:xfrm>
            <a:off x="13687427" y="6154591"/>
            <a:ext cx="10026650" cy="1962150"/>
          </a:xfrm>
        </p:spPr>
        <p:txBody>
          <a:bodyPr anchor="ctr" anchorCtr="0"/>
          <a:lstStyle/>
          <a:p>
            <a:pPr lvl="1"/>
            <a:endParaRPr lang="en-US" dirty="0"/>
          </a:p>
        </p:txBody>
      </p:sp>
      <p:sp>
        <p:nvSpPr>
          <p:cNvPr id="41" name="Picture Placeholder 25">
            <a:extLst>
              <a:ext uri="{FF2B5EF4-FFF2-40B4-BE49-F238E27FC236}">
                <a16:creationId xmlns:a16="http://schemas.microsoft.com/office/drawing/2014/main" id="{0EFC5DA3-4B79-4945-8A83-C21B40A598BE}"/>
              </a:ext>
            </a:extLst>
          </p:cNvPr>
          <p:cNvSpPr>
            <a:spLocks noGrp="1"/>
          </p:cNvSpPr>
          <p:nvPr>
            <p:ph type="pic" sz="quarter" idx="15"/>
          </p:nvPr>
        </p:nvSpPr>
        <p:spPr>
          <a:xfrm>
            <a:off x="12192000" y="6478083"/>
            <a:ext cx="1200724" cy="1222482"/>
          </a:xfrm>
        </p:spPr>
        <p:txBody>
          <a:bodyPr anchor="ctr" anchorCtr="0"/>
          <a:lstStyle>
            <a:lvl1pPr algn="ctr">
              <a:defRPr sz="2400"/>
            </a:lvl1pPr>
          </a:lstStyle>
          <a:p>
            <a:endParaRPr lang="en-US" dirty="0"/>
          </a:p>
        </p:txBody>
      </p:sp>
      <p:sp>
        <p:nvSpPr>
          <p:cNvPr id="42" name="TextBox 41">
            <a:extLst>
              <a:ext uri="{FF2B5EF4-FFF2-40B4-BE49-F238E27FC236}">
                <a16:creationId xmlns:a16="http://schemas.microsoft.com/office/drawing/2014/main" id="{E8648278-7F80-446B-89F2-BFE75F89238F}"/>
              </a:ext>
            </a:extLst>
          </p:cNvPr>
          <p:cNvSpPr txBox="1"/>
          <p:nvPr userDrawn="1"/>
        </p:nvSpPr>
        <p:spPr>
          <a:xfrm>
            <a:off x="11760200" y="8435979"/>
            <a:ext cx="11953876" cy="1962510"/>
          </a:xfrm>
          <a:prstGeom prst="rect">
            <a:avLst/>
          </a:prstGeom>
          <a:noFill/>
          <a:ln w="25400">
            <a:solidFill>
              <a:schemeClr val="tx1"/>
            </a:solidFill>
          </a:ln>
        </p:spPr>
        <p:txBody>
          <a:bodyPr wrap="square" rtlCol="0" anchor="ctr" anchorCtr="0">
            <a:noAutofit/>
          </a:bodyPr>
          <a:lstStyle/>
          <a:p>
            <a:endParaRPr lang="en-US" sz="4000" b="1" dirty="0">
              <a:solidFill>
                <a:schemeClr val="bg1"/>
              </a:solidFill>
              <a:latin typeface="+mj-lt"/>
            </a:endParaRPr>
          </a:p>
        </p:txBody>
      </p:sp>
      <p:sp>
        <p:nvSpPr>
          <p:cNvPr id="43" name="Text Placeholder 23">
            <a:extLst>
              <a:ext uri="{FF2B5EF4-FFF2-40B4-BE49-F238E27FC236}">
                <a16:creationId xmlns:a16="http://schemas.microsoft.com/office/drawing/2014/main" id="{C39553CD-67F9-4D80-87D1-B8A33C260255}"/>
              </a:ext>
            </a:extLst>
          </p:cNvPr>
          <p:cNvSpPr>
            <a:spLocks noGrp="1"/>
          </p:cNvSpPr>
          <p:nvPr>
            <p:ph type="body" sz="quarter" idx="16"/>
          </p:nvPr>
        </p:nvSpPr>
        <p:spPr>
          <a:xfrm>
            <a:off x="13687427" y="8456467"/>
            <a:ext cx="10026650" cy="1962150"/>
          </a:xfrm>
        </p:spPr>
        <p:txBody>
          <a:bodyPr anchor="ctr" anchorCtr="0"/>
          <a:lstStyle/>
          <a:p>
            <a:pPr lvl="1"/>
            <a:endParaRPr lang="en-US" dirty="0"/>
          </a:p>
        </p:txBody>
      </p:sp>
      <p:sp>
        <p:nvSpPr>
          <p:cNvPr id="44" name="Picture Placeholder 25">
            <a:extLst>
              <a:ext uri="{FF2B5EF4-FFF2-40B4-BE49-F238E27FC236}">
                <a16:creationId xmlns:a16="http://schemas.microsoft.com/office/drawing/2014/main" id="{7B0E6A57-0BCD-455B-85E7-FEF2C3BEAEE5}"/>
              </a:ext>
            </a:extLst>
          </p:cNvPr>
          <p:cNvSpPr>
            <a:spLocks noGrp="1"/>
          </p:cNvSpPr>
          <p:nvPr>
            <p:ph type="pic" sz="quarter" idx="17"/>
          </p:nvPr>
        </p:nvSpPr>
        <p:spPr>
          <a:xfrm>
            <a:off x="12192000" y="8779959"/>
            <a:ext cx="1200724" cy="1222482"/>
          </a:xfrm>
        </p:spPr>
        <p:txBody>
          <a:bodyPr anchor="ctr" anchorCtr="0"/>
          <a:lstStyle>
            <a:lvl1pPr algn="ctr">
              <a:defRPr sz="2400"/>
            </a:lvl1pPr>
          </a:lstStyle>
          <a:p>
            <a:endParaRPr lang="en-US" dirty="0"/>
          </a:p>
        </p:txBody>
      </p:sp>
    </p:spTree>
    <p:extLst>
      <p:ext uri="{BB962C8B-B14F-4D97-AF65-F5344CB8AC3E}">
        <p14:creationId xmlns:p14="http://schemas.microsoft.com/office/powerpoint/2010/main" val="2173096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p>
            <a:pPr lvl="4"/>
            <a:r>
              <a:rPr lang="en-US" dirty="0">
                <a:effectLst/>
              </a:rPr>
              <a:t>REACH BY CHANNEL PRO</a:t>
            </a:r>
            <a:endParaRPr lang="en-US" dirty="0"/>
          </a:p>
        </p:txBody>
      </p:sp>
      <p:sp>
        <p:nvSpPr>
          <p:cNvPr id="22" name="Title 1">
            <a:extLst>
              <a:ext uri="{FF2B5EF4-FFF2-40B4-BE49-F238E27FC236}">
                <a16:creationId xmlns:a16="http://schemas.microsoft.com/office/drawing/2014/main" id="{4508D705-1D99-4511-8C32-9B44AB46B5F2}"/>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24" name="Text Placeholder 23">
            <a:extLst>
              <a:ext uri="{FF2B5EF4-FFF2-40B4-BE49-F238E27FC236}">
                <a16:creationId xmlns:a16="http://schemas.microsoft.com/office/drawing/2014/main" id="{351F4ADA-DF78-463C-B87B-7DCFAD1793D7}"/>
              </a:ext>
            </a:extLst>
          </p:cNvPr>
          <p:cNvSpPr>
            <a:spLocks noGrp="1"/>
          </p:cNvSpPr>
          <p:nvPr>
            <p:ph type="body" sz="quarter" idx="12"/>
          </p:nvPr>
        </p:nvSpPr>
        <p:spPr>
          <a:xfrm>
            <a:off x="1390647" y="3832587"/>
            <a:ext cx="5473698" cy="1727202"/>
          </a:xfrm>
          <a:ln w="25400">
            <a:solidFill>
              <a:schemeClr val="tx1"/>
            </a:solidFill>
          </a:ln>
        </p:spPr>
        <p:txBody>
          <a:bodyPr lIns="180000" tIns="108000" rIns="180000" anchor="t" anchorCtr="0"/>
          <a:lstStyle/>
          <a:p>
            <a:pPr lvl="1"/>
            <a:endParaRPr lang="en-US" dirty="0"/>
          </a:p>
        </p:txBody>
      </p:sp>
      <p:sp>
        <p:nvSpPr>
          <p:cNvPr id="15" name="Text Placeholder 23">
            <a:extLst>
              <a:ext uri="{FF2B5EF4-FFF2-40B4-BE49-F238E27FC236}">
                <a16:creationId xmlns:a16="http://schemas.microsoft.com/office/drawing/2014/main" id="{26D48C94-EE3F-4684-BABE-34C353D82203}"/>
              </a:ext>
            </a:extLst>
          </p:cNvPr>
          <p:cNvSpPr>
            <a:spLocks noGrp="1"/>
          </p:cNvSpPr>
          <p:nvPr>
            <p:ph type="body" sz="quarter" idx="13"/>
          </p:nvPr>
        </p:nvSpPr>
        <p:spPr>
          <a:xfrm>
            <a:off x="7150099" y="3832227"/>
            <a:ext cx="5473698" cy="1730374"/>
          </a:xfrm>
          <a:ln w="25400">
            <a:solidFill>
              <a:schemeClr val="tx1"/>
            </a:solidFill>
          </a:ln>
        </p:spPr>
        <p:txBody>
          <a:bodyPr lIns="180000" tIns="108000" rIns="180000" anchor="t" anchorCtr="0"/>
          <a:lstStyle/>
          <a:p>
            <a:pPr lvl="1"/>
            <a:endParaRPr lang="en-US" dirty="0"/>
          </a:p>
        </p:txBody>
      </p:sp>
      <p:sp>
        <p:nvSpPr>
          <p:cNvPr id="37" name="Text Placeholder 23">
            <a:extLst>
              <a:ext uri="{FF2B5EF4-FFF2-40B4-BE49-F238E27FC236}">
                <a16:creationId xmlns:a16="http://schemas.microsoft.com/office/drawing/2014/main" id="{234A527F-C5E0-463E-A8ED-CF8DFE9BD416}"/>
              </a:ext>
            </a:extLst>
          </p:cNvPr>
          <p:cNvSpPr>
            <a:spLocks noGrp="1"/>
          </p:cNvSpPr>
          <p:nvPr>
            <p:ph type="body" sz="quarter" idx="14"/>
          </p:nvPr>
        </p:nvSpPr>
        <p:spPr>
          <a:xfrm>
            <a:off x="1390653" y="5807437"/>
            <a:ext cx="5473698" cy="1727202"/>
          </a:xfrm>
          <a:ln w="25400">
            <a:solidFill>
              <a:schemeClr val="tx1"/>
            </a:solidFill>
          </a:ln>
        </p:spPr>
        <p:txBody>
          <a:bodyPr lIns="180000" tIns="108000" rIns="180000" anchor="t" anchorCtr="0"/>
          <a:lstStyle/>
          <a:p>
            <a:pPr lvl="1"/>
            <a:endParaRPr lang="en-US" dirty="0"/>
          </a:p>
        </p:txBody>
      </p:sp>
      <p:sp>
        <p:nvSpPr>
          <p:cNvPr id="38" name="Text Placeholder 23">
            <a:extLst>
              <a:ext uri="{FF2B5EF4-FFF2-40B4-BE49-F238E27FC236}">
                <a16:creationId xmlns:a16="http://schemas.microsoft.com/office/drawing/2014/main" id="{D8241B36-15A9-41D2-8440-62924CA382E5}"/>
              </a:ext>
            </a:extLst>
          </p:cNvPr>
          <p:cNvSpPr>
            <a:spLocks noGrp="1"/>
          </p:cNvSpPr>
          <p:nvPr>
            <p:ph type="body" sz="quarter" idx="15"/>
          </p:nvPr>
        </p:nvSpPr>
        <p:spPr>
          <a:xfrm>
            <a:off x="7150105" y="5807077"/>
            <a:ext cx="5473698" cy="1730374"/>
          </a:xfrm>
          <a:ln w="25400">
            <a:solidFill>
              <a:schemeClr val="tx1"/>
            </a:solidFill>
          </a:ln>
        </p:spPr>
        <p:txBody>
          <a:bodyPr lIns="180000" tIns="108000" rIns="180000" anchor="t" anchorCtr="0"/>
          <a:lstStyle/>
          <a:p>
            <a:pPr lvl="1"/>
            <a:endParaRPr lang="en-US" dirty="0"/>
          </a:p>
        </p:txBody>
      </p:sp>
      <p:sp>
        <p:nvSpPr>
          <p:cNvPr id="45" name="Text Placeholder 23">
            <a:extLst>
              <a:ext uri="{FF2B5EF4-FFF2-40B4-BE49-F238E27FC236}">
                <a16:creationId xmlns:a16="http://schemas.microsoft.com/office/drawing/2014/main" id="{F9EDC840-F193-4901-840C-4FBB6A56BB4B}"/>
              </a:ext>
            </a:extLst>
          </p:cNvPr>
          <p:cNvSpPr>
            <a:spLocks noGrp="1"/>
          </p:cNvSpPr>
          <p:nvPr>
            <p:ph type="body" sz="quarter" idx="16"/>
          </p:nvPr>
        </p:nvSpPr>
        <p:spPr>
          <a:xfrm>
            <a:off x="1390659" y="7782287"/>
            <a:ext cx="5473698" cy="1727202"/>
          </a:xfrm>
          <a:ln w="25400">
            <a:solidFill>
              <a:schemeClr val="tx1"/>
            </a:solidFill>
          </a:ln>
        </p:spPr>
        <p:txBody>
          <a:bodyPr lIns="180000" tIns="108000" rIns="180000" anchor="t" anchorCtr="0"/>
          <a:lstStyle/>
          <a:p>
            <a:pPr lvl="1"/>
            <a:endParaRPr lang="en-US" dirty="0"/>
          </a:p>
        </p:txBody>
      </p:sp>
      <p:sp>
        <p:nvSpPr>
          <p:cNvPr id="46" name="Text Placeholder 23">
            <a:extLst>
              <a:ext uri="{FF2B5EF4-FFF2-40B4-BE49-F238E27FC236}">
                <a16:creationId xmlns:a16="http://schemas.microsoft.com/office/drawing/2014/main" id="{AE73389B-B279-43D7-991E-F48C606D0099}"/>
              </a:ext>
            </a:extLst>
          </p:cNvPr>
          <p:cNvSpPr>
            <a:spLocks noGrp="1"/>
          </p:cNvSpPr>
          <p:nvPr>
            <p:ph type="body" sz="quarter" idx="17"/>
          </p:nvPr>
        </p:nvSpPr>
        <p:spPr>
          <a:xfrm>
            <a:off x="7150111" y="7781927"/>
            <a:ext cx="5473698" cy="1730374"/>
          </a:xfrm>
          <a:ln w="25400">
            <a:solidFill>
              <a:schemeClr val="tx1"/>
            </a:solidFill>
          </a:ln>
        </p:spPr>
        <p:txBody>
          <a:bodyPr lIns="180000" tIns="108000" rIns="180000" anchor="t" anchorCtr="0"/>
          <a:lstStyle/>
          <a:p>
            <a:pPr lvl="1"/>
            <a:endParaRPr lang="en-US" dirty="0"/>
          </a:p>
        </p:txBody>
      </p:sp>
      <p:sp>
        <p:nvSpPr>
          <p:cNvPr id="47" name="Text Placeholder 23">
            <a:extLst>
              <a:ext uri="{FF2B5EF4-FFF2-40B4-BE49-F238E27FC236}">
                <a16:creationId xmlns:a16="http://schemas.microsoft.com/office/drawing/2014/main" id="{33343F07-E228-45FE-9F38-6AF2CCBBE7B7}"/>
              </a:ext>
            </a:extLst>
          </p:cNvPr>
          <p:cNvSpPr>
            <a:spLocks noGrp="1"/>
          </p:cNvSpPr>
          <p:nvPr>
            <p:ph type="body" sz="quarter" idx="18"/>
          </p:nvPr>
        </p:nvSpPr>
        <p:spPr>
          <a:xfrm>
            <a:off x="1390665" y="9757137"/>
            <a:ext cx="5473698" cy="1727202"/>
          </a:xfrm>
          <a:ln w="25400">
            <a:solidFill>
              <a:schemeClr val="tx1"/>
            </a:solidFill>
          </a:ln>
        </p:spPr>
        <p:txBody>
          <a:bodyPr lIns="180000" tIns="108000" rIns="180000" anchor="t" anchorCtr="0"/>
          <a:lstStyle/>
          <a:p>
            <a:pPr lvl="1"/>
            <a:endParaRPr lang="en-US" dirty="0"/>
          </a:p>
        </p:txBody>
      </p:sp>
      <p:sp>
        <p:nvSpPr>
          <p:cNvPr id="48" name="Text Placeholder 23">
            <a:extLst>
              <a:ext uri="{FF2B5EF4-FFF2-40B4-BE49-F238E27FC236}">
                <a16:creationId xmlns:a16="http://schemas.microsoft.com/office/drawing/2014/main" id="{4C8A7847-EB95-4431-AC66-AB21824C0088}"/>
              </a:ext>
            </a:extLst>
          </p:cNvPr>
          <p:cNvSpPr>
            <a:spLocks noGrp="1"/>
          </p:cNvSpPr>
          <p:nvPr>
            <p:ph type="body" sz="quarter" idx="19"/>
          </p:nvPr>
        </p:nvSpPr>
        <p:spPr>
          <a:xfrm>
            <a:off x="7150117" y="9756777"/>
            <a:ext cx="5473698" cy="1730374"/>
          </a:xfrm>
          <a:ln w="25400">
            <a:solidFill>
              <a:schemeClr val="tx1"/>
            </a:solidFill>
          </a:ln>
        </p:spPr>
        <p:txBody>
          <a:bodyPr lIns="180000" tIns="108000" rIns="180000" anchor="t" anchorCtr="0"/>
          <a:lstStyle/>
          <a:p>
            <a:pPr lvl="1"/>
            <a:endParaRPr lang="en-US" dirty="0"/>
          </a:p>
        </p:txBody>
      </p:sp>
    </p:spTree>
    <p:extLst>
      <p:ext uri="{BB962C8B-B14F-4D97-AF65-F5344CB8AC3E}">
        <p14:creationId xmlns:p14="http://schemas.microsoft.com/office/powerpoint/2010/main" val="2438461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p>
            <a:pPr lvl="4"/>
            <a:r>
              <a:rPr lang="en-US" dirty="0">
                <a:effectLst/>
              </a:rPr>
              <a:t>REACH BY CHANNEL PRO</a:t>
            </a:r>
            <a:endParaRPr lang="en-US" dirty="0"/>
          </a:p>
        </p:txBody>
      </p:sp>
      <p:sp>
        <p:nvSpPr>
          <p:cNvPr id="22" name="Title 1">
            <a:extLst>
              <a:ext uri="{FF2B5EF4-FFF2-40B4-BE49-F238E27FC236}">
                <a16:creationId xmlns:a16="http://schemas.microsoft.com/office/drawing/2014/main" id="{4508D705-1D99-4511-8C32-9B44AB46B5F2}"/>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24" name="Text Placeholder 23">
            <a:extLst>
              <a:ext uri="{FF2B5EF4-FFF2-40B4-BE49-F238E27FC236}">
                <a16:creationId xmlns:a16="http://schemas.microsoft.com/office/drawing/2014/main" id="{351F4ADA-DF78-463C-B87B-7DCFAD1793D7}"/>
              </a:ext>
            </a:extLst>
          </p:cNvPr>
          <p:cNvSpPr>
            <a:spLocks noGrp="1"/>
          </p:cNvSpPr>
          <p:nvPr>
            <p:ph type="body" sz="quarter" idx="12" hasCustomPrompt="1"/>
          </p:nvPr>
        </p:nvSpPr>
        <p:spPr>
          <a:xfrm>
            <a:off x="1390647" y="447499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13" name="Text Placeholder 16">
            <a:extLst>
              <a:ext uri="{FF2B5EF4-FFF2-40B4-BE49-F238E27FC236}">
                <a16:creationId xmlns:a16="http://schemas.microsoft.com/office/drawing/2014/main" id="{51CD6CEF-0F85-D0AE-6BBF-07C8F5EBBDB3}"/>
              </a:ext>
            </a:extLst>
          </p:cNvPr>
          <p:cNvSpPr>
            <a:spLocks noGrp="1"/>
          </p:cNvSpPr>
          <p:nvPr>
            <p:ph type="body" sz="quarter" idx="11" hasCustomPrompt="1"/>
          </p:nvPr>
        </p:nvSpPr>
        <p:spPr>
          <a:xfrm>
            <a:off x="1390650" y="2890850"/>
            <a:ext cx="13106400" cy="941376"/>
          </a:xfrm>
        </p:spPr>
        <p:txBody>
          <a:bodyPr/>
          <a:lstStyle>
            <a:lvl2pPr>
              <a:spcAft>
                <a:spcPts val="2400"/>
              </a:spcAft>
              <a:defRPr/>
            </a:lvl2pPr>
            <a:lvl3pPr>
              <a:spcAft>
                <a:spcPts val="2400"/>
              </a:spcAft>
              <a:defRPr/>
            </a:lvl3pPr>
            <a:lvl4pPr>
              <a:spcAft>
                <a:spcPts val="1200"/>
              </a:spcAft>
              <a:defRPr/>
            </a:lvl4pPr>
            <a:lvl5pPr>
              <a:spcAft>
                <a:spcPts val="1200"/>
              </a:spcAft>
              <a:defRPr/>
            </a:lvl5pPr>
          </a:lstStyle>
          <a:p>
            <a:pPr lvl="2"/>
            <a:r>
              <a:rPr lang="en-US" dirty="0"/>
              <a:t>Third level go max</a:t>
            </a:r>
            <a:br>
              <a:rPr lang="en-US" dirty="0"/>
            </a:br>
            <a:r>
              <a:rPr lang="en-US" dirty="0"/>
              <a:t>two lines </a:t>
            </a:r>
            <a:br>
              <a:rPr lang="en-US" dirty="0"/>
            </a:br>
            <a:endParaRPr lang="en-US" dirty="0"/>
          </a:p>
        </p:txBody>
      </p:sp>
      <p:sp>
        <p:nvSpPr>
          <p:cNvPr id="16" name="Text Placeholder 23">
            <a:extLst>
              <a:ext uri="{FF2B5EF4-FFF2-40B4-BE49-F238E27FC236}">
                <a16:creationId xmlns:a16="http://schemas.microsoft.com/office/drawing/2014/main" id="{A77097AE-B73D-A20C-E3BE-7AAB3BBC5C3F}"/>
              </a:ext>
            </a:extLst>
          </p:cNvPr>
          <p:cNvSpPr>
            <a:spLocks noGrp="1"/>
          </p:cNvSpPr>
          <p:nvPr>
            <p:ph type="body" sz="quarter" idx="14" hasCustomPrompt="1"/>
          </p:nvPr>
        </p:nvSpPr>
        <p:spPr>
          <a:xfrm>
            <a:off x="7187027" y="447499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18" name="Text Placeholder 23">
            <a:extLst>
              <a:ext uri="{FF2B5EF4-FFF2-40B4-BE49-F238E27FC236}">
                <a16:creationId xmlns:a16="http://schemas.microsoft.com/office/drawing/2014/main" id="{AE09DE48-7D4C-8091-45D9-006DF8790C67}"/>
              </a:ext>
            </a:extLst>
          </p:cNvPr>
          <p:cNvSpPr>
            <a:spLocks noGrp="1"/>
          </p:cNvSpPr>
          <p:nvPr>
            <p:ph type="body" sz="quarter" idx="16" hasCustomPrompt="1"/>
          </p:nvPr>
        </p:nvSpPr>
        <p:spPr>
          <a:xfrm>
            <a:off x="12983407" y="447499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20" name="Text Placeholder 23">
            <a:extLst>
              <a:ext uri="{FF2B5EF4-FFF2-40B4-BE49-F238E27FC236}">
                <a16:creationId xmlns:a16="http://schemas.microsoft.com/office/drawing/2014/main" id="{0FE218E0-A39E-91F4-F4BD-4E3CE7D4360F}"/>
              </a:ext>
            </a:extLst>
          </p:cNvPr>
          <p:cNvSpPr>
            <a:spLocks noGrp="1"/>
          </p:cNvSpPr>
          <p:nvPr>
            <p:ph type="body" sz="quarter" idx="17" hasCustomPrompt="1"/>
          </p:nvPr>
        </p:nvSpPr>
        <p:spPr>
          <a:xfrm>
            <a:off x="1390647" y="814815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21" name="Text Placeholder 23">
            <a:extLst>
              <a:ext uri="{FF2B5EF4-FFF2-40B4-BE49-F238E27FC236}">
                <a16:creationId xmlns:a16="http://schemas.microsoft.com/office/drawing/2014/main" id="{E2CE6077-6D7B-AA76-B26A-DA722ED84651}"/>
              </a:ext>
            </a:extLst>
          </p:cNvPr>
          <p:cNvSpPr>
            <a:spLocks noGrp="1"/>
          </p:cNvSpPr>
          <p:nvPr>
            <p:ph type="body" sz="quarter" idx="18" hasCustomPrompt="1"/>
          </p:nvPr>
        </p:nvSpPr>
        <p:spPr>
          <a:xfrm>
            <a:off x="7187027" y="814815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23" name="Text Placeholder 23">
            <a:extLst>
              <a:ext uri="{FF2B5EF4-FFF2-40B4-BE49-F238E27FC236}">
                <a16:creationId xmlns:a16="http://schemas.microsoft.com/office/drawing/2014/main" id="{DAC82408-3255-1049-C9BE-E8E87984C6A4}"/>
              </a:ext>
            </a:extLst>
          </p:cNvPr>
          <p:cNvSpPr>
            <a:spLocks noGrp="1"/>
          </p:cNvSpPr>
          <p:nvPr>
            <p:ph type="body" sz="quarter" idx="19" hasCustomPrompt="1"/>
          </p:nvPr>
        </p:nvSpPr>
        <p:spPr>
          <a:xfrm>
            <a:off x="12983407" y="814815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Tree>
    <p:extLst>
      <p:ext uri="{BB962C8B-B14F-4D97-AF65-F5344CB8AC3E}">
        <p14:creationId xmlns:p14="http://schemas.microsoft.com/office/powerpoint/2010/main" val="1189827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lvl5pPr>
              <a:defRPr>
                <a:solidFill>
                  <a:schemeClr val="tx1"/>
                </a:solidFill>
              </a:defRPr>
            </a:lvl5pPr>
          </a:lstStyle>
          <a:p>
            <a:pPr lvl="4"/>
            <a:endParaRPr lang="en-US" dirty="0"/>
          </a:p>
        </p:txBody>
      </p:sp>
      <p:sp>
        <p:nvSpPr>
          <p:cNvPr id="15" name="Text Placeholder 23">
            <a:extLst>
              <a:ext uri="{FF2B5EF4-FFF2-40B4-BE49-F238E27FC236}">
                <a16:creationId xmlns:a16="http://schemas.microsoft.com/office/drawing/2014/main" id="{E5BF17DB-4CDC-BE0C-DDE5-39FC3CDB6D24}"/>
              </a:ext>
            </a:extLst>
          </p:cNvPr>
          <p:cNvSpPr>
            <a:spLocks noGrp="1"/>
          </p:cNvSpPr>
          <p:nvPr>
            <p:ph type="body" sz="quarter" idx="18"/>
          </p:nvPr>
        </p:nvSpPr>
        <p:spPr>
          <a:xfrm>
            <a:off x="1390651"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19" name="Text Placeholder 23">
            <a:extLst>
              <a:ext uri="{FF2B5EF4-FFF2-40B4-BE49-F238E27FC236}">
                <a16:creationId xmlns:a16="http://schemas.microsoft.com/office/drawing/2014/main" id="{4564D059-8116-64F0-5B67-41E79A69C8B6}"/>
              </a:ext>
            </a:extLst>
          </p:cNvPr>
          <p:cNvSpPr>
            <a:spLocks noGrp="1"/>
          </p:cNvSpPr>
          <p:nvPr>
            <p:ph type="body" sz="quarter" idx="19"/>
          </p:nvPr>
        </p:nvSpPr>
        <p:spPr>
          <a:xfrm>
            <a:off x="6864349"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25" name="Text Placeholder 23">
            <a:extLst>
              <a:ext uri="{FF2B5EF4-FFF2-40B4-BE49-F238E27FC236}">
                <a16:creationId xmlns:a16="http://schemas.microsoft.com/office/drawing/2014/main" id="{A4E49BB8-7DC8-1739-D73B-9C8995F95FE4}"/>
              </a:ext>
            </a:extLst>
          </p:cNvPr>
          <p:cNvSpPr>
            <a:spLocks noGrp="1"/>
          </p:cNvSpPr>
          <p:nvPr>
            <p:ph type="body" sz="quarter" idx="20"/>
          </p:nvPr>
        </p:nvSpPr>
        <p:spPr>
          <a:xfrm>
            <a:off x="12338047"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26" name="Text Placeholder 23">
            <a:extLst>
              <a:ext uri="{FF2B5EF4-FFF2-40B4-BE49-F238E27FC236}">
                <a16:creationId xmlns:a16="http://schemas.microsoft.com/office/drawing/2014/main" id="{BAC0C15E-FF9E-3117-3935-30A788379C43}"/>
              </a:ext>
            </a:extLst>
          </p:cNvPr>
          <p:cNvSpPr>
            <a:spLocks noGrp="1"/>
          </p:cNvSpPr>
          <p:nvPr>
            <p:ph type="body" sz="quarter" idx="21"/>
          </p:nvPr>
        </p:nvSpPr>
        <p:spPr>
          <a:xfrm>
            <a:off x="17811745"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5" name="Title 1">
            <a:extLst>
              <a:ext uri="{FF2B5EF4-FFF2-40B4-BE49-F238E27FC236}">
                <a16:creationId xmlns:a16="http://schemas.microsoft.com/office/drawing/2014/main" id="{7C7C4F64-17DA-1EF2-EC4E-86C9B1D26E5B}"/>
              </a:ext>
            </a:extLst>
          </p:cNvPr>
          <p:cNvSpPr>
            <a:spLocks noGrp="1"/>
          </p:cNvSpPr>
          <p:nvPr>
            <p:ph type="title" hasCustomPrompt="1"/>
          </p:nvPr>
        </p:nvSpPr>
        <p:spPr>
          <a:xfrm>
            <a:off x="1390650" y="1530350"/>
            <a:ext cx="21602700" cy="2301876"/>
          </a:xfrm>
        </p:spPr>
        <p:txBody>
          <a:bodyPr wrap="square" bIns="90000">
            <a:noAutofit/>
          </a:bodyPr>
          <a:lstStyle>
            <a:lvl1pPr>
              <a:defRPr>
                <a:latin typeface="+mj-lt"/>
              </a:defRPr>
            </a:lvl1pPr>
          </a:lstStyle>
          <a:p>
            <a:r>
              <a:rPr lang="en-GB" dirty="0"/>
              <a:t>Click to add a one  deck headline </a:t>
            </a:r>
            <a:endParaRPr lang="en-US" dirty="0"/>
          </a:p>
        </p:txBody>
      </p:sp>
      <p:sp>
        <p:nvSpPr>
          <p:cNvPr id="36" name="Text Placeholder 23">
            <a:extLst>
              <a:ext uri="{FF2B5EF4-FFF2-40B4-BE49-F238E27FC236}">
                <a16:creationId xmlns:a16="http://schemas.microsoft.com/office/drawing/2014/main" id="{EBD6F4EB-F8E4-D3BE-3F2E-48D1B34A3ED9}"/>
              </a:ext>
            </a:extLst>
          </p:cNvPr>
          <p:cNvSpPr>
            <a:spLocks noGrp="1"/>
          </p:cNvSpPr>
          <p:nvPr>
            <p:ph type="body" sz="quarter" idx="22"/>
          </p:nvPr>
        </p:nvSpPr>
        <p:spPr>
          <a:xfrm>
            <a:off x="1390651"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7" name="Text Placeholder 23">
            <a:extLst>
              <a:ext uri="{FF2B5EF4-FFF2-40B4-BE49-F238E27FC236}">
                <a16:creationId xmlns:a16="http://schemas.microsoft.com/office/drawing/2014/main" id="{5B269A19-EB59-CCEC-F828-9E62C01DA86B}"/>
              </a:ext>
            </a:extLst>
          </p:cNvPr>
          <p:cNvSpPr>
            <a:spLocks noGrp="1"/>
          </p:cNvSpPr>
          <p:nvPr>
            <p:ph type="body" sz="quarter" idx="23"/>
          </p:nvPr>
        </p:nvSpPr>
        <p:spPr>
          <a:xfrm>
            <a:off x="6864349"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8" name="Text Placeholder 23">
            <a:extLst>
              <a:ext uri="{FF2B5EF4-FFF2-40B4-BE49-F238E27FC236}">
                <a16:creationId xmlns:a16="http://schemas.microsoft.com/office/drawing/2014/main" id="{2C24760E-14C7-0EE8-6EB2-A0BA2EB40661}"/>
              </a:ext>
            </a:extLst>
          </p:cNvPr>
          <p:cNvSpPr>
            <a:spLocks noGrp="1"/>
          </p:cNvSpPr>
          <p:nvPr>
            <p:ph type="body" sz="quarter" idx="24"/>
          </p:nvPr>
        </p:nvSpPr>
        <p:spPr>
          <a:xfrm>
            <a:off x="12338047"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9" name="Text Placeholder 23">
            <a:extLst>
              <a:ext uri="{FF2B5EF4-FFF2-40B4-BE49-F238E27FC236}">
                <a16:creationId xmlns:a16="http://schemas.microsoft.com/office/drawing/2014/main" id="{6536CAD2-21FB-478F-03A6-0B314D8DADD0}"/>
              </a:ext>
            </a:extLst>
          </p:cNvPr>
          <p:cNvSpPr>
            <a:spLocks noGrp="1"/>
          </p:cNvSpPr>
          <p:nvPr>
            <p:ph type="body" sz="quarter" idx="25"/>
          </p:nvPr>
        </p:nvSpPr>
        <p:spPr>
          <a:xfrm>
            <a:off x="17811745"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Tree>
    <p:extLst>
      <p:ext uri="{BB962C8B-B14F-4D97-AF65-F5344CB8AC3E}">
        <p14:creationId xmlns:p14="http://schemas.microsoft.com/office/powerpoint/2010/main" val="587808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3" name="Text Placeholder 2">
            <a:extLst>
              <a:ext uri="{FF2B5EF4-FFF2-40B4-BE49-F238E27FC236}">
                <a16:creationId xmlns:a16="http://schemas.microsoft.com/office/drawing/2014/main" id="{B05754ED-51CD-4ED6-9AB0-97A1DA1C3676}"/>
              </a:ext>
            </a:extLst>
          </p:cNvPr>
          <p:cNvSpPr>
            <a:spLocks noGrp="1"/>
          </p:cNvSpPr>
          <p:nvPr>
            <p:ph type="body" sz="quarter" idx="14"/>
          </p:nvPr>
        </p:nvSpPr>
        <p:spPr>
          <a:xfrm>
            <a:off x="1390651" y="3257555"/>
            <a:ext cx="6902450" cy="6964290"/>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D1671D6C-6419-4770-B817-4E69F6D9B7D8}"/>
              </a:ext>
            </a:extLst>
          </p:cNvPr>
          <p:cNvSpPr>
            <a:spLocks noGrp="1"/>
          </p:cNvSpPr>
          <p:nvPr>
            <p:ph type="body" sz="quarter" idx="15"/>
          </p:nvPr>
        </p:nvSpPr>
        <p:spPr>
          <a:xfrm>
            <a:off x="8740775" y="3257554"/>
            <a:ext cx="6902450" cy="696429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FFD2C0E6-BB6B-4227-83DC-E6C1148D1033}"/>
              </a:ext>
            </a:extLst>
          </p:cNvPr>
          <p:cNvSpPr>
            <a:spLocks noGrp="1"/>
          </p:cNvSpPr>
          <p:nvPr>
            <p:ph type="body" sz="quarter" idx="16"/>
          </p:nvPr>
        </p:nvSpPr>
        <p:spPr>
          <a:xfrm>
            <a:off x="16090901" y="3257551"/>
            <a:ext cx="6902450" cy="6964294"/>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Graphic 2">
            <a:extLst>
              <a:ext uri="{FF2B5EF4-FFF2-40B4-BE49-F238E27FC236}">
                <a16:creationId xmlns:a16="http://schemas.microsoft.com/office/drawing/2014/main" id="{B90C4259-1F68-46EB-B8EB-A11523E07E0D}"/>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3162038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9" name="Text Placeholder 16">
            <a:extLst>
              <a:ext uri="{FF2B5EF4-FFF2-40B4-BE49-F238E27FC236}">
                <a16:creationId xmlns:a16="http://schemas.microsoft.com/office/drawing/2014/main" id="{6543D74D-0259-4804-AC42-85A9385F9DA0}"/>
              </a:ext>
            </a:extLst>
          </p:cNvPr>
          <p:cNvSpPr>
            <a:spLocks noGrp="1"/>
          </p:cNvSpPr>
          <p:nvPr>
            <p:ph type="body" sz="quarter" idx="14" hasCustomPrompt="1"/>
          </p:nvPr>
        </p:nvSpPr>
        <p:spPr>
          <a:xfrm>
            <a:off x="1390650" y="2605179"/>
            <a:ext cx="13106400" cy="1863306"/>
          </a:xfrm>
        </p:spPr>
        <p:txBody>
          <a:bodyPr/>
          <a:lstStyle>
            <a:lvl1pPr>
              <a:defRPr/>
            </a:lvl1pPr>
            <a:lvl2pPr>
              <a:defRPr/>
            </a:lvl2pPr>
          </a:lstStyle>
          <a:p>
            <a:pPr lvl="2"/>
            <a:r>
              <a:rPr lang="en-US" dirty="0"/>
              <a:t>Third level</a:t>
            </a:r>
          </a:p>
        </p:txBody>
      </p:sp>
      <p:sp>
        <p:nvSpPr>
          <p:cNvPr id="16" name="Text Placeholder 2">
            <a:extLst>
              <a:ext uri="{FF2B5EF4-FFF2-40B4-BE49-F238E27FC236}">
                <a16:creationId xmlns:a16="http://schemas.microsoft.com/office/drawing/2014/main" id="{C17DFDED-0003-4D75-AA08-321DEA19DA85}"/>
              </a:ext>
            </a:extLst>
          </p:cNvPr>
          <p:cNvSpPr>
            <a:spLocks noGrp="1"/>
          </p:cNvSpPr>
          <p:nvPr>
            <p:ph type="body" sz="quarter" idx="15"/>
          </p:nvPr>
        </p:nvSpPr>
        <p:spPr>
          <a:xfrm>
            <a:off x="1390651" y="4468483"/>
            <a:ext cx="6902450"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0C233854-75CC-4691-AE5F-AEFA30041ABA}"/>
              </a:ext>
            </a:extLst>
          </p:cNvPr>
          <p:cNvSpPr>
            <a:spLocks noGrp="1"/>
          </p:cNvSpPr>
          <p:nvPr>
            <p:ph type="body" sz="quarter" idx="16"/>
          </p:nvPr>
        </p:nvSpPr>
        <p:spPr>
          <a:xfrm>
            <a:off x="8740775" y="4468483"/>
            <a:ext cx="6902450"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E65DB892-C31A-4BBD-9311-A4D606CABB38}"/>
              </a:ext>
            </a:extLst>
          </p:cNvPr>
          <p:cNvSpPr>
            <a:spLocks noGrp="1"/>
          </p:cNvSpPr>
          <p:nvPr>
            <p:ph type="body" sz="quarter" idx="17"/>
          </p:nvPr>
        </p:nvSpPr>
        <p:spPr>
          <a:xfrm>
            <a:off x="16090901" y="4468483"/>
            <a:ext cx="6902450"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Graphic 2">
            <a:extLst>
              <a:ext uri="{FF2B5EF4-FFF2-40B4-BE49-F238E27FC236}">
                <a16:creationId xmlns:a16="http://schemas.microsoft.com/office/drawing/2014/main" id="{F5C9E437-9620-4884-96A3-204B23B98147}"/>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1219127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9" name="Text Placeholder 16">
            <a:extLst>
              <a:ext uri="{FF2B5EF4-FFF2-40B4-BE49-F238E27FC236}">
                <a16:creationId xmlns:a16="http://schemas.microsoft.com/office/drawing/2014/main" id="{6543D74D-0259-4804-AC42-85A9385F9DA0}"/>
              </a:ext>
            </a:extLst>
          </p:cNvPr>
          <p:cNvSpPr>
            <a:spLocks noGrp="1"/>
          </p:cNvSpPr>
          <p:nvPr>
            <p:ph type="body" sz="quarter" idx="14" hasCustomPrompt="1"/>
          </p:nvPr>
        </p:nvSpPr>
        <p:spPr>
          <a:xfrm>
            <a:off x="1390650" y="2605179"/>
            <a:ext cx="13106400" cy="1863306"/>
          </a:xfrm>
        </p:spPr>
        <p:txBody>
          <a:bodyPr/>
          <a:lstStyle>
            <a:lvl1pPr>
              <a:defRPr/>
            </a:lvl1pPr>
            <a:lvl2pPr>
              <a:defRPr/>
            </a:lvl2pPr>
          </a:lstStyle>
          <a:p>
            <a:pPr lvl="2"/>
            <a:r>
              <a:rPr lang="en-US" dirty="0"/>
              <a:t>Third level</a:t>
            </a:r>
          </a:p>
        </p:txBody>
      </p:sp>
      <p:sp>
        <p:nvSpPr>
          <p:cNvPr id="16" name="Text Placeholder 2">
            <a:extLst>
              <a:ext uri="{FF2B5EF4-FFF2-40B4-BE49-F238E27FC236}">
                <a16:creationId xmlns:a16="http://schemas.microsoft.com/office/drawing/2014/main" id="{C17DFDED-0003-4D75-AA08-321DEA19DA85}"/>
              </a:ext>
            </a:extLst>
          </p:cNvPr>
          <p:cNvSpPr>
            <a:spLocks noGrp="1"/>
          </p:cNvSpPr>
          <p:nvPr>
            <p:ph type="body" sz="quarter" idx="15"/>
          </p:nvPr>
        </p:nvSpPr>
        <p:spPr>
          <a:xfrm>
            <a:off x="1390652"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B6F6B525-3557-4C05-815D-2867E7D70F7D}"/>
              </a:ext>
            </a:extLst>
          </p:cNvPr>
          <p:cNvSpPr>
            <a:spLocks noGrp="1"/>
          </p:cNvSpPr>
          <p:nvPr>
            <p:ph type="body" sz="quarter" idx="16"/>
          </p:nvPr>
        </p:nvSpPr>
        <p:spPr>
          <a:xfrm>
            <a:off x="6864350"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FC0972D6-641E-4954-BB20-DB7D174BD598}"/>
              </a:ext>
            </a:extLst>
          </p:cNvPr>
          <p:cNvSpPr>
            <a:spLocks noGrp="1"/>
          </p:cNvSpPr>
          <p:nvPr>
            <p:ph type="body" sz="quarter" idx="17"/>
          </p:nvPr>
        </p:nvSpPr>
        <p:spPr>
          <a:xfrm>
            <a:off x="12338048"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D5DB78AA-53B0-41C1-95EE-23BD841B3DDF}"/>
              </a:ext>
            </a:extLst>
          </p:cNvPr>
          <p:cNvSpPr>
            <a:spLocks noGrp="1"/>
          </p:cNvSpPr>
          <p:nvPr>
            <p:ph type="body" sz="quarter" idx="18"/>
          </p:nvPr>
        </p:nvSpPr>
        <p:spPr>
          <a:xfrm>
            <a:off x="17811746"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raphic 2">
            <a:extLst>
              <a:ext uri="{FF2B5EF4-FFF2-40B4-BE49-F238E27FC236}">
                <a16:creationId xmlns:a16="http://schemas.microsoft.com/office/drawing/2014/main" id="{8BD420A0-82CA-4301-A0E9-8C686FB24B02}"/>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179758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3832226"/>
            <a:ext cx="821055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oogle Shape;679;p13">
            <a:extLst>
              <a:ext uri="{FF2B5EF4-FFF2-40B4-BE49-F238E27FC236}">
                <a16:creationId xmlns:a16="http://schemas.microsoft.com/office/drawing/2014/main" id="{84C5579F-3EA0-48E7-B5B0-AA3B9F42FA40}"/>
              </a:ext>
            </a:extLst>
          </p:cNvPr>
          <p:cNvGrpSpPr/>
          <p:nvPr userDrawn="1"/>
        </p:nvGrpSpPr>
        <p:grpSpPr>
          <a:xfrm>
            <a:off x="11680167" y="922698"/>
            <a:ext cx="16223414" cy="13650548"/>
            <a:chOff x="6972286" y="1983866"/>
            <a:chExt cx="4689061" cy="3945424"/>
          </a:xfrm>
        </p:grpSpPr>
        <p:pic>
          <p:nvPicPr>
            <p:cNvPr id="16" name="Google Shape;680;p13">
              <a:extLst>
                <a:ext uri="{FF2B5EF4-FFF2-40B4-BE49-F238E27FC236}">
                  <a16:creationId xmlns:a16="http://schemas.microsoft.com/office/drawing/2014/main" id="{3C9C5C3A-E0B8-45D4-BBE2-694D6B3D3547}"/>
                </a:ext>
              </a:extLst>
            </p:cNvPr>
            <p:cNvPicPr preferRelativeResize="0"/>
            <p:nvPr/>
          </p:nvPicPr>
          <p:blipFill rotWithShape="1">
            <a:blip r:embed="rId3">
              <a:alphaModFix/>
            </a:blip>
            <a:srcRect/>
            <a:stretch/>
          </p:blipFill>
          <p:spPr>
            <a:xfrm>
              <a:off x="6972286" y="1983866"/>
              <a:ext cx="4689061" cy="3945424"/>
            </a:xfrm>
            <a:prstGeom prst="rect">
              <a:avLst/>
            </a:prstGeom>
            <a:noFill/>
            <a:ln>
              <a:noFill/>
            </a:ln>
            <a:effectLst>
              <a:outerShdw blurRad="50800" dist="38100" dir="5400000" algn="t" rotWithShape="0">
                <a:srgbClr val="000000">
                  <a:alpha val="40000"/>
                </a:srgbClr>
              </a:outerShdw>
            </a:effectLst>
          </p:spPr>
        </p:pic>
        <p:pic>
          <p:nvPicPr>
            <p:cNvPr id="18" name="Google Shape;681;p13">
              <a:extLst>
                <a:ext uri="{FF2B5EF4-FFF2-40B4-BE49-F238E27FC236}">
                  <a16:creationId xmlns:a16="http://schemas.microsoft.com/office/drawing/2014/main" id="{BB3A47C3-54C5-4166-8EA4-83DCABB9B555}"/>
                </a:ext>
              </a:extLst>
            </p:cNvPr>
            <p:cNvPicPr preferRelativeResize="0"/>
            <p:nvPr/>
          </p:nvPicPr>
          <p:blipFill rotWithShape="1">
            <a:blip r:embed="rId4">
              <a:alphaModFix/>
            </a:blip>
            <a:srcRect r="33991"/>
            <a:stretch/>
          </p:blipFill>
          <p:spPr>
            <a:xfrm>
              <a:off x="7153994" y="2203837"/>
              <a:ext cx="4325364" cy="2465405"/>
            </a:xfrm>
            <a:prstGeom prst="rect">
              <a:avLst/>
            </a:prstGeom>
            <a:noFill/>
            <a:ln>
              <a:noFill/>
            </a:ln>
          </p:spPr>
        </p:pic>
      </p:grpSp>
    </p:spTree>
    <p:extLst>
      <p:ext uri="{BB962C8B-B14F-4D97-AF65-F5344CB8AC3E}">
        <p14:creationId xmlns:p14="http://schemas.microsoft.com/office/powerpoint/2010/main" val="1717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5562599"/>
            <a:ext cx="8210550" cy="6623050"/>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oogle Shape;679;p13">
            <a:extLst>
              <a:ext uri="{FF2B5EF4-FFF2-40B4-BE49-F238E27FC236}">
                <a16:creationId xmlns:a16="http://schemas.microsoft.com/office/drawing/2014/main" id="{84C5579F-3EA0-48E7-B5B0-AA3B9F42FA40}"/>
              </a:ext>
            </a:extLst>
          </p:cNvPr>
          <p:cNvGrpSpPr/>
          <p:nvPr userDrawn="1"/>
        </p:nvGrpSpPr>
        <p:grpSpPr>
          <a:xfrm>
            <a:off x="12623800" y="1187450"/>
            <a:ext cx="15501232" cy="13042896"/>
            <a:chOff x="6972286" y="1983866"/>
            <a:chExt cx="4689061" cy="3945424"/>
          </a:xfrm>
        </p:grpSpPr>
        <p:pic>
          <p:nvPicPr>
            <p:cNvPr id="16" name="Google Shape;680;p13">
              <a:extLst>
                <a:ext uri="{FF2B5EF4-FFF2-40B4-BE49-F238E27FC236}">
                  <a16:creationId xmlns:a16="http://schemas.microsoft.com/office/drawing/2014/main" id="{3C9C5C3A-E0B8-45D4-BBE2-694D6B3D3547}"/>
                </a:ext>
              </a:extLst>
            </p:cNvPr>
            <p:cNvPicPr preferRelativeResize="0"/>
            <p:nvPr/>
          </p:nvPicPr>
          <p:blipFill rotWithShape="1">
            <a:blip r:embed="rId3">
              <a:alphaModFix/>
            </a:blip>
            <a:srcRect/>
            <a:stretch/>
          </p:blipFill>
          <p:spPr>
            <a:xfrm>
              <a:off x="6972286" y="1983866"/>
              <a:ext cx="4689061" cy="3945424"/>
            </a:xfrm>
            <a:prstGeom prst="rect">
              <a:avLst/>
            </a:prstGeom>
            <a:noFill/>
            <a:ln>
              <a:noFill/>
            </a:ln>
            <a:effectLst>
              <a:outerShdw blurRad="50800" dist="38100" dir="5400000" algn="t" rotWithShape="0">
                <a:srgbClr val="000000">
                  <a:alpha val="40000"/>
                </a:srgbClr>
              </a:outerShdw>
            </a:effectLst>
          </p:spPr>
        </p:pic>
        <p:pic>
          <p:nvPicPr>
            <p:cNvPr id="18" name="Google Shape;681;p13">
              <a:extLst>
                <a:ext uri="{FF2B5EF4-FFF2-40B4-BE49-F238E27FC236}">
                  <a16:creationId xmlns:a16="http://schemas.microsoft.com/office/drawing/2014/main" id="{BB3A47C3-54C5-4166-8EA4-83DCABB9B555}"/>
                </a:ext>
              </a:extLst>
            </p:cNvPr>
            <p:cNvPicPr preferRelativeResize="0"/>
            <p:nvPr/>
          </p:nvPicPr>
          <p:blipFill rotWithShape="1">
            <a:blip r:embed="rId4">
              <a:alphaModFix/>
            </a:blip>
            <a:srcRect r="33991"/>
            <a:stretch/>
          </p:blipFill>
          <p:spPr>
            <a:xfrm>
              <a:off x="7153994" y="2203837"/>
              <a:ext cx="4325364" cy="2465405"/>
            </a:xfrm>
            <a:prstGeom prst="rect">
              <a:avLst/>
            </a:prstGeom>
            <a:noFill/>
            <a:ln>
              <a:noFill/>
            </a:ln>
          </p:spPr>
        </p:pic>
      </p:grpSp>
      <p:sp>
        <p:nvSpPr>
          <p:cNvPr id="9" name="Title 1">
            <a:extLst>
              <a:ext uri="{FF2B5EF4-FFF2-40B4-BE49-F238E27FC236}">
                <a16:creationId xmlns:a16="http://schemas.microsoft.com/office/drawing/2014/main" id="{D31D9B21-64D9-F050-98B7-E0AC1CF532E0}"/>
              </a:ext>
            </a:extLst>
          </p:cNvPr>
          <p:cNvSpPr>
            <a:spLocks noGrp="1"/>
          </p:cNvSpPr>
          <p:nvPr>
            <p:ph type="title" hasCustomPrompt="1"/>
          </p:nvPr>
        </p:nvSpPr>
        <p:spPr>
          <a:xfrm>
            <a:off x="1390652" y="1530350"/>
            <a:ext cx="9553396" cy="3365500"/>
          </a:xfrm>
        </p:spPr>
        <p:txBody>
          <a:bodyPr wrap="square" bIns="90000">
            <a:noAutofit/>
          </a:bodyPr>
          <a:lstStyle>
            <a:lvl1pPr>
              <a:defRPr>
                <a:latin typeface="+mj-lt"/>
              </a:defRPr>
            </a:lvl1pPr>
          </a:lstStyle>
          <a:p>
            <a:r>
              <a:rPr lang="en-GB" dirty="0"/>
              <a:t>Click to add a three deck headline</a:t>
            </a:r>
            <a:endParaRPr lang="en-US" dirty="0"/>
          </a:p>
        </p:txBody>
      </p:sp>
    </p:spTree>
    <p:extLst>
      <p:ext uri="{BB962C8B-B14F-4D97-AF65-F5344CB8AC3E}">
        <p14:creationId xmlns:p14="http://schemas.microsoft.com/office/powerpoint/2010/main" val="7403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3832226"/>
            <a:ext cx="821055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hand holding a cell phone&#10;&#10;Description automatically generated with medium confidence">
            <a:extLst>
              <a:ext uri="{FF2B5EF4-FFF2-40B4-BE49-F238E27FC236}">
                <a16:creationId xmlns:a16="http://schemas.microsoft.com/office/drawing/2014/main" id="{0CC35430-46A9-410A-9151-C160F3A1EB09}"/>
              </a:ext>
            </a:extLst>
          </p:cNvPr>
          <p:cNvPicPr>
            <a:picLocks noChangeAspect="1"/>
          </p:cNvPicPr>
          <p:nvPr userDrawn="1"/>
        </p:nvPicPr>
        <p:blipFill>
          <a:blip r:embed="rId3"/>
          <a:stretch>
            <a:fillRect/>
          </a:stretch>
        </p:blipFill>
        <p:spPr>
          <a:xfrm>
            <a:off x="4927479" y="-4819648"/>
            <a:ext cx="26881706" cy="21994124"/>
          </a:xfrm>
          <a:prstGeom prst="rect">
            <a:avLst/>
          </a:prstGeom>
        </p:spPr>
      </p:pic>
    </p:spTree>
    <p:extLst>
      <p:ext uri="{BB962C8B-B14F-4D97-AF65-F5344CB8AC3E}">
        <p14:creationId xmlns:p14="http://schemas.microsoft.com/office/powerpoint/2010/main" val="225265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Slide">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68594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5562599"/>
            <a:ext cx="6859498" cy="6623050"/>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E1064619-31C7-1E30-8FB3-2983B8AF3E6A}"/>
              </a:ext>
            </a:extLst>
          </p:cNvPr>
          <p:cNvPicPr>
            <a:picLocks noChangeAspect="1"/>
          </p:cNvPicPr>
          <p:nvPr userDrawn="1"/>
        </p:nvPicPr>
        <p:blipFill>
          <a:blip r:embed="rId3"/>
          <a:stretch>
            <a:fillRect/>
          </a:stretch>
        </p:blipFill>
        <p:spPr>
          <a:xfrm>
            <a:off x="9617726" y="1263734"/>
            <a:ext cx="5108348" cy="10931708"/>
          </a:xfrm>
          <a:prstGeom prst="rect">
            <a:avLst/>
          </a:prstGeom>
        </p:spPr>
      </p:pic>
      <p:pic>
        <p:nvPicPr>
          <p:cNvPr id="9" name="Picture 8">
            <a:extLst>
              <a:ext uri="{FF2B5EF4-FFF2-40B4-BE49-F238E27FC236}">
                <a16:creationId xmlns:a16="http://schemas.microsoft.com/office/drawing/2014/main" id="{D3740494-8FEB-379F-DBD6-38D7CAED0CCD}"/>
              </a:ext>
            </a:extLst>
          </p:cNvPr>
          <p:cNvPicPr>
            <a:picLocks noChangeAspect="1"/>
          </p:cNvPicPr>
          <p:nvPr userDrawn="1"/>
        </p:nvPicPr>
        <p:blipFill>
          <a:blip r:embed="rId4"/>
          <a:srcRect/>
          <a:stretch/>
        </p:blipFill>
        <p:spPr>
          <a:xfrm>
            <a:off x="20646963" y="1263735"/>
            <a:ext cx="5108346" cy="10931702"/>
          </a:xfrm>
          <a:prstGeom prst="rect">
            <a:avLst/>
          </a:prstGeom>
        </p:spPr>
      </p:pic>
      <p:pic>
        <p:nvPicPr>
          <p:cNvPr id="14" name="Picture 13">
            <a:extLst>
              <a:ext uri="{FF2B5EF4-FFF2-40B4-BE49-F238E27FC236}">
                <a16:creationId xmlns:a16="http://schemas.microsoft.com/office/drawing/2014/main" id="{4BCB61C3-CBD9-457A-8490-E241B331DB14}"/>
              </a:ext>
            </a:extLst>
          </p:cNvPr>
          <p:cNvPicPr>
            <a:picLocks noChangeAspect="1"/>
          </p:cNvPicPr>
          <p:nvPr userDrawn="1"/>
        </p:nvPicPr>
        <p:blipFill>
          <a:blip r:embed="rId5"/>
          <a:srcRect/>
          <a:stretch/>
        </p:blipFill>
        <p:spPr>
          <a:xfrm>
            <a:off x="15132344" y="1263735"/>
            <a:ext cx="5108348" cy="10931702"/>
          </a:xfrm>
          <a:prstGeom prst="rect">
            <a:avLst/>
          </a:prstGeom>
        </p:spPr>
      </p:pic>
    </p:spTree>
    <p:extLst>
      <p:ext uri="{BB962C8B-B14F-4D97-AF65-F5344CB8AC3E}">
        <p14:creationId xmlns:p14="http://schemas.microsoft.com/office/powerpoint/2010/main" val="888098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three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5562599"/>
            <a:ext cx="8210550" cy="6623050"/>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8501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ark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82C6-DB3A-9940-A4AC-CA337316AD67}"/>
              </a:ext>
            </a:extLst>
          </p:cNvPr>
          <p:cNvSpPr>
            <a:spLocks noGrp="1"/>
          </p:cNvSpPr>
          <p:nvPr>
            <p:ph type="title"/>
          </p:nvPr>
        </p:nvSpPr>
        <p:spPr>
          <a:xfrm>
            <a:off x="1390652" y="3832224"/>
            <a:ext cx="15697200" cy="3505744"/>
          </a:xfrm>
        </p:spPr>
        <p:txBody>
          <a:bodyPr bIns="90000" anchor="t" anchorCtr="0">
            <a:spAutoFit/>
          </a:bodyPr>
          <a:lstStyle>
            <a:lvl1pPr>
              <a:defRPr sz="12000">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C7422FCF-3434-D941-896C-1A33D9813543}"/>
              </a:ext>
            </a:extLst>
          </p:cNvPr>
          <p:cNvSpPr>
            <a:spLocks noGrp="1"/>
          </p:cNvSpPr>
          <p:nvPr>
            <p:ph type="body" idx="1"/>
          </p:nvPr>
        </p:nvSpPr>
        <p:spPr>
          <a:xfrm>
            <a:off x="1390652" y="7337966"/>
            <a:ext cx="15697200" cy="846556"/>
          </a:xfrm>
          <a:prstGeom prst="rect">
            <a:avLst/>
          </a:prstGeom>
        </p:spPr>
        <p:txBody>
          <a:bodyPr lIns="0" tIns="0" rIns="0" bIns="90000">
            <a:spAutoFit/>
          </a:bodyPr>
          <a:lstStyle>
            <a:lvl1pPr marL="0" indent="0">
              <a:buNone/>
              <a:defRPr sz="4800" b="0">
                <a:solidFill>
                  <a:schemeClr val="tx2"/>
                </a:solidFill>
                <a:latin typeface="+mj-lt"/>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pic>
        <p:nvPicPr>
          <p:cNvPr id="5" name="Graphic 2">
            <a:extLst>
              <a:ext uri="{FF2B5EF4-FFF2-40B4-BE49-F238E27FC236}">
                <a16:creationId xmlns:a16="http://schemas.microsoft.com/office/drawing/2014/main" id="{8472F121-B1D5-4D8B-AFB5-31375FCBF0B9}"/>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1876153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3832226"/>
            <a:ext cx="8210550" cy="565888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4692C5EB-9FD3-D861-8181-4E7C718DEABD}"/>
              </a:ext>
            </a:extLst>
          </p:cNvPr>
          <p:cNvSpPr>
            <a:spLocks noGrp="1"/>
          </p:cNvSpPr>
          <p:nvPr>
            <p:ph type="pic" sz="quarter" idx="12"/>
          </p:nvPr>
        </p:nvSpPr>
        <p:spPr>
          <a:xfrm>
            <a:off x="11760200" y="0"/>
            <a:ext cx="12623800" cy="13716000"/>
          </a:xfrm>
        </p:spPr>
        <p:txBody>
          <a:bodyPr anchor="ctr" anchorCtr="0"/>
          <a:lstStyle>
            <a:lvl1pPr algn="ctr">
              <a:defRPr/>
            </a:lvl1pPr>
          </a:lstStyle>
          <a:p>
            <a:endParaRPr lang="en-US"/>
          </a:p>
        </p:txBody>
      </p:sp>
      <p:sp>
        <p:nvSpPr>
          <p:cNvPr id="5" name="Picture Placeholder 4">
            <a:extLst>
              <a:ext uri="{FF2B5EF4-FFF2-40B4-BE49-F238E27FC236}">
                <a16:creationId xmlns:a16="http://schemas.microsoft.com/office/drawing/2014/main" id="{2C72705D-3D6D-1578-F403-0DA2317686F3}"/>
              </a:ext>
            </a:extLst>
          </p:cNvPr>
          <p:cNvSpPr>
            <a:spLocks noGrp="1"/>
          </p:cNvSpPr>
          <p:nvPr>
            <p:ph type="pic" sz="quarter" idx="13" hasCustomPrompt="1"/>
          </p:nvPr>
        </p:nvSpPr>
        <p:spPr>
          <a:xfrm>
            <a:off x="1390650" y="10150476"/>
            <a:ext cx="5473700" cy="2035176"/>
          </a:xfrm>
        </p:spPr>
        <p:txBody>
          <a:bodyPr anchor="ctr" anchorCtr="0"/>
          <a:lstStyle>
            <a:lvl1pPr algn="ctr">
              <a:defRPr/>
            </a:lvl1pPr>
          </a:lstStyle>
          <a:p>
            <a:r>
              <a:rPr lang="en-US" dirty="0"/>
              <a:t>Logo</a:t>
            </a:r>
          </a:p>
        </p:txBody>
      </p:sp>
    </p:spTree>
    <p:extLst>
      <p:ext uri="{BB962C8B-B14F-4D97-AF65-F5344CB8AC3E}">
        <p14:creationId xmlns:p14="http://schemas.microsoft.com/office/powerpoint/2010/main" val="414768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solidFill>
                  <a:schemeClr val="tx1"/>
                </a:solidFill>
                <a:latin typeface="+mj-lt"/>
              </a:defRPr>
            </a:lvl1pPr>
          </a:lstStyle>
          <a:p>
            <a:r>
              <a:rPr lang="en-GB" dirty="0"/>
              <a:t>Click to add a one deck</a:t>
            </a:r>
            <a:endParaRPr lang="en-US" dirty="0"/>
          </a:p>
        </p:txBody>
      </p:sp>
      <p:sp>
        <p:nvSpPr>
          <p:cNvPr id="9" name="Text Placeholder 16">
            <a:extLst>
              <a:ext uri="{FF2B5EF4-FFF2-40B4-BE49-F238E27FC236}">
                <a16:creationId xmlns:a16="http://schemas.microsoft.com/office/drawing/2014/main" id="{6543D74D-0259-4804-AC42-85A9385F9DA0}"/>
              </a:ext>
            </a:extLst>
          </p:cNvPr>
          <p:cNvSpPr>
            <a:spLocks noGrp="1"/>
          </p:cNvSpPr>
          <p:nvPr>
            <p:ph type="body" sz="quarter" idx="14" hasCustomPrompt="1"/>
          </p:nvPr>
        </p:nvSpPr>
        <p:spPr>
          <a:xfrm>
            <a:off x="1390650" y="2605179"/>
            <a:ext cx="13106400" cy="1863306"/>
          </a:xfrm>
        </p:spPr>
        <p:txBody>
          <a:bodyPr/>
          <a:lstStyle>
            <a:lvl1pPr>
              <a:defRPr/>
            </a:lvl1pPr>
            <a:lvl2pPr>
              <a:defRPr/>
            </a:lvl2pPr>
            <a:lvl3pPr>
              <a:defRPr>
                <a:solidFill>
                  <a:schemeClr val="tx1"/>
                </a:solidFill>
              </a:defRPr>
            </a:lvl3pPr>
          </a:lstStyle>
          <a:p>
            <a:pPr lvl="2"/>
            <a:r>
              <a:rPr lang="en-US" dirty="0"/>
              <a:t>Third level</a:t>
            </a:r>
          </a:p>
        </p:txBody>
      </p:sp>
      <p:pic>
        <p:nvPicPr>
          <p:cNvPr id="13" name="Graphic 2">
            <a:extLst>
              <a:ext uri="{FF2B5EF4-FFF2-40B4-BE49-F238E27FC236}">
                <a16:creationId xmlns:a16="http://schemas.microsoft.com/office/drawing/2014/main" id="{8BD420A0-82CA-4301-A0E9-8C686FB24B02}"/>
              </a:ext>
            </a:extLst>
          </p:cNvPr>
          <p:cNvPicPr>
            <a:picLocks noChangeAspect="1"/>
          </p:cNvPicPr>
          <p:nvPr userDrawn="1"/>
        </p:nvPicPr>
        <p:blipFill>
          <a:blip r:embed="rId2"/>
          <a:srcRect/>
          <a:stretch/>
        </p:blipFill>
        <p:spPr>
          <a:xfrm>
            <a:off x="23" y="12700001"/>
            <a:ext cx="24383954" cy="1015998"/>
          </a:xfrm>
          <a:prstGeom prst="rect">
            <a:avLst/>
          </a:prstGeom>
        </p:spPr>
      </p:pic>
      <p:sp>
        <p:nvSpPr>
          <p:cNvPr id="3" name="Text Placeholder 2">
            <a:extLst>
              <a:ext uri="{FF2B5EF4-FFF2-40B4-BE49-F238E27FC236}">
                <a16:creationId xmlns:a16="http://schemas.microsoft.com/office/drawing/2014/main" id="{92926EFF-E1C8-8B5F-E0F8-FFC6A2AB53C1}"/>
              </a:ext>
            </a:extLst>
          </p:cNvPr>
          <p:cNvSpPr>
            <a:spLocks noGrp="1"/>
          </p:cNvSpPr>
          <p:nvPr>
            <p:ph type="body" sz="quarter" idx="15"/>
          </p:nvPr>
        </p:nvSpPr>
        <p:spPr>
          <a:xfrm>
            <a:off x="1390651" y="3832226"/>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a:extLst>
              <a:ext uri="{FF2B5EF4-FFF2-40B4-BE49-F238E27FC236}">
                <a16:creationId xmlns:a16="http://schemas.microsoft.com/office/drawing/2014/main" id="{68FC3CCF-C8DA-5417-175E-1566C37F77AF}"/>
              </a:ext>
            </a:extLst>
          </p:cNvPr>
          <p:cNvSpPr>
            <a:spLocks noGrp="1"/>
          </p:cNvSpPr>
          <p:nvPr>
            <p:ph type="body" sz="quarter" idx="16"/>
          </p:nvPr>
        </p:nvSpPr>
        <p:spPr>
          <a:xfrm>
            <a:off x="8675387" y="3832226"/>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2">
            <a:extLst>
              <a:ext uri="{FF2B5EF4-FFF2-40B4-BE49-F238E27FC236}">
                <a16:creationId xmlns:a16="http://schemas.microsoft.com/office/drawing/2014/main" id="{3FA53E37-76A5-A878-FEEE-9598E3229826}"/>
              </a:ext>
            </a:extLst>
          </p:cNvPr>
          <p:cNvSpPr>
            <a:spLocks noGrp="1"/>
          </p:cNvSpPr>
          <p:nvPr>
            <p:ph type="body" sz="quarter" idx="17"/>
          </p:nvPr>
        </p:nvSpPr>
        <p:spPr>
          <a:xfrm>
            <a:off x="15960125" y="3832226"/>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
            <a:extLst>
              <a:ext uri="{FF2B5EF4-FFF2-40B4-BE49-F238E27FC236}">
                <a16:creationId xmlns:a16="http://schemas.microsoft.com/office/drawing/2014/main" id="{F7FFE5A9-DA66-38F0-4FA3-BDEEF3498F55}"/>
              </a:ext>
            </a:extLst>
          </p:cNvPr>
          <p:cNvSpPr>
            <a:spLocks noGrp="1"/>
          </p:cNvSpPr>
          <p:nvPr>
            <p:ph type="body" sz="quarter" idx="18"/>
          </p:nvPr>
        </p:nvSpPr>
        <p:spPr>
          <a:xfrm>
            <a:off x="1390651" y="7898242"/>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
            <a:extLst>
              <a:ext uri="{FF2B5EF4-FFF2-40B4-BE49-F238E27FC236}">
                <a16:creationId xmlns:a16="http://schemas.microsoft.com/office/drawing/2014/main" id="{2F86F39F-1D3F-052C-8786-9F380BEFC1DC}"/>
              </a:ext>
            </a:extLst>
          </p:cNvPr>
          <p:cNvSpPr>
            <a:spLocks noGrp="1"/>
          </p:cNvSpPr>
          <p:nvPr>
            <p:ph type="body" sz="quarter" idx="19"/>
          </p:nvPr>
        </p:nvSpPr>
        <p:spPr>
          <a:xfrm>
            <a:off x="8675387" y="7898242"/>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a:extLst>
              <a:ext uri="{FF2B5EF4-FFF2-40B4-BE49-F238E27FC236}">
                <a16:creationId xmlns:a16="http://schemas.microsoft.com/office/drawing/2014/main" id="{193B047F-C3A7-3C50-ECD2-E1A8935D640F}"/>
              </a:ext>
            </a:extLst>
          </p:cNvPr>
          <p:cNvSpPr>
            <a:spLocks noGrp="1"/>
          </p:cNvSpPr>
          <p:nvPr>
            <p:ph type="body" sz="quarter" idx="20"/>
          </p:nvPr>
        </p:nvSpPr>
        <p:spPr>
          <a:xfrm>
            <a:off x="15960125" y="7898242"/>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660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Dark_Black w/footer">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187D9B8B-60D3-4CF9-8311-91110F69325F}"/>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12831507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Dark_Back Cov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68A5AE9-2BBE-324C-BDE1-FB1C8A67570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90651" y="6524159"/>
            <a:ext cx="2750050" cy="1200022"/>
          </a:xfrm>
          <a:prstGeom prst="rect">
            <a:avLst/>
          </a:prstGeom>
        </p:spPr>
      </p:pic>
      <p:sp>
        <p:nvSpPr>
          <p:cNvPr id="5" name="TextBox 4">
            <a:extLst>
              <a:ext uri="{FF2B5EF4-FFF2-40B4-BE49-F238E27FC236}">
                <a16:creationId xmlns:a16="http://schemas.microsoft.com/office/drawing/2014/main" id="{DC4D51B2-CAA4-1248-9742-B06C50C06D26}"/>
              </a:ext>
            </a:extLst>
          </p:cNvPr>
          <p:cNvSpPr txBox="1"/>
          <p:nvPr/>
        </p:nvSpPr>
        <p:spPr>
          <a:xfrm>
            <a:off x="1390650" y="8299451"/>
            <a:ext cx="5041900" cy="612645"/>
          </a:xfrm>
          <a:prstGeom prst="rect">
            <a:avLst/>
          </a:prstGeom>
          <a:noFill/>
        </p:spPr>
        <p:txBody>
          <a:bodyPr wrap="square" lIns="0" tIns="0" rIns="0" bIns="180000" rtlCol="0">
            <a:spAutoFit/>
          </a:bodyPr>
          <a:lstStyle/>
          <a:p>
            <a:r>
              <a:rPr lang="en-GB" sz="2800" dirty="0">
                <a:solidFill>
                  <a:schemeClr val="bg1"/>
                </a:solidFill>
                <a:effectLst/>
                <a:latin typeface="+mj-lt"/>
              </a:rPr>
              <a:t>Reach by Channel Pro</a:t>
            </a:r>
            <a:endParaRPr lang="en-US" sz="2800" dirty="0">
              <a:solidFill>
                <a:schemeClr val="bg1"/>
              </a:solidFill>
              <a:latin typeface="+mj-lt"/>
            </a:endParaRPr>
          </a:p>
        </p:txBody>
      </p:sp>
      <p:sp>
        <p:nvSpPr>
          <p:cNvPr id="6" name="TextBox 5">
            <a:extLst>
              <a:ext uri="{FF2B5EF4-FFF2-40B4-BE49-F238E27FC236}">
                <a16:creationId xmlns:a16="http://schemas.microsoft.com/office/drawing/2014/main" id="{FAE6A8DA-DF4A-0A4C-AE26-4A56C78BB567}"/>
              </a:ext>
            </a:extLst>
          </p:cNvPr>
          <p:cNvSpPr txBox="1"/>
          <p:nvPr/>
        </p:nvSpPr>
        <p:spPr>
          <a:xfrm>
            <a:off x="1390801" y="9017000"/>
            <a:ext cx="5105234" cy="1566945"/>
          </a:xfrm>
          <a:prstGeom prst="rect">
            <a:avLst/>
          </a:prstGeom>
          <a:noFill/>
        </p:spPr>
        <p:txBody>
          <a:bodyPr wrap="square" lIns="0" tIns="0" rIns="0" bIns="180000" rtlCol="0">
            <a:spAutoFit/>
          </a:bodyPr>
          <a:lstStyle/>
          <a:p>
            <a:pPr>
              <a:lnSpc>
                <a:spcPct val="110000"/>
              </a:lnSpc>
            </a:pPr>
            <a:r>
              <a:rPr lang="en-GB" sz="2800" dirty="0">
                <a:solidFill>
                  <a:schemeClr val="bg1"/>
                </a:solidFill>
                <a:effectLst/>
              </a:rPr>
              <a:t>Elias </a:t>
            </a:r>
            <a:r>
              <a:rPr lang="en-GB" sz="2800" dirty="0" err="1">
                <a:solidFill>
                  <a:schemeClr val="bg1"/>
                </a:solidFill>
                <a:effectLst/>
              </a:rPr>
              <a:t>Bou</a:t>
            </a:r>
            <a:r>
              <a:rPr lang="en-GB" sz="2800" dirty="0">
                <a:solidFill>
                  <a:schemeClr val="bg1"/>
                </a:solidFill>
                <a:effectLst/>
              </a:rPr>
              <a:t> Ghosn</a:t>
            </a:r>
          </a:p>
          <a:p>
            <a:pPr>
              <a:lnSpc>
                <a:spcPct val="110000"/>
              </a:lnSpc>
            </a:pPr>
            <a:r>
              <a:rPr lang="en-GB" sz="2800" dirty="0">
                <a:solidFill>
                  <a:schemeClr val="bg1"/>
                </a:solidFill>
                <a:effectLst/>
              </a:rPr>
              <a:t>+971 50 645 3543</a:t>
            </a:r>
          </a:p>
          <a:p>
            <a:pPr>
              <a:lnSpc>
                <a:spcPct val="110000"/>
              </a:lnSpc>
            </a:pPr>
            <a:r>
              <a:rPr lang="en-GB" sz="2800" dirty="0">
                <a:solidFill>
                  <a:schemeClr val="bg1"/>
                </a:solidFill>
                <a:effectLst/>
              </a:rPr>
              <a:t>reach@channelpro.co</a:t>
            </a:r>
            <a:endParaRPr lang="en-US" sz="2800" dirty="0">
              <a:solidFill>
                <a:schemeClr val="bg1"/>
              </a:solidFill>
              <a:latin typeface="+mj-lt"/>
            </a:endParaRPr>
          </a:p>
        </p:txBody>
      </p:sp>
      <p:sp>
        <p:nvSpPr>
          <p:cNvPr id="9" name="TextBox 8">
            <a:extLst>
              <a:ext uri="{FF2B5EF4-FFF2-40B4-BE49-F238E27FC236}">
                <a16:creationId xmlns:a16="http://schemas.microsoft.com/office/drawing/2014/main" id="{E1145E4B-CC3E-3644-B88B-312E7D954200}"/>
              </a:ext>
            </a:extLst>
          </p:cNvPr>
          <p:cNvSpPr txBox="1"/>
          <p:nvPr/>
        </p:nvSpPr>
        <p:spPr>
          <a:xfrm>
            <a:off x="1390650" y="10916225"/>
            <a:ext cx="5090452" cy="1289753"/>
          </a:xfrm>
          <a:prstGeom prst="rect">
            <a:avLst/>
          </a:prstGeom>
          <a:noFill/>
        </p:spPr>
        <p:txBody>
          <a:bodyPr wrap="square" lIns="0" tIns="0" rIns="0" bIns="180000" rtlCol="0">
            <a:spAutoFit/>
          </a:bodyPr>
          <a:lstStyle/>
          <a:p>
            <a:r>
              <a:rPr lang="en-US" sz="2400" b="0" dirty="0">
                <a:solidFill>
                  <a:schemeClr val="bg1"/>
                </a:solidFill>
                <a:effectLst/>
              </a:rPr>
              <a:t>in5 Tech</a:t>
            </a:r>
          </a:p>
          <a:p>
            <a:r>
              <a:rPr lang="en-US" sz="2400" dirty="0">
                <a:solidFill>
                  <a:schemeClr val="bg1"/>
                </a:solidFill>
                <a:effectLst/>
              </a:rPr>
              <a:t>Dubai Internet City</a:t>
            </a:r>
          </a:p>
          <a:p>
            <a:r>
              <a:rPr lang="en-US" sz="2400" dirty="0">
                <a:solidFill>
                  <a:schemeClr val="bg1"/>
                </a:solidFill>
                <a:effectLst/>
              </a:rPr>
              <a:t>Dubai, UAE</a:t>
            </a:r>
          </a:p>
        </p:txBody>
      </p:sp>
      <p:sp>
        <p:nvSpPr>
          <p:cNvPr id="10" name="TextBox 9">
            <a:extLst>
              <a:ext uri="{FF2B5EF4-FFF2-40B4-BE49-F238E27FC236}">
                <a16:creationId xmlns:a16="http://schemas.microsoft.com/office/drawing/2014/main" id="{6B07C4EA-436B-454D-9076-D2C7E1050AD8}"/>
              </a:ext>
            </a:extLst>
          </p:cNvPr>
          <p:cNvSpPr txBox="1"/>
          <p:nvPr/>
        </p:nvSpPr>
        <p:spPr>
          <a:xfrm>
            <a:off x="1390650" y="12230835"/>
            <a:ext cx="5041900" cy="551090"/>
          </a:xfrm>
          <a:prstGeom prst="rect">
            <a:avLst/>
          </a:prstGeom>
          <a:noFill/>
        </p:spPr>
        <p:txBody>
          <a:bodyPr wrap="square" lIns="0" tIns="0" rIns="0" bIns="180000" rtlCol="0">
            <a:spAutoFit/>
          </a:bodyPr>
          <a:lstStyle/>
          <a:p>
            <a:r>
              <a:rPr lang="en-GB" sz="2400" b="0" dirty="0">
                <a:solidFill>
                  <a:schemeClr val="bg1"/>
                </a:solidFill>
                <a:effectLst/>
                <a:latin typeface="+mj-lt"/>
              </a:rPr>
              <a:t>www.channelpro.co</a:t>
            </a:r>
            <a:endParaRPr lang="en-US" sz="2400" b="0" dirty="0">
              <a:solidFill>
                <a:schemeClr val="bg1"/>
              </a:solidFill>
              <a:latin typeface="+mj-lt"/>
            </a:endParaRPr>
          </a:p>
        </p:txBody>
      </p:sp>
    </p:spTree>
    <p:extLst>
      <p:ext uri="{BB962C8B-B14F-4D97-AF65-F5344CB8AC3E}">
        <p14:creationId xmlns:p14="http://schemas.microsoft.com/office/powerpoint/2010/main" val="287443303"/>
      </p:ext>
    </p:extLst>
  </p:cSld>
  <p:clrMapOvr>
    <a:masterClrMapping/>
  </p:clrMapOvr>
  <p:extLst>
    <p:ext uri="{DCECCB84-F9BA-43D5-87BE-67443E8EF086}">
      <p15:sldGuideLst xmlns:p15="http://schemas.microsoft.com/office/powerpoint/2012/main">
        <p15:guide id="1" orient="horz" pos="2840">
          <p15:clr>
            <a:srgbClr val="FBAE40"/>
          </p15:clr>
        </p15:guide>
        <p15:guide id="2" orient="horz" pos="2614">
          <p15:clr>
            <a:srgbClr val="FBAE40"/>
          </p15:clr>
        </p15:guide>
        <p15:guide id="3" orient="horz" pos="343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F39E55-2411-4A22-A9E8-0CBD376493F6}"/>
              </a:ext>
            </a:extLst>
          </p:cNvPr>
          <p:cNvSpPr>
            <a:spLocks noGrp="1"/>
          </p:cNvSpPr>
          <p:nvPr>
            <p:ph type="title"/>
          </p:nvPr>
        </p:nvSpPr>
        <p:spPr>
          <a:xfrm>
            <a:off x="1676400" y="730252"/>
            <a:ext cx="21031200" cy="1157836"/>
          </a:xfrm>
        </p:spPr>
        <p:txBody>
          <a:bodyPr lIns="0" tIns="0" rIns="0" bIns="0"/>
          <a:lstStyle>
            <a:lvl1pPr>
              <a:defRPr sz="6400" b="1" i="0">
                <a:solidFill>
                  <a:srgbClr val="FF931C"/>
                </a:solidFill>
                <a:latin typeface="Arial" panose="020B0604020202020204" pitchFamily="34" charset="0"/>
                <a:cs typeface="Arial" panose="020B0604020202020204" pitchFamily="34" charset="0"/>
              </a:defRPr>
            </a:lvl1pPr>
          </a:lstStyle>
          <a:p>
            <a:r>
              <a:rPr lang="en-GB" dirty="0"/>
              <a:t>Click to edit Master title style</a:t>
            </a:r>
            <a:endParaRPr lang="en-AE" dirty="0"/>
          </a:p>
        </p:txBody>
      </p:sp>
      <p:pic>
        <p:nvPicPr>
          <p:cNvPr id="6" name="Google Shape;189;p22">
            <a:extLst>
              <a:ext uri="{FF2B5EF4-FFF2-40B4-BE49-F238E27FC236}">
                <a16:creationId xmlns:a16="http://schemas.microsoft.com/office/drawing/2014/main" id="{26E28EC4-C789-411F-B845-525B36647994}"/>
              </a:ext>
            </a:extLst>
          </p:cNvPr>
          <p:cNvPicPr preferRelativeResize="0"/>
          <p:nvPr userDrawn="1"/>
        </p:nvPicPr>
        <p:blipFill rotWithShape="1">
          <a:blip r:embed="rId2">
            <a:alphaModFix/>
          </a:blip>
          <a:srcRect/>
          <a:stretch/>
        </p:blipFill>
        <p:spPr>
          <a:xfrm>
            <a:off x="1151854" y="12706980"/>
            <a:ext cx="1339504" cy="590808"/>
          </a:xfrm>
          <a:prstGeom prst="rect">
            <a:avLst/>
          </a:prstGeom>
          <a:noFill/>
          <a:ln>
            <a:noFill/>
          </a:ln>
        </p:spPr>
      </p:pic>
    </p:spTree>
    <p:extLst>
      <p:ext uri="{BB962C8B-B14F-4D97-AF65-F5344CB8AC3E}">
        <p14:creationId xmlns:p14="http://schemas.microsoft.com/office/powerpoint/2010/main" val="4015622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ark_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05C0-1BE4-574D-9B3B-AA358533673E}"/>
              </a:ext>
            </a:extLst>
          </p:cNvPr>
          <p:cNvSpPr>
            <a:spLocks noGrp="1"/>
          </p:cNvSpPr>
          <p:nvPr>
            <p:ph type="ctrTitle" hasCustomPrompt="1"/>
          </p:nvPr>
        </p:nvSpPr>
        <p:spPr>
          <a:xfrm>
            <a:off x="6864350" y="11138648"/>
            <a:ext cx="16129000" cy="829236"/>
          </a:xfrm>
        </p:spPr>
        <p:txBody>
          <a:bodyPr wrap="square" anchor="t" anchorCtr="0">
            <a:normAutofit/>
          </a:bodyPr>
          <a:lstStyle>
            <a:lvl1pPr algn="l">
              <a:defRPr lang="en-GB" sz="5600" kern="1200" dirty="0" smtClean="0">
                <a:solidFill>
                  <a:schemeClr val="tx1"/>
                </a:solidFill>
                <a:latin typeface="+mj-lt"/>
                <a:ea typeface="+mj-ea"/>
                <a:cs typeface="+mj-cs"/>
              </a:defRPr>
            </a:lvl1pPr>
          </a:lstStyle>
          <a:p>
            <a:r>
              <a:rPr lang="en-US" dirty="0">
                <a:effectLst/>
              </a:rPr>
              <a:t>Empowering brand’s indirect salespeople</a:t>
            </a:r>
            <a:endParaRPr lang="en-US" dirty="0"/>
          </a:p>
        </p:txBody>
      </p:sp>
      <p:pic>
        <p:nvPicPr>
          <p:cNvPr id="9" name="Graphic 8">
            <a:extLst>
              <a:ext uri="{FF2B5EF4-FFF2-40B4-BE49-F238E27FC236}">
                <a16:creationId xmlns:a16="http://schemas.microsoft.com/office/drawing/2014/main" id="{6BFBF3CC-CFC5-DF40-B320-E28E1EBC3BF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90651" y="11138648"/>
            <a:ext cx="3311274" cy="1488552"/>
          </a:xfrm>
          <a:prstGeom prst="rect">
            <a:avLst/>
          </a:prstGeom>
        </p:spPr>
      </p:pic>
      <p:sp>
        <p:nvSpPr>
          <p:cNvPr id="6" name="Title 1">
            <a:extLst>
              <a:ext uri="{FF2B5EF4-FFF2-40B4-BE49-F238E27FC236}">
                <a16:creationId xmlns:a16="http://schemas.microsoft.com/office/drawing/2014/main" id="{897B5DDA-D89E-A2FC-B359-6E2536CC38C6}"/>
              </a:ext>
            </a:extLst>
          </p:cNvPr>
          <p:cNvSpPr txBox="1">
            <a:spLocks/>
          </p:cNvSpPr>
          <p:nvPr userDrawn="1"/>
        </p:nvSpPr>
        <p:spPr>
          <a:xfrm>
            <a:off x="6864350" y="12027609"/>
            <a:ext cx="16055976" cy="2209062"/>
          </a:xfrm>
          <a:prstGeom prst="rect">
            <a:avLst/>
          </a:prstGeom>
        </p:spPr>
        <p:txBody>
          <a:bodyPr vert="horz" wrap="square" lIns="0" tIns="0" rIns="0" bIns="180000" rtlCol="0" anchor="t" anchorCtr="0">
            <a:normAutofit/>
          </a:bodyPr>
          <a:lstStyle>
            <a:lvl1pPr algn="l" defTabSz="914400" rtl="0" eaLnBrk="1" latinLnBrk="0" hangingPunct="1">
              <a:lnSpc>
                <a:spcPct val="90000"/>
              </a:lnSpc>
              <a:spcBef>
                <a:spcPct val="0"/>
              </a:spcBef>
              <a:buNone/>
              <a:defRPr lang="en-GB" sz="3400" kern="1200" baseline="0" dirty="0" smtClean="0">
                <a:solidFill>
                  <a:schemeClr val="tx2"/>
                </a:solidFill>
                <a:latin typeface="+mj-lt"/>
                <a:ea typeface="+mj-ea"/>
                <a:cs typeface="+mj-cs"/>
              </a:defRPr>
            </a:lvl1pPr>
          </a:lstStyle>
          <a:p>
            <a:endParaRPr lang="en-US" sz="4000" dirty="0">
              <a:solidFill>
                <a:schemeClr val="tx1"/>
              </a:solidFill>
              <a:latin typeface="+mn-lt"/>
            </a:endParaRPr>
          </a:p>
        </p:txBody>
      </p:sp>
      <p:sp>
        <p:nvSpPr>
          <p:cNvPr id="7" name="Picture Placeholder 6">
            <a:extLst>
              <a:ext uri="{FF2B5EF4-FFF2-40B4-BE49-F238E27FC236}">
                <a16:creationId xmlns:a16="http://schemas.microsoft.com/office/drawing/2014/main" id="{D1612D16-8C16-D449-CC93-8471B317F99B}"/>
              </a:ext>
            </a:extLst>
          </p:cNvPr>
          <p:cNvSpPr>
            <a:spLocks noGrp="1"/>
          </p:cNvSpPr>
          <p:nvPr>
            <p:ph type="pic" sz="quarter" idx="10"/>
          </p:nvPr>
        </p:nvSpPr>
        <p:spPr>
          <a:xfrm>
            <a:off x="0" y="0"/>
            <a:ext cx="24425276" cy="10617200"/>
          </a:xfrm>
        </p:spPr>
        <p:txBody>
          <a:bodyPr/>
          <a:lstStyle/>
          <a:p>
            <a:endParaRPr lang="en-US" dirty="0"/>
          </a:p>
        </p:txBody>
      </p:sp>
    </p:spTree>
    <p:extLst>
      <p:ext uri="{BB962C8B-B14F-4D97-AF65-F5344CB8AC3E}">
        <p14:creationId xmlns:p14="http://schemas.microsoft.com/office/powerpoint/2010/main" val="432596075"/>
      </p:ext>
    </p:extLst>
  </p:cSld>
  <p:clrMapOvr>
    <a:masterClrMapping/>
  </p:clrMapOvr>
  <p:extLst>
    <p:ext uri="{DCECCB84-F9BA-43D5-87BE-67443E8EF086}">
      <p15:sldGuideLst xmlns:p15="http://schemas.microsoft.com/office/powerpoint/2012/main">
        <p15:guide id="1" orient="horz" pos="210">
          <p15:clr>
            <a:srgbClr val="FBAE40"/>
          </p15:clr>
        </p15:guide>
        <p15:guide id="2" pos="43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rk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C7A679-FA95-4EBC-BE08-089AF65477A0}"/>
              </a:ext>
            </a:extLst>
          </p:cNvPr>
          <p:cNvSpPr/>
          <p:nvPr userDrawn="1"/>
        </p:nvSpPr>
        <p:spPr>
          <a:xfrm>
            <a:off x="1" y="0"/>
            <a:ext cx="20709922" cy="13716000"/>
          </a:xfrm>
          <a:prstGeom prst="rect">
            <a:avLst/>
          </a:prstGeom>
          <a:gradFill flip="none" rotWithShape="1">
            <a:gsLst>
              <a:gs pos="0">
                <a:schemeClr val="accent1">
                  <a:alpha val="0"/>
                  <a:lumMod val="0"/>
                </a:schemeClr>
              </a:gs>
              <a:gs pos="100000">
                <a:srgbClr val="0000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2000" b="0" dirty="0" err="1">
              <a:latin typeface="+mj-lt"/>
            </a:endParaRPr>
          </a:p>
        </p:txBody>
      </p:sp>
      <p:sp>
        <p:nvSpPr>
          <p:cNvPr id="2" name="Title 1">
            <a:extLst>
              <a:ext uri="{FF2B5EF4-FFF2-40B4-BE49-F238E27FC236}">
                <a16:creationId xmlns:a16="http://schemas.microsoft.com/office/drawing/2014/main" id="{B2BA05C0-1BE4-574D-9B3B-AA358533673E}"/>
              </a:ext>
            </a:extLst>
          </p:cNvPr>
          <p:cNvSpPr>
            <a:spLocks noGrp="1"/>
          </p:cNvSpPr>
          <p:nvPr>
            <p:ph type="ctrTitle"/>
          </p:nvPr>
        </p:nvSpPr>
        <p:spPr>
          <a:xfrm>
            <a:off x="1390651" y="3261695"/>
            <a:ext cx="8257506" cy="2065350"/>
          </a:xfrm>
        </p:spPr>
        <p:txBody>
          <a:bodyPr wrap="square" anchor="t" anchorCtr="0">
            <a:normAutofit/>
          </a:bodyPr>
          <a:lstStyle>
            <a:lvl1pPr algn="l">
              <a:defRPr lang="en-GB" sz="6800" kern="1200" dirty="0" smtClean="0">
                <a:solidFill>
                  <a:schemeClr val="tx2"/>
                </a:solidFill>
                <a:latin typeface="+mj-lt"/>
                <a:ea typeface="+mj-ea"/>
                <a:cs typeface="+mj-cs"/>
              </a:defRPr>
            </a:lvl1pPr>
          </a:lstStyle>
          <a:p>
            <a:r>
              <a:rPr lang="en-US" dirty="0"/>
              <a:t>Click to edit Master title style</a:t>
            </a:r>
          </a:p>
        </p:txBody>
      </p:sp>
      <p:pic>
        <p:nvPicPr>
          <p:cNvPr id="9" name="Graphic 8">
            <a:extLst>
              <a:ext uri="{FF2B5EF4-FFF2-40B4-BE49-F238E27FC236}">
                <a16:creationId xmlns:a16="http://schemas.microsoft.com/office/drawing/2014/main" id="{6BFBF3CC-CFC5-DF40-B320-E28E1EBC3BF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31106" y="691943"/>
            <a:ext cx="2669436" cy="1200022"/>
          </a:xfrm>
          <a:prstGeom prst="rect">
            <a:avLst/>
          </a:prstGeom>
        </p:spPr>
      </p:pic>
      <p:sp>
        <p:nvSpPr>
          <p:cNvPr id="5" name="Text Placeholder 4">
            <a:extLst>
              <a:ext uri="{FF2B5EF4-FFF2-40B4-BE49-F238E27FC236}">
                <a16:creationId xmlns:a16="http://schemas.microsoft.com/office/drawing/2014/main" id="{D38F8D7A-73A6-4DE5-BFF1-B66DAA82F208}"/>
              </a:ext>
            </a:extLst>
          </p:cNvPr>
          <p:cNvSpPr>
            <a:spLocks noGrp="1"/>
          </p:cNvSpPr>
          <p:nvPr>
            <p:ph type="body" sz="quarter" idx="11" hasCustomPrompt="1"/>
          </p:nvPr>
        </p:nvSpPr>
        <p:spPr>
          <a:xfrm>
            <a:off x="1390651" y="9062247"/>
            <a:ext cx="10801350" cy="2449658"/>
          </a:xfrm>
        </p:spPr>
        <p:txBody>
          <a:bodyPr numCol="1">
            <a:noAutofit/>
          </a:bodyPr>
          <a:lstStyle>
            <a:lvl1pPr>
              <a:lnSpc>
                <a:spcPct val="100000"/>
              </a:lnSpc>
              <a:defRPr>
                <a:solidFill>
                  <a:schemeClr val="tx1"/>
                </a:solidFill>
              </a:defRPr>
            </a:lvl1pPr>
            <a:lvl3pPr marL="0" indent="0" defTabSz="548640">
              <a:lnSpc>
                <a:spcPts val="3200"/>
              </a:lnSpc>
              <a:buFont typeface="Arial" panose="020B0604020202020204" pitchFamily="34" charset="0"/>
              <a:buNone/>
              <a:defRPr/>
            </a:lvl3pPr>
            <a:lvl6pPr>
              <a:defRPr>
                <a:solidFill>
                  <a:schemeClr val="tx2"/>
                </a:solidFill>
              </a:defRPr>
            </a:lvl6pPr>
          </a:lstStyle>
          <a:p>
            <a:pPr lvl="5"/>
            <a:r>
              <a:rPr lang="en-US" dirty="0">
                <a:effectLst/>
              </a:rPr>
              <a:t>Prepared for: Elias </a:t>
            </a:r>
            <a:r>
              <a:rPr lang="en-US" dirty="0" err="1">
                <a:effectLst/>
              </a:rPr>
              <a:t>Bou</a:t>
            </a:r>
            <a:r>
              <a:rPr lang="en-US" dirty="0">
                <a:effectLst/>
              </a:rPr>
              <a:t> Ghosn </a:t>
            </a:r>
          </a:p>
          <a:p>
            <a:pPr lvl="5"/>
            <a:r>
              <a:rPr lang="en-US" dirty="0">
                <a:effectLst/>
              </a:rPr>
              <a:t>Prepared by: Elias </a:t>
            </a:r>
            <a:r>
              <a:rPr lang="en-US" dirty="0" err="1">
                <a:effectLst/>
              </a:rPr>
              <a:t>Bou</a:t>
            </a:r>
            <a:r>
              <a:rPr lang="en-US" dirty="0">
                <a:effectLst/>
              </a:rPr>
              <a:t> Ghosn</a:t>
            </a:r>
          </a:p>
          <a:p>
            <a:pPr lvl="5"/>
            <a:r>
              <a:rPr lang="en-US" dirty="0">
                <a:effectLst/>
              </a:rPr>
              <a:t>&lt;Date&gt;</a:t>
            </a:r>
          </a:p>
        </p:txBody>
      </p:sp>
    </p:spTree>
    <p:extLst>
      <p:ext uri="{BB962C8B-B14F-4D97-AF65-F5344CB8AC3E}">
        <p14:creationId xmlns:p14="http://schemas.microsoft.com/office/powerpoint/2010/main" val="3435682077"/>
      </p:ext>
    </p:extLst>
  </p:cSld>
  <p:clrMapOvr>
    <a:masterClrMapping/>
  </p:clrMapOvr>
  <p:extLst>
    <p:ext uri="{DCECCB84-F9BA-43D5-87BE-67443E8EF086}">
      <p15:sldGuideLst xmlns:p15="http://schemas.microsoft.com/office/powerpoint/2012/main">
        <p15:guide id="1" orient="horz" pos="210">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22203052" y="12835870"/>
            <a:ext cx="504548" cy="48391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p:nvPr>
        </p:nvSpPr>
        <p:spPr>
          <a:xfrm>
            <a:off x="1390651" y="1530350"/>
            <a:ext cx="13827126" cy="2301876"/>
          </a:xfrm>
        </p:spPr>
        <p:txBody>
          <a:bodyPr wrap="square" bIns="90000">
            <a:noAutofit/>
          </a:bodyPr>
          <a:lstStyle>
            <a:lvl1pPr>
              <a:defRPr>
                <a:latin typeface="+mj-lt"/>
              </a:defRPr>
            </a:lvl1pPr>
          </a:lstStyle>
          <a:p>
            <a:r>
              <a:rPr lang="en-US" dirty="0"/>
              <a:t>Click to edit Master title style</a:t>
            </a:r>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7" name="Text Placeholder 16">
            <a:extLst>
              <a:ext uri="{FF2B5EF4-FFF2-40B4-BE49-F238E27FC236}">
                <a16:creationId xmlns:a16="http://schemas.microsoft.com/office/drawing/2014/main" id="{CF429654-4C57-4489-84E3-87385FB2AC68}"/>
              </a:ext>
            </a:extLst>
          </p:cNvPr>
          <p:cNvSpPr>
            <a:spLocks noGrp="1"/>
          </p:cNvSpPr>
          <p:nvPr>
            <p:ph type="body" sz="quarter" idx="11"/>
          </p:nvPr>
        </p:nvSpPr>
        <p:spPr>
          <a:xfrm>
            <a:off x="1390650" y="3832226"/>
            <a:ext cx="1310640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855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1530350"/>
            <a:ext cx="10369550" cy="2301876"/>
          </a:xfrm>
        </p:spPr>
        <p:txBody>
          <a:bodyPr wrap="square" bIns="90000">
            <a:noAutofit/>
          </a:bodyPr>
          <a:lstStyle>
            <a:lvl1pPr>
              <a:defRPr>
                <a:latin typeface="+mj-lt"/>
              </a:defRPr>
            </a:lvl1pPr>
          </a:lstStyle>
          <a:p>
            <a:r>
              <a:rPr lang="en-GB" dirty="0"/>
              <a:t>Click to add a two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7" name="Text Placeholder 16">
            <a:extLst>
              <a:ext uri="{FF2B5EF4-FFF2-40B4-BE49-F238E27FC236}">
                <a16:creationId xmlns:a16="http://schemas.microsoft.com/office/drawing/2014/main" id="{CF429654-4C57-4489-84E3-87385FB2AC68}"/>
              </a:ext>
            </a:extLst>
          </p:cNvPr>
          <p:cNvSpPr>
            <a:spLocks noGrp="1"/>
          </p:cNvSpPr>
          <p:nvPr>
            <p:ph type="body" sz="quarter" idx="11"/>
          </p:nvPr>
        </p:nvSpPr>
        <p:spPr>
          <a:xfrm>
            <a:off x="1390651" y="3832226"/>
            <a:ext cx="821055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273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1530351"/>
            <a:ext cx="13827126" cy="1015998"/>
          </a:xfrm>
        </p:spPr>
        <p:txBody>
          <a:bodyPr wrap="square" bIns="90000">
            <a:noAutofit/>
          </a:bodyPr>
          <a:lstStyle>
            <a:lvl1pPr>
              <a:defRPr>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7" name="Text Placeholder 16">
            <a:extLst>
              <a:ext uri="{FF2B5EF4-FFF2-40B4-BE49-F238E27FC236}">
                <a16:creationId xmlns:a16="http://schemas.microsoft.com/office/drawing/2014/main" id="{CF429654-4C57-4489-84E3-87385FB2AC68}"/>
              </a:ext>
            </a:extLst>
          </p:cNvPr>
          <p:cNvSpPr>
            <a:spLocks noGrp="1"/>
          </p:cNvSpPr>
          <p:nvPr>
            <p:ph type="body" sz="quarter" idx="11"/>
          </p:nvPr>
        </p:nvSpPr>
        <p:spPr>
          <a:xfrm>
            <a:off x="1390650" y="2890850"/>
            <a:ext cx="13106400" cy="9294800"/>
          </a:xfrm>
        </p:spPr>
        <p:txBody>
          <a:bodyPr/>
          <a:lstStyle>
            <a:lvl2pPr>
              <a:spcAft>
                <a:spcPts val="2400"/>
              </a:spcAft>
              <a:defRPr/>
            </a:lvl2pPr>
            <a:lvl3pPr>
              <a:spcAft>
                <a:spcPts val="24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53112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Tree>
    <p:extLst>
      <p:ext uri="{BB962C8B-B14F-4D97-AF65-F5344CB8AC3E}">
        <p14:creationId xmlns:p14="http://schemas.microsoft.com/office/powerpoint/2010/main" val="870269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Dark_Headline + Subhead -- Low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1" y="3257550"/>
            <a:ext cx="13827126" cy="2301876"/>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Tree>
    <p:extLst>
      <p:ext uri="{BB962C8B-B14F-4D97-AF65-F5344CB8AC3E}">
        <p14:creationId xmlns:p14="http://schemas.microsoft.com/office/powerpoint/2010/main" val="3575544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2393952" y="8968611"/>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C7C156EA-A5EC-130C-CD90-4F141EE58EE5}"/>
              </a:ext>
            </a:extLst>
          </p:cNvPr>
          <p:cNvSpPr>
            <a:spLocks noGrp="1"/>
          </p:cNvSpPr>
          <p:nvPr>
            <p:ph type="body" sz="quarter" idx="14"/>
          </p:nvPr>
        </p:nvSpPr>
        <p:spPr>
          <a:xfrm>
            <a:off x="9232022" y="8968609"/>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D9283806-F23B-3C52-1DA1-FFC9AE71BBC9}"/>
              </a:ext>
            </a:extLst>
          </p:cNvPr>
          <p:cNvSpPr>
            <a:spLocks noGrp="1"/>
          </p:cNvSpPr>
          <p:nvPr>
            <p:ph type="body" sz="quarter" idx="15"/>
          </p:nvPr>
        </p:nvSpPr>
        <p:spPr>
          <a:xfrm>
            <a:off x="16070092" y="8972437"/>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FECE821-A8EC-ADE8-7A99-FAEDF0E710D7}"/>
              </a:ext>
            </a:extLst>
          </p:cNvPr>
          <p:cNvSpPr>
            <a:spLocks noGrp="1"/>
          </p:cNvSpPr>
          <p:nvPr>
            <p:ph type="title" hasCustomPrompt="1"/>
          </p:nvPr>
        </p:nvSpPr>
        <p:spPr>
          <a:xfrm>
            <a:off x="1390651" y="3257550"/>
            <a:ext cx="13827126" cy="2301876"/>
          </a:xfrm>
        </p:spPr>
        <p:txBody>
          <a:bodyPr wrap="square" bIns="90000">
            <a:noAutofit/>
          </a:bodyPr>
          <a:lstStyle>
            <a:lvl1pPr>
              <a:defRPr>
                <a:latin typeface="+mn-lt"/>
              </a:defRPr>
            </a:lvl1pPr>
          </a:lstStyle>
          <a:p>
            <a:r>
              <a:rPr lang="en-GB" dirty="0"/>
              <a:t>Click to add a one deck headline, </a:t>
            </a:r>
            <a:endParaRPr lang="en-US" dirty="0"/>
          </a:p>
        </p:txBody>
      </p:sp>
    </p:spTree>
    <p:extLst>
      <p:ext uri="{BB962C8B-B14F-4D97-AF65-F5344CB8AC3E}">
        <p14:creationId xmlns:p14="http://schemas.microsoft.com/office/powerpoint/2010/main" val="2353885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2393952" y="8968611"/>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C7C156EA-A5EC-130C-CD90-4F141EE58EE5}"/>
              </a:ext>
            </a:extLst>
          </p:cNvPr>
          <p:cNvSpPr>
            <a:spLocks noGrp="1"/>
          </p:cNvSpPr>
          <p:nvPr>
            <p:ph type="body" sz="quarter" idx="14"/>
          </p:nvPr>
        </p:nvSpPr>
        <p:spPr>
          <a:xfrm>
            <a:off x="9232022" y="8968609"/>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D9283806-F23B-3C52-1DA1-FFC9AE71BBC9}"/>
              </a:ext>
            </a:extLst>
          </p:cNvPr>
          <p:cNvSpPr>
            <a:spLocks noGrp="1"/>
          </p:cNvSpPr>
          <p:nvPr>
            <p:ph type="body" sz="quarter" idx="15"/>
          </p:nvPr>
        </p:nvSpPr>
        <p:spPr>
          <a:xfrm>
            <a:off x="16070092" y="8972437"/>
            <a:ext cx="5760000" cy="197660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033BEEBE-4125-CE60-C69A-E63FC681571A}"/>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17264522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2393952" y="3832227"/>
            <a:ext cx="5760000" cy="7112986"/>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C7C156EA-A5EC-130C-CD90-4F141EE58EE5}"/>
              </a:ext>
            </a:extLst>
          </p:cNvPr>
          <p:cNvSpPr>
            <a:spLocks noGrp="1"/>
          </p:cNvSpPr>
          <p:nvPr>
            <p:ph type="body" sz="quarter" idx="14"/>
          </p:nvPr>
        </p:nvSpPr>
        <p:spPr>
          <a:xfrm>
            <a:off x="9232022" y="3832225"/>
            <a:ext cx="5760000" cy="7112986"/>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D9283806-F23B-3C52-1DA1-FFC9AE71BBC9}"/>
              </a:ext>
            </a:extLst>
          </p:cNvPr>
          <p:cNvSpPr>
            <a:spLocks noGrp="1"/>
          </p:cNvSpPr>
          <p:nvPr>
            <p:ph type="body" sz="quarter" idx="15"/>
          </p:nvPr>
        </p:nvSpPr>
        <p:spPr>
          <a:xfrm>
            <a:off x="16070092" y="3832228"/>
            <a:ext cx="5760000" cy="7116812"/>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033BEEBE-4125-CE60-C69A-E63FC681571A}"/>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3387566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1" name="Title 1">
            <a:extLst>
              <a:ext uri="{FF2B5EF4-FFF2-40B4-BE49-F238E27FC236}">
                <a16:creationId xmlns:a16="http://schemas.microsoft.com/office/drawing/2014/main" id="{AFECE821-A8EC-ADE8-7A99-FAEDF0E710D7}"/>
              </a:ext>
            </a:extLst>
          </p:cNvPr>
          <p:cNvSpPr>
            <a:spLocks noGrp="1"/>
          </p:cNvSpPr>
          <p:nvPr>
            <p:ph type="title" hasCustomPrompt="1"/>
          </p:nvPr>
        </p:nvSpPr>
        <p:spPr>
          <a:xfrm>
            <a:off x="1390651" y="1530350"/>
            <a:ext cx="13827126" cy="4029076"/>
          </a:xfrm>
        </p:spPr>
        <p:txBody>
          <a:bodyPr wrap="square" bIns="90000">
            <a:noAutofit/>
          </a:bodyPr>
          <a:lstStyle>
            <a:lvl1pPr>
              <a:defRPr sz="4800">
                <a:latin typeface="+mj-lt"/>
              </a:defRPr>
            </a:lvl1pPr>
          </a:lstStyle>
          <a:p>
            <a:r>
              <a:rPr lang="en-GB" dirty="0"/>
              <a:t>Click to add a one deck headline, </a:t>
            </a:r>
            <a:endParaRPr lang="en-US" dirty="0"/>
          </a:p>
        </p:txBody>
      </p:sp>
      <p:sp>
        <p:nvSpPr>
          <p:cNvPr id="12" name="Text Placeholder 2">
            <a:extLst>
              <a:ext uri="{FF2B5EF4-FFF2-40B4-BE49-F238E27FC236}">
                <a16:creationId xmlns:a16="http://schemas.microsoft.com/office/drawing/2014/main" id="{75C9EA45-184E-5281-7169-389EA9F0E5BC}"/>
              </a:ext>
            </a:extLst>
          </p:cNvPr>
          <p:cNvSpPr>
            <a:spLocks noGrp="1"/>
          </p:cNvSpPr>
          <p:nvPr>
            <p:ph type="body" sz="quarter" idx="11"/>
          </p:nvPr>
        </p:nvSpPr>
        <p:spPr>
          <a:xfrm>
            <a:off x="3423152" y="3854452"/>
            <a:ext cx="4752000"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4" name="Text Placeholder 2">
            <a:extLst>
              <a:ext uri="{FF2B5EF4-FFF2-40B4-BE49-F238E27FC236}">
                <a16:creationId xmlns:a16="http://schemas.microsoft.com/office/drawing/2014/main" id="{A6DB9CA8-D1BF-F92F-8515-A306F7B6BFCB}"/>
              </a:ext>
            </a:extLst>
          </p:cNvPr>
          <p:cNvSpPr>
            <a:spLocks noGrp="1"/>
          </p:cNvSpPr>
          <p:nvPr>
            <p:ph type="body" sz="quarter" idx="12"/>
          </p:nvPr>
        </p:nvSpPr>
        <p:spPr>
          <a:xfrm>
            <a:off x="3423152" y="4350344"/>
            <a:ext cx="4752000"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5" name="Text Placeholder 2">
            <a:extLst>
              <a:ext uri="{FF2B5EF4-FFF2-40B4-BE49-F238E27FC236}">
                <a16:creationId xmlns:a16="http://schemas.microsoft.com/office/drawing/2014/main" id="{E2E7CA6E-BCCE-5687-9370-31343A803FC8}"/>
              </a:ext>
            </a:extLst>
          </p:cNvPr>
          <p:cNvSpPr>
            <a:spLocks noGrp="1"/>
          </p:cNvSpPr>
          <p:nvPr>
            <p:ph type="body" sz="quarter" idx="13"/>
          </p:nvPr>
        </p:nvSpPr>
        <p:spPr>
          <a:xfrm>
            <a:off x="3423152" y="4783468"/>
            <a:ext cx="4752000" cy="585532"/>
          </a:xfrm>
        </p:spPr>
        <p:txBody>
          <a:bodyPr lIns="0" tIns="0" rIns="0" bIns="0">
            <a:noAutofit/>
          </a:bodyPr>
          <a:lstStyle>
            <a:lvl1pPr marL="0" indent="0">
              <a:buNone/>
              <a:defRPr sz="2200" b="1">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6" name="Text Placeholder 2">
            <a:extLst>
              <a:ext uri="{FF2B5EF4-FFF2-40B4-BE49-F238E27FC236}">
                <a16:creationId xmlns:a16="http://schemas.microsoft.com/office/drawing/2014/main" id="{A8A717DA-19B5-AC0A-F9F9-1D8E4BB27188}"/>
              </a:ext>
            </a:extLst>
          </p:cNvPr>
          <p:cNvSpPr>
            <a:spLocks noGrp="1"/>
          </p:cNvSpPr>
          <p:nvPr>
            <p:ph type="body" sz="quarter" idx="14"/>
          </p:nvPr>
        </p:nvSpPr>
        <p:spPr>
          <a:xfrm>
            <a:off x="1390650" y="6329397"/>
            <a:ext cx="6696000" cy="3844122"/>
          </a:xfrm>
        </p:spPr>
        <p:txBody>
          <a:bodyPr lIns="0" tIns="0" rIns="0" bIns="0">
            <a:noAutofit/>
          </a:bodyPr>
          <a:lstStyle>
            <a:lvl1pPr marL="342900" indent="-342900">
              <a:buFont typeface="Arial" panose="020B0604020202020204" pitchFamily="34" charset="0"/>
              <a:buChar char="•"/>
              <a:defRPr sz="2200" b="0">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7" name="Text Placeholder 2">
            <a:extLst>
              <a:ext uri="{FF2B5EF4-FFF2-40B4-BE49-F238E27FC236}">
                <a16:creationId xmlns:a16="http://schemas.microsoft.com/office/drawing/2014/main" id="{4E067CF2-92DF-DC9B-BD51-C332CB6C969D}"/>
              </a:ext>
            </a:extLst>
          </p:cNvPr>
          <p:cNvSpPr>
            <a:spLocks noGrp="1"/>
          </p:cNvSpPr>
          <p:nvPr>
            <p:ph type="body" sz="quarter" idx="15"/>
          </p:nvPr>
        </p:nvSpPr>
        <p:spPr>
          <a:xfrm>
            <a:off x="1390651" y="11645952"/>
            <a:ext cx="6554406" cy="525516"/>
          </a:xfrm>
        </p:spPr>
        <p:txBody>
          <a:bodyPr lIns="0" tIns="0" rIns="0" bIns="0">
            <a:noAutofit/>
          </a:bodyPr>
          <a:lstStyle>
            <a:lvl1pPr marL="0" indent="0">
              <a:buFont typeface="Arial" panose="020B0604020202020204" pitchFamily="34" charset="0"/>
              <a:buNone/>
              <a:defRPr sz="18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18" name="Picture Placeholder 4">
            <a:extLst>
              <a:ext uri="{FF2B5EF4-FFF2-40B4-BE49-F238E27FC236}">
                <a16:creationId xmlns:a16="http://schemas.microsoft.com/office/drawing/2014/main" id="{BCBA380E-2FFF-94E2-D775-0FFDC0580174}"/>
              </a:ext>
            </a:extLst>
          </p:cNvPr>
          <p:cNvSpPr>
            <a:spLocks noGrp="1"/>
          </p:cNvSpPr>
          <p:nvPr>
            <p:ph type="pic" sz="quarter" idx="16"/>
          </p:nvPr>
        </p:nvSpPr>
        <p:spPr>
          <a:xfrm>
            <a:off x="1390650" y="3854452"/>
            <a:ext cx="1800000" cy="1800000"/>
          </a:xfrm>
          <a:prstGeom prst="ellipse">
            <a:avLst/>
          </a:prstGeom>
        </p:spPr>
        <p:txBody>
          <a:bodyPr>
            <a:normAutofit/>
          </a:bodyPr>
          <a:lstStyle>
            <a:lvl1pPr marL="0" indent="0" algn="ctr">
              <a:buNone/>
              <a:defRPr sz="1600"/>
            </a:lvl1pPr>
          </a:lstStyle>
          <a:p>
            <a:endParaRPr lang="en-US" dirty="0"/>
          </a:p>
        </p:txBody>
      </p:sp>
      <p:sp>
        <p:nvSpPr>
          <p:cNvPr id="19" name="Text Placeholder 2">
            <a:extLst>
              <a:ext uri="{FF2B5EF4-FFF2-40B4-BE49-F238E27FC236}">
                <a16:creationId xmlns:a16="http://schemas.microsoft.com/office/drawing/2014/main" id="{B219C844-AB75-319E-AB38-AA49B295177F}"/>
              </a:ext>
            </a:extLst>
          </p:cNvPr>
          <p:cNvSpPr>
            <a:spLocks noGrp="1"/>
          </p:cNvSpPr>
          <p:nvPr>
            <p:ph type="body" sz="quarter" idx="17"/>
          </p:nvPr>
        </p:nvSpPr>
        <p:spPr>
          <a:xfrm>
            <a:off x="10889826" y="3854452"/>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0" name="Text Placeholder 2">
            <a:extLst>
              <a:ext uri="{FF2B5EF4-FFF2-40B4-BE49-F238E27FC236}">
                <a16:creationId xmlns:a16="http://schemas.microsoft.com/office/drawing/2014/main" id="{FB8DA379-6B72-56CF-73FF-B1937B2248A8}"/>
              </a:ext>
            </a:extLst>
          </p:cNvPr>
          <p:cNvSpPr>
            <a:spLocks noGrp="1"/>
          </p:cNvSpPr>
          <p:nvPr>
            <p:ph type="body" sz="quarter" idx="18"/>
          </p:nvPr>
        </p:nvSpPr>
        <p:spPr>
          <a:xfrm>
            <a:off x="10889826" y="4350344"/>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1" name="Text Placeholder 2">
            <a:extLst>
              <a:ext uri="{FF2B5EF4-FFF2-40B4-BE49-F238E27FC236}">
                <a16:creationId xmlns:a16="http://schemas.microsoft.com/office/drawing/2014/main" id="{E5473901-42F2-5183-8379-6146BB3F01B0}"/>
              </a:ext>
            </a:extLst>
          </p:cNvPr>
          <p:cNvSpPr>
            <a:spLocks noGrp="1"/>
          </p:cNvSpPr>
          <p:nvPr>
            <p:ph type="body" sz="quarter" idx="19"/>
          </p:nvPr>
        </p:nvSpPr>
        <p:spPr>
          <a:xfrm>
            <a:off x="10889826" y="4783468"/>
            <a:ext cx="4441824" cy="585532"/>
          </a:xfrm>
        </p:spPr>
        <p:txBody>
          <a:bodyPr lIns="0" tIns="0" rIns="0" bIns="0">
            <a:noAutofit/>
          </a:bodyPr>
          <a:lstStyle>
            <a:lvl1pPr marL="0" indent="0">
              <a:buNone/>
              <a:defRPr sz="2200" b="1">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2" name="Text Placeholder 2">
            <a:extLst>
              <a:ext uri="{FF2B5EF4-FFF2-40B4-BE49-F238E27FC236}">
                <a16:creationId xmlns:a16="http://schemas.microsoft.com/office/drawing/2014/main" id="{4AB61D60-7994-9094-72BE-71212CD51529}"/>
              </a:ext>
            </a:extLst>
          </p:cNvPr>
          <p:cNvSpPr>
            <a:spLocks noGrp="1"/>
          </p:cNvSpPr>
          <p:nvPr>
            <p:ph type="body" sz="quarter" idx="20"/>
          </p:nvPr>
        </p:nvSpPr>
        <p:spPr>
          <a:xfrm>
            <a:off x="8857324" y="6329397"/>
            <a:ext cx="6696000" cy="3844122"/>
          </a:xfrm>
        </p:spPr>
        <p:txBody>
          <a:bodyPr lIns="0" tIns="0" rIns="0" bIns="0">
            <a:noAutofit/>
          </a:bodyPr>
          <a:lstStyle>
            <a:lvl1pPr marL="342900" indent="-342900">
              <a:buFont typeface="Arial" panose="020B0604020202020204" pitchFamily="34" charset="0"/>
              <a:buChar char="•"/>
              <a:defRPr sz="2200" b="0">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3" name="Text Placeholder 2">
            <a:extLst>
              <a:ext uri="{FF2B5EF4-FFF2-40B4-BE49-F238E27FC236}">
                <a16:creationId xmlns:a16="http://schemas.microsoft.com/office/drawing/2014/main" id="{4296A652-518E-AC03-F8D1-030C3EB04C67}"/>
              </a:ext>
            </a:extLst>
          </p:cNvPr>
          <p:cNvSpPr>
            <a:spLocks noGrp="1"/>
          </p:cNvSpPr>
          <p:nvPr>
            <p:ph type="body" sz="quarter" idx="21"/>
          </p:nvPr>
        </p:nvSpPr>
        <p:spPr>
          <a:xfrm>
            <a:off x="8857325" y="11645952"/>
            <a:ext cx="6554406" cy="525516"/>
          </a:xfrm>
        </p:spPr>
        <p:txBody>
          <a:bodyPr lIns="0" tIns="0" rIns="0" bIns="0">
            <a:noAutofit/>
          </a:bodyPr>
          <a:lstStyle>
            <a:lvl1pPr marL="0" indent="0">
              <a:buFont typeface="Arial" panose="020B0604020202020204" pitchFamily="34" charset="0"/>
              <a:buNone/>
              <a:defRPr sz="18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4" name="Picture Placeholder 4">
            <a:extLst>
              <a:ext uri="{FF2B5EF4-FFF2-40B4-BE49-F238E27FC236}">
                <a16:creationId xmlns:a16="http://schemas.microsoft.com/office/drawing/2014/main" id="{F8408BC1-EB37-5BF3-BCEE-439F8D09A5FB}"/>
              </a:ext>
            </a:extLst>
          </p:cNvPr>
          <p:cNvSpPr>
            <a:spLocks noGrp="1"/>
          </p:cNvSpPr>
          <p:nvPr>
            <p:ph type="pic" sz="quarter" idx="22"/>
          </p:nvPr>
        </p:nvSpPr>
        <p:spPr>
          <a:xfrm>
            <a:off x="8857324" y="3854452"/>
            <a:ext cx="1800000" cy="1800000"/>
          </a:xfrm>
          <a:prstGeom prst="ellipse">
            <a:avLst/>
          </a:prstGeom>
        </p:spPr>
        <p:txBody>
          <a:bodyPr>
            <a:normAutofit/>
          </a:bodyPr>
          <a:lstStyle>
            <a:lvl1pPr marL="0" indent="0" algn="ctr">
              <a:buNone/>
              <a:defRPr sz="1600"/>
            </a:lvl1pPr>
          </a:lstStyle>
          <a:p>
            <a:endParaRPr lang="en-US" dirty="0"/>
          </a:p>
        </p:txBody>
      </p:sp>
      <p:sp>
        <p:nvSpPr>
          <p:cNvPr id="25" name="Text Placeholder 2">
            <a:extLst>
              <a:ext uri="{FF2B5EF4-FFF2-40B4-BE49-F238E27FC236}">
                <a16:creationId xmlns:a16="http://schemas.microsoft.com/office/drawing/2014/main" id="{F6143D87-4123-1840-2D55-147C21F4498F}"/>
              </a:ext>
            </a:extLst>
          </p:cNvPr>
          <p:cNvSpPr>
            <a:spLocks noGrp="1"/>
          </p:cNvSpPr>
          <p:nvPr>
            <p:ph type="body" sz="quarter" idx="23"/>
          </p:nvPr>
        </p:nvSpPr>
        <p:spPr>
          <a:xfrm>
            <a:off x="18320360" y="3854452"/>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6" name="Text Placeholder 2">
            <a:extLst>
              <a:ext uri="{FF2B5EF4-FFF2-40B4-BE49-F238E27FC236}">
                <a16:creationId xmlns:a16="http://schemas.microsoft.com/office/drawing/2014/main" id="{429B6D1D-CE2A-7C18-F72D-2196E9663D50}"/>
              </a:ext>
            </a:extLst>
          </p:cNvPr>
          <p:cNvSpPr>
            <a:spLocks noGrp="1"/>
          </p:cNvSpPr>
          <p:nvPr>
            <p:ph type="body" sz="quarter" idx="24"/>
          </p:nvPr>
        </p:nvSpPr>
        <p:spPr>
          <a:xfrm>
            <a:off x="18320360" y="4350344"/>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7" name="Text Placeholder 2">
            <a:extLst>
              <a:ext uri="{FF2B5EF4-FFF2-40B4-BE49-F238E27FC236}">
                <a16:creationId xmlns:a16="http://schemas.microsoft.com/office/drawing/2014/main" id="{30B67AC3-E0AD-119B-0618-9FA248818A38}"/>
              </a:ext>
            </a:extLst>
          </p:cNvPr>
          <p:cNvSpPr>
            <a:spLocks noGrp="1"/>
          </p:cNvSpPr>
          <p:nvPr>
            <p:ph type="body" sz="quarter" idx="25"/>
          </p:nvPr>
        </p:nvSpPr>
        <p:spPr>
          <a:xfrm>
            <a:off x="18320360" y="4783468"/>
            <a:ext cx="4441824" cy="585532"/>
          </a:xfrm>
        </p:spPr>
        <p:txBody>
          <a:bodyPr lIns="0" tIns="0" rIns="0" bIns="0">
            <a:noAutofit/>
          </a:bodyPr>
          <a:lstStyle>
            <a:lvl1pPr marL="0" indent="0">
              <a:buNone/>
              <a:defRPr sz="2200" b="1">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28" name="Text Placeholder 2">
            <a:extLst>
              <a:ext uri="{FF2B5EF4-FFF2-40B4-BE49-F238E27FC236}">
                <a16:creationId xmlns:a16="http://schemas.microsoft.com/office/drawing/2014/main" id="{5DCA6E1A-6227-FF84-F106-8F05A3A6B6D3}"/>
              </a:ext>
            </a:extLst>
          </p:cNvPr>
          <p:cNvSpPr>
            <a:spLocks noGrp="1"/>
          </p:cNvSpPr>
          <p:nvPr>
            <p:ph type="body" sz="quarter" idx="26"/>
          </p:nvPr>
        </p:nvSpPr>
        <p:spPr>
          <a:xfrm>
            <a:off x="16287858" y="6329397"/>
            <a:ext cx="6696000" cy="3844122"/>
          </a:xfrm>
        </p:spPr>
        <p:txBody>
          <a:bodyPr lIns="0" tIns="0" rIns="0" bIns="0">
            <a:noAutofit/>
          </a:bodyPr>
          <a:lstStyle>
            <a:lvl1pPr marL="342900" indent="-342900">
              <a:buFont typeface="Arial" panose="020B0604020202020204" pitchFamily="34" charset="0"/>
              <a:buChar char="•"/>
              <a:defRPr sz="2200" b="0">
                <a:solidFill>
                  <a:schemeClr val="tx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a:p>
            <a:pPr lvl="0"/>
            <a:endParaRPr lang="en-US" dirty="0"/>
          </a:p>
        </p:txBody>
      </p:sp>
      <p:sp>
        <p:nvSpPr>
          <p:cNvPr id="29" name="Text Placeholder 2">
            <a:extLst>
              <a:ext uri="{FF2B5EF4-FFF2-40B4-BE49-F238E27FC236}">
                <a16:creationId xmlns:a16="http://schemas.microsoft.com/office/drawing/2014/main" id="{D24B1A06-E88B-A213-607F-A5DBC4B4AE4C}"/>
              </a:ext>
            </a:extLst>
          </p:cNvPr>
          <p:cNvSpPr>
            <a:spLocks noGrp="1"/>
          </p:cNvSpPr>
          <p:nvPr>
            <p:ph type="body" sz="quarter" idx="27"/>
          </p:nvPr>
        </p:nvSpPr>
        <p:spPr>
          <a:xfrm>
            <a:off x="16287859" y="11645952"/>
            <a:ext cx="6554406" cy="525516"/>
          </a:xfrm>
        </p:spPr>
        <p:txBody>
          <a:bodyPr lIns="0" tIns="0" rIns="0" bIns="0">
            <a:noAutofit/>
          </a:bodyPr>
          <a:lstStyle>
            <a:lvl1pPr marL="0" indent="0">
              <a:buFont typeface="Arial" panose="020B0604020202020204" pitchFamily="34" charset="0"/>
              <a:buNone/>
              <a:defRPr sz="18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0" name="Picture Placeholder 4">
            <a:extLst>
              <a:ext uri="{FF2B5EF4-FFF2-40B4-BE49-F238E27FC236}">
                <a16:creationId xmlns:a16="http://schemas.microsoft.com/office/drawing/2014/main" id="{6AA6AB20-1962-1D7A-B4F9-0F96C2F73ADE}"/>
              </a:ext>
            </a:extLst>
          </p:cNvPr>
          <p:cNvSpPr>
            <a:spLocks noGrp="1"/>
          </p:cNvSpPr>
          <p:nvPr>
            <p:ph type="pic" sz="quarter" idx="28"/>
          </p:nvPr>
        </p:nvSpPr>
        <p:spPr>
          <a:xfrm>
            <a:off x="16287858" y="3854452"/>
            <a:ext cx="1800000" cy="1800000"/>
          </a:xfrm>
          <a:prstGeom prst="ellipse">
            <a:avLst/>
          </a:prstGeom>
        </p:spPr>
        <p:txBody>
          <a:bodyPr>
            <a:normAutofit/>
          </a:bodyPr>
          <a:lstStyle>
            <a:lvl1pPr marL="0" indent="0" algn="ctr">
              <a:buNone/>
              <a:defRPr sz="1600"/>
            </a:lvl1pPr>
          </a:lstStyle>
          <a:p>
            <a:endParaRPr lang="en-US" dirty="0"/>
          </a:p>
        </p:txBody>
      </p:sp>
      <p:sp>
        <p:nvSpPr>
          <p:cNvPr id="31" name="Text Placeholder 2">
            <a:extLst>
              <a:ext uri="{FF2B5EF4-FFF2-40B4-BE49-F238E27FC236}">
                <a16:creationId xmlns:a16="http://schemas.microsoft.com/office/drawing/2014/main" id="{3DD179C8-D17B-5685-96A5-DE77052378D8}"/>
              </a:ext>
            </a:extLst>
          </p:cNvPr>
          <p:cNvSpPr>
            <a:spLocks noGrp="1"/>
          </p:cNvSpPr>
          <p:nvPr>
            <p:ph type="body" sz="quarter" idx="29"/>
          </p:nvPr>
        </p:nvSpPr>
        <p:spPr>
          <a:xfrm>
            <a:off x="3423152" y="5572798"/>
            <a:ext cx="4752000" cy="585532"/>
          </a:xfrm>
        </p:spPr>
        <p:txBody>
          <a:bodyPr lIns="0" tIns="0" rIns="0" bIns="0">
            <a:noAutofit/>
          </a:bodyPr>
          <a:lstStyle>
            <a:lvl1pPr marL="0" indent="0">
              <a:buNone/>
              <a:defRPr sz="2200" b="1">
                <a:solidFill>
                  <a:schemeClr val="accent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2" name="Text Placeholder 2">
            <a:extLst>
              <a:ext uri="{FF2B5EF4-FFF2-40B4-BE49-F238E27FC236}">
                <a16:creationId xmlns:a16="http://schemas.microsoft.com/office/drawing/2014/main" id="{656E884F-824F-F65F-9E0D-428709702299}"/>
              </a:ext>
            </a:extLst>
          </p:cNvPr>
          <p:cNvSpPr>
            <a:spLocks noGrp="1"/>
          </p:cNvSpPr>
          <p:nvPr>
            <p:ph type="body" sz="quarter" idx="30"/>
          </p:nvPr>
        </p:nvSpPr>
        <p:spPr>
          <a:xfrm>
            <a:off x="10889826" y="5572798"/>
            <a:ext cx="4441824" cy="585532"/>
          </a:xfrm>
        </p:spPr>
        <p:txBody>
          <a:bodyPr lIns="0" tIns="0" rIns="0" bIns="0">
            <a:noAutofit/>
          </a:bodyPr>
          <a:lstStyle>
            <a:lvl1pPr marL="0" indent="0">
              <a:buNone/>
              <a:defRPr sz="2200" b="1">
                <a:solidFill>
                  <a:schemeClr val="accent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3" name="Text Placeholder 2">
            <a:extLst>
              <a:ext uri="{FF2B5EF4-FFF2-40B4-BE49-F238E27FC236}">
                <a16:creationId xmlns:a16="http://schemas.microsoft.com/office/drawing/2014/main" id="{9721EC93-995E-5245-35A5-7E6D30183870}"/>
              </a:ext>
            </a:extLst>
          </p:cNvPr>
          <p:cNvSpPr>
            <a:spLocks noGrp="1"/>
          </p:cNvSpPr>
          <p:nvPr>
            <p:ph type="body" sz="quarter" idx="31"/>
          </p:nvPr>
        </p:nvSpPr>
        <p:spPr>
          <a:xfrm>
            <a:off x="18320360" y="5572798"/>
            <a:ext cx="4441824" cy="585532"/>
          </a:xfrm>
        </p:spPr>
        <p:txBody>
          <a:bodyPr lIns="0" tIns="0" rIns="0" bIns="0">
            <a:noAutofit/>
          </a:bodyPr>
          <a:lstStyle>
            <a:lvl1pPr marL="0" indent="0">
              <a:buNone/>
              <a:defRPr sz="2200" b="1">
                <a:solidFill>
                  <a:schemeClr val="accent1"/>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Tree>
    <p:extLst>
      <p:ext uri="{BB962C8B-B14F-4D97-AF65-F5344CB8AC3E}">
        <p14:creationId xmlns:p14="http://schemas.microsoft.com/office/powerpoint/2010/main" val="1523417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34" name="Text Placeholder 2">
            <a:extLst>
              <a:ext uri="{FF2B5EF4-FFF2-40B4-BE49-F238E27FC236}">
                <a16:creationId xmlns:a16="http://schemas.microsoft.com/office/drawing/2014/main" id="{14B58032-95D6-6A27-0F7A-001D817D89B7}"/>
              </a:ext>
            </a:extLst>
          </p:cNvPr>
          <p:cNvSpPr>
            <a:spLocks noGrp="1"/>
          </p:cNvSpPr>
          <p:nvPr>
            <p:ph type="body" sz="quarter" idx="11"/>
          </p:nvPr>
        </p:nvSpPr>
        <p:spPr>
          <a:xfrm>
            <a:off x="3444054" y="4900280"/>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5" name="Text Placeholder 2">
            <a:extLst>
              <a:ext uri="{FF2B5EF4-FFF2-40B4-BE49-F238E27FC236}">
                <a16:creationId xmlns:a16="http://schemas.microsoft.com/office/drawing/2014/main" id="{9D926A81-F0F2-2D51-2984-5906643D0810}"/>
              </a:ext>
            </a:extLst>
          </p:cNvPr>
          <p:cNvSpPr>
            <a:spLocks noGrp="1"/>
          </p:cNvSpPr>
          <p:nvPr>
            <p:ph type="body" sz="quarter" idx="12"/>
          </p:nvPr>
        </p:nvSpPr>
        <p:spPr>
          <a:xfrm>
            <a:off x="3444054" y="5485812"/>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6" name="Text Placeholder 2">
            <a:extLst>
              <a:ext uri="{FF2B5EF4-FFF2-40B4-BE49-F238E27FC236}">
                <a16:creationId xmlns:a16="http://schemas.microsoft.com/office/drawing/2014/main" id="{5B8C4E52-2CD4-DA6E-F9FD-863FB2B68E2F}"/>
              </a:ext>
            </a:extLst>
          </p:cNvPr>
          <p:cNvSpPr>
            <a:spLocks noGrp="1"/>
          </p:cNvSpPr>
          <p:nvPr>
            <p:ph type="body" sz="quarter" idx="13"/>
          </p:nvPr>
        </p:nvSpPr>
        <p:spPr>
          <a:xfrm>
            <a:off x="3444054" y="6071344"/>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37" name="Picture Placeholder 4">
            <a:extLst>
              <a:ext uri="{FF2B5EF4-FFF2-40B4-BE49-F238E27FC236}">
                <a16:creationId xmlns:a16="http://schemas.microsoft.com/office/drawing/2014/main" id="{15A01D0A-FB7A-AEF2-1CD3-2718BCFF427F}"/>
              </a:ext>
            </a:extLst>
          </p:cNvPr>
          <p:cNvSpPr>
            <a:spLocks noGrp="1"/>
          </p:cNvSpPr>
          <p:nvPr>
            <p:ph type="pic" sz="quarter" idx="15"/>
          </p:nvPr>
        </p:nvSpPr>
        <p:spPr>
          <a:xfrm>
            <a:off x="1411552" y="4900280"/>
            <a:ext cx="1800000" cy="1800000"/>
          </a:xfrm>
          <a:prstGeom prst="ellipse">
            <a:avLst/>
          </a:prstGeom>
        </p:spPr>
        <p:txBody>
          <a:bodyPr>
            <a:normAutofit/>
          </a:bodyPr>
          <a:lstStyle>
            <a:lvl1pPr marL="0" indent="0" algn="ctr">
              <a:buNone/>
              <a:defRPr sz="1600"/>
            </a:lvl1pPr>
          </a:lstStyle>
          <a:p>
            <a:endParaRPr lang="en-US" dirty="0"/>
          </a:p>
        </p:txBody>
      </p:sp>
      <p:sp>
        <p:nvSpPr>
          <p:cNvPr id="66" name="Text Placeholder 2">
            <a:extLst>
              <a:ext uri="{FF2B5EF4-FFF2-40B4-BE49-F238E27FC236}">
                <a16:creationId xmlns:a16="http://schemas.microsoft.com/office/drawing/2014/main" id="{41CBA813-459C-7EAF-B6BF-63B3F381CAB6}"/>
              </a:ext>
            </a:extLst>
          </p:cNvPr>
          <p:cNvSpPr>
            <a:spLocks noGrp="1"/>
          </p:cNvSpPr>
          <p:nvPr>
            <p:ph type="body" sz="quarter" idx="16"/>
          </p:nvPr>
        </p:nvSpPr>
        <p:spPr>
          <a:xfrm>
            <a:off x="10876114" y="4900280"/>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67" name="Text Placeholder 2">
            <a:extLst>
              <a:ext uri="{FF2B5EF4-FFF2-40B4-BE49-F238E27FC236}">
                <a16:creationId xmlns:a16="http://schemas.microsoft.com/office/drawing/2014/main" id="{C15092B4-F10E-A5CF-61EC-46E8A0328BC3}"/>
              </a:ext>
            </a:extLst>
          </p:cNvPr>
          <p:cNvSpPr>
            <a:spLocks noGrp="1"/>
          </p:cNvSpPr>
          <p:nvPr>
            <p:ph type="body" sz="quarter" idx="17"/>
          </p:nvPr>
        </p:nvSpPr>
        <p:spPr>
          <a:xfrm>
            <a:off x="10876114" y="5485812"/>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68" name="Text Placeholder 2">
            <a:extLst>
              <a:ext uri="{FF2B5EF4-FFF2-40B4-BE49-F238E27FC236}">
                <a16:creationId xmlns:a16="http://schemas.microsoft.com/office/drawing/2014/main" id="{5EC7A0CE-F4E6-FEF1-6CF6-884042CE7704}"/>
              </a:ext>
            </a:extLst>
          </p:cNvPr>
          <p:cNvSpPr>
            <a:spLocks noGrp="1"/>
          </p:cNvSpPr>
          <p:nvPr>
            <p:ph type="body" sz="quarter" idx="18"/>
          </p:nvPr>
        </p:nvSpPr>
        <p:spPr>
          <a:xfrm>
            <a:off x="10876114" y="6071344"/>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69" name="Picture Placeholder 4">
            <a:extLst>
              <a:ext uri="{FF2B5EF4-FFF2-40B4-BE49-F238E27FC236}">
                <a16:creationId xmlns:a16="http://schemas.microsoft.com/office/drawing/2014/main" id="{6A0178D7-0E8E-466F-FB5A-9EB4C49981A0}"/>
              </a:ext>
            </a:extLst>
          </p:cNvPr>
          <p:cNvSpPr>
            <a:spLocks noGrp="1"/>
          </p:cNvSpPr>
          <p:nvPr>
            <p:ph type="pic" sz="quarter" idx="19"/>
          </p:nvPr>
        </p:nvSpPr>
        <p:spPr>
          <a:xfrm>
            <a:off x="8843612" y="4900280"/>
            <a:ext cx="1800000" cy="1800000"/>
          </a:xfrm>
          <a:prstGeom prst="ellipse">
            <a:avLst/>
          </a:prstGeom>
        </p:spPr>
        <p:txBody>
          <a:bodyPr>
            <a:normAutofit/>
          </a:bodyPr>
          <a:lstStyle>
            <a:lvl1pPr marL="0" indent="0" algn="ctr">
              <a:buNone/>
              <a:defRPr sz="1600"/>
            </a:lvl1pPr>
          </a:lstStyle>
          <a:p>
            <a:endParaRPr lang="en-US" dirty="0"/>
          </a:p>
        </p:txBody>
      </p:sp>
      <p:sp>
        <p:nvSpPr>
          <p:cNvPr id="70" name="Text Placeholder 2">
            <a:extLst>
              <a:ext uri="{FF2B5EF4-FFF2-40B4-BE49-F238E27FC236}">
                <a16:creationId xmlns:a16="http://schemas.microsoft.com/office/drawing/2014/main" id="{1CF20D96-19AA-6EC4-F268-19138481BDE7}"/>
              </a:ext>
            </a:extLst>
          </p:cNvPr>
          <p:cNvSpPr>
            <a:spLocks noGrp="1"/>
          </p:cNvSpPr>
          <p:nvPr>
            <p:ph type="body" sz="quarter" idx="20"/>
          </p:nvPr>
        </p:nvSpPr>
        <p:spPr>
          <a:xfrm>
            <a:off x="18308174" y="4900280"/>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71" name="Text Placeholder 2">
            <a:extLst>
              <a:ext uri="{FF2B5EF4-FFF2-40B4-BE49-F238E27FC236}">
                <a16:creationId xmlns:a16="http://schemas.microsoft.com/office/drawing/2014/main" id="{76D199C3-691B-B986-7487-EEC1D6FD9394}"/>
              </a:ext>
            </a:extLst>
          </p:cNvPr>
          <p:cNvSpPr>
            <a:spLocks noGrp="1"/>
          </p:cNvSpPr>
          <p:nvPr>
            <p:ph type="body" sz="quarter" idx="21"/>
          </p:nvPr>
        </p:nvSpPr>
        <p:spPr>
          <a:xfrm>
            <a:off x="18308174" y="5485812"/>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72" name="Text Placeholder 2">
            <a:extLst>
              <a:ext uri="{FF2B5EF4-FFF2-40B4-BE49-F238E27FC236}">
                <a16:creationId xmlns:a16="http://schemas.microsoft.com/office/drawing/2014/main" id="{CDABA6AF-2510-4E04-DC9A-14256D725F3A}"/>
              </a:ext>
            </a:extLst>
          </p:cNvPr>
          <p:cNvSpPr>
            <a:spLocks noGrp="1"/>
          </p:cNvSpPr>
          <p:nvPr>
            <p:ph type="body" sz="quarter" idx="22"/>
          </p:nvPr>
        </p:nvSpPr>
        <p:spPr>
          <a:xfrm>
            <a:off x="18308174" y="6071344"/>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73" name="Picture Placeholder 4">
            <a:extLst>
              <a:ext uri="{FF2B5EF4-FFF2-40B4-BE49-F238E27FC236}">
                <a16:creationId xmlns:a16="http://schemas.microsoft.com/office/drawing/2014/main" id="{8EA2BA13-E128-18C4-EC81-BEF7543FBB36}"/>
              </a:ext>
            </a:extLst>
          </p:cNvPr>
          <p:cNvSpPr>
            <a:spLocks noGrp="1"/>
          </p:cNvSpPr>
          <p:nvPr>
            <p:ph type="pic" sz="quarter" idx="23"/>
          </p:nvPr>
        </p:nvSpPr>
        <p:spPr>
          <a:xfrm>
            <a:off x="16275672" y="4900280"/>
            <a:ext cx="1800000" cy="1800000"/>
          </a:xfrm>
          <a:prstGeom prst="ellipse">
            <a:avLst/>
          </a:prstGeom>
        </p:spPr>
        <p:txBody>
          <a:bodyPr>
            <a:normAutofit/>
          </a:bodyPr>
          <a:lstStyle>
            <a:lvl1pPr marL="0" indent="0" algn="ctr">
              <a:buNone/>
              <a:defRPr sz="1600"/>
            </a:lvl1pPr>
          </a:lstStyle>
          <a:p>
            <a:endParaRPr lang="en-US" dirty="0"/>
          </a:p>
        </p:txBody>
      </p:sp>
      <p:sp>
        <p:nvSpPr>
          <p:cNvPr id="86" name="Text Placeholder 2">
            <a:extLst>
              <a:ext uri="{FF2B5EF4-FFF2-40B4-BE49-F238E27FC236}">
                <a16:creationId xmlns:a16="http://schemas.microsoft.com/office/drawing/2014/main" id="{199C4A64-F8D4-8B5D-DD37-BDBD7F758ED5}"/>
              </a:ext>
            </a:extLst>
          </p:cNvPr>
          <p:cNvSpPr>
            <a:spLocks noGrp="1"/>
          </p:cNvSpPr>
          <p:nvPr>
            <p:ph type="body" sz="quarter" idx="24"/>
          </p:nvPr>
        </p:nvSpPr>
        <p:spPr>
          <a:xfrm>
            <a:off x="3423152" y="8156576"/>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87" name="Text Placeholder 2">
            <a:extLst>
              <a:ext uri="{FF2B5EF4-FFF2-40B4-BE49-F238E27FC236}">
                <a16:creationId xmlns:a16="http://schemas.microsoft.com/office/drawing/2014/main" id="{555A606C-3CE0-5A26-0049-D7BB1F547C44}"/>
              </a:ext>
            </a:extLst>
          </p:cNvPr>
          <p:cNvSpPr>
            <a:spLocks noGrp="1"/>
          </p:cNvSpPr>
          <p:nvPr>
            <p:ph type="body" sz="quarter" idx="25"/>
          </p:nvPr>
        </p:nvSpPr>
        <p:spPr>
          <a:xfrm>
            <a:off x="3423152" y="8742108"/>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88" name="Text Placeholder 2">
            <a:extLst>
              <a:ext uri="{FF2B5EF4-FFF2-40B4-BE49-F238E27FC236}">
                <a16:creationId xmlns:a16="http://schemas.microsoft.com/office/drawing/2014/main" id="{16226CDC-865D-6E02-6289-446FD9D2B688}"/>
              </a:ext>
            </a:extLst>
          </p:cNvPr>
          <p:cNvSpPr>
            <a:spLocks noGrp="1"/>
          </p:cNvSpPr>
          <p:nvPr>
            <p:ph type="body" sz="quarter" idx="26"/>
          </p:nvPr>
        </p:nvSpPr>
        <p:spPr>
          <a:xfrm>
            <a:off x="3423152" y="9327640"/>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89" name="Picture Placeholder 4">
            <a:extLst>
              <a:ext uri="{FF2B5EF4-FFF2-40B4-BE49-F238E27FC236}">
                <a16:creationId xmlns:a16="http://schemas.microsoft.com/office/drawing/2014/main" id="{DB60DA2D-F073-DFE9-3EE0-16FC92347E52}"/>
              </a:ext>
            </a:extLst>
          </p:cNvPr>
          <p:cNvSpPr>
            <a:spLocks noGrp="1"/>
          </p:cNvSpPr>
          <p:nvPr>
            <p:ph type="pic" sz="quarter" idx="27"/>
          </p:nvPr>
        </p:nvSpPr>
        <p:spPr>
          <a:xfrm>
            <a:off x="1390650" y="8156576"/>
            <a:ext cx="1800000" cy="1800000"/>
          </a:xfrm>
          <a:prstGeom prst="ellipse">
            <a:avLst/>
          </a:prstGeom>
        </p:spPr>
        <p:txBody>
          <a:bodyPr>
            <a:normAutofit/>
          </a:bodyPr>
          <a:lstStyle>
            <a:lvl1pPr marL="0" indent="0" algn="ctr">
              <a:buNone/>
              <a:defRPr sz="1600"/>
            </a:lvl1pPr>
          </a:lstStyle>
          <a:p>
            <a:endParaRPr lang="en-US" dirty="0"/>
          </a:p>
        </p:txBody>
      </p:sp>
      <p:sp>
        <p:nvSpPr>
          <p:cNvPr id="90" name="Text Placeholder 2">
            <a:extLst>
              <a:ext uri="{FF2B5EF4-FFF2-40B4-BE49-F238E27FC236}">
                <a16:creationId xmlns:a16="http://schemas.microsoft.com/office/drawing/2014/main" id="{474DDABB-CB6F-E005-983C-735EEF2853B9}"/>
              </a:ext>
            </a:extLst>
          </p:cNvPr>
          <p:cNvSpPr>
            <a:spLocks noGrp="1"/>
          </p:cNvSpPr>
          <p:nvPr>
            <p:ph type="body" sz="quarter" idx="28"/>
          </p:nvPr>
        </p:nvSpPr>
        <p:spPr>
          <a:xfrm>
            <a:off x="10855212" y="8156576"/>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1" name="Text Placeholder 2">
            <a:extLst>
              <a:ext uri="{FF2B5EF4-FFF2-40B4-BE49-F238E27FC236}">
                <a16:creationId xmlns:a16="http://schemas.microsoft.com/office/drawing/2014/main" id="{DFAC99C8-A01E-24C5-651D-0264C5F0721D}"/>
              </a:ext>
            </a:extLst>
          </p:cNvPr>
          <p:cNvSpPr>
            <a:spLocks noGrp="1"/>
          </p:cNvSpPr>
          <p:nvPr>
            <p:ph type="body" sz="quarter" idx="29"/>
          </p:nvPr>
        </p:nvSpPr>
        <p:spPr>
          <a:xfrm>
            <a:off x="10855212" y="8742108"/>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2" name="Text Placeholder 2">
            <a:extLst>
              <a:ext uri="{FF2B5EF4-FFF2-40B4-BE49-F238E27FC236}">
                <a16:creationId xmlns:a16="http://schemas.microsoft.com/office/drawing/2014/main" id="{AD2A021E-731C-9BF2-D075-AC9429515CE9}"/>
              </a:ext>
            </a:extLst>
          </p:cNvPr>
          <p:cNvSpPr>
            <a:spLocks noGrp="1"/>
          </p:cNvSpPr>
          <p:nvPr>
            <p:ph type="body" sz="quarter" idx="30"/>
          </p:nvPr>
        </p:nvSpPr>
        <p:spPr>
          <a:xfrm>
            <a:off x="10855212" y="9327640"/>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3" name="Picture Placeholder 4">
            <a:extLst>
              <a:ext uri="{FF2B5EF4-FFF2-40B4-BE49-F238E27FC236}">
                <a16:creationId xmlns:a16="http://schemas.microsoft.com/office/drawing/2014/main" id="{4B758FB2-03A7-758F-51BE-8E13825B2733}"/>
              </a:ext>
            </a:extLst>
          </p:cNvPr>
          <p:cNvSpPr>
            <a:spLocks noGrp="1"/>
          </p:cNvSpPr>
          <p:nvPr>
            <p:ph type="pic" sz="quarter" idx="31"/>
          </p:nvPr>
        </p:nvSpPr>
        <p:spPr>
          <a:xfrm>
            <a:off x="8822710" y="8156576"/>
            <a:ext cx="1800000" cy="1800000"/>
          </a:xfrm>
          <a:prstGeom prst="ellipse">
            <a:avLst/>
          </a:prstGeom>
        </p:spPr>
        <p:txBody>
          <a:bodyPr>
            <a:normAutofit/>
          </a:bodyPr>
          <a:lstStyle>
            <a:lvl1pPr marL="0" indent="0" algn="ctr">
              <a:buNone/>
              <a:defRPr sz="1600"/>
            </a:lvl1pPr>
          </a:lstStyle>
          <a:p>
            <a:endParaRPr lang="en-US" dirty="0"/>
          </a:p>
        </p:txBody>
      </p:sp>
      <p:sp>
        <p:nvSpPr>
          <p:cNvPr id="94" name="Text Placeholder 2">
            <a:extLst>
              <a:ext uri="{FF2B5EF4-FFF2-40B4-BE49-F238E27FC236}">
                <a16:creationId xmlns:a16="http://schemas.microsoft.com/office/drawing/2014/main" id="{BB0B4678-82B9-4DF1-C6DD-CA7F1BAA9675}"/>
              </a:ext>
            </a:extLst>
          </p:cNvPr>
          <p:cNvSpPr>
            <a:spLocks noGrp="1"/>
          </p:cNvSpPr>
          <p:nvPr>
            <p:ph type="body" sz="quarter" idx="32"/>
          </p:nvPr>
        </p:nvSpPr>
        <p:spPr>
          <a:xfrm>
            <a:off x="18287272" y="8156576"/>
            <a:ext cx="4441824" cy="585532"/>
          </a:xfrm>
        </p:spPr>
        <p:txBody>
          <a:bodyPr lIns="0" tIns="0" rIns="0" bIns="0">
            <a:noAutofit/>
          </a:bodyPr>
          <a:lstStyle>
            <a:lvl1pPr marL="0" indent="0">
              <a:buNone/>
              <a:defRPr sz="2800" b="1">
                <a:solidFill>
                  <a:schemeClr val="tx1"/>
                </a:solidFill>
                <a:latin typeface="+mj-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5" name="Text Placeholder 2">
            <a:extLst>
              <a:ext uri="{FF2B5EF4-FFF2-40B4-BE49-F238E27FC236}">
                <a16:creationId xmlns:a16="http://schemas.microsoft.com/office/drawing/2014/main" id="{77646C14-B82B-DDEC-299E-E319CCD5477B}"/>
              </a:ext>
            </a:extLst>
          </p:cNvPr>
          <p:cNvSpPr>
            <a:spLocks noGrp="1"/>
          </p:cNvSpPr>
          <p:nvPr>
            <p:ph type="body" sz="quarter" idx="33"/>
          </p:nvPr>
        </p:nvSpPr>
        <p:spPr>
          <a:xfrm>
            <a:off x="18287272" y="8742108"/>
            <a:ext cx="4441824" cy="585532"/>
          </a:xfrm>
        </p:spPr>
        <p:txBody>
          <a:bodyPr lIns="0" tIns="0" rIns="0" bIns="0">
            <a:noAutofit/>
          </a:bodyPr>
          <a:lstStyle>
            <a:lvl1pPr marL="0" indent="0">
              <a:buNone/>
              <a:defRPr sz="2200" b="0">
                <a:solidFill>
                  <a:srgbClr val="00B5B5"/>
                </a:solidFill>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6" name="Text Placeholder 2">
            <a:extLst>
              <a:ext uri="{FF2B5EF4-FFF2-40B4-BE49-F238E27FC236}">
                <a16:creationId xmlns:a16="http://schemas.microsoft.com/office/drawing/2014/main" id="{26060910-CAB7-1547-5600-7B1A80D09A47}"/>
              </a:ext>
            </a:extLst>
          </p:cNvPr>
          <p:cNvSpPr>
            <a:spLocks noGrp="1"/>
          </p:cNvSpPr>
          <p:nvPr>
            <p:ph type="body" sz="quarter" idx="34"/>
          </p:nvPr>
        </p:nvSpPr>
        <p:spPr>
          <a:xfrm>
            <a:off x="18287272" y="9327640"/>
            <a:ext cx="4441824" cy="585532"/>
          </a:xfrm>
        </p:spPr>
        <p:txBody>
          <a:bodyPr lIns="0" tIns="0" rIns="0" bIns="0">
            <a:noAutofit/>
          </a:bodyPr>
          <a:lstStyle>
            <a:lvl1pPr marL="0" indent="0">
              <a:buNone/>
              <a:defRPr sz="2200" b="0">
                <a:latin typeface="+mn-lt"/>
              </a:defRPr>
            </a:lvl1pPr>
            <a:lvl2pPr marL="914400" indent="0">
              <a:buNone/>
              <a:defRPr sz="2800" b="0">
                <a:latin typeface="+mj-lt"/>
              </a:defRPr>
            </a:lvl2pPr>
            <a:lvl3pPr marL="1828800" indent="0">
              <a:buNone/>
              <a:defRPr sz="2800" b="0">
                <a:latin typeface="+mj-lt"/>
              </a:defRPr>
            </a:lvl3pPr>
            <a:lvl4pPr marL="2743200" indent="0">
              <a:buNone/>
              <a:defRPr sz="2800" b="0">
                <a:latin typeface="+mj-lt"/>
              </a:defRPr>
            </a:lvl4pPr>
            <a:lvl5pPr marL="3657600" indent="0">
              <a:buNone/>
              <a:defRPr sz="2800" b="0">
                <a:latin typeface="+mj-lt"/>
              </a:defRPr>
            </a:lvl5pPr>
          </a:lstStyle>
          <a:p>
            <a:pPr lvl="0"/>
            <a:r>
              <a:rPr lang="en-US" dirty="0"/>
              <a:t>Click to edit Master text</a:t>
            </a:r>
          </a:p>
        </p:txBody>
      </p:sp>
      <p:sp>
        <p:nvSpPr>
          <p:cNvPr id="97" name="Picture Placeholder 4">
            <a:extLst>
              <a:ext uri="{FF2B5EF4-FFF2-40B4-BE49-F238E27FC236}">
                <a16:creationId xmlns:a16="http://schemas.microsoft.com/office/drawing/2014/main" id="{32C96497-0CEB-04CA-1AD5-B71594AC205F}"/>
              </a:ext>
            </a:extLst>
          </p:cNvPr>
          <p:cNvSpPr>
            <a:spLocks noGrp="1"/>
          </p:cNvSpPr>
          <p:nvPr>
            <p:ph type="pic" sz="quarter" idx="35"/>
          </p:nvPr>
        </p:nvSpPr>
        <p:spPr>
          <a:xfrm>
            <a:off x="16254770" y="8156576"/>
            <a:ext cx="1800000" cy="1800000"/>
          </a:xfrm>
          <a:prstGeom prst="ellipse">
            <a:avLst/>
          </a:prstGeom>
        </p:spPr>
        <p:txBody>
          <a:bodyPr>
            <a:normAutofit/>
          </a:bodyPr>
          <a:lstStyle>
            <a:lvl1pPr marL="0" indent="0" algn="ctr">
              <a:buNone/>
              <a:defRPr sz="1600"/>
            </a:lvl1pPr>
          </a:lstStyle>
          <a:p>
            <a:endParaRPr lang="en-US" dirty="0"/>
          </a:p>
        </p:txBody>
      </p:sp>
      <p:sp>
        <p:nvSpPr>
          <p:cNvPr id="29" name="Title 1">
            <a:extLst>
              <a:ext uri="{FF2B5EF4-FFF2-40B4-BE49-F238E27FC236}">
                <a16:creationId xmlns:a16="http://schemas.microsoft.com/office/drawing/2014/main" id="{512C0E64-3260-DFD4-1FB8-D6407A9B4239}"/>
              </a:ext>
            </a:extLst>
          </p:cNvPr>
          <p:cNvSpPr>
            <a:spLocks noGrp="1"/>
          </p:cNvSpPr>
          <p:nvPr>
            <p:ph type="title" hasCustomPrompt="1"/>
          </p:nvPr>
        </p:nvSpPr>
        <p:spPr>
          <a:xfrm>
            <a:off x="1390651" y="1530350"/>
            <a:ext cx="13827126" cy="1727200"/>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265401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676400" y="730250"/>
            <a:ext cx="21031200" cy="2651126"/>
          </a:xfrm>
          <a:prstGeom prst="rect">
            <a:avLst/>
          </a:prstGeom>
        </p:spPr>
        <p:txBody>
          <a:bodyPr/>
          <a:lstStyle/>
          <a:p>
            <a:r>
              <a:t>Title Text</a:t>
            </a:r>
          </a:p>
        </p:txBody>
      </p:sp>
      <p:sp>
        <p:nvSpPr>
          <p:cNvPr id="64" name="Body Level One…"/>
          <p:cNvSpPr txBox="1">
            <a:spLocks noGrp="1"/>
          </p:cNvSpPr>
          <p:nvPr>
            <p:ph type="body" idx="1"/>
          </p:nvPr>
        </p:nvSpPr>
        <p:spPr>
          <a:xfrm>
            <a:off x="1676400" y="3651250"/>
            <a:ext cx="21031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22203052" y="12835870"/>
            <a:ext cx="504548" cy="48391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4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p:nvPr>
        </p:nvSpPr>
        <p:spPr>
          <a:xfrm>
            <a:off x="1390650" y="5559427"/>
            <a:ext cx="21602700" cy="5385786"/>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FECE821-A8EC-ADE8-7A99-FAEDF0E710D7}"/>
              </a:ext>
            </a:extLst>
          </p:cNvPr>
          <p:cNvSpPr>
            <a:spLocks noGrp="1"/>
          </p:cNvSpPr>
          <p:nvPr>
            <p:ph type="title" hasCustomPrompt="1"/>
          </p:nvPr>
        </p:nvSpPr>
        <p:spPr>
          <a:xfrm>
            <a:off x="1390651" y="3257550"/>
            <a:ext cx="13827126" cy="2301876"/>
          </a:xfrm>
        </p:spPr>
        <p:txBody>
          <a:bodyPr wrap="square" bIns="90000">
            <a:noAutofit/>
          </a:bodyPr>
          <a:lstStyle>
            <a:lvl1pPr>
              <a:defRPr>
                <a:solidFill>
                  <a:schemeClr val="tx1"/>
                </a:solidFill>
                <a:latin typeface="+mj-lt"/>
              </a:defRPr>
            </a:lvl1pPr>
          </a:lstStyle>
          <a:p>
            <a:r>
              <a:rPr lang="en-GB" dirty="0"/>
              <a:t>Click to add a one deck headline, </a:t>
            </a:r>
            <a:endParaRPr lang="en-US" dirty="0"/>
          </a:p>
        </p:txBody>
      </p:sp>
    </p:spTree>
    <p:extLst>
      <p:ext uri="{BB962C8B-B14F-4D97-AF65-F5344CB8AC3E}">
        <p14:creationId xmlns:p14="http://schemas.microsoft.com/office/powerpoint/2010/main" val="152496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6">
            <a:extLst>
              <a:ext uri="{FF2B5EF4-FFF2-40B4-BE49-F238E27FC236}">
                <a16:creationId xmlns:a16="http://schemas.microsoft.com/office/drawing/2014/main" id="{34D24B39-9831-268A-7493-267B32C1ED5B}"/>
              </a:ext>
            </a:extLst>
          </p:cNvPr>
          <p:cNvSpPr>
            <a:spLocks noGrp="1"/>
          </p:cNvSpPr>
          <p:nvPr>
            <p:ph type="body" sz="quarter" idx="13" hasCustomPrompt="1"/>
          </p:nvPr>
        </p:nvSpPr>
        <p:spPr>
          <a:xfrm>
            <a:off x="1390650" y="10209049"/>
            <a:ext cx="6763300" cy="1976602"/>
          </a:xfrm>
        </p:spPr>
        <p:txBody>
          <a:bodyPr/>
          <a:lstStyle>
            <a:lvl1pPr algn="ctr">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a:extLst>
              <a:ext uri="{FF2B5EF4-FFF2-40B4-BE49-F238E27FC236}">
                <a16:creationId xmlns:a16="http://schemas.microsoft.com/office/drawing/2014/main" id="{E6320229-2C3A-D9E9-2465-72634CE356F6}"/>
              </a:ext>
            </a:extLst>
          </p:cNvPr>
          <p:cNvSpPr>
            <a:spLocks noGrp="1"/>
          </p:cNvSpPr>
          <p:nvPr>
            <p:ph type="body" sz="quarter" idx="14" hasCustomPrompt="1"/>
          </p:nvPr>
        </p:nvSpPr>
        <p:spPr>
          <a:xfrm>
            <a:off x="8810352" y="10209047"/>
            <a:ext cx="6763300" cy="1976602"/>
          </a:xfrm>
        </p:spPr>
        <p:txBody>
          <a:bodyPr/>
          <a:lstStyle>
            <a:lvl1pPr algn="ctr">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a:extLst>
              <a:ext uri="{FF2B5EF4-FFF2-40B4-BE49-F238E27FC236}">
                <a16:creationId xmlns:a16="http://schemas.microsoft.com/office/drawing/2014/main" id="{2829D10D-AF24-2E34-FFB5-8086B030F748}"/>
              </a:ext>
            </a:extLst>
          </p:cNvPr>
          <p:cNvSpPr>
            <a:spLocks noGrp="1"/>
          </p:cNvSpPr>
          <p:nvPr>
            <p:ph type="body" sz="quarter" idx="15" hasCustomPrompt="1"/>
          </p:nvPr>
        </p:nvSpPr>
        <p:spPr>
          <a:xfrm>
            <a:off x="16230054" y="10213645"/>
            <a:ext cx="6763300" cy="1976602"/>
          </a:xfrm>
        </p:spPr>
        <p:txBody>
          <a:bodyPr/>
          <a:lstStyle>
            <a:lvl1pPr algn="ctr">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14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Dark_Headline + Subhead -- Low 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1" y="12700003"/>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10369548"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Tree>
    <p:extLst>
      <p:ext uri="{BB962C8B-B14F-4D97-AF65-F5344CB8AC3E}">
        <p14:creationId xmlns:p14="http://schemas.microsoft.com/office/powerpoint/2010/main" val="4074896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7" name="Text Placeholder 6">
            <a:extLst>
              <a:ext uri="{FF2B5EF4-FFF2-40B4-BE49-F238E27FC236}">
                <a16:creationId xmlns:a16="http://schemas.microsoft.com/office/drawing/2014/main" id="{F22E4962-9B64-4779-0A04-7B202CDBE1C2}"/>
              </a:ext>
            </a:extLst>
          </p:cNvPr>
          <p:cNvSpPr>
            <a:spLocks noGrp="1"/>
          </p:cNvSpPr>
          <p:nvPr>
            <p:ph type="body" sz="quarter" idx="11"/>
          </p:nvPr>
        </p:nvSpPr>
        <p:spPr>
          <a:xfrm>
            <a:off x="1390650" y="3832226"/>
            <a:ext cx="15697200" cy="835342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5967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Dark_Headline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2854-24A0-7F4E-8F2F-13FB6EFFF717}"/>
              </a:ext>
            </a:extLst>
          </p:cNvPr>
          <p:cNvSpPr>
            <a:spLocks noGrp="1"/>
          </p:cNvSpPr>
          <p:nvPr>
            <p:ph type="title" hasCustomPrompt="1"/>
          </p:nvPr>
        </p:nvSpPr>
        <p:spPr>
          <a:xfrm>
            <a:off x="1390650" y="1530351"/>
            <a:ext cx="21602700" cy="1015998"/>
          </a:xfrm>
        </p:spPr>
        <p:txBody>
          <a:bodyPr wrap="square" bIns="90000">
            <a:noAutofit/>
          </a:bodyPr>
          <a:lstStyle>
            <a:lvl1pPr>
              <a:defRPr>
                <a:latin typeface="+mj-lt"/>
              </a:defRPr>
            </a:lvl1pPr>
          </a:lstStyle>
          <a:p>
            <a:r>
              <a:rPr lang="en-GB" dirty="0"/>
              <a:t>Click to add a one deck headline, </a:t>
            </a:r>
            <a:endParaRPr lang="en-US" dirty="0"/>
          </a:p>
        </p:txBody>
      </p:sp>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13" name="Text Placeholder 10">
            <a:extLst>
              <a:ext uri="{FF2B5EF4-FFF2-40B4-BE49-F238E27FC236}">
                <a16:creationId xmlns:a16="http://schemas.microsoft.com/office/drawing/2014/main" id="{DE8A05A9-A145-4333-BF18-482E894D8D1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8" name="Text Placeholder 7">
            <a:extLst>
              <a:ext uri="{FF2B5EF4-FFF2-40B4-BE49-F238E27FC236}">
                <a16:creationId xmlns:a16="http://schemas.microsoft.com/office/drawing/2014/main" id="{2BF01DB6-7AE4-665C-0758-9C739DC9D338}"/>
              </a:ext>
            </a:extLst>
          </p:cNvPr>
          <p:cNvSpPr>
            <a:spLocks noGrp="1"/>
          </p:cNvSpPr>
          <p:nvPr>
            <p:ph type="body" sz="quarter" idx="12"/>
          </p:nvPr>
        </p:nvSpPr>
        <p:spPr>
          <a:xfrm>
            <a:off x="1390650" y="2562599"/>
            <a:ext cx="21602700" cy="983878"/>
          </a:xfrm>
        </p:spPr>
        <p:txBody>
          <a:bodyPr/>
          <a:lstStyle/>
          <a:p>
            <a:pPr lvl="1"/>
            <a:endParaRPr lang="en-US" dirty="0"/>
          </a:p>
        </p:txBody>
      </p:sp>
      <p:sp>
        <p:nvSpPr>
          <p:cNvPr id="10" name="TextBox 9">
            <a:extLst>
              <a:ext uri="{FF2B5EF4-FFF2-40B4-BE49-F238E27FC236}">
                <a16:creationId xmlns:a16="http://schemas.microsoft.com/office/drawing/2014/main" id="{F94E9CC2-C815-24EE-1125-313816CC64A4}"/>
              </a:ext>
            </a:extLst>
          </p:cNvPr>
          <p:cNvSpPr txBox="1"/>
          <p:nvPr userDrawn="1"/>
        </p:nvSpPr>
        <p:spPr>
          <a:xfrm>
            <a:off x="1390651" y="3832227"/>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11" name="Text Placeholder 23">
            <a:extLst>
              <a:ext uri="{FF2B5EF4-FFF2-40B4-BE49-F238E27FC236}">
                <a16:creationId xmlns:a16="http://schemas.microsoft.com/office/drawing/2014/main" id="{77F2CBEE-7958-E8D4-EC2E-A86016ED9F54}"/>
              </a:ext>
            </a:extLst>
          </p:cNvPr>
          <p:cNvSpPr>
            <a:spLocks noGrp="1"/>
          </p:cNvSpPr>
          <p:nvPr>
            <p:ph type="body" sz="quarter" idx="13" hasCustomPrompt="1"/>
          </p:nvPr>
        </p:nvSpPr>
        <p:spPr>
          <a:xfrm>
            <a:off x="1390652" y="3852715"/>
            <a:ext cx="2989248" cy="1962150"/>
          </a:xfrm>
          <a:solidFill>
            <a:schemeClr val="accent1"/>
          </a:solidFill>
          <a:ln>
            <a:noFill/>
          </a:ln>
        </p:spPr>
        <p:txBody>
          <a:bodyPr lIns="216000" anchor="ctr" anchorCtr="0"/>
          <a:lstStyle>
            <a:lvl2pPr>
              <a:defRPr/>
            </a:lvl2pPr>
          </a:lstStyle>
          <a:p>
            <a:pPr lvl="4"/>
            <a:r>
              <a:rPr lang="en-US" dirty="0"/>
              <a:t>Distributors / Vendors</a:t>
            </a:r>
          </a:p>
        </p:txBody>
      </p:sp>
      <p:sp>
        <p:nvSpPr>
          <p:cNvPr id="19" name="Text Placeholder 23">
            <a:extLst>
              <a:ext uri="{FF2B5EF4-FFF2-40B4-BE49-F238E27FC236}">
                <a16:creationId xmlns:a16="http://schemas.microsoft.com/office/drawing/2014/main" id="{A97DB178-E619-B445-AB10-1A8F23FD7936}"/>
              </a:ext>
            </a:extLst>
          </p:cNvPr>
          <p:cNvSpPr>
            <a:spLocks noGrp="1"/>
          </p:cNvSpPr>
          <p:nvPr>
            <p:ph type="body" sz="quarter" idx="17" hasCustomPrompt="1"/>
          </p:nvPr>
        </p:nvSpPr>
        <p:spPr>
          <a:xfrm>
            <a:off x="4379900" y="3852714"/>
            <a:ext cx="18613448" cy="1942024"/>
          </a:xfrm>
          <a:solidFill>
            <a:schemeClr val="accent1"/>
          </a:solidFill>
          <a:ln>
            <a:noFill/>
          </a:ln>
        </p:spPr>
        <p:txBody>
          <a:bodyPr wrap="square" lIns="216000" tIns="216000" bIns="0" numCol="4" anchor="t" anchorCtr="0"/>
          <a:lstStyle>
            <a:lvl2pPr>
              <a:defRPr/>
            </a:lvl2pPr>
            <a:lvl6pPr algn="ctr">
              <a:defRPr/>
            </a:lvl6pPr>
          </a:lstStyle>
          <a:p>
            <a:pPr lvl="5"/>
            <a:r>
              <a:rPr lang="en-US" dirty="0"/>
              <a:t>Increase</a:t>
            </a:r>
            <a:br>
              <a:rPr lang="en-US" dirty="0"/>
            </a:br>
            <a:r>
              <a:rPr lang="en-US" dirty="0"/>
              <a:t>brand loyalty</a:t>
            </a:r>
          </a:p>
          <a:p>
            <a:pPr lvl="5"/>
            <a:endParaRPr lang="en-US" dirty="0"/>
          </a:p>
          <a:p>
            <a:pPr lvl="5"/>
            <a:r>
              <a:rPr lang="en-US" dirty="0"/>
              <a:t>Increase net sales</a:t>
            </a:r>
            <a:br>
              <a:rPr lang="en-US" dirty="0"/>
            </a:br>
            <a:endParaRPr lang="en-US" dirty="0"/>
          </a:p>
          <a:p>
            <a:pPr lvl="5"/>
            <a:endParaRPr lang="en-US" dirty="0"/>
          </a:p>
          <a:p>
            <a:pPr lvl="5"/>
            <a:r>
              <a:rPr lang="en-US" dirty="0"/>
              <a:t>Channel</a:t>
            </a:r>
            <a:br>
              <a:rPr lang="en-US" dirty="0"/>
            </a:br>
            <a:r>
              <a:rPr lang="en-US" dirty="0"/>
              <a:t>efficiency </a:t>
            </a:r>
          </a:p>
          <a:p>
            <a:pPr lvl="5"/>
            <a:endParaRPr lang="en-US" dirty="0"/>
          </a:p>
          <a:p>
            <a:pPr lvl="5"/>
            <a:r>
              <a:rPr lang="en-US" dirty="0"/>
              <a:t>Live Data &amp;</a:t>
            </a:r>
            <a:br>
              <a:rPr lang="en-US" dirty="0"/>
            </a:br>
            <a:r>
              <a:rPr lang="en-US" dirty="0"/>
              <a:t>Analytics</a:t>
            </a:r>
          </a:p>
        </p:txBody>
      </p:sp>
      <p:sp>
        <p:nvSpPr>
          <p:cNvPr id="20" name="TextBox 19">
            <a:extLst>
              <a:ext uri="{FF2B5EF4-FFF2-40B4-BE49-F238E27FC236}">
                <a16:creationId xmlns:a16="http://schemas.microsoft.com/office/drawing/2014/main" id="{D675907A-B58C-7CC5-9DB0-A25A77EDBC56}"/>
              </a:ext>
            </a:extLst>
          </p:cNvPr>
          <p:cNvSpPr txBox="1"/>
          <p:nvPr userDrawn="1"/>
        </p:nvSpPr>
        <p:spPr>
          <a:xfrm>
            <a:off x="1390651" y="5876745"/>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21" name="Text Placeholder 23">
            <a:extLst>
              <a:ext uri="{FF2B5EF4-FFF2-40B4-BE49-F238E27FC236}">
                <a16:creationId xmlns:a16="http://schemas.microsoft.com/office/drawing/2014/main" id="{6D66EA9B-B63E-6E45-94D8-11D77356E2D7}"/>
              </a:ext>
            </a:extLst>
          </p:cNvPr>
          <p:cNvSpPr>
            <a:spLocks noGrp="1"/>
          </p:cNvSpPr>
          <p:nvPr>
            <p:ph type="body" sz="quarter" idx="18" hasCustomPrompt="1"/>
          </p:nvPr>
        </p:nvSpPr>
        <p:spPr>
          <a:xfrm>
            <a:off x="1390652" y="5897233"/>
            <a:ext cx="2989248" cy="1962150"/>
          </a:xfrm>
          <a:solidFill>
            <a:schemeClr val="accent1"/>
          </a:solidFill>
          <a:ln>
            <a:noFill/>
          </a:ln>
        </p:spPr>
        <p:txBody>
          <a:bodyPr lIns="216000" anchor="ctr" anchorCtr="0"/>
          <a:lstStyle>
            <a:lvl2pPr>
              <a:defRPr/>
            </a:lvl2pPr>
          </a:lstStyle>
          <a:p>
            <a:pPr lvl="4"/>
            <a:r>
              <a:rPr lang="en-US" dirty="0"/>
              <a:t>Resellers</a:t>
            </a:r>
          </a:p>
        </p:txBody>
      </p:sp>
      <p:sp>
        <p:nvSpPr>
          <p:cNvPr id="22" name="Text Placeholder 23">
            <a:extLst>
              <a:ext uri="{FF2B5EF4-FFF2-40B4-BE49-F238E27FC236}">
                <a16:creationId xmlns:a16="http://schemas.microsoft.com/office/drawing/2014/main" id="{BF68DEB8-10FD-B5A0-665F-DA662A3B6087}"/>
              </a:ext>
            </a:extLst>
          </p:cNvPr>
          <p:cNvSpPr>
            <a:spLocks noGrp="1"/>
          </p:cNvSpPr>
          <p:nvPr>
            <p:ph type="body" sz="quarter" idx="19" hasCustomPrompt="1"/>
          </p:nvPr>
        </p:nvSpPr>
        <p:spPr>
          <a:xfrm>
            <a:off x="4379900" y="5897232"/>
            <a:ext cx="18613448" cy="1942024"/>
          </a:xfrm>
          <a:solidFill>
            <a:schemeClr val="accent1"/>
          </a:solidFill>
          <a:ln>
            <a:noFill/>
          </a:ln>
        </p:spPr>
        <p:txBody>
          <a:bodyPr lIns="216000" tIns="216000" bIns="0" numCol="4" anchor="t" anchorCtr="0"/>
          <a:lstStyle>
            <a:lvl2pPr>
              <a:defRPr/>
            </a:lvl2pPr>
            <a:lvl6pPr algn="ctr">
              <a:defRPr/>
            </a:lvl6pPr>
          </a:lstStyle>
          <a:p>
            <a:pPr lvl="5"/>
            <a:r>
              <a:rPr lang="en-US" dirty="0"/>
              <a:t>Increase</a:t>
            </a:r>
            <a:br>
              <a:rPr lang="en-US" dirty="0"/>
            </a:br>
            <a:r>
              <a:rPr lang="en-US" dirty="0"/>
              <a:t>revenue</a:t>
            </a:r>
          </a:p>
          <a:p>
            <a:pPr lvl="5"/>
            <a:br>
              <a:rPr lang="en-US" dirty="0"/>
            </a:br>
            <a:r>
              <a:rPr lang="en-US" dirty="0"/>
              <a:t>Increase</a:t>
            </a:r>
            <a:br>
              <a:rPr lang="en-US" dirty="0"/>
            </a:br>
            <a:r>
              <a:rPr lang="en-US" dirty="0"/>
              <a:t>customer loyalty</a:t>
            </a:r>
          </a:p>
          <a:p>
            <a:pPr lvl="5"/>
            <a:endParaRPr lang="en-US" dirty="0"/>
          </a:p>
          <a:p>
            <a:pPr lvl="5"/>
            <a:r>
              <a:rPr lang="en-US" dirty="0"/>
              <a:t>Incentives</a:t>
            </a:r>
            <a:br>
              <a:rPr lang="en-US" dirty="0"/>
            </a:br>
            <a:r>
              <a:rPr lang="en-US" dirty="0"/>
              <a:t> </a:t>
            </a:r>
          </a:p>
          <a:p>
            <a:pPr lvl="5"/>
            <a:endParaRPr lang="en-US" dirty="0"/>
          </a:p>
          <a:p>
            <a:pPr lvl="5"/>
            <a:r>
              <a:rPr lang="en-US" dirty="0"/>
              <a:t>Add investments</a:t>
            </a:r>
            <a:br>
              <a:rPr lang="en-US" dirty="0"/>
            </a:br>
            <a:r>
              <a:rPr lang="en-US" dirty="0"/>
              <a:t>in their business </a:t>
            </a:r>
          </a:p>
        </p:txBody>
      </p:sp>
      <p:sp>
        <p:nvSpPr>
          <p:cNvPr id="23" name="TextBox 22">
            <a:extLst>
              <a:ext uri="{FF2B5EF4-FFF2-40B4-BE49-F238E27FC236}">
                <a16:creationId xmlns:a16="http://schemas.microsoft.com/office/drawing/2014/main" id="{C8DDFEB2-9F4E-3AB0-98E1-E0407BB409FD}"/>
              </a:ext>
            </a:extLst>
          </p:cNvPr>
          <p:cNvSpPr txBox="1"/>
          <p:nvPr userDrawn="1"/>
        </p:nvSpPr>
        <p:spPr>
          <a:xfrm>
            <a:off x="1390647" y="7921261"/>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24" name="Text Placeholder 23">
            <a:extLst>
              <a:ext uri="{FF2B5EF4-FFF2-40B4-BE49-F238E27FC236}">
                <a16:creationId xmlns:a16="http://schemas.microsoft.com/office/drawing/2014/main" id="{3C3C462F-A0D1-5A57-1A33-0B9CEC58024E}"/>
              </a:ext>
            </a:extLst>
          </p:cNvPr>
          <p:cNvSpPr>
            <a:spLocks noGrp="1"/>
          </p:cNvSpPr>
          <p:nvPr>
            <p:ph type="body" sz="quarter" idx="20" hasCustomPrompt="1"/>
          </p:nvPr>
        </p:nvSpPr>
        <p:spPr>
          <a:xfrm>
            <a:off x="1390648" y="7941749"/>
            <a:ext cx="2989248" cy="1962150"/>
          </a:xfrm>
          <a:solidFill>
            <a:schemeClr val="accent1"/>
          </a:solidFill>
          <a:ln>
            <a:noFill/>
          </a:ln>
        </p:spPr>
        <p:txBody>
          <a:bodyPr lIns="216000" anchor="ctr" anchorCtr="0"/>
          <a:lstStyle>
            <a:lvl2pPr>
              <a:defRPr/>
            </a:lvl2pPr>
            <a:lvl5pPr>
              <a:defRPr/>
            </a:lvl5pPr>
          </a:lstStyle>
          <a:p>
            <a:pPr lvl="4"/>
            <a:r>
              <a:rPr lang="en-US" dirty="0"/>
              <a:t>Salespeople</a:t>
            </a:r>
          </a:p>
        </p:txBody>
      </p:sp>
      <p:sp>
        <p:nvSpPr>
          <p:cNvPr id="25" name="Text Placeholder 23">
            <a:extLst>
              <a:ext uri="{FF2B5EF4-FFF2-40B4-BE49-F238E27FC236}">
                <a16:creationId xmlns:a16="http://schemas.microsoft.com/office/drawing/2014/main" id="{60974DA3-A054-D741-FF3F-F1C9D00CD18B}"/>
              </a:ext>
            </a:extLst>
          </p:cNvPr>
          <p:cNvSpPr>
            <a:spLocks noGrp="1"/>
          </p:cNvSpPr>
          <p:nvPr>
            <p:ph type="body" sz="quarter" idx="21" hasCustomPrompt="1"/>
          </p:nvPr>
        </p:nvSpPr>
        <p:spPr>
          <a:xfrm>
            <a:off x="4379896" y="7941748"/>
            <a:ext cx="18613448" cy="1942024"/>
          </a:xfrm>
          <a:solidFill>
            <a:schemeClr val="accent1"/>
          </a:solidFill>
          <a:ln>
            <a:noFill/>
          </a:ln>
        </p:spPr>
        <p:txBody>
          <a:bodyPr lIns="216000" tIns="216000" bIns="0" numCol="3" anchor="t" anchorCtr="0"/>
          <a:lstStyle>
            <a:lvl2pPr>
              <a:defRPr/>
            </a:lvl2pPr>
            <a:lvl6pPr algn="ctr">
              <a:defRPr/>
            </a:lvl6pPr>
          </a:lstStyle>
          <a:p>
            <a:pPr lvl="5"/>
            <a:r>
              <a:rPr lang="en-US" dirty="0"/>
              <a:t>Increase in</a:t>
            </a:r>
            <a:br>
              <a:rPr lang="en-US" dirty="0"/>
            </a:br>
            <a:r>
              <a:rPr lang="en-US" dirty="0"/>
              <a:t>commission</a:t>
            </a:r>
          </a:p>
          <a:p>
            <a:pPr lvl="5"/>
            <a:endParaRPr lang="en-US" dirty="0"/>
          </a:p>
          <a:p>
            <a:pPr lvl="5"/>
            <a:r>
              <a:rPr lang="en-US" dirty="0"/>
              <a:t>Product</a:t>
            </a:r>
            <a:br>
              <a:rPr lang="en-US" dirty="0"/>
            </a:br>
            <a:r>
              <a:rPr lang="en-US" dirty="0"/>
              <a:t>Knowledge </a:t>
            </a:r>
          </a:p>
          <a:p>
            <a:pPr lvl="5"/>
            <a:endParaRPr lang="en-US" dirty="0"/>
          </a:p>
          <a:p>
            <a:pPr lvl="5"/>
            <a:r>
              <a:rPr lang="en-US" dirty="0"/>
              <a:t>Job</a:t>
            </a:r>
            <a:br>
              <a:rPr lang="en-US" dirty="0"/>
            </a:br>
            <a:r>
              <a:rPr lang="en-US" dirty="0"/>
              <a:t>satisfaction</a:t>
            </a:r>
          </a:p>
        </p:txBody>
      </p:sp>
      <p:sp>
        <p:nvSpPr>
          <p:cNvPr id="26" name="TextBox 25">
            <a:extLst>
              <a:ext uri="{FF2B5EF4-FFF2-40B4-BE49-F238E27FC236}">
                <a16:creationId xmlns:a16="http://schemas.microsoft.com/office/drawing/2014/main" id="{BDF0C95C-9305-9DB3-D8CE-AB87D2CC6989}"/>
              </a:ext>
            </a:extLst>
          </p:cNvPr>
          <p:cNvSpPr txBox="1"/>
          <p:nvPr userDrawn="1"/>
        </p:nvSpPr>
        <p:spPr>
          <a:xfrm>
            <a:off x="1390647" y="9965775"/>
            <a:ext cx="21602698" cy="1962510"/>
          </a:xfrm>
          <a:prstGeom prst="rect">
            <a:avLst/>
          </a:prstGeom>
          <a:solidFill>
            <a:schemeClr val="accent1"/>
          </a:solidFill>
          <a:ln w="25400">
            <a:noFill/>
          </a:ln>
        </p:spPr>
        <p:txBody>
          <a:bodyPr wrap="square" lIns="1008000" rtlCol="0" anchor="ctr" anchorCtr="0">
            <a:noAutofit/>
          </a:bodyPr>
          <a:lstStyle/>
          <a:p>
            <a:endParaRPr lang="en-US" sz="4000" b="1" dirty="0">
              <a:solidFill>
                <a:schemeClr val="bg1"/>
              </a:solidFill>
              <a:latin typeface="+mj-lt"/>
            </a:endParaRPr>
          </a:p>
        </p:txBody>
      </p:sp>
      <p:sp>
        <p:nvSpPr>
          <p:cNvPr id="27" name="Text Placeholder 23">
            <a:extLst>
              <a:ext uri="{FF2B5EF4-FFF2-40B4-BE49-F238E27FC236}">
                <a16:creationId xmlns:a16="http://schemas.microsoft.com/office/drawing/2014/main" id="{B29676B2-4DDA-DF25-1708-EF2A7469B9AE}"/>
              </a:ext>
            </a:extLst>
          </p:cNvPr>
          <p:cNvSpPr>
            <a:spLocks noGrp="1"/>
          </p:cNvSpPr>
          <p:nvPr>
            <p:ph type="body" sz="quarter" idx="22" hasCustomPrompt="1"/>
          </p:nvPr>
        </p:nvSpPr>
        <p:spPr>
          <a:xfrm>
            <a:off x="1390648" y="9986263"/>
            <a:ext cx="2989248" cy="1962150"/>
          </a:xfrm>
          <a:solidFill>
            <a:schemeClr val="accent1"/>
          </a:solidFill>
          <a:ln>
            <a:noFill/>
          </a:ln>
        </p:spPr>
        <p:txBody>
          <a:bodyPr lIns="216000" anchor="ctr" anchorCtr="0"/>
          <a:lstStyle>
            <a:lvl2pPr>
              <a:defRPr/>
            </a:lvl2pPr>
            <a:lvl5pPr>
              <a:defRPr/>
            </a:lvl5pPr>
          </a:lstStyle>
          <a:p>
            <a:pPr lvl="4"/>
            <a:r>
              <a:rPr lang="en-US" dirty="0"/>
              <a:t>End users</a:t>
            </a:r>
          </a:p>
        </p:txBody>
      </p:sp>
      <p:sp>
        <p:nvSpPr>
          <p:cNvPr id="28" name="Text Placeholder 23">
            <a:extLst>
              <a:ext uri="{FF2B5EF4-FFF2-40B4-BE49-F238E27FC236}">
                <a16:creationId xmlns:a16="http://schemas.microsoft.com/office/drawing/2014/main" id="{C8ACAA09-0DAA-06A5-60BF-5D30F6D9A681}"/>
              </a:ext>
            </a:extLst>
          </p:cNvPr>
          <p:cNvSpPr>
            <a:spLocks noGrp="1"/>
          </p:cNvSpPr>
          <p:nvPr>
            <p:ph type="body" sz="quarter" idx="23" hasCustomPrompt="1"/>
          </p:nvPr>
        </p:nvSpPr>
        <p:spPr>
          <a:xfrm>
            <a:off x="4379896" y="9986262"/>
            <a:ext cx="18613448" cy="1942024"/>
          </a:xfrm>
          <a:solidFill>
            <a:schemeClr val="accent1"/>
          </a:solidFill>
          <a:ln>
            <a:noFill/>
          </a:ln>
        </p:spPr>
        <p:txBody>
          <a:bodyPr lIns="216000" tIns="216000" bIns="0" numCol="3" anchor="t" anchorCtr="0"/>
          <a:lstStyle>
            <a:lvl2pPr>
              <a:defRPr/>
            </a:lvl2pPr>
            <a:lvl6pPr algn="ctr">
              <a:defRPr/>
            </a:lvl6pPr>
          </a:lstStyle>
          <a:p>
            <a:pPr lvl="5"/>
            <a:r>
              <a:rPr lang="en-US" dirty="0"/>
              <a:t>Higher satisfactions</a:t>
            </a:r>
          </a:p>
          <a:p>
            <a:pPr lvl="5"/>
            <a:endParaRPr lang="en-US" dirty="0"/>
          </a:p>
          <a:p>
            <a:pPr lvl="5"/>
            <a:endParaRPr lang="en-US" dirty="0"/>
          </a:p>
          <a:p>
            <a:pPr lvl="5"/>
            <a:r>
              <a:rPr lang="en-US" dirty="0"/>
              <a:t>Better services </a:t>
            </a:r>
          </a:p>
          <a:p>
            <a:pPr lvl="5"/>
            <a:endParaRPr lang="en-US" dirty="0"/>
          </a:p>
          <a:p>
            <a:pPr lvl="5"/>
            <a:endParaRPr lang="en-US" dirty="0"/>
          </a:p>
          <a:p>
            <a:pPr lvl="5"/>
            <a:r>
              <a:rPr lang="en-US" dirty="0"/>
              <a:t>Brand loyalty </a:t>
            </a:r>
          </a:p>
          <a:p>
            <a:pPr lvl="5"/>
            <a:endParaRPr lang="en-US" dirty="0"/>
          </a:p>
        </p:txBody>
      </p:sp>
    </p:spTree>
    <p:extLst>
      <p:ext uri="{BB962C8B-B14F-4D97-AF65-F5344CB8AC3E}">
        <p14:creationId xmlns:p14="http://schemas.microsoft.com/office/powerpoint/2010/main" val="2094362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p>
            <a:pPr lvl="4"/>
            <a:r>
              <a:rPr lang="en-US" dirty="0">
                <a:effectLst/>
              </a:rPr>
              <a:t>REACH BY CHANNEL PRO</a:t>
            </a:r>
            <a:endParaRPr lang="en-US" dirty="0"/>
          </a:p>
        </p:txBody>
      </p:sp>
      <p:sp>
        <p:nvSpPr>
          <p:cNvPr id="9" name="Text Placeholder 3">
            <a:extLst>
              <a:ext uri="{FF2B5EF4-FFF2-40B4-BE49-F238E27FC236}">
                <a16:creationId xmlns:a16="http://schemas.microsoft.com/office/drawing/2014/main" id="{A72F91E8-4061-4F9D-8518-B69409E66E61}"/>
              </a:ext>
            </a:extLst>
          </p:cNvPr>
          <p:cNvSpPr>
            <a:spLocks noGrp="1"/>
          </p:cNvSpPr>
          <p:nvPr>
            <p:ph type="body" sz="quarter" idx="11"/>
          </p:nvPr>
        </p:nvSpPr>
        <p:spPr>
          <a:xfrm>
            <a:off x="1390651" y="3832226"/>
            <a:ext cx="8210550" cy="8353424"/>
          </a:xfrm>
        </p:spPr>
        <p:txBody>
          <a:bodyPr/>
          <a:lstStyle>
            <a:lvl3pPr>
              <a:defRPr>
                <a:solidFill>
                  <a:schemeClr val="tx1"/>
                </a:solidFill>
              </a:defRPr>
            </a:lvl3pPr>
          </a:lstStyle>
          <a:p>
            <a:pPr lvl="2"/>
            <a:endParaRPr lang="en-US" dirty="0"/>
          </a:p>
        </p:txBody>
      </p:sp>
      <p:sp>
        <p:nvSpPr>
          <p:cNvPr id="10" name="TextBox 9">
            <a:extLst>
              <a:ext uri="{FF2B5EF4-FFF2-40B4-BE49-F238E27FC236}">
                <a16:creationId xmlns:a16="http://schemas.microsoft.com/office/drawing/2014/main" id="{3CFDD88D-23B5-4D35-AE8B-87335F88D750}"/>
              </a:ext>
            </a:extLst>
          </p:cNvPr>
          <p:cNvSpPr txBox="1"/>
          <p:nvPr userDrawn="1"/>
        </p:nvSpPr>
        <p:spPr>
          <a:xfrm>
            <a:off x="11760200" y="3832227"/>
            <a:ext cx="11953876" cy="1962510"/>
          </a:xfrm>
          <a:prstGeom prst="rect">
            <a:avLst/>
          </a:prstGeom>
          <a:noFill/>
          <a:ln w="25400">
            <a:solidFill>
              <a:schemeClr val="tx1"/>
            </a:solidFill>
          </a:ln>
        </p:spPr>
        <p:txBody>
          <a:bodyPr wrap="square" rtlCol="0" anchor="ctr" anchorCtr="0">
            <a:noAutofit/>
          </a:bodyPr>
          <a:lstStyle/>
          <a:p>
            <a:endParaRPr lang="en-US" sz="4000" b="1" dirty="0">
              <a:solidFill>
                <a:schemeClr val="bg1"/>
              </a:solidFill>
              <a:latin typeface="+mj-lt"/>
            </a:endParaRPr>
          </a:p>
        </p:txBody>
      </p:sp>
      <p:sp>
        <p:nvSpPr>
          <p:cNvPr id="22" name="Title 1">
            <a:extLst>
              <a:ext uri="{FF2B5EF4-FFF2-40B4-BE49-F238E27FC236}">
                <a16:creationId xmlns:a16="http://schemas.microsoft.com/office/drawing/2014/main" id="{4508D705-1D99-4511-8C32-9B44AB46B5F2}"/>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24" name="Text Placeholder 23">
            <a:extLst>
              <a:ext uri="{FF2B5EF4-FFF2-40B4-BE49-F238E27FC236}">
                <a16:creationId xmlns:a16="http://schemas.microsoft.com/office/drawing/2014/main" id="{351F4ADA-DF78-463C-B87B-7DCFAD1793D7}"/>
              </a:ext>
            </a:extLst>
          </p:cNvPr>
          <p:cNvSpPr>
            <a:spLocks noGrp="1"/>
          </p:cNvSpPr>
          <p:nvPr>
            <p:ph type="body" sz="quarter" idx="12"/>
          </p:nvPr>
        </p:nvSpPr>
        <p:spPr>
          <a:xfrm>
            <a:off x="13687427" y="3852715"/>
            <a:ext cx="10026650" cy="1962150"/>
          </a:xfrm>
        </p:spPr>
        <p:txBody>
          <a:bodyPr anchor="ctr" anchorCtr="0"/>
          <a:lstStyle/>
          <a:p>
            <a:pPr lvl="1"/>
            <a:endParaRPr lang="en-US" dirty="0"/>
          </a:p>
        </p:txBody>
      </p:sp>
      <p:sp>
        <p:nvSpPr>
          <p:cNvPr id="26" name="Picture Placeholder 25">
            <a:extLst>
              <a:ext uri="{FF2B5EF4-FFF2-40B4-BE49-F238E27FC236}">
                <a16:creationId xmlns:a16="http://schemas.microsoft.com/office/drawing/2014/main" id="{EC2B9277-B447-4E32-9379-EC6E905A941B}"/>
              </a:ext>
            </a:extLst>
          </p:cNvPr>
          <p:cNvSpPr>
            <a:spLocks noGrp="1"/>
          </p:cNvSpPr>
          <p:nvPr>
            <p:ph type="pic" sz="quarter" idx="13"/>
          </p:nvPr>
        </p:nvSpPr>
        <p:spPr>
          <a:xfrm>
            <a:off x="12192000" y="4176207"/>
            <a:ext cx="1200724" cy="1222482"/>
          </a:xfrm>
        </p:spPr>
        <p:txBody>
          <a:bodyPr anchor="ctr" anchorCtr="0"/>
          <a:lstStyle>
            <a:lvl1pPr algn="ctr">
              <a:defRPr sz="2400"/>
            </a:lvl1pPr>
          </a:lstStyle>
          <a:p>
            <a:endParaRPr lang="en-US" dirty="0"/>
          </a:p>
        </p:txBody>
      </p:sp>
      <p:sp>
        <p:nvSpPr>
          <p:cNvPr id="39" name="TextBox 38">
            <a:extLst>
              <a:ext uri="{FF2B5EF4-FFF2-40B4-BE49-F238E27FC236}">
                <a16:creationId xmlns:a16="http://schemas.microsoft.com/office/drawing/2014/main" id="{70046FD1-FD01-4C80-B42E-797E22009892}"/>
              </a:ext>
            </a:extLst>
          </p:cNvPr>
          <p:cNvSpPr txBox="1"/>
          <p:nvPr userDrawn="1"/>
        </p:nvSpPr>
        <p:spPr>
          <a:xfrm>
            <a:off x="11760200" y="6134103"/>
            <a:ext cx="11953876" cy="1962510"/>
          </a:xfrm>
          <a:prstGeom prst="rect">
            <a:avLst/>
          </a:prstGeom>
          <a:noFill/>
          <a:ln w="25400">
            <a:solidFill>
              <a:schemeClr val="tx1"/>
            </a:solidFill>
          </a:ln>
        </p:spPr>
        <p:txBody>
          <a:bodyPr wrap="square" rtlCol="0" anchor="ctr" anchorCtr="0">
            <a:noAutofit/>
          </a:bodyPr>
          <a:lstStyle/>
          <a:p>
            <a:endParaRPr lang="en-US" sz="4000" b="1" dirty="0">
              <a:solidFill>
                <a:schemeClr val="bg1"/>
              </a:solidFill>
              <a:latin typeface="+mj-lt"/>
            </a:endParaRPr>
          </a:p>
        </p:txBody>
      </p:sp>
      <p:sp>
        <p:nvSpPr>
          <p:cNvPr id="40" name="Text Placeholder 23">
            <a:extLst>
              <a:ext uri="{FF2B5EF4-FFF2-40B4-BE49-F238E27FC236}">
                <a16:creationId xmlns:a16="http://schemas.microsoft.com/office/drawing/2014/main" id="{9AE252CD-03E6-4321-ABB4-A79DE8F5D852}"/>
              </a:ext>
            </a:extLst>
          </p:cNvPr>
          <p:cNvSpPr>
            <a:spLocks noGrp="1"/>
          </p:cNvSpPr>
          <p:nvPr>
            <p:ph type="body" sz="quarter" idx="14"/>
          </p:nvPr>
        </p:nvSpPr>
        <p:spPr>
          <a:xfrm>
            <a:off x="13687427" y="6154591"/>
            <a:ext cx="10026650" cy="1962150"/>
          </a:xfrm>
        </p:spPr>
        <p:txBody>
          <a:bodyPr anchor="ctr" anchorCtr="0"/>
          <a:lstStyle/>
          <a:p>
            <a:pPr lvl="1"/>
            <a:endParaRPr lang="en-US" dirty="0"/>
          </a:p>
        </p:txBody>
      </p:sp>
      <p:sp>
        <p:nvSpPr>
          <p:cNvPr id="41" name="Picture Placeholder 25">
            <a:extLst>
              <a:ext uri="{FF2B5EF4-FFF2-40B4-BE49-F238E27FC236}">
                <a16:creationId xmlns:a16="http://schemas.microsoft.com/office/drawing/2014/main" id="{0EFC5DA3-4B79-4945-8A83-C21B40A598BE}"/>
              </a:ext>
            </a:extLst>
          </p:cNvPr>
          <p:cNvSpPr>
            <a:spLocks noGrp="1"/>
          </p:cNvSpPr>
          <p:nvPr>
            <p:ph type="pic" sz="quarter" idx="15"/>
          </p:nvPr>
        </p:nvSpPr>
        <p:spPr>
          <a:xfrm>
            <a:off x="12192000" y="6478083"/>
            <a:ext cx="1200724" cy="1222482"/>
          </a:xfrm>
        </p:spPr>
        <p:txBody>
          <a:bodyPr anchor="ctr" anchorCtr="0"/>
          <a:lstStyle>
            <a:lvl1pPr algn="ctr">
              <a:defRPr sz="2400"/>
            </a:lvl1pPr>
          </a:lstStyle>
          <a:p>
            <a:endParaRPr lang="en-US" dirty="0"/>
          </a:p>
        </p:txBody>
      </p:sp>
      <p:sp>
        <p:nvSpPr>
          <p:cNvPr id="42" name="TextBox 41">
            <a:extLst>
              <a:ext uri="{FF2B5EF4-FFF2-40B4-BE49-F238E27FC236}">
                <a16:creationId xmlns:a16="http://schemas.microsoft.com/office/drawing/2014/main" id="{E8648278-7F80-446B-89F2-BFE75F89238F}"/>
              </a:ext>
            </a:extLst>
          </p:cNvPr>
          <p:cNvSpPr txBox="1"/>
          <p:nvPr userDrawn="1"/>
        </p:nvSpPr>
        <p:spPr>
          <a:xfrm>
            <a:off x="11760200" y="8435979"/>
            <a:ext cx="11953876" cy="1962510"/>
          </a:xfrm>
          <a:prstGeom prst="rect">
            <a:avLst/>
          </a:prstGeom>
          <a:noFill/>
          <a:ln w="25400">
            <a:solidFill>
              <a:schemeClr val="tx1"/>
            </a:solidFill>
          </a:ln>
        </p:spPr>
        <p:txBody>
          <a:bodyPr wrap="square" rtlCol="0" anchor="ctr" anchorCtr="0">
            <a:noAutofit/>
          </a:bodyPr>
          <a:lstStyle/>
          <a:p>
            <a:endParaRPr lang="en-US" sz="4000" b="1" dirty="0">
              <a:solidFill>
                <a:schemeClr val="bg1"/>
              </a:solidFill>
              <a:latin typeface="+mj-lt"/>
            </a:endParaRPr>
          </a:p>
        </p:txBody>
      </p:sp>
      <p:sp>
        <p:nvSpPr>
          <p:cNvPr id="43" name="Text Placeholder 23">
            <a:extLst>
              <a:ext uri="{FF2B5EF4-FFF2-40B4-BE49-F238E27FC236}">
                <a16:creationId xmlns:a16="http://schemas.microsoft.com/office/drawing/2014/main" id="{C39553CD-67F9-4D80-87D1-B8A33C260255}"/>
              </a:ext>
            </a:extLst>
          </p:cNvPr>
          <p:cNvSpPr>
            <a:spLocks noGrp="1"/>
          </p:cNvSpPr>
          <p:nvPr>
            <p:ph type="body" sz="quarter" idx="16"/>
          </p:nvPr>
        </p:nvSpPr>
        <p:spPr>
          <a:xfrm>
            <a:off x="13687427" y="8456467"/>
            <a:ext cx="10026650" cy="1962150"/>
          </a:xfrm>
        </p:spPr>
        <p:txBody>
          <a:bodyPr anchor="ctr" anchorCtr="0"/>
          <a:lstStyle/>
          <a:p>
            <a:pPr lvl="1"/>
            <a:endParaRPr lang="en-US" dirty="0"/>
          </a:p>
        </p:txBody>
      </p:sp>
      <p:sp>
        <p:nvSpPr>
          <p:cNvPr id="44" name="Picture Placeholder 25">
            <a:extLst>
              <a:ext uri="{FF2B5EF4-FFF2-40B4-BE49-F238E27FC236}">
                <a16:creationId xmlns:a16="http://schemas.microsoft.com/office/drawing/2014/main" id="{7B0E6A57-0BCD-455B-85E7-FEF2C3BEAEE5}"/>
              </a:ext>
            </a:extLst>
          </p:cNvPr>
          <p:cNvSpPr>
            <a:spLocks noGrp="1"/>
          </p:cNvSpPr>
          <p:nvPr>
            <p:ph type="pic" sz="quarter" idx="17"/>
          </p:nvPr>
        </p:nvSpPr>
        <p:spPr>
          <a:xfrm>
            <a:off x="12192000" y="8779959"/>
            <a:ext cx="1200724" cy="1222482"/>
          </a:xfrm>
        </p:spPr>
        <p:txBody>
          <a:bodyPr anchor="ctr" anchorCtr="0"/>
          <a:lstStyle>
            <a:lvl1pPr algn="ctr">
              <a:defRPr sz="2400"/>
            </a:lvl1pPr>
          </a:lstStyle>
          <a:p>
            <a:endParaRPr lang="en-US" dirty="0"/>
          </a:p>
        </p:txBody>
      </p:sp>
    </p:spTree>
    <p:extLst>
      <p:ext uri="{BB962C8B-B14F-4D97-AF65-F5344CB8AC3E}">
        <p14:creationId xmlns:p14="http://schemas.microsoft.com/office/powerpoint/2010/main" val="16041014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p>
            <a:pPr lvl="4"/>
            <a:r>
              <a:rPr lang="en-US" dirty="0">
                <a:effectLst/>
              </a:rPr>
              <a:t>REACH BY CHANNEL PRO</a:t>
            </a:r>
            <a:endParaRPr lang="en-US" dirty="0"/>
          </a:p>
        </p:txBody>
      </p:sp>
      <p:sp>
        <p:nvSpPr>
          <p:cNvPr id="22" name="Title 1">
            <a:extLst>
              <a:ext uri="{FF2B5EF4-FFF2-40B4-BE49-F238E27FC236}">
                <a16:creationId xmlns:a16="http://schemas.microsoft.com/office/drawing/2014/main" id="{4508D705-1D99-4511-8C32-9B44AB46B5F2}"/>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24" name="Text Placeholder 23">
            <a:extLst>
              <a:ext uri="{FF2B5EF4-FFF2-40B4-BE49-F238E27FC236}">
                <a16:creationId xmlns:a16="http://schemas.microsoft.com/office/drawing/2014/main" id="{351F4ADA-DF78-463C-B87B-7DCFAD1793D7}"/>
              </a:ext>
            </a:extLst>
          </p:cNvPr>
          <p:cNvSpPr>
            <a:spLocks noGrp="1"/>
          </p:cNvSpPr>
          <p:nvPr>
            <p:ph type="body" sz="quarter" idx="12"/>
          </p:nvPr>
        </p:nvSpPr>
        <p:spPr>
          <a:xfrm>
            <a:off x="1390647" y="3832587"/>
            <a:ext cx="5473698" cy="1727202"/>
          </a:xfrm>
          <a:ln w="25400">
            <a:solidFill>
              <a:schemeClr val="tx1"/>
            </a:solidFill>
          </a:ln>
        </p:spPr>
        <p:txBody>
          <a:bodyPr lIns="180000" tIns="108000" rIns="180000" anchor="t" anchorCtr="0"/>
          <a:lstStyle/>
          <a:p>
            <a:pPr lvl="1"/>
            <a:endParaRPr lang="en-US" dirty="0"/>
          </a:p>
        </p:txBody>
      </p:sp>
      <p:sp>
        <p:nvSpPr>
          <p:cNvPr id="15" name="Text Placeholder 23">
            <a:extLst>
              <a:ext uri="{FF2B5EF4-FFF2-40B4-BE49-F238E27FC236}">
                <a16:creationId xmlns:a16="http://schemas.microsoft.com/office/drawing/2014/main" id="{26D48C94-EE3F-4684-BABE-34C353D82203}"/>
              </a:ext>
            </a:extLst>
          </p:cNvPr>
          <p:cNvSpPr>
            <a:spLocks noGrp="1"/>
          </p:cNvSpPr>
          <p:nvPr>
            <p:ph type="body" sz="quarter" idx="13"/>
          </p:nvPr>
        </p:nvSpPr>
        <p:spPr>
          <a:xfrm>
            <a:off x="7150099" y="3832227"/>
            <a:ext cx="5473698" cy="1730374"/>
          </a:xfrm>
          <a:ln w="25400">
            <a:solidFill>
              <a:schemeClr val="tx1"/>
            </a:solidFill>
          </a:ln>
        </p:spPr>
        <p:txBody>
          <a:bodyPr lIns="180000" tIns="108000" rIns="180000" anchor="t" anchorCtr="0"/>
          <a:lstStyle/>
          <a:p>
            <a:pPr lvl="1"/>
            <a:endParaRPr lang="en-US" dirty="0"/>
          </a:p>
        </p:txBody>
      </p:sp>
      <p:sp>
        <p:nvSpPr>
          <p:cNvPr id="37" name="Text Placeholder 23">
            <a:extLst>
              <a:ext uri="{FF2B5EF4-FFF2-40B4-BE49-F238E27FC236}">
                <a16:creationId xmlns:a16="http://schemas.microsoft.com/office/drawing/2014/main" id="{234A527F-C5E0-463E-A8ED-CF8DFE9BD416}"/>
              </a:ext>
            </a:extLst>
          </p:cNvPr>
          <p:cNvSpPr>
            <a:spLocks noGrp="1"/>
          </p:cNvSpPr>
          <p:nvPr>
            <p:ph type="body" sz="quarter" idx="14"/>
          </p:nvPr>
        </p:nvSpPr>
        <p:spPr>
          <a:xfrm>
            <a:off x="1390653" y="5807437"/>
            <a:ext cx="5473698" cy="1727202"/>
          </a:xfrm>
          <a:ln w="25400">
            <a:solidFill>
              <a:schemeClr val="tx1"/>
            </a:solidFill>
          </a:ln>
        </p:spPr>
        <p:txBody>
          <a:bodyPr lIns="180000" tIns="108000" rIns="180000" anchor="t" anchorCtr="0"/>
          <a:lstStyle/>
          <a:p>
            <a:pPr lvl="1"/>
            <a:endParaRPr lang="en-US" dirty="0"/>
          </a:p>
        </p:txBody>
      </p:sp>
      <p:sp>
        <p:nvSpPr>
          <p:cNvPr id="38" name="Text Placeholder 23">
            <a:extLst>
              <a:ext uri="{FF2B5EF4-FFF2-40B4-BE49-F238E27FC236}">
                <a16:creationId xmlns:a16="http://schemas.microsoft.com/office/drawing/2014/main" id="{D8241B36-15A9-41D2-8440-62924CA382E5}"/>
              </a:ext>
            </a:extLst>
          </p:cNvPr>
          <p:cNvSpPr>
            <a:spLocks noGrp="1"/>
          </p:cNvSpPr>
          <p:nvPr>
            <p:ph type="body" sz="quarter" idx="15"/>
          </p:nvPr>
        </p:nvSpPr>
        <p:spPr>
          <a:xfrm>
            <a:off x="7150105" y="5807077"/>
            <a:ext cx="5473698" cy="1730374"/>
          </a:xfrm>
          <a:ln w="25400">
            <a:solidFill>
              <a:schemeClr val="tx1"/>
            </a:solidFill>
          </a:ln>
        </p:spPr>
        <p:txBody>
          <a:bodyPr lIns="180000" tIns="108000" rIns="180000" anchor="t" anchorCtr="0"/>
          <a:lstStyle/>
          <a:p>
            <a:pPr lvl="1"/>
            <a:endParaRPr lang="en-US" dirty="0"/>
          </a:p>
        </p:txBody>
      </p:sp>
      <p:sp>
        <p:nvSpPr>
          <p:cNvPr id="45" name="Text Placeholder 23">
            <a:extLst>
              <a:ext uri="{FF2B5EF4-FFF2-40B4-BE49-F238E27FC236}">
                <a16:creationId xmlns:a16="http://schemas.microsoft.com/office/drawing/2014/main" id="{F9EDC840-F193-4901-840C-4FBB6A56BB4B}"/>
              </a:ext>
            </a:extLst>
          </p:cNvPr>
          <p:cNvSpPr>
            <a:spLocks noGrp="1"/>
          </p:cNvSpPr>
          <p:nvPr>
            <p:ph type="body" sz="quarter" idx="16"/>
          </p:nvPr>
        </p:nvSpPr>
        <p:spPr>
          <a:xfrm>
            <a:off x="1390659" y="7782287"/>
            <a:ext cx="5473698" cy="1727202"/>
          </a:xfrm>
          <a:ln w="25400">
            <a:solidFill>
              <a:schemeClr val="tx1"/>
            </a:solidFill>
          </a:ln>
        </p:spPr>
        <p:txBody>
          <a:bodyPr lIns="180000" tIns="108000" rIns="180000" anchor="t" anchorCtr="0"/>
          <a:lstStyle/>
          <a:p>
            <a:pPr lvl="1"/>
            <a:endParaRPr lang="en-US" dirty="0"/>
          </a:p>
        </p:txBody>
      </p:sp>
      <p:sp>
        <p:nvSpPr>
          <p:cNvPr id="46" name="Text Placeholder 23">
            <a:extLst>
              <a:ext uri="{FF2B5EF4-FFF2-40B4-BE49-F238E27FC236}">
                <a16:creationId xmlns:a16="http://schemas.microsoft.com/office/drawing/2014/main" id="{AE73389B-B279-43D7-991E-F48C606D0099}"/>
              </a:ext>
            </a:extLst>
          </p:cNvPr>
          <p:cNvSpPr>
            <a:spLocks noGrp="1"/>
          </p:cNvSpPr>
          <p:nvPr>
            <p:ph type="body" sz="quarter" idx="17"/>
          </p:nvPr>
        </p:nvSpPr>
        <p:spPr>
          <a:xfrm>
            <a:off x="7150111" y="7781927"/>
            <a:ext cx="5473698" cy="1730374"/>
          </a:xfrm>
          <a:ln w="25400">
            <a:solidFill>
              <a:schemeClr val="tx1"/>
            </a:solidFill>
          </a:ln>
        </p:spPr>
        <p:txBody>
          <a:bodyPr lIns="180000" tIns="108000" rIns="180000" anchor="t" anchorCtr="0"/>
          <a:lstStyle/>
          <a:p>
            <a:pPr lvl="1"/>
            <a:endParaRPr lang="en-US" dirty="0"/>
          </a:p>
        </p:txBody>
      </p:sp>
      <p:sp>
        <p:nvSpPr>
          <p:cNvPr id="47" name="Text Placeholder 23">
            <a:extLst>
              <a:ext uri="{FF2B5EF4-FFF2-40B4-BE49-F238E27FC236}">
                <a16:creationId xmlns:a16="http://schemas.microsoft.com/office/drawing/2014/main" id="{33343F07-E228-45FE-9F38-6AF2CCBBE7B7}"/>
              </a:ext>
            </a:extLst>
          </p:cNvPr>
          <p:cNvSpPr>
            <a:spLocks noGrp="1"/>
          </p:cNvSpPr>
          <p:nvPr>
            <p:ph type="body" sz="quarter" idx="18"/>
          </p:nvPr>
        </p:nvSpPr>
        <p:spPr>
          <a:xfrm>
            <a:off x="1390665" y="9757137"/>
            <a:ext cx="5473698" cy="1727202"/>
          </a:xfrm>
          <a:ln w="25400">
            <a:solidFill>
              <a:schemeClr val="tx1"/>
            </a:solidFill>
          </a:ln>
        </p:spPr>
        <p:txBody>
          <a:bodyPr lIns="180000" tIns="108000" rIns="180000" anchor="t" anchorCtr="0"/>
          <a:lstStyle/>
          <a:p>
            <a:pPr lvl="1"/>
            <a:endParaRPr lang="en-US" dirty="0"/>
          </a:p>
        </p:txBody>
      </p:sp>
      <p:sp>
        <p:nvSpPr>
          <p:cNvPr id="48" name="Text Placeholder 23">
            <a:extLst>
              <a:ext uri="{FF2B5EF4-FFF2-40B4-BE49-F238E27FC236}">
                <a16:creationId xmlns:a16="http://schemas.microsoft.com/office/drawing/2014/main" id="{4C8A7847-EB95-4431-AC66-AB21824C0088}"/>
              </a:ext>
            </a:extLst>
          </p:cNvPr>
          <p:cNvSpPr>
            <a:spLocks noGrp="1"/>
          </p:cNvSpPr>
          <p:nvPr>
            <p:ph type="body" sz="quarter" idx="19"/>
          </p:nvPr>
        </p:nvSpPr>
        <p:spPr>
          <a:xfrm>
            <a:off x="7150117" y="9756777"/>
            <a:ext cx="5473698" cy="1730374"/>
          </a:xfrm>
          <a:ln w="25400">
            <a:solidFill>
              <a:schemeClr val="tx1"/>
            </a:solidFill>
          </a:ln>
        </p:spPr>
        <p:txBody>
          <a:bodyPr lIns="180000" tIns="108000" rIns="180000" anchor="t" anchorCtr="0"/>
          <a:lstStyle/>
          <a:p>
            <a:pPr lvl="1"/>
            <a:endParaRPr lang="en-US" dirty="0"/>
          </a:p>
        </p:txBody>
      </p:sp>
    </p:spTree>
    <p:extLst>
      <p:ext uri="{BB962C8B-B14F-4D97-AF65-F5344CB8AC3E}">
        <p14:creationId xmlns:p14="http://schemas.microsoft.com/office/powerpoint/2010/main" val="36125416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p>
            <a:pPr lvl="4"/>
            <a:r>
              <a:rPr lang="en-US" dirty="0">
                <a:effectLst/>
              </a:rPr>
              <a:t>REACH BY CHANNEL PRO</a:t>
            </a:r>
            <a:endParaRPr lang="en-US" dirty="0"/>
          </a:p>
        </p:txBody>
      </p:sp>
      <p:sp>
        <p:nvSpPr>
          <p:cNvPr id="22" name="Title 1">
            <a:extLst>
              <a:ext uri="{FF2B5EF4-FFF2-40B4-BE49-F238E27FC236}">
                <a16:creationId xmlns:a16="http://schemas.microsoft.com/office/drawing/2014/main" id="{4508D705-1D99-4511-8C32-9B44AB46B5F2}"/>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24" name="Text Placeholder 23">
            <a:extLst>
              <a:ext uri="{FF2B5EF4-FFF2-40B4-BE49-F238E27FC236}">
                <a16:creationId xmlns:a16="http://schemas.microsoft.com/office/drawing/2014/main" id="{351F4ADA-DF78-463C-B87B-7DCFAD1793D7}"/>
              </a:ext>
            </a:extLst>
          </p:cNvPr>
          <p:cNvSpPr>
            <a:spLocks noGrp="1"/>
          </p:cNvSpPr>
          <p:nvPr>
            <p:ph type="body" sz="quarter" idx="12" hasCustomPrompt="1"/>
          </p:nvPr>
        </p:nvSpPr>
        <p:spPr>
          <a:xfrm>
            <a:off x="1390647" y="447499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13" name="Text Placeholder 16">
            <a:extLst>
              <a:ext uri="{FF2B5EF4-FFF2-40B4-BE49-F238E27FC236}">
                <a16:creationId xmlns:a16="http://schemas.microsoft.com/office/drawing/2014/main" id="{51CD6CEF-0F85-D0AE-6BBF-07C8F5EBBDB3}"/>
              </a:ext>
            </a:extLst>
          </p:cNvPr>
          <p:cNvSpPr>
            <a:spLocks noGrp="1"/>
          </p:cNvSpPr>
          <p:nvPr>
            <p:ph type="body" sz="quarter" idx="11" hasCustomPrompt="1"/>
          </p:nvPr>
        </p:nvSpPr>
        <p:spPr>
          <a:xfrm>
            <a:off x="1390650" y="2890850"/>
            <a:ext cx="13106400" cy="941376"/>
          </a:xfrm>
        </p:spPr>
        <p:txBody>
          <a:bodyPr/>
          <a:lstStyle>
            <a:lvl2pPr>
              <a:spcAft>
                <a:spcPts val="2400"/>
              </a:spcAft>
              <a:defRPr/>
            </a:lvl2pPr>
            <a:lvl3pPr>
              <a:spcAft>
                <a:spcPts val="2400"/>
              </a:spcAft>
              <a:defRPr/>
            </a:lvl3pPr>
            <a:lvl4pPr>
              <a:spcAft>
                <a:spcPts val="1200"/>
              </a:spcAft>
              <a:defRPr/>
            </a:lvl4pPr>
            <a:lvl5pPr>
              <a:spcAft>
                <a:spcPts val="1200"/>
              </a:spcAft>
              <a:defRPr/>
            </a:lvl5pPr>
          </a:lstStyle>
          <a:p>
            <a:pPr lvl="2"/>
            <a:r>
              <a:rPr lang="en-US" dirty="0"/>
              <a:t>Third level go max</a:t>
            </a:r>
            <a:br>
              <a:rPr lang="en-US" dirty="0"/>
            </a:br>
            <a:r>
              <a:rPr lang="en-US" dirty="0"/>
              <a:t>two lines </a:t>
            </a:r>
            <a:br>
              <a:rPr lang="en-US" dirty="0"/>
            </a:br>
            <a:endParaRPr lang="en-US" dirty="0"/>
          </a:p>
        </p:txBody>
      </p:sp>
      <p:sp>
        <p:nvSpPr>
          <p:cNvPr id="16" name="Text Placeholder 23">
            <a:extLst>
              <a:ext uri="{FF2B5EF4-FFF2-40B4-BE49-F238E27FC236}">
                <a16:creationId xmlns:a16="http://schemas.microsoft.com/office/drawing/2014/main" id="{A77097AE-B73D-A20C-E3BE-7AAB3BBC5C3F}"/>
              </a:ext>
            </a:extLst>
          </p:cNvPr>
          <p:cNvSpPr>
            <a:spLocks noGrp="1"/>
          </p:cNvSpPr>
          <p:nvPr>
            <p:ph type="body" sz="quarter" idx="14" hasCustomPrompt="1"/>
          </p:nvPr>
        </p:nvSpPr>
        <p:spPr>
          <a:xfrm>
            <a:off x="7187027" y="447499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18" name="Text Placeholder 23">
            <a:extLst>
              <a:ext uri="{FF2B5EF4-FFF2-40B4-BE49-F238E27FC236}">
                <a16:creationId xmlns:a16="http://schemas.microsoft.com/office/drawing/2014/main" id="{AE09DE48-7D4C-8091-45D9-006DF8790C67}"/>
              </a:ext>
            </a:extLst>
          </p:cNvPr>
          <p:cNvSpPr>
            <a:spLocks noGrp="1"/>
          </p:cNvSpPr>
          <p:nvPr>
            <p:ph type="body" sz="quarter" idx="16" hasCustomPrompt="1"/>
          </p:nvPr>
        </p:nvSpPr>
        <p:spPr>
          <a:xfrm>
            <a:off x="12983407" y="447499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20" name="Text Placeholder 23">
            <a:extLst>
              <a:ext uri="{FF2B5EF4-FFF2-40B4-BE49-F238E27FC236}">
                <a16:creationId xmlns:a16="http://schemas.microsoft.com/office/drawing/2014/main" id="{0FE218E0-A39E-91F4-F4BD-4E3CE7D4360F}"/>
              </a:ext>
            </a:extLst>
          </p:cNvPr>
          <p:cNvSpPr>
            <a:spLocks noGrp="1"/>
          </p:cNvSpPr>
          <p:nvPr>
            <p:ph type="body" sz="quarter" idx="17" hasCustomPrompt="1"/>
          </p:nvPr>
        </p:nvSpPr>
        <p:spPr>
          <a:xfrm>
            <a:off x="1390647" y="814815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21" name="Text Placeholder 23">
            <a:extLst>
              <a:ext uri="{FF2B5EF4-FFF2-40B4-BE49-F238E27FC236}">
                <a16:creationId xmlns:a16="http://schemas.microsoft.com/office/drawing/2014/main" id="{E2CE6077-6D7B-AA76-B26A-DA722ED84651}"/>
              </a:ext>
            </a:extLst>
          </p:cNvPr>
          <p:cNvSpPr>
            <a:spLocks noGrp="1"/>
          </p:cNvSpPr>
          <p:nvPr>
            <p:ph type="body" sz="quarter" idx="18" hasCustomPrompt="1"/>
          </p:nvPr>
        </p:nvSpPr>
        <p:spPr>
          <a:xfrm>
            <a:off x="7187027" y="814815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
        <p:nvSpPr>
          <p:cNvPr id="23" name="Text Placeholder 23">
            <a:extLst>
              <a:ext uri="{FF2B5EF4-FFF2-40B4-BE49-F238E27FC236}">
                <a16:creationId xmlns:a16="http://schemas.microsoft.com/office/drawing/2014/main" id="{DAC82408-3255-1049-C9BE-E8E87984C6A4}"/>
              </a:ext>
            </a:extLst>
          </p:cNvPr>
          <p:cNvSpPr>
            <a:spLocks noGrp="1"/>
          </p:cNvSpPr>
          <p:nvPr>
            <p:ph type="body" sz="quarter" idx="19" hasCustomPrompt="1"/>
          </p:nvPr>
        </p:nvSpPr>
        <p:spPr>
          <a:xfrm>
            <a:off x="12983407" y="8148151"/>
            <a:ext cx="5473698" cy="3347922"/>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r>
              <a:rPr lang="en-US" dirty="0"/>
              <a:t>STEP 1</a:t>
            </a:r>
          </a:p>
          <a:p>
            <a:pPr lvl="5"/>
            <a:r>
              <a:rPr lang="en-US" dirty="0">
                <a:effectLst/>
              </a:rPr>
              <a:t>Vendor invites a distributor through the REACH web application. </a:t>
            </a:r>
            <a:r>
              <a:rPr lang="en-US" dirty="0" err="1">
                <a:effectLst/>
              </a:rPr>
              <a:t>ggdffg</a:t>
            </a:r>
            <a:endParaRPr lang="en-US" dirty="0"/>
          </a:p>
        </p:txBody>
      </p:sp>
    </p:spTree>
    <p:extLst>
      <p:ext uri="{BB962C8B-B14F-4D97-AF65-F5344CB8AC3E}">
        <p14:creationId xmlns:p14="http://schemas.microsoft.com/office/powerpoint/2010/main" val="788917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Dark_Headline + Subhea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FA867B-5D85-BB45-BDE3-D32D2D7963BB}"/>
              </a:ext>
            </a:extLst>
          </p:cNvPr>
          <p:cNvPicPr>
            <a:picLocks noChangeAspect="1"/>
          </p:cNvPicPr>
          <p:nvPr/>
        </p:nvPicPr>
        <p:blipFill>
          <a:blip r:embed="rId2"/>
          <a:srcRect/>
          <a:stretch/>
        </p:blipFill>
        <p:spPr>
          <a:xfrm>
            <a:off x="23" y="12700001"/>
            <a:ext cx="24383954" cy="1015998"/>
          </a:xfrm>
          <a:prstGeom prst="rect">
            <a:avLst/>
          </a:prstGeom>
        </p:spPr>
      </p:pic>
      <p:sp>
        <p:nvSpPr>
          <p:cNvPr id="8" name="Text Placeholder 2">
            <a:extLst>
              <a:ext uri="{FF2B5EF4-FFF2-40B4-BE49-F238E27FC236}">
                <a16:creationId xmlns:a16="http://schemas.microsoft.com/office/drawing/2014/main" id="{74BF1224-BD2F-456D-AA25-40466CF69CC6}"/>
              </a:ext>
            </a:extLst>
          </p:cNvPr>
          <p:cNvSpPr>
            <a:spLocks noGrp="1"/>
          </p:cNvSpPr>
          <p:nvPr>
            <p:ph type="body" sz="quarter" idx="10"/>
          </p:nvPr>
        </p:nvSpPr>
        <p:spPr>
          <a:xfrm>
            <a:off x="1390652" y="708027"/>
            <a:ext cx="5041900" cy="574674"/>
          </a:xfrm>
        </p:spPr>
        <p:txBody>
          <a:bodyPr/>
          <a:lstStyle>
            <a:lvl5pPr>
              <a:defRPr>
                <a:solidFill>
                  <a:schemeClr val="tx1"/>
                </a:solidFill>
              </a:defRPr>
            </a:lvl5pPr>
          </a:lstStyle>
          <a:p>
            <a:pPr lvl="4"/>
            <a:endParaRPr lang="en-US" dirty="0"/>
          </a:p>
        </p:txBody>
      </p:sp>
      <p:sp>
        <p:nvSpPr>
          <p:cNvPr id="15" name="Text Placeholder 23">
            <a:extLst>
              <a:ext uri="{FF2B5EF4-FFF2-40B4-BE49-F238E27FC236}">
                <a16:creationId xmlns:a16="http://schemas.microsoft.com/office/drawing/2014/main" id="{E5BF17DB-4CDC-BE0C-DDE5-39FC3CDB6D24}"/>
              </a:ext>
            </a:extLst>
          </p:cNvPr>
          <p:cNvSpPr>
            <a:spLocks noGrp="1"/>
          </p:cNvSpPr>
          <p:nvPr>
            <p:ph type="body" sz="quarter" idx="18"/>
          </p:nvPr>
        </p:nvSpPr>
        <p:spPr>
          <a:xfrm>
            <a:off x="1390651"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19" name="Text Placeholder 23">
            <a:extLst>
              <a:ext uri="{FF2B5EF4-FFF2-40B4-BE49-F238E27FC236}">
                <a16:creationId xmlns:a16="http://schemas.microsoft.com/office/drawing/2014/main" id="{4564D059-8116-64F0-5B67-41E79A69C8B6}"/>
              </a:ext>
            </a:extLst>
          </p:cNvPr>
          <p:cNvSpPr>
            <a:spLocks noGrp="1"/>
          </p:cNvSpPr>
          <p:nvPr>
            <p:ph type="body" sz="quarter" idx="19"/>
          </p:nvPr>
        </p:nvSpPr>
        <p:spPr>
          <a:xfrm>
            <a:off x="6864349"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25" name="Text Placeholder 23">
            <a:extLst>
              <a:ext uri="{FF2B5EF4-FFF2-40B4-BE49-F238E27FC236}">
                <a16:creationId xmlns:a16="http://schemas.microsoft.com/office/drawing/2014/main" id="{A4E49BB8-7DC8-1739-D73B-9C8995F95FE4}"/>
              </a:ext>
            </a:extLst>
          </p:cNvPr>
          <p:cNvSpPr>
            <a:spLocks noGrp="1"/>
          </p:cNvSpPr>
          <p:nvPr>
            <p:ph type="body" sz="quarter" idx="20"/>
          </p:nvPr>
        </p:nvSpPr>
        <p:spPr>
          <a:xfrm>
            <a:off x="12338047"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26" name="Text Placeholder 23">
            <a:extLst>
              <a:ext uri="{FF2B5EF4-FFF2-40B4-BE49-F238E27FC236}">
                <a16:creationId xmlns:a16="http://schemas.microsoft.com/office/drawing/2014/main" id="{BAC0C15E-FF9E-3117-3935-30A788379C43}"/>
              </a:ext>
            </a:extLst>
          </p:cNvPr>
          <p:cNvSpPr>
            <a:spLocks noGrp="1"/>
          </p:cNvSpPr>
          <p:nvPr>
            <p:ph type="body" sz="quarter" idx="21"/>
          </p:nvPr>
        </p:nvSpPr>
        <p:spPr>
          <a:xfrm>
            <a:off x="17811745" y="33200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5" name="Title 1">
            <a:extLst>
              <a:ext uri="{FF2B5EF4-FFF2-40B4-BE49-F238E27FC236}">
                <a16:creationId xmlns:a16="http://schemas.microsoft.com/office/drawing/2014/main" id="{7C7C4F64-17DA-1EF2-EC4E-86C9B1D26E5B}"/>
              </a:ext>
            </a:extLst>
          </p:cNvPr>
          <p:cNvSpPr>
            <a:spLocks noGrp="1"/>
          </p:cNvSpPr>
          <p:nvPr>
            <p:ph type="title" hasCustomPrompt="1"/>
          </p:nvPr>
        </p:nvSpPr>
        <p:spPr>
          <a:xfrm>
            <a:off x="1390650" y="1530350"/>
            <a:ext cx="21602700" cy="2301876"/>
          </a:xfrm>
        </p:spPr>
        <p:txBody>
          <a:bodyPr wrap="square" bIns="90000">
            <a:noAutofit/>
          </a:bodyPr>
          <a:lstStyle>
            <a:lvl1pPr>
              <a:defRPr>
                <a:latin typeface="+mj-lt"/>
              </a:defRPr>
            </a:lvl1pPr>
          </a:lstStyle>
          <a:p>
            <a:r>
              <a:rPr lang="en-GB" dirty="0"/>
              <a:t>Click to add a one  deck headline </a:t>
            </a:r>
            <a:endParaRPr lang="en-US" dirty="0"/>
          </a:p>
        </p:txBody>
      </p:sp>
      <p:sp>
        <p:nvSpPr>
          <p:cNvPr id="36" name="Text Placeholder 23">
            <a:extLst>
              <a:ext uri="{FF2B5EF4-FFF2-40B4-BE49-F238E27FC236}">
                <a16:creationId xmlns:a16="http://schemas.microsoft.com/office/drawing/2014/main" id="{EBD6F4EB-F8E4-D3BE-3F2E-48D1B34A3ED9}"/>
              </a:ext>
            </a:extLst>
          </p:cNvPr>
          <p:cNvSpPr>
            <a:spLocks noGrp="1"/>
          </p:cNvSpPr>
          <p:nvPr>
            <p:ph type="body" sz="quarter" idx="22"/>
          </p:nvPr>
        </p:nvSpPr>
        <p:spPr>
          <a:xfrm>
            <a:off x="1390651"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7" name="Text Placeholder 23">
            <a:extLst>
              <a:ext uri="{FF2B5EF4-FFF2-40B4-BE49-F238E27FC236}">
                <a16:creationId xmlns:a16="http://schemas.microsoft.com/office/drawing/2014/main" id="{5B269A19-EB59-CCEC-F828-9E62C01DA86B}"/>
              </a:ext>
            </a:extLst>
          </p:cNvPr>
          <p:cNvSpPr>
            <a:spLocks noGrp="1"/>
          </p:cNvSpPr>
          <p:nvPr>
            <p:ph type="body" sz="quarter" idx="23"/>
          </p:nvPr>
        </p:nvSpPr>
        <p:spPr>
          <a:xfrm>
            <a:off x="6864349"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8" name="Text Placeholder 23">
            <a:extLst>
              <a:ext uri="{FF2B5EF4-FFF2-40B4-BE49-F238E27FC236}">
                <a16:creationId xmlns:a16="http://schemas.microsoft.com/office/drawing/2014/main" id="{2C24760E-14C7-0EE8-6EB2-A0BA2EB40661}"/>
              </a:ext>
            </a:extLst>
          </p:cNvPr>
          <p:cNvSpPr>
            <a:spLocks noGrp="1"/>
          </p:cNvSpPr>
          <p:nvPr>
            <p:ph type="body" sz="quarter" idx="24"/>
          </p:nvPr>
        </p:nvSpPr>
        <p:spPr>
          <a:xfrm>
            <a:off x="12338047"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
        <p:nvSpPr>
          <p:cNvPr id="39" name="Text Placeholder 23">
            <a:extLst>
              <a:ext uri="{FF2B5EF4-FFF2-40B4-BE49-F238E27FC236}">
                <a16:creationId xmlns:a16="http://schemas.microsoft.com/office/drawing/2014/main" id="{6536CAD2-21FB-478F-03A6-0B314D8DADD0}"/>
              </a:ext>
            </a:extLst>
          </p:cNvPr>
          <p:cNvSpPr>
            <a:spLocks noGrp="1"/>
          </p:cNvSpPr>
          <p:nvPr>
            <p:ph type="body" sz="quarter" idx="25"/>
          </p:nvPr>
        </p:nvSpPr>
        <p:spPr>
          <a:xfrm>
            <a:off x="17811745" y="7688883"/>
            <a:ext cx="5041898" cy="3969718"/>
          </a:xfrm>
          <a:ln w="25400">
            <a:solidFill>
              <a:schemeClr val="tx1"/>
            </a:solidFill>
          </a:ln>
        </p:spPr>
        <p:txBody>
          <a:bodyPr lIns="180000" tIns="108000" rIns="180000" anchor="t" anchorCtr="0"/>
          <a:lstStyle>
            <a:lvl2pPr>
              <a:defRPr/>
            </a:lvl2pPr>
            <a:lvl5pPr algn="ctr">
              <a:defRPr>
                <a:solidFill>
                  <a:schemeClr val="tx1"/>
                </a:solidFill>
              </a:defRPr>
            </a:lvl5pPr>
            <a:lvl6pPr algn="ctr">
              <a:defRPr/>
            </a:lvl6pPr>
          </a:lstStyle>
          <a:p>
            <a:pPr lvl="4"/>
            <a:endParaRPr lang="en-US" dirty="0"/>
          </a:p>
        </p:txBody>
      </p:sp>
    </p:spTree>
    <p:extLst>
      <p:ext uri="{BB962C8B-B14F-4D97-AF65-F5344CB8AC3E}">
        <p14:creationId xmlns:p14="http://schemas.microsoft.com/office/powerpoint/2010/main" val="3120651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3" name="Text Placeholder 2">
            <a:extLst>
              <a:ext uri="{FF2B5EF4-FFF2-40B4-BE49-F238E27FC236}">
                <a16:creationId xmlns:a16="http://schemas.microsoft.com/office/drawing/2014/main" id="{B05754ED-51CD-4ED6-9AB0-97A1DA1C3676}"/>
              </a:ext>
            </a:extLst>
          </p:cNvPr>
          <p:cNvSpPr>
            <a:spLocks noGrp="1"/>
          </p:cNvSpPr>
          <p:nvPr>
            <p:ph type="body" sz="quarter" idx="14"/>
          </p:nvPr>
        </p:nvSpPr>
        <p:spPr>
          <a:xfrm>
            <a:off x="1390651" y="3257555"/>
            <a:ext cx="6902450" cy="6964290"/>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D1671D6C-6419-4770-B817-4E69F6D9B7D8}"/>
              </a:ext>
            </a:extLst>
          </p:cNvPr>
          <p:cNvSpPr>
            <a:spLocks noGrp="1"/>
          </p:cNvSpPr>
          <p:nvPr>
            <p:ph type="body" sz="quarter" idx="15"/>
          </p:nvPr>
        </p:nvSpPr>
        <p:spPr>
          <a:xfrm>
            <a:off x="8740775" y="3257554"/>
            <a:ext cx="6902450" cy="696429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FFD2C0E6-BB6B-4227-83DC-E6C1148D1033}"/>
              </a:ext>
            </a:extLst>
          </p:cNvPr>
          <p:cNvSpPr>
            <a:spLocks noGrp="1"/>
          </p:cNvSpPr>
          <p:nvPr>
            <p:ph type="body" sz="quarter" idx="16"/>
          </p:nvPr>
        </p:nvSpPr>
        <p:spPr>
          <a:xfrm>
            <a:off x="16090901" y="3257551"/>
            <a:ext cx="6902450" cy="6964294"/>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Graphic 2">
            <a:extLst>
              <a:ext uri="{FF2B5EF4-FFF2-40B4-BE49-F238E27FC236}">
                <a16:creationId xmlns:a16="http://schemas.microsoft.com/office/drawing/2014/main" id="{B90C4259-1F68-46EB-B8EB-A11523E07E0D}"/>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377576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acts (10)">
    <p:bg>
      <p:bgPr>
        <a:solidFill>
          <a:srgbClr val="432D9C"/>
        </a:solidFill>
        <a:effectLst/>
      </p:bgPr>
    </p:bg>
    <p:spTree>
      <p:nvGrpSpPr>
        <p:cNvPr id="1" name=""/>
        <p:cNvGrpSpPr/>
        <p:nvPr/>
      </p:nvGrpSpPr>
      <p:grpSpPr>
        <a:xfrm>
          <a:off x="0" y="0"/>
          <a:ext cx="0" cy="0"/>
          <a:chOff x="0" y="0"/>
          <a:chExt cx="0" cy="0"/>
        </a:xfrm>
      </p:grpSpPr>
      <p:sp>
        <p:nvSpPr>
          <p:cNvPr id="72" name="Circle"/>
          <p:cNvSpPr>
            <a:spLocks noGrp="1"/>
          </p:cNvSpPr>
          <p:nvPr>
            <p:ph type="body" sz="half" idx="21"/>
          </p:nvPr>
        </p:nvSpPr>
        <p:spPr>
          <a:xfrm>
            <a:off x="6604000" y="1269999"/>
            <a:ext cx="11176000" cy="11176001"/>
          </a:xfrm>
          <a:prstGeom prst="ellipse">
            <a:avLst/>
          </a:prstGeom>
          <a:ln w="38100">
            <a:solidFill>
              <a:srgbClr val="5AC37F"/>
            </a:solidFill>
            <a:miter lim="800000"/>
          </a:ln>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73" name="Shape"/>
          <p:cNvSpPr>
            <a:spLocks noGrp="1"/>
          </p:cNvSpPr>
          <p:nvPr>
            <p:ph type="body" sz="quarter" idx="22"/>
          </p:nvPr>
        </p:nvSpPr>
        <p:spPr>
          <a:xfrm>
            <a:off x="3369071" y="2794396"/>
            <a:ext cx="10942242" cy="3620295"/>
          </a:xfrm>
          <a:custGeom>
            <a:avLst/>
            <a:gdLst/>
            <a:ahLst/>
            <a:cxnLst>
              <a:cxn ang="0">
                <a:pos x="wd2" y="hd2"/>
              </a:cxn>
              <a:cxn ang="5400000">
                <a:pos x="wd2" y="hd2"/>
              </a:cxn>
              <a:cxn ang="10800000">
                <a:pos x="wd2" y="hd2"/>
              </a:cxn>
              <a:cxn ang="16200000">
                <a:pos x="wd2" y="hd2"/>
              </a:cxn>
            </a:cxnLst>
            <a:rect l="0" t="0" r="r" b="b"/>
            <a:pathLst>
              <a:path w="21600" h="21599" extrusionOk="0">
                <a:moveTo>
                  <a:pt x="4123" y="0"/>
                </a:moveTo>
                <a:cubicBezTo>
                  <a:pt x="3005" y="0"/>
                  <a:pt x="2334" y="1"/>
                  <a:pt x="1887" y="547"/>
                </a:cubicBezTo>
                <a:cubicBezTo>
                  <a:pt x="1229" y="1271"/>
                  <a:pt x="710" y="2837"/>
                  <a:pt x="471" y="4825"/>
                </a:cubicBezTo>
                <a:cubicBezTo>
                  <a:pt x="306" y="5949"/>
                  <a:pt x="291" y="8223"/>
                  <a:pt x="291" y="10799"/>
                </a:cubicBezTo>
                <a:cubicBezTo>
                  <a:pt x="291" y="13376"/>
                  <a:pt x="306" y="15652"/>
                  <a:pt x="471" y="16776"/>
                </a:cubicBezTo>
                <a:cubicBezTo>
                  <a:pt x="555" y="17478"/>
                  <a:pt x="677" y="18122"/>
                  <a:pt x="825" y="18700"/>
                </a:cubicBezTo>
                <a:cubicBezTo>
                  <a:pt x="767" y="19083"/>
                  <a:pt x="699" y="19429"/>
                  <a:pt x="623" y="19712"/>
                </a:cubicBezTo>
                <a:cubicBezTo>
                  <a:pt x="430" y="20431"/>
                  <a:pt x="210" y="20828"/>
                  <a:pt x="125" y="20938"/>
                </a:cubicBezTo>
                <a:lnTo>
                  <a:pt x="0" y="21099"/>
                </a:lnTo>
                <a:lnTo>
                  <a:pt x="133" y="21170"/>
                </a:lnTo>
                <a:cubicBezTo>
                  <a:pt x="696" y="21475"/>
                  <a:pt x="1175" y="21073"/>
                  <a:pt x="1523" y="20531"/>
                </a:cubicBezTo>
                <a:cubicBezTo>
                  <a:pt x="1639" y="20731"/>
                  <a:pt x="1759" y="20914"/>
                  <a:pt x="1887" y="21054"/>
                </a:cubicBezTo>
                <a:cubicBezTo>
                  <a:pt x="2115" y="21332"/>
                  <a:pt x="2403" y="21465"/>
                  <a:pt x="2777" y="21532"/>
                </a:cubicBezTo>
                <a:cubicBezTo>
                  <a:pt x="2844" y="21552"/>
                  <a:pt x="2911" y="21565"/>
                  <a:pt x="2980" y="21565"/>
                </a:cubicBezTo>
                <a:lnTo>
                  <a:pt x="3022" y="21565"/>
                </a:lnTo>
                <a:lnTo>
                  <a:pt x="3022" y="21556"/>
                </a:lnTo>
                <a:cubicBezTo>
                  <a:pt x="3335" y="21588"/>
                  <a:pt x="3687" y="21599"/>
                  <a:pt x="4123" y="21599"/>
                </a:cubicBezTo>
                <a:lnTo>
                  <a:pt x="17767" y="21599"/>
                </a:lnTo>
                <a:cubicBezTo>
                  <a:pt x="18886" y="21599"/>
                  <a:pt x="19556" y="21600"/>
                  <a:pt x="20003" y="21054"/>
                </a:cubicBezTo>
                <a:cubicBezTo>
                  <a:pt x="20661" y="20330"/>
                  <a:pt x="21180" y="18764"/>
                  <a:pt x="21419" y="16776"/>
                </a:cubicBezTo>
                <a:cubicBezTo>
                  <a:pt x="21584" y="15652"/>
                  <a:pt x="21600" y="13376"/>
                  <a:pt x="21600" y="10799"/>
                </a:cubicBezTo>
                <a:cubicBezTo>
                  <a:pt x="21600" y="8223"/>
                  <a:pt x="21584" y="5949"/>
                  <a:pt x="21419" y="4825"/>
                </a:cubicBezTo>
                <a:cubicBezTo>
                  <a:pt x="21180" y="2837"/>
                  <a:pt x="20661" y="1271"/>
                  <a:pt x="20003" y="547"/>
                </a:cubicBezTo>
                <a:cubicBezTo>
                  <a:pt x="19556" y="1"/>
                  <a:pt x="18886" y="0"/>
                  <a:pt x="17767" y="0"/>
                </a:cubicBezTo>
                <a:lnTo>
                  <a:pt x="4123" y="0"/>
                </a:lnTo>
                <a:close/>
              </a:path>
            </a:pathLst>
          </a:custGeom>
          <a:solidFill>
            <a:srgbClr val="6E4AFD"/>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74" name="Keen to work…"/>
          <p:cNvSpPr txBox="1">
            <a:spLocks noGrp="1"/>
          </p:cNvSpPr>
          <p:nvPr>
            <p:ph type="body" sz="quarter" idx="23"/>
          </p:nvPr>
        </p:nvSpPr>
        <p:spPr>
          <a:xfrm>
            <a:off x="6130815" y="3620379"/>
            <a:ext cx="7370974" cy="1968497"/>
          </a:xfrm>
          <a:prstGeom prst="rect">
            <a:avLst/>
          </a:prstGeom>
        </p:spPr>
        <p:txBody>
          <a:bodyPr lIns="50800" tIns="50800" rIns="50800" bIns="50800" anchor="ctr">
            <a:spAutoFit/>
          </a:bodyPr>
          <a:lstStyle/>
          <a:p>
            <a:pPr marL="0" indent="0" defTabSz="825500">
              <a:lnSpc>
                <a:spcPct val="100000"/>
              </a:lnSpc>
              <a:spcBef>
                <a:spcPts val="0"/>
              </a:spcBef>
              <a:buSzTx/>
              <a:buFontTx/>
              <a:buNone/>
              <a:defRPr sz="5000">
                <a:solidFill>
                  <a:srgbClr val="FFFFFF"/>
                </a:solidFill>
                <a:latin typeface="Poppins SemiBold"/>
                <a:ea typeface="Poppins SemiBold"/>
                <a:cs typeface="Poppins SemiBold"/>
                <a:sym typeface="Poppins SemiBold"/>
              </a:defRPr>
            </a:pPr>
            <a:r>
              <a:t>Keen to work</a:t>
            </a:r>
          </a:p>
          <a:p>
            <a:pPr marL="0" indent="0" defTabSz="825500">
              <a:lnSpc>
                <a:spcPct val="100000"/>
              </a:lnSpc>
              <a:spcBef>
                <a:spcPts val="0"/>
              </a:spcBef>
              <a:buSzTx/>
              <a:buFontTx/>
              <a:buNone/>
              <a:defRPr sz="5000">
                <a:solidFill>
                  <a:srgbClr val="FFFFFF"/>
                </a:solidFill>
                <a:latin typeface="Poppins SemiBold"/>
                <a:ea typeface="Poppins SemiBold"/>
                <a:cs typeface="Poppins SemiBold"/>
                <a:sym typeface="Poppins SemiBold"/>
              </a:defRPr>
            </a:pPr>
            <a:r>
              <a:t>with us?</a:t>
            </a:r>
          </a:p>
        </p:txBody>
      </p:sp>
      <p:sp>
        <p:nvSpPr>
          <p:cNvPr id="75" name="Image"/>
          <p:cNvSpPr>
            <a:spLocks noGrp="1"/>
          </p:cNvSpPr>
          <p:nvPr>
            <p:ph type="pic" sz="quarter" idx="24"/>
          </p:nvPr>
        </p:nvSpPr>
        <p:spPr>
          <a:xfrm>
            <a:off x="4325695" y="3916975"/>
            <a:ext cx="1375305" cy="1375305"/>
          </a:xfrm>
          <a:prstGeom prst="rect">
            <a:avLst/>
          </a:prstGeom>
        </p:spPr>
        <p:txBody>
          <a:bodyPr tIns="45719" bIns="45719">
            <a:noAutofit/>
          </a:bodyPr>
          <a:lstStyle/>
          <a:p>
            <a:endParaRPr/>
          </a:p>
        </p:txBody>
      </p:sp>
      <p:sp>
        <p:nvSpPr>
          <p:cNvPr id="76" name="Shape"/>
          <p:cNvSpPr>
            <a:spLocks noGrp="1"/>
          </p:cNvSpPr>
          <p:nvPr>
            <p:ph type="body" sz="quarter" idx="25"/>
          </p:nvPr>
        </p:nvSpPr>
        <p:spPr>
          <a:xfrm flipH="1">
            <a:off x="10072919" y="7301220"/>
            <a:ext cx="10941845" cy="3620294"/>
          </a:xfrm>
          <a:custGeom>
            <a:avLst/>
            <a:gdLst/>
            <a:ahLst/>
            <a:cxnLst>
              <a:cxn ang="0">
                <a:pos x="wd2" y="hd2"/>
              </a:cxn>
              <a:cxn ang="5400000">
                <a:pos x="wd2" y="hd2"/>
              </a:cxn>
              <a:cxn ang="10800000">
                <a:pos x="wd2" y="hd2"/>
              </a:cxn>
              <a:cxn ang="16200000">
                <a:pos x="wd2" y="hd2"/>
              </a:cxn>
            </a:cxnLst>
            <a:rect l="0" t="0" r="r" b="b"/>
            <a:pathLst>
              <a:path w="21600" h="21599" extrusionOk="0">
                <a:moveTo>
                  <a:pt x="4123" y="0"/>
                </a:moveTo>
                <a:cubicBezTo>
                  <a:pt x="3004" y="0"/>
                  <a:pt x="2334" y="1"/>
                  <a:pt x="1887" y="547"/>
                </a:cubicBezTo>
                <a:cubicBezTo>
                  <a:pt x="1229" y="1271"/>
                  <a:pt x="710" y="2837"/>
                  <a:pt x="471" y="4825"/>
                </a:cubicBezTo>
                <a:cubicBezTo>
                  <a:pt x="306" y="5949"/>
                  <a:pt x="290" y="8223"/>
                  <a:pt x="290" y="10799"/>
                </a:cubicBezTo>
                <a:cubicBezTo>
                  <a:pt x="290" y="13376"/>
                  <a:pt x="306" y="15652"/>
                  <a:pt x="471" y="16776"/>
                </a:cubicBezTo>
                <a:cubicBezTo>
                  <a:pt x="555" y="17477"/>
                  <a:pt x="676" y="18122"/>
                  <a:pt x="824" y="18700"/>
                </a:cubicBezTo>
                <a:cubicBezTo>
                  <a:pt x="766" y="19083"/>
                  <a:pt x="698" y="19429"/>
                  <a:pt x="622" y="19712"/>
                </a:cubicBezTo>
                <a:cubicBezTo>
                  <a:pt x="429" y="20431"/>
                  <a:pt x="210" y="20828"/>
                  <a:pt x="125" y="20938"/>
                </a:cubicBezTo>
                <a:lnTo>
                  <a:pt x="0" y="21099"/>
                </a:lnTo>
                <a:lnTo>
                  <a:pt x="133" y="21172"/>
                </a:lnTo>
                <a:cubicBezTo>
                  <a:pt x="696" y="21477"/>
                  <a:pt x="1174" y="21073"/>
                  <a:pt x="1522" y="20531"/>
                </a:cubicBezTo>
                <a:cubicBezTo>
                  <a:pt x="1638" y="20732"/>
                  <a:pt x="1759" y="20914"/>
                  <a:pt x="1887" y="21054"/>
                </a:cubicBezTo>
                <a:cubicBezTo>
                  <a:pt x="2115" y="21332"/>
                  <a:pt x="2403" y="21465"/>
                  <a:pt x="2777" y="21532"/>
                </a:cubicBezTo>
                <a:cubicBezTo>
                  <a:pt x="2844" y="21552"/>
                  <a:pt x="2911" y="21565"/>
                  <a:pt x="2980" y="21565"/>
                </a:cubicBezTo>
                <a:lnTo>
                  <a:pt x="3021" y="21565"/>
                </a:lnTo>
                <a:lnTo>
                  <a:pt x="3021" y="21556"/>
                </a:lnTo>
                <a:cubicBezTo>
                  <a:pt x="3335" y="21588"/>
                  <a:pt x="3686" y="21599"/>
                  <a:pt x="4123" y="21599"/>
                </a:cubicBezTo>
                <a:lnTo>
                  <a:pt x="17768" y="21599"/>
                </a:lnTo>
                <a:cubicBezTo>
                  <a:pt x="18886" y="21599"/>
                  <a:pt x="19557" y="21600"/>
                  <a:pt x="20004" y="21054"/>
                </a:cubicBezTo>
                <a:cubicBezTo>
                  <a:pt x="20662" y="20330"/>
                  <a:pt x="21180" y="18764"/>
                  <a:pt x="21420" y="16776"/>
                </a:cubicBezTo>
                <a:cubicBezTo>
                  <a:pt x="21585" y="15652"/>
                  <a:pt x="21600" y="13376"/>
                  <a:pt x="21600" y="10799"/>
                </a:cubicBezTo>
                <a:cubicBezTo>
                  <a:pt x="21600" y="8223"/>
                  <a:pt x="21585" y="5949"/>
                  <a:pt x="21420" y="4825"/>
                </a:cubicBezTo>
                <a:cubicBezTo>
                  <a:pt x="21180" y="2837"/>
                  <a:pt x="20662" y="1271"/>
                  <a:pt x="20004" y="547"/>
                </a:cubicBezTo>
                <a:cubicBezTo>
                  <a:pt x="19557" y="1"/>
                  <a:pt x="18886" y="0"/>
                  <a:pt x="17768" y="0"/>
                </a:cubicBezTo>
                <a:lnTo>
                  <a:pt x="4123" y="0"/>
                </a:lnTo>
                <a:close/>
              </a:path>
            </a:pathLst>
          </a:custGeom>
          <a:solidFill>
            <a:srgbClr val="121212"/>
          </a:solidFill>
        </p:spPr>
        <p:txBody>
          <a:bodyPr lIns="0" tIns="0" rIns="0" bIns="0" anchor="ctr">
            <a:noAutofit/>
          </a:bodyPr>
          <a:lstStyle/>
          <a:p>
            <a:pPr marL="0" indent="0" algn="ctr" defTabSz="825500">
              <a:lnSpc>
                <a:spcPct val="100000"/>
              </a:lnSpc>
              <a:spcBef>
                <a:spcPts val="0"/>
              </a:spcBef>
              <a:buSzTx/>
              <a:buFontTx/>
              <a:buNone/>
              <a:defRPr sz="3200">
                <a:solidFill>
                  <a:srgbClr val="FFFFFF"/>
                </a:solidFill>
                <a:latin typeface="Poppins Bold"/>
                <a:ea typeface="Poppins Bold"/>
                <a:cs typeface="Poppins Bold"/>
                <a:sym typeface="Poppins Bold"/>
              </a:defRPr>
            </a:pPr>
            <a:endParaRPr/>
          </a:p>
        </p:txBody>
      </p:sp>
      <p:sp>
        <p:nvSpPr>
          <p:cNvPr id="77" name="Image"/>
          <p:cNvSpPr>
            <a:spLocks noGrp="1"/>
          </p:cNvSpPr>
          <p:nvPr>
            <p:ph type="pic" sz="quarter" idx="26"/>
          </p:nvPr>
        </p:nvSpPr>
        <p:spPr>
          <a:xfrm>
            <a:off x="11028524" y="8496444"/>
            <a:ext cx="1229845" cy="1229845"/>
          </a:xfrm>
          <a:prstGeom prst="rect">
            <a:avLst/>
          </a:prstGeom>
        </p:spPr>
        <p:txBody>
          <a:bodyPr tIns="45719" bIns="45719">
            <a:noAutofit/>
          </a:bodyPr>
          <a:lstStyle/>
          <a:p>
            <a:endParaRPr/>
          </a:p>
        </p:txBody>
      </p:sp>
      <p:sp>
        <p:nvSpPr>
          <p:cNvPr id="78" name="hello@slidddo.com"/>
          <p:cNvSpPr txBox="1">
            <a:spLocks noGrp="1"/>
          </p:cNvSpPr>
          <p:nvPr>
            <p:ph type="body" sz="quarter" idx="27"/>
          </p:nvPr>
        </p:nvSpPr>
        <p:spPr>
          <a:xfrm>
            <a:off x="12760914" y="8609719"/>
            <a:ext cx="7370974" cy="1003297"/>
          </a:xfrm>
          <a:prstGeom prst="rect">
            <a:avLst/>
          </a:prstGeom>
        </p:spPr>
        <p:txBody>
          <a:bodyPr lIns="50800" tIns="50800" rIns="50800" bIns="50800" anchor="ctr">
            <a:spAutoFit/>
          </a:bodyPr>
          <a:lstStyle>
            <a:lvl1pPr marL="0" indent="0" defTabSz="825500">
              <a:lnSpc>
                <a:spcPct val="100000"/>
              </a:lnSpc>
              <a:spcBef>
                <a:spcPts val="0"/>
              </a:spcBef>
              <a:buSzTx/>
              <a:buFontTx/>
              <a:buNone/>
              <a:defRPr sz="5000">
                <a:solidFill>
                  <a:srgbClr val="FFFFFF"/>
                </a:solidFill>
                <a:latin typeface="Poppins SemiBold"/>
                <a:ea typeface="Poppins SemiBold"/>
                <a:cs typeface="Poppins SemiBold"/>
                <a:sym typeface="Poppins SemiBold"/>
                <a:hlinkClick r:id="rId2"/>
              </a:defRPr>
            </a:lvl1pPr>
          </a:lstStyle>
          <a:p>
            <a:r>
              <a:rPr>
                <a:hlinkClick r:id="rId2"/>
              </a:rPr>
              <a:t>hello@slidddo.com</a:t>
            </a:r>
          </a:p>
        </p:txBody>
      </p:sp>
      <p:sp>
        <p:nvSpPr>
          <p:cNvPr id="79"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9" name="Text Placeholder 16">
            <a:extLst>
              <a:ext uri="{FF2B5EF4-FFF2-40B4-BE49-F238E27FC236}">
                <a16:creationId xmlns:a16="http://schemas.microsoft.com/office/drawing/2014/main" id="{6543D74D-0259-4804-AC42-85A9385F9DA0}"/>
              </a:ext>
            </a:extLst>
          </p:cNvPr>
          <p:cNvSpPr>
            <a:spLocks noGrp="1"/>
          </p:cNvSpPr>
          <p:nvPr>
            <p:ph type="body" sz="quarter" idx="14" hasCustomPrompt="1"/>
          </p:nvPr>
        </p:nvSpPr>
        <p:spPr>
          <a:xfrm>
            <a:off x="1390650" y="2605179"/>
            <a:ext cx="13106400" cy="1863306"/>
          </a:xfrm>
        </p:spPr>
        <p:txBody>
          <a:bodyPr/>
          <a:lstStyle>
            <a:lvl1pPr>
              <a:defRPr/>
            </a:lvl1pPr>
            <a:lvl2pPr>
              <a:defRPr/>
            </a:lvl2pPr>
          </a:lstStyle>
          <a:p>
            <a:pPr lvl="2"/>
            <a:r>
              <a:rPr lang="en-US" dirty="0"/>
              <a:t>Third level</a:t>
            </a:r>
          </a:p>
        </p:txBody>
      </p:sp>
      <p:sp>
        <p:nvSpPr>
          <p:cNvPr id="16" name="Text Placeholder 2">
            <a:extLst>
              <a:ext uri="{FF2B5EF4-FFF2-40B4-BE49-F238E27FC236}">
                <a16:creationId xmlns:a16="http://schemas.microsoft.com/office/drawing/2014/main" id="{C17DFDED-0003-4D75-AA08-321DEA19DA85}"/>
              </a:ext>
            </a:extLst>
          </p:cNvPr>
          <p:cNvSpPr>
            <a:spLocks noGrp="1"/>
          </p:cNvSpPr>
          <p:nvPr>
            <p:ph type="body" sz="quarter" idx="15"/>
          </p:nvPr>
        </p:nvSpPr>
        <p:spPr>
          <a:xfrm>
            <a:off x="1390651" y="4468483"/>
            <a:ext cx="6902450"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0C233854-75CC-4691-AE5F-AEFA30041ABA}"/>
              </a:ext>
            </a:extLst>
          </p:cNvPr>
          <p:cNvSpPr>
            <a:spLocks noGrp="1"/>
          </p:cNvSpPr>
          <p:nvPr>
            <p:ph type="body" sz="quarter" idx="16"/>
          </p:nvPr>
        </p:nvSpPr>
        <p:spPr>
          <a:xfrm>
            <a:off x="8740775" y="4468483"/>
            <a:ext cx="6902450"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E65DB892-C31A-4BBD-9311-A4D606CABB38}"/>
              </a:ext>
            </a:extLst>
          </p:cNvPr>
          <p:cNvSpPr>
            <a:spLocks noGrp="1"/>
          </p:cNvSpPr>
          <p:nvPr>
            <p:ph type="body" sz="quarter" idx="17"/>
          </p:nvPr>
        </p:nvSpPr>
        <p:spPr>
          <a:xfrm>
            <a:off x="16090901" y="4468483"/>
            <a:ext cx="6902450"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Graphic 2">
            <a:extLst>
              <a:ext uri="{FF2B5EF4-FFF2-40B4-BE49-F238E27FC236}">
                <a16:creationId xmlns:a16="http://schemas.microsoft.com/office/drawing/2014/main" id="{F5C9E437-9620-4884-96A3-204B23B98147}"/>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3886833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latin typeface="+mj-lt"/>
              </a:defRPr>
            </a:lvl1pPr>
          </a:lstStyle>
          <a:p>
            <a:r>
              <a:rPr lang="en-GB" dirty="0"/>
              <a:t>Click to add a one deck</a:t>
            </a:r>
            <a:endParaRPr lang="en-US" dirty="0"/>
          </a:p>
        </p:txBody>
      </p:sp>
      <p:sp>
        <p:nvSpPr>
          <p:cNvPr id="9" name="Text Placeholder 16">
            <a:extLst>
              <a:ext uri="{FF2B5EF4-FFF2-40B4-BE49-F238E27FC236}">
                <a16:creationId xmlns:a16="http://schemas.microsoft.com/office/drawing/2014/main" id="{6543D74D-0259-4804-AC42-85A9385F9DA0}"/>
              </a:ext>
            </a:extLst>
          </p:cNvPr>
          <p:cNvSpPr>
            <a:spLocks noGrp="1"/>
          </p:cNvSpPr>
          <p:nvPr>
            <p:ph type="body" sz="quarter" idx="14" hasCustomPrompt="1"/>
          </p:nvPr>
        </p:nvSpPr>
        <p:spPr>
          <a:xfrm>
            <a:off x="1390650" y="2605179"/>
            <a:ext cx="13106400" cy="1863306"/>
          </a:xfrm>
        </p:spPr>
        <p:txBody>
          <a:bodyPr/>
          <a:lstStyle>
            <a:lvl1pPr>
              <a:defRPr/>
            </a:lvl1pPr>
            <a:lvl2pPr>
              <a:defRPr/>
            </a:lvl2pPr>
          </a:lstStyle>
          <a:p>
            <a:pPr lvl="2"/>
            <a:r>
              <a:rPr lang="en-US" dirty="0"/>
              <a:t>Third level</a:t>
            </a:r>
          </a:p>
        </p:txBody>
      </p:sp>
      <p:sp>
        <p:nvSpPr>
          <p:cNvPr id="16" name="Text Placeholder 2">
            <a:extLst>
              <a:ext uri="{FF2B5EF4-FFF2-40B4-BE49-F238E27FC236}">
                <a16:creationId xmlns:a16="http://schemas.microsoft.com/office/drawing/2014/main" id="{C17DFDED-0003-4D75-AA08-321DEA19DA85}"/>
              </a:ext>
            </a:extLst>
          </p:cNvPr>
          <p:cNvSpPr>
            <a:spLocks noGrp="1"/>
          </p:cNvSpPr>
          <p:nvPr>
            <p:ph type="body" sz="quarter" idx="15"/>
          </p:nvPr>
        </p:nvSpPr>
        <p:spPr>
          <a:xfrm>
            <a:off x="1390652"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B6F6B525-3557-4C05-815D-2867E7D70F7D}"/>
              </a:ext>
            </a:extLst>
          </p:cNvPr>
          <p:cNvSpPr>
            <a:spLocks noGrp="1"/>
          </p:cNvSpPr>
          <p:nvPr>
            <p:ph type="body" sz="quarter" idx="16"/>
          </p:nvPr>
        </p:nvSpPr>
        <p:spPr>
          <a:xfrm>
            <a:off x="6864350"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FC0972D6-641E-4954-BB20-DB7D174BD598}"/>
              </a:ext>
            </a:extLst>
          </p:cNvPr>
          <p:cNvSpPr>
            <a:spLocks noGrp="1"/>
          </p:cNvSpPr>
          <p:nvPr>
            <p:ph type="body" sz="quarter" idx="17"/>
          </p:nvPr>
        </p:nvSpPr>
        <p:spPr>
          <a:xfrm>
            <a:off x="12338048"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D5DB78AA-53B0-41C1-95EE-23BD841B3DDF}"/>
              </a:ext>
            </a:extLst>
          </p:cNvPr>
          <p:cNvSpPr>
            <a:spLocks noGrp="1"/>
          </p:cNvSpPr>
          <p:nvPr>
            <p:ph type="body" sz="quarter" idx="18"/>
          </p:nvPr>
        </p:nvSpPr>
        <p:spPr>
          <a:xfrm>
            <a:off x="17811746" y="4468483"/>
            <a:ext cx="5181604" cy="7821942"/>
          </a:xfrm>
          <a:ln w="25400">
            <a:solidFill>
              <a:schemeClr val="bg1"/>
            </a:solidFill>
          </a:ln>
        </p:spPr>
        <p:txBody>
          <a:bodyPr lIns="180000" tIns="180000" rIns="180000" bIns="180000"/>
          <a:lstStyle>
            <a:lvl1pPr rtl="0">
              <a:defRPr sz="3200"/>
            </a:lvl1pPr>
            <a:lvl2pPr rtl="0">
              <a:defRPr sz="3200"/>
            </a:lvl2pPr>
            <a:lvl3pPr rtl="0">
              <a:defRPr sz="3200"/>
            </a:lvl3pPr>
            <a:lvl4pPr rtl="0">
              <a:defRPr sz="3200"/>
            </a:lvl4pPr>
            <a:lvl5pPr rtl="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raphic 2">
            <a:extLst>
              <a:ext uri="{FF2B5EF4-FFF2-40B4-BE49-F238E27FC236}">
                <a16:creationId xmlns:a16="http://schemas.microsoft.com/office/drawing/2014/main" id="{8BD420A0-82CA-4301-A0E9-8C686FB24B02}"/>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32827635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3832226"/>
            <a:ext cx="821055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oogle Shape;679;p13">
            <a:extLst>
              <a:ext uri="{FF2B5EF4-FFF2-40B4-BE49-F238E27FC236}">
                <a16:creationId xmlns:a16="http://schemas.microsoft.com/office/drawing/2014/main" id="{84C5579F-3EA0-48E7-B5B0-AA3B9F42FA40}"/>
              </a:ext>
            </a:extLst>
          </p:cNvPr>
          <p:cNvGrpSpPr/>
          <p:nvPr userDrawn="1"/>
        </p:nvGrpSpPr>
        <p:grpSpPr>
          <a:xfrm>
            <a:off x="11680167" y="922698"/>
            <a:ext cx="16223414" cy="13650548"/>
            <a:chOff x="6972286" y="1983866"/>
            <a:chExt cx="4689061" cy="3945424"/>
          </a:xfrm>
        </p:grpSpPr>
        <p:pic>
          <p:nvPicPr>
            <p:cNvPr id="16" name="Google Shape;680;p13">
              <a:extLst>
                <a:ext uri="{FF2B5EF4-FFF2-40B4-BE49-F238E27FC236}">
                  <a16:creationId xmlns:a16="http://schemas.microsoft.com/office/drawing/2014/main" id="{3C9C5C3A-E0B8-45D4-BBE2-694D6B3D3547}"/>
                </a:ext>
              </a:extLst>
            </p:cNvPr>
            <p:cNvPicPr preferRelativeResize="0"/>
            <p:nvPr/>
          </p:nvPicPr>
          <p:blipFill rotWithShape="1">
            <a:blip r:embed="rId3">
              <a:alphaModFix/>
            </a:blip>
            <a:srcRect/>
            <a:stretch/>
          </p:blipFill>
          <p:spPr>
            <a:xfrm>
              <a:off x="6972286" y="1983866"/>
              <a:ext cx="4689061" cy="3945424"/>
            </a:xfrm>
            <a:prstGeom prst="rect">
              <a:avLst/>
            </a:prstGeom>
            <a:noFill/>
            <a:ln>
              <a:noFill/>
            </a:ln>
            <a:effectLst>
              <a:outerShdw blurRad="50800" dist="38100" dir="5400000" algn="t" rotWithShape="0">
                <a:srgbClr val="000000">
                  <a:alpha val="40000"/>
                </a:srgbClr>
              </a:outerShdw>
            </a:effectLst>
          </p:spPr>
        </p:pic>
        <p:pic>
          <p:nvPicPr>
            <p:cNvPr id="18" name="Google Shape;681;p13">
              <a:extLst>
                <a:ext uri="{FF2B5EF4-FFF2-40B4-BE49-F238E27FC236}">
                  <a16:creationId xmlns:a16="http://schemas.microsoft.com/office/drawing/2014/main" id="{BB3A47C3-54C5-4166-8EA4-83DCABB9B555}"/>
                </a:ext>
              </a:extLst>
            </p:cNvPr>
            <p:cNvPicPr preferRelativeResize="0"/>
            <p:nvPr/>
          </p:nvPicPr>
          <p:blipFill rotWithShape="1">
            <a:blip r:embed="rId4">
              <a:alphaModFix/>
            </a:blip>
            <a:srcRect r="33991"/>
            <a:stretch/>
          </p:blipFill>
          <p:spPr>
            <a:xfrm>
              <a:off x="7153994" y="2203837"/>
              <a:ext cx="4325364" cy="2465405"/>
            </a:xfrm>
            <a:prstGeom prst="rect">
              <a:avLst/>
            </a:prstGeom>
            <a:noFill/>
            <a:ln>
              <a:noFill/>
            </a:ln>
          </p:spPr>
        </p:pic>
      </p:grpSp>
    </p:spTree>
    <p:extLst>
      <p:ext uri="{BB962C8B-B14F-4D97-AF65-F5344CB8AC3E}">
        <p14:creationId xmlns:p14="http://schemas.microsoft.com/office/powerpoint/2010/main" val="30912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5562599"/>
            <a:ext cx="8210550" cy="6623050"/>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oogle Shape;679;p13">
            <a:extLst>
              <a:ext uri="{FF2B5EF4-FFF2-40B4-BE49-F238E27FC236}">
                <a16:creationId xmlns:a16="http://schemas.microsoft.com/office/drawing/2014/main" id="{84C5579F-3EA0-48E7-B5B0-AA3B9F42FA40}"/>
              </a:ext>
            </a:extLst>
          </p:cNvPr>
          <p:cNvGrpSpPr/>
          <p:nvPr userDrawn="1"/>
        </p:nvGrpSpPr>
        <p:grpSpPr>
          <a:xfrm>
            <a:off x="12623800" y="1187450"/>
            <a:ext cx="15501232" cy="13042896"/>
            <a:chOff x="6972286" y="1983866"/>
            <a:chExt cx="4689061" cy="3945424"/>
          </a:xfrm>
        </p:grpSpPr>
        <p:pic>
          <p:nvPicPr>
            <p:cNvPr id="16" name="Google Shape;680;p13">
              <a:extLst>
                <a:ext uri="{FF2B5EF4-FFF2-40B4-BE49-F238E27FC236}">
                  <a16:creationId xmlns:a16="http://schemas.microsoft.com/office/drawing/2014/main" id="{3C9C5C3A-E0B8-45D4-BBE2-694D6B3D3547}"/>
                </a:ext>
              </a:extLst>
            </p:cNvPr>
            <p:cNvPicPr preferRelativeResize="0"/>
            <p:nvPr/>
          </p:nvPicPr>
          <p:blipFill rotWithShape="1">
            <a:blip r:embed="rId3">
              <a:alphaModFix/>
            </a:blip>
            <a:srcRect/>
            <a:stretch/>
          </p:blipFill>
          <p:spPr>
            <a:xfrm>
              <a:off x="6972286" y="1983866"/>
              <a:ext cx="4689061" cy="3945424"/>
            </a:xfrm>
            <a:prstGeom prst="rect">
              <a:avLst/>
            </a:prstGeom>
            <a:noFill/>
            <a:ln>
              <a:noFill/>
            </a:ln>
            <a:effectLst>
              <a:outerShdw blurRad="50800" dist="38100" dir="5400000" algn="t" rotWithShape="0">
                <a:srgbClr val="000000">
                  <a:alpha val="40000"/>
                </a:srgbClr>
              </a:outerShdw>
            </a:effectLst>
          </p:spPr>
        </p:pic>
        <p:pic>
          <p:nvPicPr>
            <p:cNvPr id="18" name="Google Shape;681;p13">
              <a:extLst>
                <a:ext uri="{FF2B5EF4-FFF2-40B4-BE49-F238E27FC236}">
                  <a16:creationId xmlns:a16="http://schemas.microsoft.com/office/drawing/2014/main" id="{BB3A47C3-54C5-4166-8EA4-83DCABB9B555}"/>
                </a:ext>
              </a:extLst>
            </p:cNvPr>
            <p:cNvPicPr preferRelativeResize="0"/>
            <p:nvPr/>
          </p:nvPicPr>
          <p:blipFill rotWithShape="1">
            <a:blip r:embed="rId4">
              <a:alphaModFix/>
            </a:blip>
            <a:srcRect r="33991"/>
            <a:stretch/>
          </p:blipFill>
          <p:spPr>
            <a:xfrm>
              <a:off x="7153994" y="2203837"/>
              <a:ext cx="4325364" cy="2465405"/>
            </a:xfrm>
            <a:prstGeom prst="rect">
              <a:avLst/>
            </a:prstGeom>
            <a:noFill/>
            <a:ln>
              <a:noFill/>
            </a:ln>
          </p:spPr>
        </p:pic>
      </p:grpSp>
      <p:sp>
        <p:nvSpPr>
          <p:cNvPr id="9" name="Title 1">
            <a:extLst>
              <a:ext uri="{FF2B5EF4-FFF2-40B4-BE49-F238E27FC236}">
                <a16:creationId xmlns:a16="http://schemas.microsoft.com/office/drawing/2014/main" id="{D31D9B21-64D9-F050-98B7-E0AC1CF532E0}"/>
              </a:ext>
            </a:extLst>
          </p:cNvPr>
          <p:cNvSpPr>
            <a:spLocks noGrp="1"/>
          </p:cNvSpPr>
          <p:nvPr>
            <p:ph type="title" hasCustomPrompt="1"/>
          </p:nvPr>
        </p:nvSpPr>
        <p:spPr>
          <a:xfrm>
            <a:off x="1390652" y="1530350"/>
            <a:ext cx="9553396" cy="3365500"/>
          </a:xfrm>
        </p:spPr>
        <p:txBody>
          <a:bodyPr wrap="square" bIns="90000">
            <a:noAutofit/>
          </a:bodyPr>
          <a:lstStyle>
            <a:lvl1pPr>
              <a:defRPr>
                <a:latin typeface="+mj-lt"/>
              </a:defRPr>
            </a:lvl1pPr>
          </a:lstStyle>
          <a:p>
            <a:r>
              <a:rPr lang="en-GB" dirty="0"/>
              <a:t>Click to add a three deck headline</a:t>
            </a:r>
            <a:endParaRPr lang="en-US" dirty="0"/>
          </a:p>
        </p:txBody>
      </p:sp>
    </p:spTree>
    <p:extLst>
      <p:ext uri="{BB962C8B-B14F-4D97-AF65-F5344CB8AC3E}">
        <p14:creationId xmlns:p14="http://schemas.microsoft.com/office/powerpoint/2010/main" val="16814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3832226"/>
            <a:ext cx="8210550" cy="835342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hand holding a cell phone&#10;&#10;Description automatically generated with medium confidence">
            <a:extLst>
              <a:ext uri="{FF2B5EF4-FFF2-40B4-BE49-F238E27FC236}">
                <a16:creationId xmlns:a16="http://schemas.microsoft.com/office/drawing/2014/main" id="{0CC35430-46A9-410A-9151-C160F3A1EB09}"/>
              </a:ext>
            </a:extLst>
          </p:cNvPr>
          <p:cNvPicPr>
            <a:picLocks noChangeAspect="1"/>
          </p:cNvPicPr>
          <p:nvPr userDrawn="1"/>
        </p:nvPicPr>
        <p:blipFill>
          <a:blip r:embed="rId3"/>
          <a:stretch>
            <a:fillRect/>
          </a:stretch>
        </p:blipFill>
        <p:spPr>
          <a:xfrm>
            <a:off x="4927479" y="-4819648"/>
            <a:ext cx="26881706" cy="21994124"/>
          </a:xfrm>
          <a:prstGeom prst="rect">
            <a:avLst/>
          </a:prstGeom>
        </p:spPr>
      </p:pic>
    </p:spTree>
    <p:extLst>
      <p:ext uri="{BB962C8B-B14F-4D97-AF65-F5344CB8AC3E}">
        <p14:creationId xmlns:p14="http://schemas.microsoft.com/office/powerpoint/2010/main" val="62726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68594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5562599"/>
            <a:ext cx="6859498" cy="6623050"/>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E1064619-31C7-1E30-8FB3-2983B8AF3E6A}"/>
              </a:ext>
            </a:extLst>
          </p:cNvPr>
          <p:cNvPicPr>
            <a:picLocks noChangeAspect="1"/>
          </p:cNvPicPr>
          <p:nvPr userDrawn="1"/>
        </p:nvPicPr>
        <p:blipFill>
          <a:blip r:embed="rId3"/>
          <a:stretch>
            <a:fillRect/>
          </a:stretch>
        </p:blipFill>
        <p:spPr>
          <a:xfrm>
            <a:off x="9617726" y="1263734"/>
            <a:ext cx="5108348" cy="10931708"/>
          </a:xfrm>
          <a:prstGeom prst="rect">
            <a:avLst/>
          </a:prstGeom>
        </p:spPr>
      </p:pic>
      <p:pic>
        <p:nvPicPr>
          <p:cNvPr id="9" name="Picture 8">
            <a:extLst>
              <a:ext uri="{FF2B5EF4-FFF2-40B4-BE49-F238E27FC236}">
                <a16:creationId xmlns:a16="http://schemas.microsoft.com/office/drawing/2014/main" id="{D3740494-8FEB-379F-DBD6-38D7CAED0CCD}"/>
              </a:ext>
            </a:extLst>
          </p:cNvPr>
          <p:cNvPicPr>
            <a:picLocks noChangeAspect="1"/>
          </p:cNvPicPr>
          <p:nvPr userDrawn="1"/>
        </p:nvPicPr>
        <p:blipFill>
          <a:blip r:embed="rId4"/>
          <a:srcRect/>
          <a:stretch/>
        </p:blipFill>
        <p:spPr>
          <a:xfrm>
            <a:off x="20646963" y="1263735"/>
            <a:ext cx="5108346" cy="10931702"/>
          </a:xfrm>
          <a:prstGeom prst="rect">
            <a:avLst/>
          </a:prstGeom>
        </p:spPr>
      </p:pic>
      <p:pic>
        <p:nvPicPr>
          <p:cNvPr id="14" name="Picture 13">
            <a:extLst>
              <a:ext uri="{FF2B5EF4-FFF2-40B4-BE49-F238E27FC236}">
                <a16:creationId xmlns:a16="http://schemas.microsoft.com/office/drawing/2014/main" id="{4BCB61C3-CBD9-457A-8490-E241B331DB14}"/>
              </a:ext>
            </a:extLst>
          </p:cNvPr>
          <p:cNvPicPr>
            <a:picLocks noChangeAspect="1"/>
          </p:cNvPicPr>
          <p:nvPr userDrawn="1"/>
        </p:nvPicPr>
        <p:blipFill>
          <a:blip r:embed="rId5"/>
          <a:srcRect/>
          <a:stretch/>
        </p:blipFill>
        <p:spPr>
          <a:xfrm>
            <a:off x="15132344" y="1263735"/>
            <a:ext cx="5108348" cy="10931702"/>
          </a:xfrm>
          <a:prstGeom prst="rect">
            <a:avLst/>
          </a:prstGeom>
        </p:spPr>
      </p:pic>
    </p:spTree>
    <p:extLst>
      <p:ext uri="{BB962C8B-B14F-4D97-AF65-F5344CB8AC3E}">
        <p14:creationId xmlns:p14="http://schemas.microsoft.com/office/powerpoint/2010/main" val="3564943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three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5562599"/>
            <a:ext cx="8210550" cy="6623050"/>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7185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Dark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82C6-DB3A-9940-A4AC-CA337316AD67}"/>
              </a:ext>
            </a:extLst>
          </p:cNvPr>
          <p:cNvSpPr>
            <a:spLocks noGrp="1"/>
          </p:cNvSpPr>
          <p:nvPr>
            <p:ph type="title"/>
          </p:nvPr>
        </p:nvSpPr>
        <p:spPr>
          <a:xfrm>
            <a:off x="1390652" y="3832224"/>
            <a:ext cx="15697200" cy="3505744"/>
          </a:xfrm>
        </p:spPr>
        <p:txBody>
          <a:bodyPr bIns="90000" anchor="t" anchorCtr="0">
            <a:spAutoFit/>
          </a:bodyPr>
          <a:lstStyle>
            <a:lvl1pPr>
              <a:defRPr sz="12000">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C7422FCF-3434-D941-896C-1A33D9813543}"/>
              </a:ext>
            </a:extLst>
          </p:cNvPr>
          <p:cNvSpPr>
            <a:spLocks noGrp="1"/>
          </p:cNvSpPr>
          <p:nvPr>
            <p:ph type="body" idx="1"/>
          </p:nvPr>
        </p:nvSpPr>
        <p:spPr>
          <a:xfrm>
            <a:off x="1390652" y="7337966"/>
            <a:ext cx="15697200" cy="846556"/>
          </a:xfrm>
          <a:prstGeom prst="rect">
            <a:avLst/>
          </a:prstGeom>
        </p:spPr>
        <p:txBody>
          <a:bodyPr lIns="0" tIns="0" rIns="0" bIns="90000">
            <a:spAutoFit/>
          </a:bodyPr>
          <a:lstStyle>
            <a:lvl1pPr marL="0" indent="0">
              <a:buNone/>
              <a:defRPr sz="4800" b="0">
                <a:solidFill>
                  <a:schemeClr val="tx2"/>
                </a:solidFill>
                <a:latin typeface="+mj-lt"/>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pic>
        <p:nvPicPr>
          <p:cNvPr id="5" name="Graphic 2">
            <a:extLst>
              <a:ext uri="{FF2B5EF4-FFF2-40B4-BE49-F238E27FC236}">
                <a16:creationId xmlns:a16="http://schemas.microsoft.com/office/drawing/2014/main" id="{8472F121-B1D5-4D8B-AFB5-31375FCBF0B9}"/>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1325831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Dark_Laptop">
    <p:spTree>
      <p:nvGrpSpPr>
        <p:cNvPr id="1" name=""/>
        <p:cNvGrpSpPr/>
        <p:nvPr/>
      </p:nvGrpSpPr>
      <p:grpSpPr>
        <a:xfrm>
          <a:off x="0" y="0"/>
          <a:ext cx="0" cy="0"/>
          <a:chOff x="0" y="0"/>
          <a:chExt cx="0" cy="0"/>
        </a:xfrm>
      </p:grpSpPr>
      <p:pic>
        <p:nvPicPr>
          <p:cNvPr id="10" name="Graphic 2">
            <a:extLst>
              <a:ext uri="{FF2B5EF4-FFF2-40B4-BE49-F238E27FC236}">
                <a16:creationId xmlns:a16="http://schemas.microsoft.com/office/drawing/2014/main" id="{507A7273-AFC3-4528-AF45-4D7001722214}"/>
              </a:ext>
            </a:extLst>
          </p:cNvPr>
          <p:cNvPicPr>
            <a:picLocks noChangeAspect="1"/>
          </p:cNvPicPr>
          <p:nvPr userDrawn="1"/>
        </p:nvPicPr>
        <p:blipFill>
          <a:blip r:embed="rId2"/>
          <a:srcRect/>
          <a:stretch/>
        </p:blipFill>
        <p:spPr>
          <a:xfrm>
            <a:off x="23" y="12700001"/>
            <a:ext cx="24383954" cy="1015998"/>
          </a:xfrm>
          <a:prstGeom prst="rect">
            <a:avLst/>
          </a:prstGeom>
        </p:spPr>
      </p:pic>
      <p:sp>
        <p:nvSpPr>
          <p:cNvPr id="11" name="Title 1">
            <a:extLst>
              <a:ext uri="{FF2B5EF4-FFF2-40B4-BE49-F238E27FC236}">
                <a16:creationId xmlns:a16="http://schemas.microsoft.com/office/drawing/2014/main" id="{70BA155A-B716-4CAB-8829-05C891211189}"/>
              </a:ext>
            </a:extLst>
          </p:cNvPr>
          <p:cNvSpPr>
            <a:spLocks noGrp="1"/>
          </p:cNvSpPr>
          <p:nvPr>
            <p:ph type="title" hasCustomPrompt="1"/>
          </p:nvPr>
        </p:nvSpPr>
        <p:spPr>
          <a:xfrm>
            <a:off x="1390652" y="1530350"/>
            <a:ext cx="9553396" cy="2301876"/>
          </a:xfrm>
        </p:spPr>
        <p:txBody>
          <a:bodyPr wrap="square" bIns="90000">
            <a:noAutofit/>
          </a:bodyPr>
          <a:lstStyle>
            <a:lvl1pPr>
              <a:defRPr>
                <a:latin typeface="+mj-lt"/>
              </a:defRPr>
            </a:lvl1pPr>
          </a:lstStyle>
          <a:p>
            <a:r>
              <a:rPr lang="en-GB" dirty="0"/>
              <a:t>Click to add a two deck headline</a:t>
            </a:r>
            <a:endParaRPr lang="en-US" dirty="0"/>
          </a:p>
        </p:txBody>
      </p:sp>
      <p:sp>
        <p:nvSpPr>
          <p:cNvPr id="12" name="Text Placeholder 10">
            <a:extLst>
              <a:ext uri="{FF2B5EF4-FFF2-40B4-BE49-F238E27FC236}">
                <a16:creationId xmlns:a16="http://schemas.microsoft.com/office/drawing/2014/main" id="{9AEB833F-7E6B-46C4-95DD-8E319A763995}"/>
              </a:ext>
            </a:extLst>
          </p:cNvPr>
          <p:cNvSpPr>
            <a:spLocks noGrp="1"/>
          </p:cNvSpPr>
          <p:nvPr>
            <p:ph type="body" sz="quarter" idx="10"/>
          </p:nvPr>
        </p:nvSpPr>
        <p:spPr>
          <a:xfrm>
            <a:off x="1390652" y="708027"/>
            <a:ext cx="5041900" cy="574674"/>
          </a:xfrm>
        </p:spPr>
        <p:txBody>
          <a:bodyPr>
            <a:noAutofit/>
          </a:bodyPr>
          <a:lstStyle>
            <a:lvl5pPr>
              <a:defRPr>
                <a:solidFill>
                  <a:schemeClr val="tx1"/>
                </a:solidFill>
              </a:defRPr>
            </a:lvl5pPr>
            <a:lvl8pPr marL="0" indent="0">
              <a:buNone/>
              <a:defRPr/>
            </a:lvl8pPr>
            <a:lvl9pPr>
              <a:defRPr/>
            </a:lvl9pPr>
          </a:lstStyle>
          <a:p>
            <a:pPr lvl="4"/>
            <a:endParaRPr lang="en-US" dirty="0"/>
          </a:p>
        </p:txBody>
      </p:sp>
      <p:sp>
        <p:nvSpPr>
          <p:cNvPr id="13" name="Text Placeholder 16">
            <a:extLst>
              <a:ext uri="{FF2B5EF4-FFF2-40B4-BE49-F238E27FC236}">
                <a16:creationId xmlns:a16="http://schemas.microsoft.com/office/drawing/2014/main" id="{BEFD16E7-1305-415B-8388-424DA2150190}"/>
              </a:ext>
            </a:extLst>
          </p:cNvPr>
          <p:cNvSpPr>
            <a:spLocks noGrp="1"/>
          </p:cNvSpPr>
          <p:nvPr>
            <p:ph type="body" sz="quarter" idx="11"/>
          </p:nvPr>
        </p:nvSpPr>
        <p:spPr>
          <a:xfrm>
            <a:off x="1390651" y="3832226"/>
            <a:ext cx="8210550" cy="5658884"/>
          </a:xfrm>
        </p:spPr>
        <p:txBody>
          <a:bodyPr/>
          <a:lstStyle>
            <a:lvl3pPr>
              <a:spcAft>
                <a:spcPts val="24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4692C5EB-9FD3-D861-8181-4E7C718DEABD}"/>
              </a:ext>
            </a:extLst>
          </p:cNvPr>
          <p:cNvSpPr>
            <a:spLocks noGrp="1"/>
          </p:cNvSpPr>
          <p:nvPr>
            <p:ph type="pic" sz="quarter" idx="12"/>
          </p:nvPr>
        </p:nvSpPr>
        <p:spPr>
          <a:xfrm>
            <a:off x="11760200" y="0"/>
            <a:ext cx="12623800" cy="13716000"/>
          </a:xfrm>
        </p:spPr>
        <p:txBody>
          <a:bodyPr anchor="ctr" anchorCtr="0"/>
          <a:lstStyle>
            <a:lvl1pPr algn="ctr">
              <a:defRPr/>
            </a:lvl1pPr>
          </a:lstStyle>
          <a:p>
            <a:endParaRPr lang="en-US"/>
          </a:p>
        </p:txBody>
      </p:sp>
      <p:sp>
        <p:nvSpPr>
          <p:cNvPr id="5" name="Picture Placeholder 4">
            <a:extLst>
              <a:ext uri="{FF2B5EF4-FFF2-40B4-BE49-F238E27FC236}">
                <a16:creationId xmlns:a16="http://schemas.microsoft.com/office/drawing/2014/main" id="{2C72705D-3D6D-1578-F403-0DA2317686F3}"/>
              </a:ext>
            </a:extLst>
          </p:cNvPr>
          <p:cNvSpPr>
            <a:spLocks noGrp="1"/>
          </p:cNvSpPr>
          <p:nvPr>
            <p:ph type="pic" sz="quarter" idx="13" hasCustomPrompt="1"/>
          </p:nvPr>
        </p:nvSpPr>
        <p:spPr>
          <a:xfrm>
            <a:off x="1390650" y="10150476"/>
            <a:ext cx="5473700" cy="2035176"/>
          </a:xfrm>
        </p:spPr>
        <p:txBody>
          <a:bodyPr anchor="ctr" anchorCtr="0"/>
          <a:lstStyle>
            <a:lvl1pPr algn="ctr">
              <a:defRPr/>
            </a:lvl1pPr>
          </a:lstStyle>
          <a:p>
            <a:r>
              <a:rPr lang="en-US" dirty="0"/>
              <a:t>Logo</a:t>
            </a:r>
          </a:p>
        </p:txBody>
      </p:sp>
    </p:spTree>
    <p:extLst>
      <p:ext uri="{BB962C8B-B14F-4D97-AF65-F5344CB8AC3E}">
        <p14:creationId xmlns:p14="http://schemas.microsoft.com/office/powerpoint/2010/main" val="37616821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3 col">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9C2258F4-3ED0-4FF8-A0AD-D4C9A2FD9B26}"/>
              </a:ext>
            </a:extLst>
          </p:cNvPr>
          <p:cNvSpPr>
            <a:spLocks noGrp="1"/>
          </p:cNvSpPr>
          <p:nvPr>
            <p:ph type="body" sz="quarter" idx="13"/>
          </p:nvPr>
        </p:nvSpPr>
        <p:spPr>
          <a:xfrm>
            <a:off x="1390652" y="708027"/>
            <a:ext cx="5041900" cy="574674"/>
          </a:xfrm>
        </p:spPr>
        <p:txBody>
          <a:bodyPr/>
          <a:lstStyle>
            <a:lvl5pPr>
              <a:defRPr>
                <a:solidFill>
                  <a:schemeClr val="tx1"/>
                </a:solidFill>
              </a:defRPr>
            </a:lvl5pPr>
          </a:lstStyle>
          <a:p>
            <a:pPr lvl="4"/>
            <a:r>
              <a:rPr lang="en-US" dirty="0">
                <a:effectLst/>
              </a:rPr>
              <a:t>REACH BY CHANNEL PRO</a:t>
            </a:r>
            <a:endParaRPr lang="en-US" dirty="0"/>
          </a:p>
        </p:txBody>
      </p:sp>
      <p:sp>
        <p:nvSpPr>
          <p:cNvPr id="15" name="Title 1">
            <a:extLst>
              <a:ext uri="{FF2B5EF4-FFF2-40B4-BE49-F238E27FC236}">
                <a16:creationId xmlns:a16="http://schemas.microsoft.com/office/drawing/2014/main" id="{9461CB38-530F-456A-9C7D-3B63BCA00B8D}"/>
              </a:ext>
            </a:extLst>
          </p:cNvPr>
          <p:cNvSpPr>
            <a:spLocks noGrp="1"/>
          </p:cNvSpPr>
          <p:nvPr>
            <p:ph type="title" hasCustomPrompt="1"/>
          </p:nvPr>
        </p:nvSpPr>
        <p:spPr>
          <a:xfrm>
            <a:off x="1390651" y="1530350"/>
            <a:ext cx="13827126" cy="1727200"/>
          </a:xfrm>
        </p:spPr>
        <p:txBody>
          <a:bodyPr wrap="square" bIns="90000">
            <a:noAutofit/>
          </a:bodyPr>
          <a:lstStyle>
            <a:lvl1pPr>
              <a:defRPr sz="6400">
                <a:solidFill>
                  <a:schemeClr val="tx1"/>
                </a:solidFill>
                <a:latin typeface="+mj-lt"/>
              </a:defRPr>
            </a:lvl1pPr>
          </a:lstStyle>
          <a:p>
            <a:r>
              <a:rPr lang="en-GB" dirty="0"/>
              <a:t>Click to add a one deck</a:t>
            </a:r>
            <a:endParaRPr lang="en-US" dirty="0"/>
          </a:p>
        </p:txBody>
      </p:sp>
      <p:sp>
        <p:nvSpPr>
          <p:cNvPr id="9" name="Text Placeholder 16">
            <a:extLst>
              <a:ext uri="{FF2B5EF4-FFF2-40B4-BE49-F238E27FC236}">
                <a16:creationId xmlns:a16="http://schemas.microsoft.com/office/drawing/2014/main" id="{6543D74D-0259-4804-AC42-85A9385F9DA0}"/>
              </a:ext>
            </a:extLst>
          </p:cNvPr>
          <p:cNvSpPr>
            <a:spLocks noGrp="1"/>
          </p:cNvSpPr>
          <p:nvPr>
            <p:ph type="body" sz="quarter" idx="14" hasCustomPrompt="1"/>
          </p:nvPr>
        </p:nvSpPr>
        <p:spPr>
          <a:xfrm>
            <a:off x="1390650" y="2605179"/>
            <a:ext cx="13106400" cy="1863306"/>
          </a:xfrm>
        </p:spPr>
        <p:txBody>
          <a:bodyPr/>
          <a:lstStyle>
            <a:lvl1pPr>
              <a:defRPr/>
            </a:lvl1pPr>
            <a:lvl2pPr>
              <a:defRPr/>
            </a:lvl2pPr>
            <a:lvl3pPr>
              <a:defRPr>
                <a:solidFill>
                  <a:schemeClr val="tx1"/>
                </a:solidFill>
              </a:defRPr>
            </a:lvl3pPr>
          </a:lstStyle>
          <a:p>
            <a:pPr lvl="2"/>
            <a:r>
              <a:rPr lang="en-US" dirty="0"/>
              <a:t>Third level</a:t>
            </a:r>
          </a:p>
        </p:txBody>
      </p:sp>
      <p:pic>
        <p:nvPicPr>
          <p:cNvPr id="13" name="Graphic 2">
            <a:extLst>
              <a:ext uri="{FF2B5EF4-FFF2-40B4-BE49-F238E27FC236}">
                <a16:creationId xmlns:a16="http://schemas.microsoft.com/office/drawing/2014/main" id="{8BD420A0-82CA-4301-A0E9-8C686FB24B02}"/>
              </a:ext>
            </a:extLst>
          </p:cNvPr>
          <p:cNvPicPr>
            <a:picLocks noChangeAspect="1"/>
          </p:cNvPicPr>
          <p:nvPr userDrawn="1"/>
        </p:nvPicPr>
        <p:blipFill>
          <a:blip r:embed="rId2"/>
          <a:srcRect/>
          <a:stretch/>
        </p:blipFill>
        <p:spPr>
          <a:xfrm>
            <a:off x="23" y="12700001"/>
            <a:ext cx="24383954" cy="1015998"/>
          </a:xfrm>
          <a:prstGeom prst="rect">
            <a:avLst/>
          </a:prstGeom>
        </p:spPr>
      </p:pic>
      <p:sp>
        <p:nvSpPr>
          <p:cNvPr id="3" name="Text Placeholder 2">
            <a:extLst>
              <a:ext uri="{FF2B5EF4-FFF2-40B4-BE49-F238E27FC236}">
                <a16:creationId xmlns:a16="http://schemas.microsoft.com/office/drawing/2014/main" id="{92926EFF-E1C8-8B5F-E0F8-FFC6A2AB53C1}"/>
              </a:ext>
            </a:extLst>
          </p:cNvPr>
          <p:cNvSpPr>
            <a:spLocks noGrp="1"/>
          </p:cNvSpPr>
          <p:nvPr>
            <p:ph type="body" sz="quarter" idx="15"/>
          </p:nvPr>
        </p:nvSpPr>
        <p:spPr>
          <a:xfrm>
            <a:off x="1390651" y="3832226"/>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a:extLst>
              <a:ext uri="{FF2B5EF4-FFF2-40B4-BE49-F238E27FC236}">
                <a16:creationId xmlns:a16="http://schemas.microsoft.com/office/drawing/2014/main" id="{68FC3CCF-C8DA-5417-175E-1566C37F77AF}"/>
              </a:ext>
            </a:extLst>
          </p:cNvPr>
          <p:cNvSpPr>
            <a:spLocks noGrp="1"/>
          </p:cNvSpPr>
          <p:nvPr>
            <p:ph type="body" sz="quarter" idx="16"/>
          </p:nvPr>
        </p:nvSpPr>
        <p:spPr>
          <a:xfrm>
            <a:off x="8675387" y="3832226"/>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2">
            <a:extLst>
              <a:ext uri="{FF2B5EF4-FFF2-40B4-BE49-F238E27FC236}">
                <a16:creationId xmlns:a16="http://schemas.microsoft.com/office/drawing/2014/main" id="{3FA53E37-76A5-A878-FEEE-9598E3229826}"/>
              </a:ext>
            </a:extLst>
          </p:cNvPr>
          <p:cNvSpPr>
            <a:spLocks noGrp="1"/>
          </p:cNvSpPr>
          <p:nvPr>
            <p:ph type="body" sz="quarter" idx="17"/>
          </p:nvPr>
        </p:nvSpPr>
        <p:spPr>
          <a:xfrm>
            <a:off x="15960125" y="3832226"/>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
            <a:extLst>
              <a:ext uri="{FF2B5EF4-FFF2-40B4-BE49-F238E27FC236}">
                <a16:creationId xmlns:a16="http://schemas.microsoft.com/office/drawing/2014/main" id="{F7FFE5A9-DA66-38F0-4FA3-BDEEF3498F55}"/>
              </a:ext>
            </a:extLst>
          </p:cNvPr>
          <p:cNvSpPr>
            <a:spLocks noGrp="1"/>
          </p:cNvSpPr>
          <p:nvPr>
            <p:ph type="body" sz="quarter" idx="18"/>
          </p:nvPr>
        </p:nvSpPr>
        <p:spPr>
          <a:xfrm>
            <a:off x="1390651" y="7898242"/>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
            <a:extLst>
              <a:ext uri="{FF2B5EF4-FFF2-40B4-BE49-F238E27FC236}">
                <a16:creationId xmlns:a16="http://schemas.microsoft.com/office/drawing/2014/main" id="{2F86F39F-1D3F-052C-8786-9F380BEFC1DC}"/>
              </a:ext>
            </a:extLst>
          </p:cNvPr>
          <p:cNvSpPr>
            <a:spLocks noGrp="1"/>
          </p:cNvSpPr>
          <p:nvPr>
            <p:ph type="body" sz="quarter" idx="19"/>
          </p:nvPr>
        </p:nvSpPr>
        <p:spPr>
          <a:xfrm>
            <a:off x="8675387" y="7898242"/>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
            <a:extLst>
              <a:ext uri="{FF2B5EF4-FFF2-40B4-BE49-F238E27FC236}">
                <a16:creationId xmlns:a16="http://schemas.microsoft.com/office/drawing/2014/main" id="{193B047F-C3A7-3C50-ECD2-E1A8935D640F}"/>
              </a:ext>
            </a:extLst>
          </p:cNvPr>
          <p:cNvSpPr>
            <a:spLocks noGrp="1"/>
          </p:cNvSpPr>
          <p:nvPr>
            <p:ph type="body" sz="quarter" idx="20"/>
          </p:nvPr>
        </p:nvSpPr>
        <p:spPr>
          <a:xfrm>
            <a:off x="15960125" y="7898242"/>
            <a:ext cx="7033226" cy="3762736"/>
          </a:xfrm>
          <a:ln>
            <a:noFill/>
          </a:ln>
        </p:spPr>
        <p:txBody>
          <a:bodyPr lIns="144000" tIns="144000" rIns="144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91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bout (42)">
    <p:spTree>
      <p:nvGrpSpPr>
        <p:cNvPr id="1" name=""/>
        <p:cNvGrpSpPr/>
        <p:nvPr/>
      </p:nvGrpSpPr>
      <p:grpSpPr>
        <a:xfrm>
          <a:off x="0" y="0"/>
          <a:ext cx="0" cy="0"/>
          <a:chOff x="0" y="0"/>
          <a:chExt cx="0" cy="0"/>
        </a:xfrm>
      </p:grpSpPr>
      <p:sp>
        <p:nvSpPr>
          <p:cNvPr id="86" name="300+"/>
          <p:cNvSpPr txBox="1">
            <a:spLocks noGrp="1"/>
          </p:cNvSpPr>
          <p:nvPr>
            <p:ph type="body" sz="quarter" idx="21"/>
          </p:nvPr>
        </p:nvSpPr>
        <p:spPr>
          <a:xfrm>
            <a:off x="10217934" y="2289111"/>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300+</a:t>
            </a:r>
          </a:p>
        </p:txBody>
      </p:sp>
      <p:sp>
        <p:nvSpPr>
          <p:cNvPr id="87" name="successful projects"/>
          <p:cNvSpPr txBox="1">
            <a:spLocks noGrp="1"/>
          </p:cNvSpPr>
          <p:nvPr>
            <p:ph type="body" sz="quarter" idx="22"/>
          </p:nvPr>
        </p:nvSpPr>
        <p:spPr>
          <a:xfrm>
            <a:off x="10213256" y="3396595"/>
            <a:ext cx="4445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successful projects</a:t>
            </a:r>
          </a:p>
        </p:txBody>
      </p:sp>
      <p:sp>
        <p:nvSpPr>
          <p:cNvPr id="88" name="5 years"/>
          <p:cNvSpPr txBox="1">
            <a:spLocks noGrp="1"/>
          </p:cNvSpPr>
          <p:nvPr>
            <p:ph type="body" sz="quarter" idx="23"/>
          </p:nvPr>
        </p:nvSpPr>
        <p:spPr>
          <a:xfrm>
            <a:off x="10217934" y="5759962"/>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5 years</a:t>
            </a:r>
          </a:p>
        </p:txBody>
      </p:sp>
      <p:sp>
        <p:nvSpPr>
          <p:cNvPr id="89" name="of experience"/>
          <p:cNvSpPr txBox="1">
            <a:spLocks noGrp="1"/>
          </p:cNvSpPr>
          <p:nvPr>
            <p:ph type="body" sz="quarter" idx="24"/>
          </p:nvPr>
        </p:nvSpPr>
        <p:spPr>
          <a:xfrm>
            <a:off x="10213256" y="6867447"/>
            <a:ext cx="4445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of experience</a:t>
            </a:r>
          </a:p>
        </p:txBody>
      </p:sp>
      <p:sp>
        <p:nvSpPr>
          <p:cNvPr id="90" name="12"/>
          <p:cNvSpPr txBox="1">
            <a:spLocks noGrp="1"/>
          </p:cNvSpPr>
          <p:nvPr>
            <p:ph type="body" sz="quarter" idx="25"/>
          </p:nvPr>
        </p:nvSpPr>
        <p:spPr>
          <a:xfrm>
            <a:off x="10217934" y="9242443"/>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12</a:t>
            </a:r>
          </a:p>
        </p:txBody>
      </p:sp>
      <p:sp>
        <p:nvSpPr>
          <p:cNvPr id="91" name="worldwide offices"/>
          <p:cNvSpPr txBox="1">
            <a:spLocks noGrp="1"/>
          </p:cNvSpPr>
          <p:nvPr>
            <p:ph type="body" sz="quarter" idx="26"/>
          </p:nvPr>
        </p:nvSpPr>
        <p:spPr>
          <a:xfrm>
            <a:off x="10213256" y="10349927"/>
            <a:ext cx="4445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worldwide offices</a:t>
            </a:r>
          </a:p>
        </p:txBody>
      </p:sp>
      <p:sp>
        <p:nvSpPr>
          <p:cNvPr id="92" name="12000"/>
          <p:cNvSpPr txBox="1">
            <a:spLocks noGrp="1"/>
          </p:cNvSpPr>
          <p:nvPr>
            <p:ph type="body" sz="quarter" idx="27"/>
          </p:nvPr>
        </p:nvSpPr>
        <p:spPr>
          <a:xfrm>
            <a:off x="2509671" y="2289111"/>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12000</a:t>
            </a:r>
          </a:p>
        </p:txBody>
      </p:sp>
      <p:sp>
        <p:nvSpPr>
          <p:cNvPr id="93" name="hours of quality work"/>
          <p:cNvSpPr txBox="1">
            <a:spLocks noGrp="1"/>
          </p:cNvSpPr>
          <p:nvPr>
            <p:ph type="body" sz="quarter" idx="28"/>
          </p:nvPr>
        </p:nvSpPr>
        <p:spPr>
          <a:xfrm>
            <a:off x="2504993" y="3396596"/>
            <a:ext cx="4445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hours of quality work</a:t>
            </a:r>
          </a:p>
        </p:txBody>
      </p:sp>
      <p:sp>
        <p:nvSpPr>
          <p:cNvPr id="94" name="65000"/>
          <p:cNvSpPr txBox="1">
            <a:spLocks noGrp="1"/>
          </p:cNvSpPr>
          <p:nvPr>
            <p:ph type="body" sz="quarter" idx="29"/>
          </p:nvPr>
        </p:nvSpPr>
        <p:spPr>
          <a:xfrm>
            <a:off x="2509671" y="5759962"/>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65000</a:t>
            </a:r>
          </a:p>
        </p:txBody>
      </p:sp>
      <p:sp>
        <p:nvSpPr>
          <p:cNvPr id="95" name="social network subscribers"/>
          <p:cNvSpPr txBox="1">
            <a:spLocks noGrp="1"/>
          </p:cNvSpPr>
          <p:nvPr>
            <p:ph type="body" sz="quarter" idx="30"/>
          </p:nvPr>
        </p:nvSpPr>
        <p:spPr>
          <a:xfrm>
            <a:off x="2504993" y="6867447"/>
            <a:ext cx="4445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social network subscribers</a:t>
            </a:r>
          </a:p>
        </p:txBody>
      </p:sp>
      <p:sp>
        <p:nvSpPr>
          <p:cNvPr id="96" name="90%"/>
          <p:cNvSpPr txBox="1">
            <a:spLocks noGrp="1"/>
          </p:cNvSpPr>
          <p:nvPr>
            <p:ph type="body" sz="quarter" idx="31"/>
          </p:nvPr>
        </p:nvSpPr>
        <p:spPr>
          <a:xfrm>
            <a:off x="2509671" y="9242443"/>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90%</a:t>
            </a:r>
          </a:p>
        </p:txBody>
      </p:sp>
      <p:sp>
        <p:nvSpPr>
          <p:cNvPr id="97" name="of customers come back to us again"/>
          <p:cNvSpPr txBox="1">
            <a:spLocks noGrp="1"/>
          </p:cNvSpPr>
          <p:nvPr>
            <p:ph type="body" sz="quarter" idx="32"/>
          </p:nvPr>
        </p:nvSpPr>
        <p:spPr>
          <a:xfrm>
            <a:off x="2504993" y="10349928"/>
            <a:ext cx="4445001" cy="1151635"/>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of customers come back to us again</a:t>
            </a:r>
          </a:p>
        </p:txBody>
      </p:sp>
      <p:sp>
        <p:nvSpPr>
          <p:cNvPr id="98" name="46%"/>
          <p:cNvSpPr txBox="1">
            <a:spLocks noGrp="1"/>
          </p:cNvSpPr>
          <p:nvPr>
            <p:ph type="body" sz="quarter" idx="33"/>
          </p:nvPr>
        </p:nvSpPr>
        <p:spPr>
          <a:xfrm>
            <a:off x="17434007" y="2289111"/>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46%</a:t>
            </a:r>
          </a:p>
        </p:txBody>
      </p:sp>
      <p:sp>
        <p:nvSpPr>
          <p:cNvPr id="99" name="remote employees"/>
          <p:cNvSpPr txBox="1">
            <a:spLocks noGrp="1"/>
          </p:cNvSpPr>
          <p:nvPr>
            <p:ph type="body" sz="quarter" idx="34"/>
          </p:nvPr>
        </p:nvSpPr>
        <p:spPr>
          <a:xfrm>
            <a:off x="17429329" y="3396596"/>
            <a:ext cx="4445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remote employees</a:t>
            </a:r>
          </a:p>
        </p:txBody>
      </p:sp>
      <p:sp>
        <p:nvSpPr>
          <p:cNvPr id="100" name="$0"/>
          <p:cNvSpPr txBox="1">
            <a:spLocks noGrp="1"/>
          </p:cNvSpPr>
          <p:nvPr>
            <p:ph type="body" sz="quarter" idx="35"/>
          </p:nvPr>
        </p:nvSpPr>
        <p:spPr>
          <a:xfrm>
            <a:off x="17434007" y="5759962"/>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$0</a:t>
            </a:r>
          </a:p>
        </p:txBody>
      </p:sp>
      <p:sp>
        <p:nvSpPr>
          <p:cNvPr id="101" name="funding raised"/>
          <p:cNvSpPr txBox="1">
            <a:spLocks noGrp="1"/>
          </p:cNvSpPr>
          <p:nvPr>
            <p:ph type="body" sz="quarter" idx="36"/>
          </p:nvPr>
        </p:nvSpPr>
        <p:spPr>
          <a:xfrm>
            <a:off x="17429329" y="6867447"/>
            <a:ext cx="4445001" cy="563879"/>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funding raised</a:t>
            </a:r>
          </a:p>
        </p:txBody>
      </p:sp>
      <p:sp>
        <p:nvSpPr>
          <p:cNvPr id="102" name="350+"/>
          <p:cNvSpPr txBox="1">
            <a:spLocks noGrp="1"/>
          </p:cNvSpPr>
          <p:nvPr>
            <p:ph type="body" sz="quarter" idx="37"/>
          </p:nvPr>
        </p:nvSpPr>
        <p:spPr>
          <a:xfrm>
            <a:off x="17434007" y="9242443"/>
            <a:ext cx="4445001" cy="1003297"/>
          </a:xfrm>
          <a:prstGeom prst="rect">
            <a:avLst/>
          </a:prstGeom>
        </p:spPr>
        <p:txBody>
          <a:bodyPr lIns="50800" tIns="50800" rIns="50800" bIns="50800">
            <a:spAutoFit/>
          </a:bodyPr>
          <a:lstStyle>
            <a:lvl1pPr marL="0" indent="0" defTabSz="825500">
              <a:lnSpc>
                <a:spcPct val="100000"/>
              </a:lnSpc>
              <a:spcBef>
                <a:spcPts val="0"/>
              </a:spcBef>
              <a:buSzTx/>
              <a:buFontTx/>
              <a:buNone/>
              <a:defRPr sz="5000">
                <a:solidFill>
                  <a:srgbClr val="121212"/>
                </a:solidFill>
                <a:latin typeface="Poppins SemiBold"/>
                <a:ea typeface="Poppins SemiBold"/>
                <a:cs typeface="Poppins SemiBold"/>
                <a:sym typeface="Poppins SemiBold"/>
              </a:defRPr>
            </a:lvl1pPr>
          </a:lstStyle>
          <a:p>
            <a:r>
              <a:t>350+</a:t>
            </a:r>
          </a:p>
        </p:txBody>
      </p:sp>
      <p:sp>
        <p:nvSpPr>
          <p:cNvPr id="103" name="professional people in a team"/>
          <p:cNvSpPr txBox="1">
            <a:spLocks noGrp="1"/>
          </p:cNvSpPr>
          <p:nvPr>
            <p:ph type="body" sz="quarter" idx="38"/>
          </p:nvPr>
        </p:nvSpPr>
        <p:spPr>
          <a:xfrm>
            <a:off x="17429329" y="10349928"/>
            <a:ext cx="4445001" cy="1151635"/>
          </a:xfrm>
          <a:prstGeom prst="rect">
            <a:avLst/>
          </a:prstGeom>
        </p:spPr>
        <p:txBody>
          <a:bodyPr lIns="50800" tIns="50800" rIns="50800" bIns="50800">
            <a:spAutoFit/>
          </a:bodyPr>
          <a:lstStyle>
            <a:lvl1pPr marL="0" indent="0" defTabSz="825500">
              <a:lnSpc>
                <a:spcPct val="120000"/>
              </a:lnSpc>
              <a:spcBef>
                <a:spcPts val="0"/>
              </a:spcBef>
              <a:buSzTx/>
              <a:buFontTx/>
              <a:buNone/>
              <a:defRPr sz="2600">
                <a:solidFill>
                  <a:srgbClr val="121212"/>
                </a:solidFill>
                <a:latin typeface="Poppins Light"/>
                <a:ea typeface="Poppins Light"/>
                <a:cs typeface="Poppins Light"/>
                <a:sym typeface="Poppins Light"/>
              </a:defRPr>
            </a:lvl1pPr>
          </a:lstStyle>
          <a:p>
            <a:r>
              <a:t>professional people in a team</a:t>
            </a:r>
          </a:p>
        </p:txBody>
      </p:sp>
      <p:sp>
        <p:nvSpPr>
          <p:cNvPr id="104" name="Line"/>
          <p:cNvSpPr/>
          <p:nvPr/>
        </p:nvSpPr>
        <p:spPr>
          <a:xfrm flipV="1">
            <a:off x="8581625" y="1270973"/>
            <a:ext cx="1" cy="11174054"/>
          </a:xfrm>
          <a:prstGeom prst="line">
            <a:avLst/>
          </a:prstGeom>
          <a:ln w="38100">
            <a:solidFill>
              <a:srgbClr val="121212"/>
            </a:solidFill>
            <a:miter lim="400000"/>
          </a:ln>
        </p:spPr>
        <p:txBody>
          <a:bodyPr lIns="0" tIns="0" rIns="0" bIns="0" anchor="ctr"/>
          <a:lstStyle/>
          <a:p>
            <a:pPr defTabSz="825500">
              <a:defRPr sz="3200">
                <a:solidFill>
                  <a:srgbClr val="FFFFFF"/>
                </a:solidFill>
                <a:latin typeface="Poppins Bold"/>
                <a:ea typeface="Poppins Bold"/>
                <a:cs typeface="Poppins Bold"/>
                <a:sym typeface="Poppins Bold"/>
              </a:defRPr>
            </a:pPr>
            <a:endParaRPr/>
          </a:p>
        </p:txBody>
      </p:sp>
      <p:sp>
        <p:nvSpPr>
          <p:cNvPr id="105" name="Line"/>
          <p:cNvSpPr/>
          <p:nvPr/>
        </p:nvSpPr>
        <p:spPr>
          <a:xfrm flipV="1">
            <a:off x="16048470" y="1270973"/>
            <a:ext cx="1" cy="11174054"/>
          </a:xfrm>
          <a:prstGeom prst="line">
            <a:avLst/>
          </a:prstGeom>
          <a:ln w="38100">
            <a:solidFill>
              <a:srgbClr val="121212"/>
            </a:solidFill>
            <a:miter lim="400000"/>
          </a:ln>
        </p:spPr>
        <p:txBody>
          <a:bodyPr lIns="0" tIns="0" rIns="0" bIns="0" anchor="ctr"/>
          <a:lstStyle/>
          <a:p>
            <a:pPr defTabSz="825500">
              <a:defRPr sz="3200">
                <a:solidFill>
                  <a:srgbClr val="FFFFFF"/>
                </a:solidFill>
                <a:latin typeface="Poppins Bold"/>
                <a:ea typeface="Poppins Bold"/>
                <a:cs typeface="Poppins Bold"/>
                <a:sym typeface="Poppins Bold"/>
              </a:defRPr>
            </a:pPr>
            <a:endParaRPr/>
          </a:p>
        </p:txBody>
      </p:sp>
      <p:sp>
        <p:nvSpPr>
          <p:cNvPr id="106" name="Slide Number"/>
          <p:cNvSpPr txBox="1">
            <a:spLocks noGrp="1"/>
          </p:cNvSpPr>
          <p:nvPr>
            <p:ph type="sldNum" sz="quarter" idx="2"/>
          </p:nvPr>
        </p:nvSpPr>
        <p:spPr>
          <a:xfrm>
            <a:off x="11990120" y="13081000"/>
            <a:ext cx="391060" cy="515619"/>
          </a:xfrm>
          <a:prstGeom prst="rect">
            <a:avLst/>
          </a:prstGeom>
        </p:spPr>
        <p:txBody>
          <a:bodyPr lIns="50800" tIns="50800" rIns="50800" bIns="50800" anchor="t"/>
          <a:lstStyle>
            <a:lvl1pPr algn="ctr" defTabSz="825500">
              <a:defRPr>
                <a:solidFill>
                  <a:srgbClr val="000000"/>
                </a:solidFill>
                <a:latin typeface="Poppins Light"/>
                <a:ea typeface="Poppins Light"/>
                <a:cs typeface="Poppins Light"/>
                <a:sym typeface="Poppins Light"/>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Dark_Black w/footer">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187D9B8B-60D3-4CF9-8311-91110F69325F}"/>
              </a:ext>
            </a:extLst>
          </p:cNvPr>
          <p:cNvPicPr>
            <a:picLocks noChangeAspect="1"/>
          </p:cNvPicPr>
          <p:nvPr userDrawn="1"/>
        </p:nvPicPr>
        <p:blipFill>
          <a:blip r:embed="rId2"/>
          <a:srcRect/>
          <a:stretch/>
        </p:blipFill>
        <p:spPr>
          <a:xfrm>
            <a:off x="23" y="12700001"/>
            <a:ext cx="24383954" cy="1015998"/>
          </a:xfrm>
          <a:prstGeom prst="rect">
            <a:avLst/>
          </a:prstGeom>
        </p:spPr>
      </p:pic>
    </p:spTree>
    <p:extLst>
      <p:ext uri="{BB962C8B-B14F-4D97-AF65-F5344CB8AC3E}">
        <p14:creationId xmlns:p14="http://schemas.microsoft.com/office/powerpoint/2010/main" val="41429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Dark_Back Cov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68A5AE9-2BBE-324C-BDE1-FB1C8A67570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90651" y="6524159"/>
            <a:ext cx="2750050" cy="1200022"/>
          </a:xfrm>
          <a:prstGeom prst="rect">
            <a:avLst/>
          </a:prstGeom>
        </p:spPr>
      </p:pic>
      <p:sp>
        <p:nvSpPr>
          <p:cNvPr id="5" name="TextBox 4">
            <a:extLst>
              <a:ext uri="{FF2B5EF4-FFF2-40B4-BE49-F238E27FC236}">
                <a16:creationId xmlns:a16="http://schemas.microsoft.com/office/drawing/2014/main" id="{DC4D51B2-CAA4-1248-9742-B06C50C06D26}"/>
              </a:ext>
            </a:extLst>
          </p:cNvPr>
          <p:cNvSpPr txBox="1"/>
          <p:nvPr/>
        </p:nvSpPr>
        <p:spPr>
          <a:xfrm>
            <a:off x="1390650" y="8299451"/>
            <a:ext cx="5041900" cy="612645"/>
          </a:xfrm>
          <a:prstGeom prst="rect">
            <a:avLst/>
          </a:prstGeom>
          <a:noFill/>
        </p:spPr>
        <p:txBody>
          <a:bodyPr wrap="square" lIns="0" tIns="0" rIns="0" bIns="180000" rtlCol="0">
            <a:spAutoFit/>
          </a:bodyPr>
          <a:lstStyle/>
          <a:p>
            <a:r>
              <a:rPr lang="en-GB" sz="2800" dirty="0">
                <a:solidFill>
                  <a:schemeClr val="bg1"/>
                </a:solidFill>
                <a:effectLst/>
                <a:latin typeface="+mj-lt"/>
              </a:rPr>
              <a:t>Reach by Channel Pro</a:t>
            </a:r>
            <a:endParaRPr lang="en-US" sz="2800" dirty="0">
              <a:solidFill>
                <a:schemeClr val="bg1"/>
              </a:solidFill>
              <a:latin typeface="+mj-lt"/>
            </a:endParaRPr>
          </a:p>
        </p:txBody>
      </p:sp>
      <p:sp>
        <p:nvSpPr>
          <p:cNvPr id="6" name="TextBox 5">
            <a:extLst>
              <a:ext uri="{FF2B5EF4-FFF2-40B4-BE49-F238E27FC236}">
                <a16:creationId xmlns:a16="http://schemas.microsoft.com/office/drawing/2014/main" id="{FAE6A8DA-DF4A-0A4C-AE26-4A56C78BB567}"/>
              </a:ext>
            </a:extLst>
          </p:cNvPr>
          <p:cNvSpPr txBox="1"/>
          <p:nvPr/>
        </p:nvSpPr>
        <p:spPr>
          <a:xfrm>
            <a:off x="1390801" y="9017000"/>
            <a:ext cx="5105234" cy="1566945"/>
          </a:xfrm>
          <a:prstGeom prst="rect">
            <a:avLst/>
          </a:prstGeom>
          <a:noFill/>
        </p:spPr>
        <p:txBody>
          <a:bodyPr wrap="square" lIns="0" tIns="0" rIns="0" bIns="180000" rtlCol="0">
            <a:spAutoFit/>
          </a:bodyPr>
          <a:lstStyle/>
          <a:p>
            <a:pPr>
              <a:lnSpc>
                <a:spcPct val="110000"/>
              </a:lnSpc>
            </a:pPr>
            <a:r>
              <a:rPr lang="en-GB" sz="2800" dirty="0">
                <a:solidFill>
                  <a:schemeClr val="bg1"/>
                </a:solidFill>
                <a:effectLst/>
              </a:rPr>
              <a:t>Elias </a:t>
            </a:r>
            <a:r>
              <a:rPr lang="en-GB" sz="2800" dirty="0" err="1">
                <a:solidFill>
                  <a:schemeClr val="bg1"/>
                </a:solidFill>
                <a:effectLst/>
              </a:rPr>
              <a:t>Bou</a:t>
            </a:r>
            <a:r>
              <a:rPr lang="en-GB" sz="2800" dirty="0">
                <a:solidFill>
                  <a:schemeClr val="bg1"/>
                </a:solidFill>
                <a:effectLst/>
              </a:rPr>
              <a:t> Ghosn</a:t>
            </a:r>
          </a:p>
          <a:p>
            <a:pPr>
              <a:lnSpc>
                <a:spcPct val="110000"/>
              </a:lnSpc>
            </a:pPr>
            <a:r>
              <a:rPr lang="en-GB" sz="2800" dirty="0">
                <a:solidFill>
                  <a:schemeClr val="bg1"/>
                </a:solidFill>
                <a:effectLst/>
              </a:rPr>
              <a:t>+971 50 645 3543</a:t>
            </a:r>
          </a:p>
          <a:p>
            <a:pPr>
              <a:lnSpc>
                <a:spcPct val="110000"/>
              </a:lnSpc>
            </a:pPr>
            <a:r>
              <a:rPr lang="en-GB" sz="2800" dirty="0">
                <a:solidFill>
                  <a:schemeClr val="bg1"/>
                </a:solidFill>
                <a:effectLst/>
              </a:rPr>
              <a:t>reach@channelpro.co</a:t>
            </a:r>
            <a:endParaRPr lang="en-US" sz="2800" dirty="0">
              <a:solidFill>
                <a:schemeClr val="bg1"/>
              </a:solidFill>
              <a:latin typeface="+mj-lt"/>
            </a:endParaRPr>
          </a:p>
        </p:txBody>
      </p:sp>
      <p:sp>
        <p:nvSpPr>
          <p:cNvPr id="9" name="TextBox 8">
            <a:extLst>
              <a:ext uri="{FF2B5EF4-FFF2-40B4-BE49-F238E27FC236}">
                <a16:creationId xmlns:a16="http://schemas.microsoft.com/office/drawing/2014/main" id="{E1145E4B-CC3E-3644-B88B-312E7D954200}"/>
              </a:ext>
            </a:extLst>
          </p:cNvPr>
          <p:cNvSpPr txBox="1"/>
          <p:nvPr/>
        </p:nvSpPr>
        <p:spPr>
          <a:xfrm>
            <a:off x="1390650" y="10916225"/>
            <a:ext cx="5090452" cy="1289753"/>
          </a:xfrm>
          <a:prstGeom prst="rect">
            <a:avLst/>
          </a:prstGeom>
          <a:noFill/>
        </p:spPr>
        <p:txBody>
          <a:bodyPr wrap="square" lIns="0" tIns="0" rIns="0" bIns="180000" rtlCol="0">
            <a:spAutoFit/>
          </a:bodyPr>
          <a:lstStyle/>
          <a:p>
            <a:r>
              <a:rPr lang="en-US" sz="2400" b="0" dirty="0">
                <a:solidFill>
                  <a:schemeClr val="bg1"/>
                </a:solidFill>
                <a:effectLst/>
              </a:rPr>
              <a:t>in5 Tech</a:t>
            </a:r>
          </a:p>
          <a:p>
            <a:r>
              <a:rPr lang="en-US" sz="2400" dirty="0">
                <a:solidFill>
                  <a:schemeClr val="bg1"/>
                </a:solidFill>
                <a:effectLst/>
              </a:rPr>
              <a:t>Dubai Internet City</a:t>
            </a:r>
          </a:p>
          <a:p>
            <a:r>
              <a:rPr lang="en-US" sz="2400" dirty="0">
                <a:solidFill>
                  <a:schemeClr val="bg1"/>
                </a:solidFill>
                <a:effectLst/>
              </a:rPr>
              <a:t>Dubai, UAE</a:t>
            </a:r>
          </a:p>
        </p:txBody>
      </p:sp>
      <p:sp>
        <p:nvSpPr>
          <p:cNvPr id="10" name="TextBox 9">
            <a:extLst>
              <a:ext uri="{FF2B5EF4-FFF2-40B4-BE49-F238E27FC236}">
                <a16:creationId xmlns:a16="http://schemas.microsoft.com/office/drawing/2014/main" id="{6B07C4EA-436B-454D-9076-D2C7E1050AD8}"/>
              </a:ext>
            </a:extLst>
          </p:cNvPr>
          <p:cNvSpPr txBox="1"/>
          <p:nvPr/>
        </p:nvSpPr>
        <p:spPr>
          <a:xfrm>
            <a:off x="1390650" y="12230835"/>
            <a:ext cx="5041900" cy="551090"/>
          </a:xfrm>
          <a:prstGeom prst="rect">
            <a:avLst/>
          </a:prstGeom>
          <a:noFill/>
        </p:spPr>
        <p:txBody>
          <a:bodyPr wrap="square" lIns="0" tIns="0" rIns="0" bIns="180000" rtlCol="0">
            <a:spAutoFit/>
          </a:bodyPr>
          <a:lstStyle/>
          <a:p>
            <a:r>
              <a:rPr lang="en-GB" sz="2400" b="0" dirty="0">
                <a:solidFill>
                  <a:schemeClr val="bg1"/>
                </a:solidFill>
                <a:effectLst/>
                <a:latin typeface="+mj-lt"/>
              </a:rPr>
              <a:t>www.channelpro.co</a:t>
            </a:r>
            <a:endParaRPr lang="en-US" sz="2400" b="0" dirty="0">
              <a:solidFill>
                <a:schemeClr val="bg1"/>
              </a:solidFill>
              <a:latin typeface="+mj-lt"/>
            </a:endParaRPr>
          </a:p>
        </p:txBody>
      </p:sp>
    </p:spTree>
    <p:extLst>
      <p:ext uri="{BB962C8B-B14F-4D97-AF65-F5344CB8AC3E}">
        <p14:creationId xmlns:p14="http://schemas.microsoft.com/office/powerpoint/2010/main" val="3801608473"/>
      </p:ext>
    </p:extLst>
  </p:cSld>
  <p:clrMapOvr>
    <a:masterClrMapping/>
  </p:clrMapOvr>
  <p:extLst>
    <p:ext uri="{DCECCB84-F9BA-43D5-87BE-67443E8EF086}">
      <p15:sldGuideLst xmlns:p15="http://schemas.microsoft.com/office/powerpoint/2012/main">
        <p15:guide id="1" orient="horz" pos="2840">
          <p15:clr>
            <a:srgbClr val="FBAE40"/>
          </p15:clr>
        </p15:guide>
        <p15:guide id="2" orient="horz" pos="2614">
          <p15:clr>
            <a:srgbClr val="FBAE40"/>
          </p15:clr>
        </p15:guide>
        <p15:guide id="3" orient="horz" pos="343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F39E55-2411-4A22-A9E8-0CBD376493F6}"/>
              </a:ext>
            </a:extLst>
          </p:cNvPr>
          <p:cNvSpPr>
            <a:spLocks noGrp="1"/>
          </p:cNvSpPr>
          <p:nvPr>
            <p:ph type="title"/>
          </p:nvPr>
        </p:nvSpPr>
        <p:spPr>
          <a:xfrm>
            <a:off x="1676400" y="730252"/>
            <a:ext cx="21031200" cy="1157836"/>
          </a:xfrm>
        </p:spPr>
        <p:txBody>
          <a:bodyPr lIns="0" tIns="0" rIns="0" bIns="0"/>
          <a:lstStyle>
            <a:lvl1pPr>
              <a:defRPr sz="6400" b="1" i="0">
                <a:solidFill>
                  <a:srgbClr val="FF931C"/>
                </a:solidFill>
                <a:latin typeface="Arial" panose="020B0604020202020204" pitchFamily="34" charset="0"/>
                <a:cs typeface="Arial" panose="020B0604020202020204" pitchFamily="34" charset="0"/>
              </a:defRPr>
            </a:lvl1pPr>
          </a:lstStyle>
          <a:p>
            <a:r>
              <a:rPr lang="en-GB" dirty="0"/>
              <a:t>Click to edit Master title style</a:t>
            </a:r>
            <a:endParaRPr lang="en-AE" dirty="0"/>
          </a:p>
        </p:txBody>
      </p:sp>
      <p:pic>
        <p:nvPicPr>
          <p:cNvPr id="6" name="Google Shape;189;p22">
            <a:extLst>
              <a:ext uri="{FF2B5EF4-FFF2-40B4-BE49-F238E27FC236}">
                <a16:creationId xmlns:a16="http://schemas.microsoft.com/office/drawing/2014/main" id="{26E28EC4-C789-411F-B845-525B36647994}"/>
              </a:ext>
            </a:extLst>
          </p:cNvPr>
          <p:cNvPicPr preferRelativeResize="0"/>
          <p:nvPr userDrawn="1"/>
        </p:nvPicPr>
        <p:blipFill rotWithShape="1">
          <a:blip r:embed="rId2">
            <a:alphaModFix/>
          </a:blip>
          <a:srcRect/>
          <a:stretch/>
        </p:blipFill>
        <p:spPr>
          <a:xfrm>
            <a:off x="1151854" y="12706980"/>
            <a:ext cx="1339504" cy="590808"/>
          </a:xfrm>
          <a:prstGeom prst="rect">
            <a:avLst/>
          </a:prstGeom>
          <a:noFill/>
          <a:ln>
            <a:noFill/>
          </a:ln>
        </p:spPr>
      </p:pic>
    </p:spTree>
    <p:extLst>
      <p:ext uri="{BB962C8B-B14F-4D97-AF65-F5344CB8AC3E}">
        <p14:creationId xmlns:p14="http://schemas.microsoft.com/office/powerpoint/2010/main" val="3267765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theme" Target="../theme/theme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184149"/>
            <a:ext cx="21945600" cy="30162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85600" y="12344400"/>
            <a:ext cx="5689600" cy="736601"/>
          </a:xfrm>
          <a:prstGeom prst="rect">
            <a:avLst/>
          </a:prstGeom>
          <a:ln w="3175">
            <a:miter lim="400000"/>
          </a:ln>
        </p:spPr>
        <p:txBody>
          <a:bodyPr wrap="none" tIns="91439" bIns="91439" anchor="ctr">
            <a:spAutoFit/>
          </a:bodyP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1pPr>
      <a:lvl2pPr marL="990600" marR="0" indent="-5334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2pPr>
      <a:lvl3pPr marL="1554479" marR="0" indent="-640079"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3pPr>
      <a:lvl4pPr marL="2082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4pPr>
      <a:lvl5pPr marL="25400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5pPr>
      <a:lvl6pPr marL="29972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6pPr>
      <a:lvl7pPr marL="34544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7pPr>
      <a:lvl8pPr marL="39116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8pPr>
      <a:lvl9pPr marL="4368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8D8F7-C1A8-884F-A876-B4E2B0DE93FB}"/>
              </a:ext>
            </a:extLst>
          </p:cNvPr>
          <p:cNvSpPr>
            <a:spLocks noGrp="1"/>
          </p:cNvSpPr>
          <p:nvPr>
            <p:ph type="title"/>
          </p:nvPr>
        </p:nvSpPr>
        <p:spPr>
          <a:xfrm>
            <a:off x="1390651" y="1098553"/>
            <a:ext cx="10801350" cy="1954550"/>
          </a:xfrm>
          <a:prstGeom prst="rect">
            <a:avLst/>
          </a:prstGeom>
        </p:spPr>
        <p:txBody>
          <a:bodyPr vert="horz" lIns="0" tIns="0" rIns="0" bIns="9000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3183CCA4-57D3-BF42-B6B5-799BCD19006B}"/>
              </a:ext>
            </a:extLst>
          </p:cNvPr>
          <p:cNvSpPr>
            <a:spLocks noGrp="1"/>
          </p:cNvSpPr>
          <p:nvPr>
            <p:ph type="body" idx="1"/>
          </p:nvPr>
        </p:nvSpPr>
        <p:spPr>
          <a:xfrm>
            <a:off x="1390650" y="3546476"/>
            <a:ext cx="21031200" cy="8702676"/>
          </a:xfrm>
          <a:prstGeom prst="rect">
            <a:avLst/>
          </a:prstGeom>
        </p:spPr>
        <p:txBody>
          <a:bodyPr vert="horz" lIns="0" tIns="0" rIns="0" bIns="90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0168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Lst>
  <p:txStyles>
    <p:titleStyle>
      <a:lvl1pPr algn="l" defTabSz="1828800" rtl="0" eaLnBrk="1" latinLnBrk="0" hangingPunct="1">
        <a:lnSpc>
          <a:spcPct val="90000"/>
        </a:lnSpc>
        <a:spcBef>
          <a:spcPct val="0"/>
        </a:spcBef>
        <a:buNone/>
        <a:defRPr sz="5600" kern="1200" baseline="0">
          <a:solidFill>
            <a:schemeClr val="tx1"/>
          </a:solidFill>
          <a:latin typeface="+mj-lt"/>
          <a:ea typeface="Inter Black" panose="020B0502030000000004" pitchFamily="34" charset="0"/>
          <a:cs typeface="+mj-cs"/>
        </a:defRPr>
      </a:lvl1pPr>
    </p:titleStyle>
    <p:bodyStyle>
      <a:lvl1pPr marL="0" indent="0" algn="l" defTabSz="1828800" rtl="0" eaLnBrk="1" latinLnBrk="0" hangingPunct="1">
        <a:lnSpc>
          <a:spcPct val="100000"/>
        </a:lnSpc>
        <a:spcBef>
          <a:spcPts val="2000"/>
        </a:spcBef>
        <a:spcAft>
          <a:spcPts val="800"/>
        </a:spcAft>
        <a:buFont typeface="Arial" panose="020B0604020202020204" pitchFamily="34" charset="0"/>
        <a:buNone/>
        <a:defRPr sz="4400" b="1" i="0" kern="1200" baseline="0">
          <a:solidFill>
            <a:schemeClr val="bg1"/>
          </a:solidFill>
          <a:latin typeface="+mj-lt"/>
          <a:ea typeface="Inter Black" panose="020B0502030000000004" pitchFamily="34" charset="0"/>
          <a:cs typeface="+mn-cs"/>
        </a:defRPr>
      </a:lvl1pPr>
      <a:lvl2pPr marL="0" indent="0" algn="l" defTabSz="1828800" rtl="0" eaLnBrk="1" latinLnBrk="0" hangingPunct="1">
        <a:lnSpc>
          <a:spcPct val="100000"/>
        </a:lnSpc>
        <a:spcBef>
          <a:spcPts val="0"/>
        </a:spcBef>
        <a:buFont typeface="Arial" panose="020B0604020202020204" pitchFamily="34" charset="0"/>
        <a:buNone/>
        <a:defRPr sz="4000" b="0" kern="1200">
          <a:solidFill>
            <a:schemeClr val="bg1"/>
          </a:solidFill>
          <a:latin typeface="+mj-lt"/>
          <a:ea typeface="+mn-ea"/>
          <a:cs typeface="+mn-cs"/>
        </a:defRPr>
      </a:lvl2pPr>
      <a:lvl3pPr marL="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3200" b="0" kern="1200" baseline="0">
          <a:solidFill>
            <a:schemeClr val="bg1"/>
          </a:solidFill>
          <a:latin typeface="+mn-lt"/>
          <a:ea typeface="+mn-ea"/>
          <a:cs typeface="+mn-cs"/>
        </a:defRPr>
      </a:lvl3pPr>
      <a:lvl4pPr marL="360000" indent="-360000" algn="l" defTabSz="1828800" rtl="0" eaLnBrk="1" latinLnBrk="0" hangingPunct="1">
        <a:lnSpc>
          <a:spcPct val="100000"/>
        </a:lnSpc>
        <a:spcBef>
          <a:spcPts val="1000"/>
        </a:spcBef>
        <a:spcAft>
          <a:spcPts val="2400"/>
        </a:spcAft>
        <a:buFont typeface="Arial" panose="020B0604020202020204" pitchFamily="34" charset="0"/>
        <a:buChar char="•"/>
        <a:defRPr sz="3200" b="0" kern="1200">
          <a:solidFill>
            <a:schemeClr val="bg1"/>
          </a:solidFill>
          <a:latin typeface="+mn-lt"/>
          <a:ea typeface="+mn-ea"/>
          <a:cs typeface="+mn-cs"/>
        </a:defRPr>
      </a:lvl4pPr>
      <a:lvl5pPr marL="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p15:clr>
            <a:srgbClr val="F26B43"/>
          </p15:clr>
        </p15:guide>
        <p15:guide id="28" pos="3840">
          <p15:clr>
            <a:srgbClr val="F26B43"/>
          </p15:clr>
        </p15:guide>
        <p15:guide id="29" pos="211">
          <p15:clr>
            <a:srgbClr val="F26B43"/>
          </p15:clr>
        </p15:guide>
        <p15:guide id="30" pos="754">
          <p15:clr>
            <a:srgbClr val="F26B43"/>
          </p15:clr>
        </p15:guide>
        <p15:guide id="31" pos="7469">
          <p15:clr>
            <a:srgbClr val="F26B43"/>
          </p15:clr>
        </p15:guide>
        <p15:guide id="32" pos="7242">
          <p15:clr>
            <a:srgbClr val="F26B43"/>
          </p15:clr>
        </p15:guide>
        <p15:guide id="33" pos="3704">
          <p15:clr>
            <a:srgbClr val="F26B43"/>
          </p15:clr>
        </p15:guide>
        <p15:guide id="34" pos="3976">
          <p15:clr>
            <a:srgbClr val="F26B43"/>
          </p15:clr>
        </p15:guide>
        <p15:guide id="35" orient="horz" pos="2024">
          <p15:clr>
            <a:srgbClr val="F26B43"/>
          </p15:clr>
        </p15:guide>
        <p15:guide id="36" orient="horz" pos="2296">
          <p15:clr>
            <a:srgbClr val="F26B43"/>
          </p15:clr>
        </p15:guide>
        <p15:guide id="37" pos="2162">
          <p15:clr>
            <a:srgbClr val="F26B43"/>
          </p15:clr>
        </p15:guide>
        <p15:guide id="38" pos="2026">
          <p15:clr>
            <a:srgbClr val="F26B43"/>
          </p15:clr>
        </p15:guide>
        <p15:guide id="39" pos="3024">
          <p15:clr>
            <a:srgbClr val="F26B43"/>
          </p15:clr>
        </p15:guide>
        <p15:guide id="40" pos="5518">
          <p15:clr>
            <a:srgbClr val="F26B43"/>
          </p15:clr>
        </p15:guide>
        <p15:guide id="41" pos="5382">
          <p15:clr>
            <a:srgbClr val="F26B43"/>
          </p15:clr>
        </p15:guide>
        <p15:guide id="42" pos="5654">
          <p15:clr>
            <a:srgbClr val="F26B43"/>
          </p15:clr>
        </p15:guide>
        <p15:guide id="43" orient="horz" pos="346">
          <p15:clr>
            <a:srgbClr val="F26B43"/>
          </p15:clr>
        </p15:guide>
        <p15:guide id="44" orient="horz" pos="3974">
          <p15:clr>
            <a:srgbClr val="F26B43"/>
          </p15:clr>
        </p15:guide>
        <p15:guide id="45" orient="horz" pos="482">
          <p15:clr>
            <a:srgbClr val="F26B43"/>
          </p15:clr>
        </p15:guide>
        <p15:guide id="46" orient="horz" pos="3838">
          <p15:clr>
            <a:srgbClr val="F26B43"/>
          </p15:clr>
        </p15:guide>
        <p15:guide id="47" orient="horz" pos="1752">
          <p15:clr>
            <a:srgbClr val="F26B43"/>
          </p15:clr>
        </p15:guide>
        <p15:guide id="48" orient="horz" pos="1117">
          <p15:clr>
            <a:srgbClr val="F26B43"/>
          </p15:clr>
        </p15:guide>
        <p15:guide id="49" orient="horz" pos="1026">
          <p15:clr>
            <a:srgbClr val="F26B43"/>
          </p15:clr>
        </p15:guide>
        <p15:guide id="50" orient="horz" pos="1207">
          <p15:clr>
            <a:srgbClr val="F26B43"/>
          </p15:clr>
        </p15:guide>
        <p15:guide id="51" pos="438">
          <p15:clr>
            <a:srgbClr val="F26B43"/>
          </p15:clr>
        </p15:guide>
        <p15:guide id="52" pos="4679">
          <p15:clr>
            <a:srgbClr val="F26B43"/>
          </p15:clr>
        </p15:guide>
        <p15:guide id="53" pos="4793">
          <p15:clr>
            <a:srgbClr val="F26B43"/>
          </p15:clr>
        </p15:guide>
        <p15:guide id="54" pos="45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8D8F7-C1A8-884F-A876-B4E2B0DE93FB}"/>
              </a:ext>
            </a:extLst>
          </p:cNvPr>
          <p:cNvSpPr>
            <a:spLocks noGrp="1"/>
          </p:cNvSpPr>
          <p:nvPr>
            <p:ph type="title"/>
          </p:nvPr>
        </p:nvSpPr>
        <p:spPr>
          <a:xfrm>
            <a:off x="1390651" y="1098553"/>
            <a:ext cx="10801350" cy="1954550"/>
          </a:xfrm>
          <a:prstGeom prst="rect">
            <a:avLst/>
          </a:prstGeom>
        </p:spPr>
        <p:txBody>
          <a:bodyPr vert="horz" lIns="0" tIns="0" rIns="0" bIns="9000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3183CCA4-57D3-BF42-B6B5-799BCD19006B}"/>
              </a:ext>
            </a:extLst>
          </p:cNvPr>
          <p:cNvSpPr>
            <a:spLocks noGrp="1"/>
          </p:cNvSpPr>
          <p:nvPr>
            <p:ph type="body" idx="1"/>
          </p:nvPr>
        </p:nvSpPr>
        <p:spPr>
          <a:xfrm>
            <a:off x="1390650" y="3546476"/>
            <a:ext cx="21031200" cy="8702676"/>
          </a:xfrm>
          <a:prstGeom prst="rect">
            <a:avLst/>
          </a:prstGeom>
        </p:spPr>
        <p:txBody>
          <a:bodyPr vert="horz" lIns="0" tIns="0" rIns="0" bIns="90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1922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Lst>
  <p:txStyles>
    <p:titleStyle>
      <a:lvl1pPr algn="l" defTabSz="1828800" rtl="0" eaLnBrk="1" latinLnBrk="0" hangingPunct="1">
        <a:lnSpc>
          <a:spcPct val="90000"/>
        </a:lnSpc>
        <a:spcBef>
          <a:spcPct val="0"/>
        </a:spcBef>
        <a:buNone/>
        <a:defRPr sz="5600" kern="1200" baseline="0">
          <a:solidFill>
            <a:schemeClr val="tx1"/>
          </a:solidFill>
          <a:latin typeface="+mj-lt"/>
          <a:ea typeface="Inter Black" panose="020B0502030000000004" pitchFamily="34" charset="0"/>
          <a:cs typeface="+mj-cs"/>
        </a:defRPr>
      </a:lvl1pPr>
    </p:titleStyle>
    <p:bodyStyle>
      <a:lvl1pPr marL="0" indent="0" algn="l" defTabSz="1828800" rtl="0" eaLnBrk="1" latinLnBrk="0" hangingPunct="1">
        <a:lnSpc>
          <a:spcPct val="100000"/>
        </a:lnSpc>
        <a:spcBef>
          <a:spcPts val="2000"/>
        </a:spcBef>
        <a:spcAft>
          <a:spcPts val="800"/>
        </a:spcAft>
        <a:buFont typeface="Arial" panose="020B0604020202020204" pitchFamily="34" charset="0"/>
        <a:buNone/>
        <a:defRPr sz="4400" b="1" i="0" kern="1200" baseline="0">
          <a:solidFill>
            <a:schemeClr val="bg1"/>
          </a:solidFill>
          <a:latin typeface="+mj-lt"/>
          <a:ea typeface="Inter Black" panose="020B0502030000000004" pitchFamily="34" charset="0"/>
          <a:cs typeface="+mn-cs"/>
        </a:defRPr>
      </a:lvl1pPr>
      <a:lvl2pPr marL="0" indent="0" algn="l" defTabSz="1828800" rtl="0" eaLnBrk="1" latinLnBrk="0" hangingPunct="1">
        <a:lnSpc>
          <a:spcPct val="100000"/>
        </a:lnSpc>
        <a:spcBef>
          <a:spcPts val="0"/>
        </a:spcBef>
        <a:buFont typeface="Arial" panose="020B0604020202020204" pitchFamily="34" charset="0"/>
        <a:buNone/>
        <a:defRPr sz="4000" b="0" kern="1200">
          <a:solidFill>
            <a:schemeClr val="bg1"/>
          </a:solidFill>
          <a:latin typeface="+mj-lt"/>
          <a:ea typeface="+mn-ea"/>
          <a:cs typeface="+mn-cs"/>
        </a:defRPr>
      </a:lvl2pPr>
      <a:lvl3pPr marL="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3200" b="0" kern="1200" baseline="0">
          <a:solidFill>
            <a:schemeClr val="bg1"/>
          </a:solidFill>
          <a:latin typeface="+mn-lt"/>
          <a:ea typeface="+mn-ea"/>
          <a:cs typeface="+mn-cs"/>
        </a:defRPr>
      </a:lvl3pPr>
      <a:lvl4pPr marL="360000" indent="-360000" algn="l" defTabSz="1828800" rtl="0" eaLnBrk="1" latinLnBrk="0" hangingPunct="1">
        <a:lnSpc>
          <a:spcPct val="100000"/>
        </a:lnSpc>
        <a:spcBef>
          <a:spcPts val="1000"/>
        </a:spcBef>
        <a:spcAft>
          <a:spcPts val="2400"/>
        </a:spcAft>
        <a:buFont typeface="Arial" panose="020B0604020202020204" pitchFamily="34" charset="0"/>
        <a:buChar char="•"/>
        <a:defRPr sz="3200" b="0" kern="1200">
          <a:solidFill>
            <a:schemeClr val="bg1"/>
          </a:solidFill>
          <a:latin typeface="+mn-lt"/>
          <a:ea typeface="+mn-ea"/>
          <a:cs typeface="+mn-cs"/>
        </a:defRPr>
      </a:lvl4pPr>
      <a:lvl5pPr marL="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p15:clr>
            <a:srgbClr val="F26B43"/>
          </p15:clr>
        </p15:guide>
        <p15:guide id="28" pos="3840">
          <p15:clr>
            <a:srgbClr val="F26B43"/>
          </p15:clr>
        </p15:guide>
        <p15:guide id="29" pos="211">
          <p15:clr>
            <a:srgbClr val="F26B43"/>
          </p15:clr>
        </p15:guide>
        <p15:guide id="30" pos="754">
          <p15:clr>
            <a:srgbClr val="F26B43"/>
          </p15:clr>
        </p15:guide>
        <p15:guide id="31" pos="7469">
          <p15:clr>
            <a:srgbClr val="F26B43"/>
          </p15:clr>
        </p15:guide>
        <p15:guide id="32" pos="7242">
          <p15:clr>
            <a:srgbClr val="F26B43"/>
          </p15:clr>
        </p15:guide>
        <p15:guide id="33" pos="3704">
          <p15:clr>
            <a:srgbClr val="F26B43"/>
          </p15:clr>
        </p15:guide>
        <p15:guide id="34" pos="3976">
          <p15:clr>
            <a:srgbClr val="F26B43"/>
          </p15:clr>
        </p15:guide>
        <p15:guide id="35" orient="horz" pos="2024">
          <p15:clr>
            <a:srgbClr val="F26B43"/>
          </p15:clr>
        </p15:guide>
        <p15:guide id="36" orient="horz" pos="2296">
          <p15:clr>
            <a:srgbClr val="F26B43"/>
          </p15:clr>
        </p15:guide>
        <p15:guide id="37" pos="2162">
          <p15:clr>
            <a:srgbClr val="F26B43"/>
          </p15:clr>
        </p15:guide>
        <p15:guide id="38" pos="2026">
          <p15:clr>
            <a:srgbClr val="F26B43"/>
          </p15:clr>
        </p15:guide>
        <p15:guide id="39" pos="3024">
          <p15:clr>
            <a:srgbClr val="F26B43"/>
          </p15:clr>
        </p15:guide>
        <p15:guide id="40" pos="5518">
          <p15:clr>
            <a:srgbClr val="F26B43"/>
          </p15:clr>
        </p15:guide>
        <p15:guide id="41" pos="5382">
          <p15:clr>
            <a:srgbClr val="F26B43"/>
          </p15:clr>
        </p15:guide>
        <p15:guide id="42" pos="5654">
          <p15:clr>
            <a:srgbClr val="F26B43"/>
          </p15:clr>
        </p15:guide>
        <p15:guide id="43" orient="horz" pos="346">
          <p15:clr>
            <a:srgbClr val="F26B43"/>
          </p15:clr>
        </p15:guide>
        <p15:guide id="44" orient="horz" pos="3974">
          <p15:clr>
            <a:srgbClr val="F26B43"/>
          </p15:clr>
        </p15:guide>
        <p15:guide id="45" orient="horz" pos="482">
          <p15:clr>
            <a:srgbClr val="F26B43"/>
          </p15:clr>
        </p15:guide>
        <p15:guide id="46" orient="horz" pos="3838">
          <p15:clr>
            <a:srgbClr val="F26B43"/>
          </p15:clr>
        </p15:guide>
        <p15:guide id="47" orient="horz" pos="1752">
          <p15:clr>
            <a:srgbClr val="F26B43"/>
          </p15:clr>
        </p15:guide>
        <p15:guide id="48" orient="horz" pos="1117">
          <p15:clr>
            <a:srgbClr val="F26B43"/>
          </p15:clr>
        </p15:guide>
        <p15:guide id="49" orient="horz" pos="1026">
          <p15:clr>
            <a:srgbClr val="F26B43"/>
          </p15:clr>
        </p15:guide>
        <p15:guide id="50" orient="horz" pos="1207">
          <p15:clr>
            <a:srgbClr val="F26B43"/>
          </p15:clr>
        </p15:guide>
        <p15:guide id="51" pos="438">
          <p15:clr>
            <a:srgbClr val="F26B43"/>
          </p15:clr>
        </p15:guide>
        <p15:guide id="52" pos="4679">
          <p15:clr>
            <a:srgbClr val="F26B43"/>
          </p15:clr>
        </p15:guide>
        <p15:guide id="53" pos="4793">
          <p15:clr>
            <a:srgbClr val="F26B43"/>
          </p15:clr>
        </p15:guide>
        <p15:guide id="54" pos="456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0.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1"/>
          <p:cNvSpPr/>
          <p:nvPr/>
        </p:nvSpPr>
        <p:spPr>
          <a:xfrm>
            <a:off x="0" y="8066695"/>
            <a:ext cx="24384000" cy="2442413"/>
          </a:xfrm>
          <a:prstGeom prst="rect">
            <a:avLst/>
          </a:prstGeom>
          <a:solidFill>
            <a:schemeClr val="tx1">
              <a:lumMod val="75000"/>
            </a:schemeClr>
          </a:solidFill>
          <a:ln w="3175">
            <a:solidFill>
              <a:schemeClr val="tx1">
                <a:lumMod val="75000"/>
              </a:schemeClr>
            </a:solidFill>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304" name="Graphic 3" descr="Graphic 3"/>
          <p:cNvPicPr>
            <a:picLocks noChangeAspect="1"/>
          </p:cNvPicPr>
          <p:nvPr/>
        </p:nvPicPr>
        <p:blipFill>
          <a:blip r:embed="rId2"/>
          <a:stretch>
            <a:fillRect/>
          </a:stretch>
        </p:blipFill>
        <p:spPr>
          <a:xfrm>
            <a:off x="9769317" y="4679815"/>
            <a:ext cx="4845357" cy="2178185"/>
          </a:xfrm>
          <a:prstGeom prst="rect">
            <a:avLst/>
          </a:prstGeom>
          <a:ln w="3175">
            <a:miter lim="400000"/>
          </a:ln>
        </p:spPr>
      </p:pic>
      <p:sp>
        <p:nvSpPr>
          <p:cNvPr id="305" name="TextBox 5"/>
          <p:cNvSpPr txBox="1"/>
          <p:nvPr/>
        </p:nvSpPr>
        <p:spPr>
          <a:xfrm>
            <a:off x="4819047" y="8446347"/>
            <a:ext cx="14702284" cy="16370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50000"/>
              </a:lnSpc>
              <a:defRPr sz="3600" b="1" spc="600">
                <a:solidFill>
                  <a:srgbClr val="FFFFFF"/>
                </a:solidFill>
                <a:latin typeface="Avenir Next Regular"/>
                <a:ea typeface="Avenir Next Regular"/>
                <a:cs typeface="Avenir Next Regular"/>
                <a:sym typeface="Avenir Next Regular"/>
              </a:defRPr>
            </a:lvl1pPr>
          </a:lstStyle>
          <a:p>
            <a:pPr>
              <a:lnSpc>
                <a:spcPct val="110000"/>
              </a:lnSpc>
            </a:pPr>
            <a:r>
              <a:rPr lang="en-GB" sz="4400" dirty="0"/>
              <a:t>WE MAKE IT EASY FOR BRANDS TO CONNECT DIRECTLY WITH THEIR CHANNEL SALESPEOPLE</a:t>
            </a:r>
          </a:p>
        </p:txBody>
      </p:sp>
      <p:sp>
        <p:nvSpPr>
          <p:cNvPr id="2" name="TextBox 2">
            <a:extLst>
              <a:ext uri="{FF2B5EF4-FFF2-40B4-BE49-F238E27FC236}">
                <a16:creationId xmlns:a16="http://schemas.microsoft.com/office/drawing/2014/main" id="{26DBA89D-048A-7D10-A709-38702716899E}"/>
              </a:ext>
            </a:extLst>
          </p:cNvPr>
          <p:cNvSpPr txBox="1"/>
          <p:nvPr/>
        </p:nvSpPr>
        <p:spPr>
          <a:xfrm>
            <a:off x="0" y="10600548"/>
            <a:ext cx="24384000" cy="101258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pPr algn="ctr"/>
            <a:r>
              <a:rPr lang="en-US" sz="4000" b="1" dirty="0">
                <a:solidFill>
                  <a:srgbClr val="66D7D9"/>
                </a:solidFill>
              </a:rPr>
              <a:t>OCTOBER  2022</a:t>
            </a:r>
            <a:endParaRPr sz="4000" b="1" dirty="0">
              <a:solidFill>
                <a:srgbClr val="66D7D9"/>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Rounded Rectangle"/>
          <p:cNvSpPr/>
          <p:nvPr/>
        </p:nvSpPr>
        <p:spPr>
          <a:xfrm>
            <a:off x="1448583" y="4395714"/>
            <a:ext cx="10531262" cy="5290331"/>
          </a:xfrm>
          <a:prstGeom prst="roundRect">
            <a:avLst>
              <a:gd name="adj" fmla="val 15000"/>
            </a:avLst>
          </a:prstGeom>
          <a:solidFill>
            <a:srgbClr val="DAF1F3"/>
          </a:solidFill>
          <a:ln w="3175">
            <a:miter lim="400000"/>
          </a:ln>
        </p:spPr>
        <p:txBody>
          <a:bodyPr tIns="91439" bIns="91439" anchor="ctr"/>
          <a:lstStyle/>
          <a:p>
            <a:pPr algn="l" defTabSz="1828800">
              <a:defRPr sz="3600">
                <a:solidFill>
                  <a:srgbClr val="000000"/>
                </a:solidFill>
                <a:latin typeface="Calibri"/>
                <a:ea typeface="Calibri"/>
                <a:cs typeface="Calibri"/>
                <a:sym typeface="Calibri"/>
              </a:defRPr>
            </a:pPr>
            <a:endParaRPr/>
          </a:p>
        </p:txBody>
      </p:sp>
      <p:sp>
        <p:nvSpPr>
          <p:cNvPr id="381" name="Rounded Rectangle"/>
          <p:cNvSpPr/>
          <p:nvPr/>
        </p:nvSpPr>
        <p:spPr>
          <a:xfrm>
            <a:off x="12782588" y="4395714"/>
            <a:ext cx="10531262" cy="5290331"/>
          </a:xfrm>
          <a:prstGeom prst="roundRect">
            <a:avLst>
              <a:gd name="adj" fmla="val 15000"/>
            </a:avLst>
          </a:prstGeom>
          <a:solidFill>
            <a:srgbClr val="E7E7E7"/>
          </a:solidFill>
          <a:ln w="3175">
            <a:miter lim="400000"/>
          </a:ln>
        </p:spPr>
        <p:txBody>
          <a:bodyPr tIns="91439" bIns="91439" anchor="ctr"/>
          <a:lstStyle/>
          <a:p>
            <a:pPr algn="l" defTabSz="1828800">
              <a:defRPr sz="3600">
                <a:solidFill>
                  <a:srgbClr val="000000"/>
                </a:solidFill>
                <a:latin typeface="Calibri"/>
                <a:ea typeface="Calibri"/>
                <a:cs typeface="Calibri"/>
                <a:sym typeface="Calibri"/>
              </a:defRPr>
            </a:pPr>
            <a:endParaRPr/>
          </a:p>
        </p:txBody>
      </p:sp>
      <p:sp>
        <p:nvSpPr>
          <p:cNvPr id="382" name="TextBox 3"/>
          <p:cNvSpPr txBox="1"/>
          <p:nvPr/>
        </p:nvSpPr>
        <p:spPr>
          <a:xfrm>
            <a:off x="1070150" y="719561"/>
            <a:ext cx="22243700" cy="10953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SUBSCRIPTION BASED SaaS </a:t>
            </a:r>
            <a:r>
              <a:rPr lang="en-US" dirty="0"/>
              <a:t>MODEL</a:t>
            </a:r>
            <a:endParaRPr dirty="0"/>
          </a:p>
        </p:txBody>
      </p:sp>
      <p:grpSp>
        <p:nvGrpSpPr>
          <p:cNvPr id="386" name="Group 2"/>
          <p:cNvGrpSpPr/>
          <p:nvPr/>
        </p:nvGrpSpPr>
        <p:grpSpPr>
          <a:xfrm>
            <a:off x="1611997" y="4929617"/>
            <a:ext cx="10204435" cy="2819074"/>
            <a:chOff x="0" y="0"/>
            <a:chExt cx="10204433" cy="2819072"/>
          </a:xfrm>
        </p:grpSpPr>
        <p:sp>
          <p:nvSpPr>
            <p:cNvPr id="383" name="TextBox 11"/>
            <p:cNvSpPr/>
            <p:nvPr/>
          </p:nvSpPr>
          <p:spPr>
            <a:xfrm>
              <a:off x="2826722" y="1132762"/>
              <a:ext cx="455099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lnSpc>
                  <a:spcPct val="150000"/>
                </a:lnSpc>
                <a:defRPr sz="7200" b="1">
                  <a:solidFill>
                    <a:srgbClr val="000000"/>
                  </a:solidFill>
                  <a:latin typeface="Avenir Next Regular"/>
                  <a:ea typeface="Avenir Next Regular"/>
                  <a:cs typeface="Avenir Next Regular"/>
                  <a:sym typeface="Avenir Next Regular"/>
                </a:defRPr>
              </a:lvl1pPr>
            </a:lstStyle>
            <a:p>
              <a:r>
                <a:rPr dirty="0"/>
                <a:t>$1,500</a:t>
              </a:r>
            </a:p>
          </p:txBody>
        </p:sp>
        <p:sp>
          <p:nvSpPr>
            <p:cNvPr id="384" name="TextBox 13"/>
            <p:cNvSpPr/>
            <p:nvPr/>
          </p:nvSpPr>
          <p:spPr>
            <a:xfrm>
              <a:off x="0" y="2819071"/>
              <a:ext cx="1020443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defTabSz="1828800">
                <a:defRPr sz="3200">
                  <a:solidFill>
                    <a:srgbClr val="000000"/>
                  </a:solidFill>
                  <a:latin typeface="Avenir Next Regular"/>
                  <a:ea typeface="Avenir Next Regular"/>
                  <a:cs typeface="Avenir Next Regular"/>
                  <a:sym typeface="Avenir Next Regular"/>
                </a:defRPr>
              </a:pPr>
              <a:r>
                <a:t>Inclusive of 100 users</a:t>
              </a:r>
            </a:p>
            <a:p>
              <a:pPr defTabSz="1828800">
                <a:defRPr sz="3200">
                  <a:solidFill>
                    <a:srgbClr val="000000"/>
                  </a:solidFill>
                  <a:latin typeface="Avenir Next Regular"/>
                  <a:ea typeface="Avenir Next Regular"/>
                  <a:cs typeface="Avenir Next Regular"/>
                  <a:sym typeface="Avenir Next Regular"/>
                </a:defRPr>
              </a:pPr>
              <a:r>
                <a:t>Volume price breaks available for above 100 users</a:t>
              </a:r>
            </a:p>
          </p:txBody>
        </p:sp>
        <p:sp>
          <p:nvSpPr>
            <p:cNvPr id="385" name="TextBox 14"/>
            <p:cNvSpPr/>
            <p:nvPr/>
          </p:nvSpPr>
          <p:spPr>
            <a:xfrm>
              <a:off x="1527443" y="0"/>
              <a:ext cx="7223758" cy="141576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000" dirty="0">
                  <a:sym typeface="Helvetica Neue"/>
                </a:rPr>
                <a:t>OUR MONTHLY SUBSCRIPTION STARTS AT</a:t>
              </a:r>
              <a:endParaRPr sz="4000" dirty="0">
                <a:sym typeface="Helvetica Neue"/>
              </a:endParaRPr>
            </a:p>
          </p:txBody>
        </p:sp>
      </p:grpSp>
      <p:sp>
        <p:nvSpPr>
          <p:cNvPr id="387" name="TextBox 18"/>
          <p:cNvSpPr txBox="1"/>
          <p:nvPr/>
        </p:nvSpPr>
        <p:spPr>
          <a:xfrm>
            <a:off x="14874240" y="4898617"/>
            <a:ext cx="6431279" cy="14157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defTabSz="1828800">
              <a:defRPr sz="4000">
                <a:solidFill>
                  <a:srgbClr val="000000"/>
                </a:solidFill>
                <a:latin typeface="Avenir Next Medium"/>
                <a:ea typeface="Avenir Next Medium"/>
                <a:cs typeface="Avenir Next Medium"/>
                <a:sym typeface="Avenir Next Medium"/>
              </a:defRPr>
            </a:pPr>
            <a:r>
              <a:rPr lang="en-GB" dirty="0"/>
              <a:t>OUR SECONDARY REVENUE MODELS INCLUDE:</a:t>
            </a:r>
          </a:p>
        </p:txBody>
      </p:sp>
      <p:sp>
        <p:nvSpPr>
          <p:cNvPr id="388" name="TextBox 19"/>
          <p:cNvSpPr txBox="1"/>
          <p:nvPr/>
        </p:nvSpPr>
        <p:spPr>
          <a:xfrm>
            <a:off x="15941040" y="6558214"/>
            <a:ext cx="4206240" cy="184152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3200">
                <a:solidFill>
                  <a:srgbClr val="000000"/>
                </a:solidFill>
                <a:latin typeface="Avenir Next Regular"/>
                <a:ea typeface="Avenir Next Regular"/>
                <a:cs typeface="Avenir Next Regular"/>
                <a:sym typeface="Avenir Next Regular"/>
              </a:defRPr>
            </a:lvl1pPr>
          </a:lstStyle>
          <a:p>
            <a:pPr marL="457200" indent="-457200" algn="l">
              <a:spcAft>
                <a:spcPts val="700"/>
              </a:spcAft>
              <a:buFont typeface="Arial" panose="020B0604020202020204" pitchFamily="34" charset="0"/>
              <a:buChar char="•"/>
            </a:pPr>
            <a:r>
              <a:rPr lang="en-GB" b="1" dirty="0">
                <a:latin typeface="Avenir Next Demi Bold"/>
              </a:rPr>
              <a:t>Augmented features</a:t>
            </a:r>
          </a:p>
          <a:p>
            <a:pPr marL="457200" indent="-457200" algn="l">
              <a:spcAft>
                <a:spcPts val="700"/>
              </a:spcAft>
              <a:buFont typeface="Arial" panose="020B0604020202020204" pitchFamily="34" charset="0"/>
              <a:buChar char="•"/>
            </a:pPr>
            <a:r>
              <a:rPr lang="en-GB" b="1" dirty="0">
                <a:latin typeface="Avenir Next Demi Bold"/>
              </a:rPr>
              <a:t>Data products</a:t>
            </a:r>
          </a:p>
          <a:p>
            <a:pPr marL="457200" indent="-457200" algn="l">
              <a:spcAft>
                <a:spcPts val="700"/>
              </a:spcAft>
              <a:buFont typeface="Arial" panose="020B0604020202020204" pitchFamily="34" charset="0"/>
              <a:buChar char="•"/>
            </a:pPr>
            <a:r>
              <a:rPr lang="en-GB" b="1" dirty="0">
                <a:latin typeface="Avenir Next Demi Bold"/>
              </a:rPr>
              <a:t>Enterprise services</a:t>
            </a:r>
            <a:endParaRPr lang="en-GB" dirty="0"/>
          </a:p>
        </p:txBody>
      </p:sp>
      <p:sp>
        <p:nvSpPr>
          <p:cNvPr id="2" name="TextBox 1">
            <a:extLst>
              <a:ext uri="{FF2B5EF4-FFF2-40B4-BE49-F238E27FC236}">
                <a16:creationId xmlns:a16="http://schemas.microsoft.com/office/drawing/2014/main" id="{AA21C6CF-C8C2-E088-6391-4667606BF2E4}"/>
              </a:ext>
            </a:extLst>
          </p:cNvPr>
          <p:cNvSpPr txBox="1"/>
          <p:nvPr/>
        </p:nvSpPr>
        <p:spPr>
          <a:xfrm>
            <a:off x="1070150" y="2130798"/>
            <a:ext cx="21698410" cy="14285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l" defTabSz="2438338" rtl="0" fontAlgn="auto" latinLnBrk="0" hangingPunct="0">
              <a:lnSpc>
                <a:spcPct val="120000"/>
              </a:lnSpc>
              <a:spcBef>
                <a:spcPts val="0"/>
              </a:spcBef>
              <a:spcAft>
                <a:spcPts val="0"/>
              </a:spcAft>
              <a:buClrTx/>
              <a:buSzTx/>
              <a:buFontTx/>
              <a:buNone/>
              <a:tabLst/>
            </a:pPr>
            <a:r>
              <a:rPr kumimoji="0" lang="en-US" sz="3600" b="0" i="0" u="none" strike="noStrike" cap="none" spc="0" normalizeH="0" baseline="0" dirty="0">
                <a:ln>
                  <a:noFill/>
                </a:ln>
                <a:solidFill>
                  <a:srgbClr val="5E5E5E"/>
                </a:solidFill>
                <a:effectLst/>
                <a:uFillTx/>
                <a:latin typeface="+mn-lt"/>
                <a:ea typeface="+mn-ea"/>
                <a:cs typeface="+mn-cs"/>
                <a:sym typeface="Helvetica Neue"/>
              </a:rPr>
              <a:t>Our core revenue model is SaaS subscription, with </a:t>
            </a:r>
            <a:br>
              <a:rPr kumimoji="0" lang="en-US" sz="3600" b="0" i="0" u="none" strike="noStrike" cap="none" spc="0" normalizeH="0" baseline="0" dirty="0">
                <a:ln>
                  <a:noFill/>
                </a:ln>
                <a:solidFill>
                  <a:srgbClr val="5E5E5E"/>
                </a:solidFill>
                <a:effectLst/>
                <a:uFillTx/>
                <a:latin typeface="+mn-lt"/>
                <a:ea typeface="+mn-ea"/>
                <a:cs typeface="+mn-cs"/>
                <a:sym typeface="Helvetica Neue"/>
              </a:rPr>
            </a:br>
            <a:r>
              <a:rPr kumimoji="0" lang="en-US" sz="3600" b="0" i="0" u="none" strike="noStrike" cap="none" spc="0" normalizeH="0" baseline="0" dirty="0">
                <a:ln>
                  <a:noFill/>
                </a:ln>
                <a:solidFill>
                  <a:srgbClr val="5E5E5E"/>
                </a:solidFill>
                <a:effectLst/>
                <a:uFillTx/>
                <a:latin typeface="+mn-lt"/>
                <a:ea typeface="+mn-ea"/>
                <a:cs typeface="+mn-cs"/>
                <a:sym typeface="Helvetica Neue"/>
              </a:rPr>
              <a:t>modular add-ons, plus the option of enterprise services</a:t>
            </a:r>
            <a:endParaRPr kumimoji="0" lang="en-GB" sz="36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 name="TextBox 2">
            <a:extLst>
              <a:ext uri="{FF2B5EF4-FFF2-40B4-BE49-F238E27FC236}">
                <a16:creationId xmlns:a16="http://schemas.microsoft.com/office/drawing/2014/main" id="{AF13F01D-7AC6-B986-AF33-32A3628850C2}"/>
              </a:ext>
            </a:extLst>
          </p:cNvPr>
          <p:cNvSpPr txBox="1"/>
          <p:nvPr/>
        </p:nvSpPr>
        <p:spPr>
          <a:xfrm>
            <a:off x="8747762" y="10801541"/>
            <a:ext cx="14187654" cy="187172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l" defTabSz="2438338" rtl="0" fontAlgn="auto" latinLnBrk="0" hangingPunct="0">
              <a:lnSpc>
                <a:spcPct val="120000"/>
              </a:lnSpc>
              <a:spcBef>
                <a:spcPts val="0"/>
              </a:spcBef>
              <a:spcAft>
                <a:spcPts val="0"/>
              </a:spcAft>
              <a:buClrTx/>
              <a:buSzTx/>
              <a:buFontTx/>
              <a:buNone/>
              <a:tabLst/>
            </a:pPr>
            <a:r>
              <a:rPr lang="en-GB" sz="3200" dirty="0">
                <a:solidFill>
                  <a:schemeClr val="tx1">
                    <a:lumMod val="50000"/>
                  </a:schemeClr>
                </a:solidFill>
                <a:latin typeface="Avenir Next Regular"/>
                <a:cs typeface="Segoe UI Semibold" panose="020B0702040204020203" pitchFamily="34" charset="0"/>
              </a:rPr>
              <a:t>Our ideal customers are information and communications technology vendors, who are quick to embrace new digital technology, fast to implement and have sophisticated channel sales ecosystems that can fully leverage the Reach platform</a:t>
            </a:r>
          </a:p>
        </p:txBody>
      </p:sp>
      <p:sp>
        <p:nvSpPr>
          <p:cNvPr id="4" name="TextBox 3">
            <a:extLst>
              <a:ext uri="{FF2B5EF4-FFF2-40B4-BE49-F238E27FC236}">
                <a16:creationId xmlns:a16="http://schemas.microsoft.com/office/drawing/2014/main" id="{C32AAAAF-9A7E-72A3-654F-2FC0F3EA3A24}"/>
              </a:ext>
            </a:extLst>
          </p:cNvPr>
          <p:cNvSpPr txBox="1"/>
          <p:nvPr/>
        </p:nvSpPr>
        <p:spPr>
          <a:xfrm>
            <a:off x="1814343" y="10788525"/>
            <a:ext cx="6009207" cy="172398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defTabSz="2438338" rtl="0" fontAlgn="auto" latinLnBrk="0" hangingPunct="0">
              <a:lnSpc>
                <a:spcPct val="120000"/>
              </a:lnSpc>
              <a:spcBef>
                <a:spcPts val="0"/>
              </a:spcBef>
              <a:spcAft>
                <a:spcPts val="0"/>
              </a:spcAft>
              <a:buClrTx/>
              <a:buSzTx/>
              <a:buFontTx/>
              <a:buNone/>
              <a:tabLst/>
            </a:pPr>
            <a:r>
              <a:rPr lang="en-US" sz="4400" spc="600" dirty="0">
                <a:solidFill>
                  <a:srgbClr val="2DB2B5"/>
                </a:solidFill>
                <a:latin typeface="Avenir Next Demi Bold"/>
              </a:rPr>
              <a:t>WHO IS OUR</a:t>
            </a:r>
            <a:br>
              <a:rPr lang="en-US" sz="4400" spc="600" dirty="0">
                <a:solidFill>
                  <a:srgbClr val="2DB2B5"/>
                </a:solidFill>
                <a:latin typeface="Avenir Next Demi Bold"/>
              </a:rPr>
            </a:br>
            <a:r>
              <a:rPr lang="en-US" sz="4400" spc="600" dirty="0">
                <a:solidFill>
                  <a:srgbClr val="2DB2B5"/>
                </a:solidFill>
                <a:latin typeface="Avenir Next Demi Bold"/>
              </a:rPr>
              <a:t>IDEAL CUSTOMER?</a:t>
            </a:r>
            <a:endParaRPr lang="en-GB" sz="3200" dirty="0">
              <a:solidFill>
                <a:schemeClr val="tx1">
                  <a:lumMod val="50000"/>
                </a:schemeClr>
              </a:solidFill>
              <a:latin typeface="Avenir Next Regular"/>
              <a:cs typeface="Segoe UI Semibold" panose="020B0702040204020203" pitchFamily="34" charset="0"/>
            </a:endParaRPr>
          </a:p>
        </p:txBody>
      </p:sp>
      <p:cxnSp>
        <p:nvCxnSpPr>
          <p:cNvPr id="6" name="Straight Connector 5">
            <a:extLst>
              <a:ext uri="{FF2B5EF4-FFF2-40B4-BE49-F238E27FC236}">
                <a16:creationId xmlns:a16="http://schemas.microsoft.com/office/drawing/2014/main" id="{19DED8D7-18B8-0830-AEA2-2733D5589937}"/>
              </a:ext>
            </a:extLst>
          </p:cNvPr>
          <p:cNvCxnSpPr/>
          <p:nvPr/>
        </p:nvCxnSpPr>
        <p:spPr>
          <a:xfrm>
            <a:off x="8006432" y="10805318"/>
            <a:ext cx="0" cy="1828800"/>
          </a:xfrm>
          <a:prstGeom prst="line">
            <a:avLst/>
          </a:prstGeom>
          <a:noFill/>
          <a:ln w="63500" cap="flat">
            <a:solidFill>
              <a:srgbClr val="2DB2B5"/>
            </a:solidFill>
            <a:prstDash val="solid"/>
            <a:miter lim="400000"/>
          </a:ln>
          <a:effectLst/>
          <a:sp3d/>
        </p:spPr>
        <p:style>
          <a:lnRef idx="0">
            <a:scrgbClr r="0" g="0" b="0"/>
          </a:lnRef>
          <a:fillRef idx="0">
            <a:scrgbClr r="0" g="0" b="0"/>
          </a:fillRef>
          <a:effectRef idx="0">
            <a:scrgbClr r="0" g="0" b="0"/>
          </a:effectRef>
          <a:fontRef idx="none"/>
        </p:style>
      </p:cxnSp>
      <p:sp>
        <p:nvSpPr>
          <p:cNvPr id="8" name="Rectangle: Rounded Corners 7">
            <a:extLst>
              <a:ext uri="{FF2B5EF4-FFF2-40B4-BE49-F238E27FC236}">
                <a16:creationId xmlns:a16="http://schemas.microsoft.com/office/drawing/2014/main" id="{D4681998-55CA-183D-DFAA-4A7827E25942}"/>
              </a:ext>
            </a:extLst>
          </p:cNvPr>
          <p:cNvSpPr/>
          <p:nvPr/>
        </p:nvSpPr>
        <p:spPr>
          <a:xfrm>
            <a:off x="1448583" y="10515600"/>
            <a:ext cx="21865266" cy="2480839"/>
          </a:xfrm>
          <a:prstGeom prst="roundRect">
            <a:avLst/>
          </a:prstGeom>
          <a:noFill/>
          <a:ln w="25400" cap="flat">
            <a:solidFill>
              <a:srgbClr val="2DB2B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3"/>
          <p:cNvSpPr txBox="1"/>
          <p:nvPr/>
        </p:nvSpPr>
        <p:spPr>
          <a:xfrm>
            <a:off x="1004240" y="722376"/>
            <a:ext cx="22243700" cy="10953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MARKET &amp; COMPETITIVE LAN</a:t>
            </a:r>
            <a:r>
              <a:rPr lang="en-US" dirty="0"/>
              <a:t>D</a:t>
            </a:r>
            <a:r>
              <a:rPr dirty="0"/>
              <a:t>SCAPE</a:t>
            </a:r>
          </a:p>
        </p:txBody>
      </p:sp>
      <p:sp>
        <p:nvSpPr>
          <p:cNvPr id="391" name="TextBox 2"/>
          <p:cNvSpPr txBox="1"/>
          <p:nvPr/>
        </p:nvSpPr>
        <p:spPr>
          <a:xfrm>
            <a:off x="1070151" y="2231136"/>
            <a:ext cx="9519661" cy="18983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lnSpc>
                <a:spcPct val="120000"/>
              </a:lnSpc>
              <a:defRPr sz="3200">
                <a:solidFill>
                  <a:srgbClr val="000000"/>
                </a:solidFill>
                <a:latin typeface="Avenir Next Ultra Light"/>
                <a:ea typeface="Avenir Next Ultra Light"/>
                <a:cs typeface="Avenir Next Ultra Light"/>
                <a:sym typeface="Avenir Next Ultra Light"/>
              </a:defRPr>
            </a:pPr>
            <a:r>
              <a:rPr sz="4800" b="1" spc="600" dirty="0">
                <a:solidFill>
                  <a:srgbClr val="2DB2B5"/>
                </a:solidFill>
                <a:latin typeface="Avenir Next Demi Bold"/>
              </a:rPr>
              <a:t>Channel </a:t>
            </a:r>
            <a:r>
              <a:rPr lang="en-US" sz="4800" b="1" spc="600" dirty="0">
                <a:solidFill>
                  <a:srgbClr val="2DB2B5"/>
                </a:solidFill>
                <a:latin typeface="Avenir Next Demi Bold"/>
              </a:rPr>
              <a:t>management automation &amp; services</a:t>
            </a:r>
            <a:endParaRPr sz="4800" b="1" spc="600" dirty="0">
              <a:solidFill>
                <a:srgbClr val="2DB2B5"/>
              </a:solidFill>
              <a:latin typeface="Avenir Next Demi Bold"/>
            </a:endParaRPr>
          </a:p>
        </p:txBody>
      </p:sp>
      <p:sp>
        <p:nvSpPr>
          <p:cNvPr id="392" name="TextBox 7"/>
          <p:cNvSpPr txBox="1"/>
          <p:nvPr/>
        </p:nvSpPr>
        <p:spPr>
          <a:xfrm>
            <a:off x="19456453" y="12136358"/>
            <a:ext cx="5094035" cy="92332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r" defTabSz="1828800">
              <a:defRPr>
                <a:solidFill>
                  <a:srgbClr val="000000"/>
                </a:solidFill>
                <a:latin typeface="Avenir Next Ultra Light"/>
                <a:ea typeface="Avenir Next Ultra Light"/>
                <a:cs typeface="Avenir Next Ultra Light"/>
                <a:sym typeface="Avenir Next Ultra Light"/>
              </a:defRPr>
            </a:lvl1pPr>
          </a:lstStyle>
          <a:p>
            <a:pPr algn="l"/>
            <a:r>
              <a:rPr sz="2400" dirty="0"/>
              <a:t>Source</a:t>
            </a:r>
            <a:r>
              <a:rPr lang="en-US" sz="2400" dirty="0"/>
              <a:t>s</a:t>
            </a:r>
            <a:r>
              <a:rPr sz="2400" dirty="0"/>
              <a:t>: </a:t>
            </a:r>
            <a:r>
              <a:rPr lang="en-US" sz="2400" dirty="0"/>
              <a:t>Calculated based on data sourced from Forrester 2021</a:t>
            </a:r>
            <a:endParaRPr sz="2400" dirty="0"/>
          </a:p>
        </p:txBody>
      </p:sp>
      <p:grpSp>
        <p:nvGrpSpPr>
          <p:cNvPr id="397" name="Group 20"/>
          <p:cNvGrpSpPr/>
          <p:nvPr/>
        </p:nvGrpSpPr>
        <p:grpSpPr>
          <a:xfrm>
            <a:off x="7643570" y="3366070"/>
            <a:ext cx="9096859" cy="9096859"/>
            <a:chOff x="0" y="0"/>
            <a:chExt cx="9096857" cy="9096857"/>
          </a:xfrm>
        </p:grpSpPr>
        <p:pic>
          <p:nvPicPr>
            <p:cNvPr id="393" name="Picture 5" descr="Picture 5"/>
            <p:cNvPicPr>
              <a:picLocks noChangeAspect="1"/>
            </p:cNvPicPr>
            <p:nvPr/>
          </p:nvPicPr>
          <p:blipFill>
            <a:blip r:embed="rId2"/>
            <a:stretch>
              <a:fillRect/>
            </a:stretch>
          </p:blipFill>
          <p:spPr>
            <a:xfrm>
              <a:off x="0" y="0"/>
              <a:ext cx="9096857" cy="9096857"/>
            </a:xfrm>
            <a:prstGeom prst="rect">
              <a:avLst/>
            </a:prstGeom>
            <a:ln w="3175" cap="flat">
              <a:noFill/>
              <a:miter lim="400000"/>
            </a:ln>
            <a:effectLst/>
          </p:spPr>
        </p:pic>
        <p:sp>
          <p:nvSpPr>
            <p:cNvPr id="394" name="TextBox 8"/>
            <p:cNvSpPr txBox="1"/>
            <p:nvPr/>
          </p:nvSpPr>
          <p:spPr>
            <a:xfrm>
              <a:off x="1056522" y="1785634"/>
              <a:ext cx="6983801" cy="269990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defTabSz="1828800">
                <a:lnSpc>
                  <a:spcPct val="150000"/>
                </a:lnSpc>
                <a:defRPr sz="14400" spc="800">
                  <a:solidFill>
                    <a:srgbClr val="FFFFFF"/>
                  </a:solidFill>
                  <a:latin typeface="Avenir Next Demi Bold"/>
                  <a:ea typeface="Avenir Next Demi Bold"/>
                  <a:cs typeface="Avenir Next Demi Bold"/>
                  <a:sym typeface="Avenir Next Demi Bold"/>
                </a:defRPr>
              </a:lvl1pPr>
            </a:lstStyle>
            <a:p>
              <a:r>
                <a:t>$35bn</a:t>
              </a:r>
            </a:p>
          </p:txBody>
        </p:sp>
        <p:sp>
          <p:nvSpPr>
            <p:cNvPr id="395" name="TextBox 12"/>
            <p:cNvSpPr txBox="1"/>
            <p:nvPr/>
          </p:nvSpPr>
          <p:spPr>
            <a:xfrm>
              <a:off x="924239" y="5871446"/>
              <a:ext cx="7370290" cy="170240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defTabSz="1828800">
                <a:defRPr sz="4200">
                  <a:solidFill>
                    <a:srgbClr val="FFFFFF"/>
                  </a:solidFill>
                  <a:latin typeface="Avenir Next Medium"/>
                  <a:ea typeface="Avenir Next Medium"/>
                  <a:cs typeface="Avenir Next Medium"/>
                  <a:sym typeface="Avenir Next Medium"/>
                </a:defRPr>
              </a:pPr>
              <a:r>
                <a:rPr b="1" spc="300" dirty="0"/>
                <a:t>2025 GLOBAL</a:t>
              </a:r>
            </a:p>
            <a:p>
              <a:pPr defTabSz="1828800">
                <a:defRPr sz="4200">
                  <a:solidFill>
                    <a:srgbClr val="FFFFFF"/>
                  </a:solidFill>
                  <a:latin typeface="Avenir Next Medium"/>
                  <a:ea typeface="Avenir Next Medium"/>
                  <a:cs typeface="Avenir Next Medium"/>
                  <a:sym typeface="Avenir Next Medium"/>
                </a:defRPr>
              </a:pPr>
              <a:r>
                <a:rPr b="1" spc="300" dirty="0"/>
                <a:t>SAM</a:t>
              </a:r>
            </a:p>
          </p:txBody>
        </p:sp>
        <p:sp>
          <p:nvSpPr>
            <p:cNvPr id="396" name="Straight Connector 17"/>
            <p:cNvSpPr/>
            <p:nvPr/>
          </p:nvSpPr>
          <p:spPr>
            <a:xfrm>
              <a:off x="1573200" y="4960908"/>
              <a:ext cx="5950461" cy="1"/>
            </a:xfrm>
            <a:prstGeom prst="line">
              <a:avLst/>
            </a:prstGeom>
            <a:noFill/>
            <a:ln w="76200" cap="flat">
              <a:solidFill>
                <a:srgbClr val="FFFFFF"/>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sp>
        <p:nvSpPr>
          <p:cNvPr id="3" name="TextBox 2">
            <a:extLst>
              <a:ext uri="{FF2B5EF4-FFF2-40B4-BE49-F238E27FC236}">
                <a16:creationId xmlns:a16="http://schemas.microsoft.com/office/drawing/2014/main" id="{AD91174C-7CC3-8A8C-51B3-35302374411C}"/>
              </a:ext>
            </a:extLst>
          </p:cNvPr>
          <p:cNvSpPr txBox="1"/>
          <p:nvPr/>
        </p:nvSpPr>
        <p:spPr>
          <a:xfrm>
            <a:off x="1179781" y="4990271"/>
            <a:ext cx="5460773" cy="618630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400" dirty="0">
                <a:latin typeface="Segoe UI Semibold" panose="020B0702040204020203" pitchFamily="34" charset="0"/>
                <a:cs typeface="Segoe UI Semibold" panose="020B0702040204020203" pitchFamily="34" charset="0"/>
              </a:rPr>
              <a:t>Brands spend billions of dollars per year on channel marketing software</a:t>
            </a:r>
          </a:p>
          <a:p>
            <a:pPr algn="ctr"/>
            <a:endParaRPr lang="en-GB" sz="4400" dirty="0">
              <a:latin typeface="Segoe UI Semibold" panose="020B0702040204020203" pitchFamily="34" charset="0"/>
              <a:cs typeface="Segoe UI Semibold" panose="020B0702040204020203" pitchFamily="34" charset="0"/>
            </a:endParaRPr>
          </a:p>
          <a:p>
            <a:pPr algn="l"/>
            <a:r>
              <a:rPr lang="en-GB" sz="4400" dirty="0">
                <a:latin typeface="Segoe UI Semibold" panose="020B0702040204020203" pitchFamily="34" charset="0"/>
                <a:cs typeface="Segoe UI Semibold" panose="020B0702040204020203" pitchFamily="34" charset="0"/>
              </a:rPr>
              <a:t>60% of companies in the U.S. haven’t yet automated their channel marketing</a:t>
            </a:r>
          </a:p>
        </p:txBody>
      </p:sp>
      <p:grpSp>
        <p:nvGrpSpPr>
          <p:cNvPr id="4" name="Group 20">
            <a:extLst>
              <a:ext uri="{FF2B5EF4-FFF2-40B4-BE49-F238E27FC236}">
                <a16:creationId xmlns:a16="http://schemas.microsoft.com/office/drawing/2014/main" id="{088FD4A0-04D0-94D3-F0CC-F67F9099AF14}"/>
              </a:ext>
            </a:extLst>
          </p:cNvPr>
          <p:cNvGrpSpPr>
            <a:grpSpLocks noChangeAspect="1"/>
          </p:cNvGrpSpPr>
          <p:nvPr/>
        </p:nvGrpSpPr>
        <p:grpSpPr>
          <a:xfrm>
            <a:off x="16178472" y="1345218"/>
            <a:ext cx="4540415" cy="4466139"/>
            <a:chOff x="0" y="0"/>
            <a:chExt cx="9248145" cy="9096857"/>
          </a:xfrm>
        </p:grpSpPr>
        <p:pic>
          <p:nvPicPr>
            <p:cNvPr id="5" name="Picture 5" descr="Picture 5">
              <a:extLst>
                <a:ext uri="{FF2B5EF4-FFF2-40B4-BE49-F238E27FC236}">
                  <a16:creationId xmlns:a16="http://schemas.microsoft.com/office/drawing/2014/main" id="{BD126681-461A-F8C0-119C-07F2F9A4B3A5}"/>
                </a:ext>
              </a:extLst>
            </p:cNvPr>
            <p:cNvPicPr>
              <a:picLocks noChangeAspect="1"/>
            </p:cNvPicPr>
            <p:nvPr/>
          </p:nvPicPr>
          <p:blipFill>
            <a:blip r:embed="rId2"/>
            <a:stretch>
              <a:fillRect/>
            </a:stretch>
          </p:blipFill>
          <p:spPr>
            <a:xfrm>
              <a:off x="0" y="0"/>
              <a:ext cx="9096857" cy="9096857"/>
            </a:xfrm>
            <a:prstGeom prst="rect">
              <a:avLst/>
            </a:prstGeom>
            <a:ln w="3175" cap="flat">
              <a:noFill/>
              <a:miter lim="400000"/>
            </a:ln>
            <a:effectLst/>
          </p:spPr>
        </p:pic>
        <p:sp>
          <p:nvSpPr>
            <p:cNvPr id="6" name="TextBox 8">
              <a:extLst>
                <a:ext uri="{FF2B5EF4-FFF2-40B4-BE49-F238E27FC236}">
                  <a16:creationId xmlns:a16="http://schemas.microsoft.com/office/drawing/2014/main" id="{0108F582-D12C-3C47-C01F-5A16B9F46794}"/>
                </a:ext>
              </a:extLst>
            </p:cNvPr>
            <p:cNvSpPr txBox="1"/>
            <p:nvPr/>
          </p:nvSpPr>
          <p:spPr>
            <a:xfrm>
              <a:off x="151291" y="1350464"/>
              <a:ext cx="9096854" cy="269990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defTabSz="1828800">
                <a:lnSpc>
                  <a:spcPct val="150000"/>
                </a:lnSpc>
                <a:defRPr sz="14400" spc="800">
                  <a:solidFill>
                    <a:srgbClr val="FFFFFF"/>
                  </a:solidFill>
                  <a:latin typeface="Avenir Next Demi Bold"/>
                  <a:ea typeface="Avenir Next Demi Bold"/>
                  <a:cs typeface="Avenir Next Demi Bold"/>
                  <a:sym typeface="Avenir Next Demi Bold"/>
                </a:defRPr>
              </a:lvl1pPr>
            </a:lstStyle>
            <a:p>
              <a:r>
                <a:rPr sz="8000" spc="0" dirty="0"/>
                <a:t>$</a:t>
              </a:r>
              <a:r>
                <a:rPr lang="en-US" sz="8000" spc="0" dirty="0"/>
                <a:t>1.75</a:t>
              </a:r>
              <a:r>
                <a:rPr sz="8000" spc="0" dirty="0"/>
                <a:t>bn</a:t>
              </a:r>
            </a:p>
          </p:txBody>
        </p:sp>
        <p:sp>
          <p:nvSpPr>
            <p:cNvPr id="7" name="TextBox 12">
              <a:extLst>
                <a:ext uri="{FF2B5EF4-FFF2-40B4-BE49-F238E27FC236}">
                  <a16:creationId xmlns:a16="http://schemas.microsoft.com/office/drawing/2014/main" id="{0CFFFD9F-2D1F-9F16-6CF7-E1025B071DE6}"/>
                </a:ext>
              </a:extLst>
            </p:cNvPr>
            <p:cNvSpPr txBox="1"/>
            <p:nvPr/>
          </p:nvSpPr>
          <p:spPr>
            <a:xfrm>
              <a:off x="925361" y="5623113"/>
              <a:ext cx="7370289" cy="170240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defTabSz="1828800">
                <a:defRPr sz="4200">
                  <a:solidFill>
                    <a:srgbClr val="FFFFFF"/>
                  </a:solidFill>
                  <a:latin typeface="Avenir Next Medium"/>
                  <a:ea typeface="Avenir Next Medium"/>
                  <a:cs typeface="Avenir Next Medium"/>
                  <a:sym typeface="Avenir Next Medium"/>
                </a:defRPr>
              </a:pPr>
              <a:r>
                <a:rPr sz="3600" b="1" dirty="0"/>
                <a:t>2025 </a:t>
              </a:r>
              <a:r>
                <a:rPr lang="en-US" sz="3600" b="1" dirty="0"/>
                <a:t>MENA</a:t>
              </a:r>
              <a:endParaRPr sz="3600" b="1" dirty="0"/>
            </a:p>
            <a:p>
              <a:pPr defTabSz="1828800">
                <a:defRPr sz="4200">
                  <a:solidFill>
                    <a:srgbClr val="FFFFFF"/>
                  </a:solidFill>
                  <a:latin typeface="Avenir Next Medium"/>
                  <a:ea typeface="Avenir Next Medium"/>
                  <a:cs typeface="Avenir Next Medium"/>
                  <a:sym typeface="Avenir Next Medium"/>
                </a:defRPr>
              </a:pPr>
              <a:r>
                <a:rPr sz="3600" b="1" dirty="0"/>
                <a:t>SAM</a:t>
              </a:r>
            </a:p>
          </p:txBody>
        </p:sp>
        <p:sp>
          <p:nvSpPr>
            <p:cNvPr id="8" name="Straight Connector 17">
              <a:extLst>
                <a:ext uri="{FF2B5EF4-FFF2-40B4-BE49-F238E27FC236}">
                  <a16:creationId xmlns:a16="http://schemas.microsoft.com/office/drawing/2014/main" id="{7A3F633A-9C6C-A9C4-2F7B-97A87EF50D54}"/>
                </a:ext>
              </a:extLst>
            </p:cNvPr>
            <p:cNvSpPr/>
            <p:nvPr/>
          </p:nvSpPr>
          <p:spPr>
            <a:xfrm>
              <a:off x="1573200" y="5085074"/>
              <a:ext cx="5950460" cy="0"/>
            </a:xfrm>
            <a:prstGeom prst="line">
              <a:avLst/>
            </a:prstGeom>
            <a:noFill/>
            <a:ln w="76200" cap="flat">
              <a:solidFill>
                <a:srgbClr val="FFFFFF"/>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sz="3200"/>
            </a:p>
          </p:txBody>
        </p:sp>
      </p:grpSp>
      <p:grpSp>
        <p:nvGrpSpPr>
          <p:cNvPr id="9" name="Group 20">
            <a:extLst>
              <a:ext uri="{FF2B5EF4-FFF2-40B4-BE49-F238E27FC236}">
                <a16:creationId xmlns:a16="http://schemas.microsoft.com/office/drawing/2014/main" id="{FEBCFDEF-B005-B550-D58D-A8EBA02187D4}"/>
              </a:ext>
            </a:extLst>
          </p:cNvPr>
          <p:cNvGrpSpPr>
            <a:grpSpLocks noChangeAspect="1"/>
          </p:cNvGrpSpPr>
          <p:nvPr/>
        </p:nvGrpSpPr>
        <p:grpSpPr>
          <a:xfrm>
            <a:off x="19308320" y="6111777"/>
            <a:ext cx="2695151" cy="2651062"/>
            <a:chOff x="0" y="0"/>
            <a:chExt cx="9248145" cy="9096857"/>
          </a:xfrm>
        </p:grpSpPr>
        <p:pic>
          <p:nvPicPr>
            <p:cNvPr id="10" name="Picture 5" descr="Picture 5">
              <a:extLst>
                <a:ext uri="{FF2B5EF4-FFF2-40B4-BE49-F238E27FC236}">
                  <a16:creationId xmlns:a16="http://schemas.microsoft.com/office/drawing/2014/main" id="{9396FBD2-6A36-789F-03FC-21351765F098}"/>
                </a:ext>
              </a:extLst>
            </p:cNvPr>
            <p:cNvPicPr>
              <a:picLocks noChangeAspect="1"/>
            </p:cNvPicPr>
            <p:nvPr/>
          </p:nvPicPr>
          <p:blipFill>
            <a:blip r:embed="rId2"/>
            <a:stretch>
              <a:fillRect/>
            </a:stretch>
          </p:blipFill>
          <p:spPr>
            <a:xfrm>
              <a:off x="0" y="0"/>
              <a:ext cx="9096857" cy="9096857"/>
            </a:xfrm>
            <a:prstGeom prst="rect">
              <a:avLst/>
            </a:prstGeom>
            <a:ln w="3175" cap="flat">
              <a:noFill/>
              <a:miter lim="400000"/>
            </a:ln>
            <a:effectLst/>
          </p:spPr>
        </p:pic>
        <p:sp>
          <p:nvSpPr>
            <p:cNvPr id="11" name="TextBox 8">
              <a:extLst>
                <a:ext uri="{FF2B5EF4-FFF2-40B4-BE49-F238E27FC236}">
                  <a16:creationId xmlns:a16="http://schemas.microsoft.com/office/drawing/2014/main" id="{80F42E6A-E01A-DA5C-B69B-74DDC5B1B619}"/>
                </a:ext>
              </a:extLst>
            </p:cNvPr>
            <p:cNvSpPr txBox="1"/>
            <p:nvPr/>
          </p:nvSpPr>
          <p:spPr>
            <a:xfrm>
              <a:off x="151290" y="513753"/>
              <a:ext cx="9096855" cy="269990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defTabSz="1828800">
                <a:lnSpc>
                  <a:spcPct val="150000"/>
                </a:lnSpc>
                <a:defRPr sz="14400" spc="800">
                  <a:solidFill>
                    <a:srgbClr val="FFFFFF"/>
                  </a:solidFill>
                  <a:latin typeface="Avenir Next Demi Bold"/>
                  <a:ea typeface="Avenir Next Demi Bold"/>
                  <a:cs typeface="Avenir Next Demi Bold"/>
                  <a:sym typeface="Avenir Next Demi Bold"/>
                </a:defRPr>
              </a:lvl1pPr>
            </a:lstStyle>
            <a:p>
              <a:r>
                <a:rPr sz="5400" b="1" spc="0" dirty="0"/>
                <a:t>$</a:t>
              </a:r>
              <a:r>
                <a:rPr lang="en-US" sz="5400" b="1" spc="0" dirty="0"/>
                <a:t>525m</a:t>
              </a:r>
              <a:endParaRPr sz="5400" b="1" spc="0" dirty="0"/>
            </a:p>
          </p:txBody>
        </p:sp>
        <p:sp>
          <p:nvSpPr>
            <p:cNvPr id="12" name="TextBox 12">
              <a:extLst>
                <a:ext uri="{FF2B5EF4-FFF2-40B4-BE49-F238E27FC236}">
                  <a16:creationId xmlns:a16="http://schemas.microsoft.com/office/drawing/2014/main" id="{88398DC0-3554-DC28-6939-B3EF06150CEB}"/>
                </a:ext>
              </a:extLst>
            </p:cNvPr>
            <p:cNvSpPr txBox="1"/>
            <p:nvPr/>
          </p:nvSpPr>
          <p:spPr>
            <a:xfrm>
              <a:off x="967868" y="5623112"/>
              <a:ext cx="7370290" cy="1702407"/>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defTabSz="1828800">
                <a:defRPr sz="4200">
                  <a:solidFill>
                    <a:srgbClr val="FFFFFF"/>
                  </a:solidFill>
                  <a:latin typeface="Avenir Next Medium"/>
                  <a:ea typeface="Avenir Next Medium"/>
                  <a:cs typeface="Avenir Next Medium"/>
                  <a:sym typeface="Avenir Next Medium"/>
                </a:defRPr>
              </a:pPr>
              <a:r>
                <a:rPr sz="2400" b="1" dirty="0"/>
                <a:t>2025 </a:t>
              </a:r>
              <a:r>
                <a:rPr lang="en-US" sz="2400" b="1" dirty="0"/>
                <a:t>UAE</a:t>
              </a:r>
              <a:endParaRPr sz="2400" b="1" dirty="0"/>
            </a:p>
            <a:p>
              <a:pPr defTabSz="1828800">
                <a:defRPr sz="4200">
                  <a:solidFill>
                    <a:srgbClr val="FFFFFF"/>
                  </a:solidFill>
                  <a:latin typeface="Avenir Next Medium"/>
                  <a:ea typeface="Avenir Next Medium"/>
                  <a:cs typeface="Avenir Next Medium"/>
                  <a:sym typeface="Avenir Next Medium"/>
                </a:defRPr>
              </a:pPr>
              <a:r>
                <a:rPr sz="2400" b="1" dirty="0"/>
                <a:t>SAM</a:t>
              </a:r>
            </a:p>
          </p:txBody>
        </p:sp>
        <p:sp>
          <p:nvSpPr>
            <p:cNvPr id="13" name="Straight Connector 17">
              <a:extLst>
                <a:ext uri="{FF2B5EF4-FFF2-40B4-BE49-F238E27FC236}">
                  <a16:creationId xmlns:a16="http://schemas.microsoft.com/office/drawing/2014/main" id="{BA9462C7-8BAD-BEA8-DE64-2CD45574631E}"/>
                </a:ext>
              </a:extLst>
            </p:cNvPr>
            <p:cNvSpPr/>
            <p:nvPr/>
          </p:nvSpPr>
          <p:spPr>
            <a:xfrm>
              <a:off x="1573200" y="5085074"/>
              <a:ext cx="5950460" cy="0"/>
            </a:xfrm>
            <a:prstGeom prst="line">
              <a:avLst/>
            </a:prstGeom>
            <a:noFill/>
            <a:ln w="76200" cap="flat">
              <a:solidFill>
                <a:srgbClr val="FFFFFF"/>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Box 3"/>
          <p:cNvSpPr txBox="1"/>
          <p:nvPr/>
        </p:nvSpPr>
        <p:spPr>
          <a:xfrm>
            <a:off x="1070150" y="719561"/>
            <a:ext cx="22243700" cy="944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TRAJECTORY MILESTONES</a:t>
            </a:r>
          </a:p>
        </p:txBody>
      </p:sp>
      <p:sp>
        <p:nvSpPr>
          <p:cNvPr id="400" name="TextBox 2"/>
          <p:cNvSpPr txBox="1"/>
          <p:nvPr/>
        </p:nvSpPr>
        <p:spPr>
          <a:xfrm>
            <a:off x="1070151" y="2231136"/>
            <a:ext cx="9519661" cy="129266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800" spc="600">
                <a:solidFill>
                  <a:srgbClr val="66D7D9"/>
                </a:solidFill>
                <a:latin typeface="Avenir Next Demi Bold"/>
                <a:ea typeface="Avenir Next Demi Bold"/>
                <a:cs typeface="Avenir Next Demi Bold"/>
                <a:sym typeface="Avenir Next Demi Bold"/>
              </a:defRPr>
            </a:pPr>
            <a:r>
              <a:rPr lang="en-GB" sz="4400" b="1" spc="600" dirty="0">
                <a:solidFill>
                  <a:srgbClr val="2DB2B5"/>
                </a:solidFill>
                <a:latin typeface="Avenir Next Demi Bold"/>
              </a:rPr>
              <a:t>LAUNCHED 2021</a:t>
            </a:r>
          </a:p>
          <a:p>
            <a:pPr algn="l" defTabSz="1828800">
              <a:defRPr sz="2800">
                <a:solidFill>
                  <a:srgbClr val="000000"/>
                </a:solidFill>
                <a:latin typeface="Avenir Next Ultra Light"/>
                <a:ea typeface="Avenir Next Ultra Light"/>
                <a:cs typeface="Avenir Next Ultra Light"/>
                <a:sym typeface="Avenir Next Ultra Light"/>
              </a:defRPr>
            </a:pPr>
            <a:endParaRPr b="1" dirty="0">
              <a:solidFill>
                <a:srgbClr val="2DB2B5"/>
              </a:solidFill>
            </a:endParaRPr>
          </a:p>
        </p:txBody>
      </p:sp>
      <p:pic>
        <p:nvPicPr>
          <p:cNvPr id="401" name="Picture 5" descr="Picture 5"/>
          <p:cNvPicPr>
            <a:picLocks noChangeAspect="1"/>
          </p:cNvPicPr>
          <p:nvPr/>
        </p:nvPicPr>
        <p:blipFill>
          <a:blip r:embed="rId2"/>
          <a:stretch>
            <a:fillRect/>
          </a:stretch>
        </p:blipFill>
        <p:spPr>
          <a:xfrm>
            <a:off x="1749125" y="3332062"/>
            <a:ext cx="21257287" cy="6280563"/>
          </a:xfrm>
          <a:prstGeom prst="rect">
            <a:avLst/>
          </a:prstGeom>
          <a:ln w="3175">
            <a:miter lim="400000"/>
          </a:ln>
        </p:spPr>
      </p:pic>
      <p:sp>
        <p:nvSpPr>
          <p:cNvPr id="402" name="TextBox 8"/>
          <p:cNvSpPr txBox="1"/>
          <p:nvPr/>
        </p:nvSpPr>
        <p:spPr>
          <a:xfrm>
            <a:off x="8082510" y="7890057"/>
            <a:ext cx="2507303" cy="7416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Regular"/>
                <a:ea typeface="Avenir Next Regular"/>
                <a:cs typeface="Avenir Next Regular"/>
                <a:sym typeface="Avenir Next Regular"/>
              </a:defRPr>
            </a:lvl1pPr>
          </a:lstStyle>
          <a:p>
            <a:r>
              <a:t>May 2022</a:t>
            </a:r>
          </a:p>
        </p:txBody>
      </p:sp>
      <p:sp>
        <p:nvSpPr>
          <p:cNvPr id="403" name="Oval 12"/>
          <p:cNvSpPr/>
          <p:nvPr/>
        </p:nvSpPr>
        <p:spPr>
          <a:xfrm>
            <a:off x="4074514" y="9311775"/>
            <a:ext cx="344033" cy="344033"/>
          </a:xfrm>
          <a:prstGeom prst="ellipse">
            <a:avLst/>
          </a:prstGeom>
          <a:solidFill>
            <a:srgbClr val="808080"/>
          </a:solidFill>
          <a:ln w="38100">
            <a:solidFill>
              <a:srgbClr val="FFFFFF"/>
            </a:solidFill>
            <a:miter/>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404" name="Oval 13"/>
          <p:cNvSpPr/>
          <p:nvPr/>
        </p:nvSpPr>
        <p:spPr>
          <a:xfrm>
            <a:off x="9164146" y="8662820"/>
            <a:ext cx="344033" cy="344033"/>
          </a:xfrm>
          <a:prstGeom prst="ellipse">
            <a:avLst/>
          </a:prstGeom>
          <a:solidFill>
            <a:srgbClr val="808080"/>
          </a:solidFill>
          <a:ln w="38100">
            <a:solidFill>
              <a:srgbClr val="FFFFFF"/>
            </a:solidFill>
            <a:miter/>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405" name="Oval 14"/>
          <p:cNvSpPr/>
          <p:nvPr/>
        </p:nvSpPr>
        <p:spPr>
          <a:xfrm>
            <a:off x="14750586" y="7364434"/>
            <a:ext cx="344033" cy="344033"/>
          </a:xfrm>
          <a:prstGeom prst="ellipse">
            <a:avLst/>
          </a:prstGeom>
          <a:solidFill>
            <a:srgbClr val="808080"/>
          </a:solidFill>
          <a:ln w="38100">
            <a:solidFill>
              <a:srgbClr val="FFFFFF"/>
            </a:solidFill>
            <a:miter/>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406" name="Oval 16"/>
          <p:cNvSpPr/>
          <p:nvPr/>
        </p:nvSpPr>
        <p:spPr>
          <a:xfrm>
            <a:off x="19568334" y="5322446"/>
            <a:ext cx="344033" cy="344033"/>
          </a:xfrm>
          <a:prstGeom prst="ellipse">
            <a:avLst/>
          </a:prstGeom>
          <a:solidFill>
            <a:srgbClr val="808080"/>
          </a:solidFill>
          <a:ln w="38100">
            <a:solidFill>
              <a:srgbClr val="FFFFFF"/>
            </a:solidFill>
            <a:miter/>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407" name="TextBox 18"/>
          <p:cNvSpPr txBox="1"/>
          <p:nvPr/>
        </p:nvSpPr>
        <p:spPr>
          <a:xfrm>
            <a:off x="2992877" y="8589110"/>
            <a:ext cx="2507304" cy="7416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Regular"/>
                <a:ea typeface="Avenir Next Regular"/>
                <a:cs typeface="Avenir Next Regular"/>
                <a:sym typeface="Avenir Next Regular"/>
              </a:defRPr>
            </a:lvl1pPr>
          </a:lstStyle>
          <a:p>
            <a:r>
              <a:rPr dirty="0"/>
              <a:t>Jan 2022</a:t>
            </a:r>
          </a:p>
        </p:txBody>
      </p:sp>
      <p:sp>
        <p:nvSpPr>
          <p:cNvPr id="408" name="TextBox 19"/>
          <p:cNvSpPr txBox="1"/>
          <p:nvPr/>
        </p:nvSpPr>
        <p:spPr>
          <a:xfrm>
            <a:off x="13668948" y="6509032"/>
            <a:ext cx="2507303" cy="7416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Regular"/>
                <a:ea typeface="Avenir Next Regular"/>
                <a:cs typeface="Avenir Next Regular"/>
                <a:sym typeface="Avenir Next Regular"/>
              </a:defRPr>
            </a:lvl1pPr>
          </a:lstStyle>
          <a:p>
            <a:r>
              <a:t>Aug 2022</a:t>
            </a:r>
          </a:p>
        </p:txBody>
      </p:sp>
      <p:sp>
        <p:nvSpPr>
          <p:cNvPr id="409" name="TextBox 20"/>
          <p:cNvSpPr txBox="1"/>
          <p:nvPr/>
        </p:nvSpPr>
        <p:spPr>
          <a:xfrm>
            <a:off x="18450149" y="4399310"/>
            <a:ext cx="2507303" cy="7416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Regular"/>
                <a:ea typeface="Avenir Next Regular"/>
                <a:cs typeface="Avenir Next Regular"/>
                <a:sym typeface="Avenir Next Regular"/>
              </a:defRPr>
            </a:lvl1pPr>
          </a:lstStyle>
          <a:p>
            <a:r>
              <a:t>Sep 2022</a:t>
            </a:r>
          </a:p>
        </p:txBody>
      </p:sp>
      <p:sp>
        <p:nvSpPr>
          <p:cNvPr id="410" name="TextBox 26"/>
          <p:cNvSpPr txBox="1"/>
          <p:nvPr/>
        </p:nvSpPr>
        <p:spPr>
          <a:xfrm>
            <a:off x="2360897" y="9971078"/>
            <a:ext cx="3771260" cy="283154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a:solidFill>
                  <a:srgbClr val="66D7D9"/>
                </a:solidFill>
                <a:latin typeface="Avenir Next Regular"/>
                <a:ea typeface="Avenir Next Regular"/>
                <a:cs typeface="Avenir Next Regular"/>
                <a:sym typeface="Avenir Next Regular"/>
              </a:defRPr>
            </a:pPr>
            <a:r>
              <a:rPr dirty="0"/>
              <a:t>3</a:t>
            </a:r>
          </a:p>
          <a:p>
            <a:pPr defTabSz="1828800">
              <a:defRPr sz="3600">
                <a:solidFill>
                  <a:srgbClr val="000000"/>
                </a:solidFill>
                <a:latin typeface="Avenir Next Regular"/>
                <a:ea typeface="Avenir Next Regular"/>
                <a:cs typeface="Avenir Next Regular"/>
                <a:sym typeface="Avenir Next Regular"/>
              </a:defRPr>
            </a:pPr>
            <a:r>
              <a:rPr lang="en-US" dirty="0"/>
              <a:t>The 2 leading IT </a:t>
            </a:r>
            <a:r>
              <a:rPr dirty="0"/>
              <a:t>distributors in </a:t>
            </a:r>
            <a:r>
              <a:rPr lang="en-US" dirty="0"/>
              <a:t>Africa</a:t>
            </a:r>
            <a:r>
              <a:rPr dirty="0"/>
              <a:t> added</a:t>
            </a:r>
          </a:p>
        </p:txBody>
      </p:sp>
      <p:sp>
        <p:nvSpPr>
          <p:cNvPr id="411" name="TextBox 27"/>
          <p:cNvSpPr txBox="1"/>
          <p:nvPr/>
        </p:nvSpPr>
        <p:spPr>
          <a:xfrm>
            <a:off x="7447177" y="9441060"/>
            <a:ext cx="3771260" cy="338554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a:solidFill>
                  <a:srgbClr val="66D7D9"/>
                </a:solidFill>
                <a:latin typeface="Avenir Next Regular"/>
                <a:ea typeface="Avenir Next Regular"/>
                <a:cs typeface="Avenir Next Regular"/>
                <a:sym typeface="Avenir Next Regular"/>
              </a:defRPr>
            </a:pPr>
            <a:r>
              <a:rPr lang="en-US" dirty="0"/>
              <a:t>3</a:t>
            </a:r>
            <a:r>
              <a:rPr dirty="0"/>
              <a:t>00</a:t>
            </a:r>
          </a:p>
          <a:p>
            <a:pPr defTabSz="1828800">
              <a:defRPr sz="3600">
                <a:solidFill>
                  <a:srgbClr val="000000"/>
                </a:solidFill>
                <a:latin typeface="Avenir Next Regular"/>
                <a:ea typeface="Avenir Next Regular"/>
                <a:cs typeface="Avenir Next Regular"/>
                <a:sym typeface="Avenir Next Regular"/>
              </a:defRPr>
            </a:pPr>
            <a:r>
              <a:rPr dirty="0"/>
              <a:t>Channel salespeople </a:t>
            </a:r>
            <a:r>
              <a:rPr lang="en-US" dirty="0"/>
              <a:t>are now using the</a:t>
            </a:r>
            <a:r>
              <a:rPr dirty="0"/>
              <a:t> REACH</a:t>
            </a:r>
            <a:r>
              <a:rPr lang="en-US" dirty="0"/>
              <a:t> app</a:t>
            </a:r>
            <a:endParaRPr dirty="0"/>
          </a:p>
        </p:txBody>
      </p:sp>
      <p:sp>
        <p:nvSpPr>
          <p:cNvPr id="412" name="TextBox 28"/>
          <p:cNvSpPr txBox="1"/>
          <p:nvPr/>
        </p:nvSpPr>
        <p:spPr>
          <a:xfrm>
            <a:off x="13036970" y="8132895"/>
            <a:ext cx="3771259" cy="25323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a:solidFill>
                  <a:srgbClr val="66D7D9"/>
                </a:solidFill>
                <a:latin typeface="Avenir Next Regular"/>
                <a:ea typeface="Avenir Next Regular"/>
                <a:cs typeface="Avenir Next Regular"/>
                <a:sym typeface="Avenir Next Regular"/>
              </a:defRPr>
            </a:pPr>
            <a:r>
              <a:rPr dirty="0"/>
              <a:t>10</a:t>
            </a:r>
          </a:p>
          <a:p>
            <a:pPr defTabSz="1828800">
              <a:defRPr sz="3600">
                <a:solidFill>
                  <a:srgbClr val="000000"/>
                </a:solidFill>
                <a:latin typeface="Avenir Next Regular"/>
                <a:ea typeface="Avenir Next Regular"/>
                <a:cs typeface="Avenir Next Regular"/>
                <a:sym typeface="Avenir Next Regular"/>
              </a:defRPr>
            </a:pPr>
            <a:r>
              <a:rPr dirty="0"/>
              <a:t>New countries onboarded</a:t>
            </a:r>
          </a:p>
        </p:txBody>
      </p:sp>
      <p:sp>
        <p:nvSpPr>
          <p:cNvPr id="413" name="TextBox 29"/>
          <p:cNvSpPr txBox="1"/>
          <p:nvPr/>
        </p:nvSpPr>
        <p:spPr>
          <a:xfrm>
            <a:off x="13036970" y="10429816"/>
            <a:ext cx="3771259" cy="215443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a:solidFill>
                  <a:srgbClr val="66D7D9"/>
                </a:solidFill>
                <a:latin typeface="Avenir Next Regular"/>
                <a:ea typeface="Avenir Next Regular"/>
                <a:cs typeface="Avenir Next Regular"/>
                <a:sym typeface="Avenir Next Regular"/>
              </a:defRPr>
            </a:pPr>
            <a:r>
              <a:rPr dirty="0"/>
              <a:t>6</a:t>
            </a:r>
          </a:p>
          <a:p>
            <a:pPr defTabSz="1828800">
              <a:defRPr sz="3600">
                <a:solidFill>
                  <a:srgbClr val="000000"/>
                </a:solidFill>
                <a:latin typeface="Avenir Next Regular"/>
                <a:ea typeface="Avenir Next Regular"/>
                <a:cs typeface="Avenir Next Regular"/>
                <a:sym typeface="Avenir Next Regular"/>
              </a:defRPr>
            </a:pPr>
            <a:r>
              <a:rPr dirty="0"/>
              <a:t>New customers </a:t>
            </a:r>
            <a:r>
              <a:rPr sz="2800" dirty="0"/>
              <a:t>(</a:t>
            </a:r>
            <a:r>
              <a:rPr lang="en-US" sz="2800" dirty="0"/>
              <a:t>large </a:t>
            </a:r>
            <a:r>
              <a:rPr sz="2800" dirty="0"/>
              <a:t>IT distrib</a:t>
            </a:r>
            <a:r>
              <a:rPr lang="en-US" sz="2800" dirty="0"/>
              <a:t>utors</a:t>
            </a:r>
            <a:r>
              <a:rPr sz="2800" dirty="0"/>
              <a:t>)</a:t>
            </a:r>
          </a:p>
        </p:txBody>
      </p:sp>
      <p:sp>
        <p:nvSpPr>
          <p:cNvPr id="414" name="TextBox 30"/>
          <p:cNvSpPr txBox="1"/>
          <p:nvPr/>
        </p:nvSpPr>
        <p:spPr>
          <a:xfrm>
            <a:off x="18022887" y="6266052"/>
            <a:ext cx="3771259" cy="17235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6400" b="1">
                <a:solidFill>
                  <a:srgbClr val="66D7D9"/>
                </a:solidFill>
                <a:latin typeface="Avenir Next Regular"/>
                <a:ea typeface="Avenir Next Regular"/>
                <a:cs typeface="Avenir Next Regular"/>
                <a:sym typeface="Avenir Next Regular"/>
              </a:defRPr>
            </a:pPr>
            <a:r>
              <a:rPr dirty="0"/>
              <a:t>$5k</a:t>
            </a:r>
          </a:p>
          <a:p>
            <a:pPr defTabSz="1828800">
              <a:defRPr sz="3600">
                <a:solidFill>
                  <a:srgbClr val="000000"/>
                </a:solidFill>
                <a:latin typeface="Avenir Next Regular"/>
                <a:ea typeface="Avenir Next Regular"/>
                <a:cs typeface="Avenir Next Regular"/>
                <a:sym typeface="Avenir Next Regular"/>
              </a:defRPr>
            </a:pPr>
            <a:r>
              <a:rPr dirty="0"/>
              <a:t>MRR</a:t>
            </a:r>
          </a:p>
        </p:txBody>
      </p:sp>
      <p:sp>
        <p:nvSpPr>
          <p:cNvPr id="2" name="TextBox 1">
            <a:extLst>
              <a:ext uri="{FF2B5EF4-FFF2-40B4-BE49-F238E27FC236}">
                <a16:creationId xmlns:a16="http://schemas.microsoft.com/office/drawing/2014/main" id="{691A8DC6-48DD-C7E1-A399-8E7903EDD7A5}"/>
              </a:ext>
            </a:extLst>
          </p:cNvPr>
          <p:cNvSpPr txBox="1"/>
          <p:nvPr/>
        </p:nvSpPr>
        <p:spPr>
          <a:xfrm>
            <a:off x="17907986" y="9899989"/>
            <a:ext cx="7515306" cy="306237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914400" rtl="0" eaLnBrk="1" fontAlgn="auto" latinLnBrk="0" hangingPunct="1">
              <a:lnSpc>
                <a:spcPct val="100000"/>
              </a:lnSpc>
              <a:spcBef>
                <a:spcPts val="0"/>
              </a:spcBef>
              <a:spcAft>
                <a:spcPts val="1000"/>
              </a:spcAft>
              <a:buClr>
                <a:srgbClr val="33CBCC"/>
              </a:buClr>
              <a:buSzPct val="120000"/>
              <a:tabLst/>
              <a:defRPr/>
            </a:pPr>
            <a:r>
              <a:rPr lang="en-GB" sz="4000" b="1" spc="600" dirty="0">
                <a:solidFill>
                  <a:schemeClr val="tx1">
                    <a:lumMod val="75000"/>
                  </a:schemeClr>
                </a:solidFill>
                <a:latin typeface="Avenir Next Demi Bold"/>
                <a:sym typeface="Montserrat SemiBold"/>
              </a:rPr>
              <a:t>FUNDING</a:t>
            </a:r>
          </a:p>
          <a:p>
            <a:pPr marL="396875" marR="0" lvl="0" indent="-396875" algn="l" defTabSz="914400" rtl="0" eaLnBrk="1" fontAlgn="auto" latinLnBrk="0" hangingPunct="1">
              <a:lnSpc>
                <a:spcPct val="100000"/>
              </a:lnSpc>
              <a:spcBef>
                <a:spcPts val="0"/>
              </a:spcBef>
              <a:spcAft>
                <a:spcPts val="1000"/>
              </a:spcAft>
              <a:buClr>
                <a:srgbClr val="33CBCC"/>
              </a:buClr>
              <a:buSzPct val="120000"/>
              <a:buFont typeface="Arial" panose="020B0604020202020204" pitchFamily="34" charset="0"/>
              <a:buChar char="•"/>
              <a:tabLst/>
              <a:defRPr/>
            </a:pPr>
            <a:r>
              <a:rPr lang="en-GB" sz="3200" dirty="0">
                <a:solidFill>
                  <a:srgbClr val="000000"/>
                </a:solidFill>
                <a:latin typeface="Avenir Next Ultra Light"/>
                <a:sym typeface="Montserrat SemiBold"/>
              </a:rPr>
              <a:t>Graduated as a top </a:t>
            </a:r>
            <a:r>
              <a:rPr lang="en-GB" sz="3200" dirty="0" err="1">
                <a:solidFill>
                  <a:srgbClr val="000000"/>
                </a:solidFill>
                <a:latin typeface="Avenir Next Ultra Light"/>
                <a:sym typeface="Montserrat SemiBold"/>
              </a:rPr>
              <a:t>startup</a:t>
            </a:r>
            <a:r>
              <a:rPr lang="en-GB" sz="3200" dirty="0">
                <a:solidFill>
                  <a:srgbClr val="000000"/>
                </a:solidFill>
                <a:latin typeface="Avenir Next Ultra Light"/>
                <a:sym typeface="Montserrat SemiBold"/>
              </a:rPr>
              <a:t> </a:t>
            </a:r>
            <a:br>
              <a:rPr lang="en-GB" sz="3200" dirty="0">
                <a:solidFill>
                  <a:srgbClr val="000000"/>
                </a:solidFill>
                <a:latin typeface="Avenir Next Ultra Light"/>
                <a:sym typeface="Montserrat SemiBold"/>
              </a:rPr>
            </a:br>
            <a:r>
              <a:rPr lang="en-GB" sz="3200" dirty="0">
                <a:solidFill>
                  <a:srgbClr val="000000"/>
                </a:solidFill>
                <a:latin typeface="Avenir Next Ultra Light"/>
                <a:sym typeface="Montserrat SemiBold"/>
              </a:rPr>
              <a:t>from the Founder institute </a:t>
            </a:r>
          </a:p>
          <a:p>
            <a:pPr marL="396875" indent="-396875" algn="l" defTabSz="914400" hangingPunct="1">
              <a:spcAft>
                <a:spcPts val="1000"/>
              </a:spcAft>
              <a:buClr>
                <a:srgbClr val="33CBCC"/>
              </a:buClr>
              <a:buSzPct val="120000"/>
              <a:buFont typeface="Arial" panose="020B0604020202020204" pitchFamily="34" charset="0"/>
              <a:buChar char="•"/>
              <a:defRPr/>
            </a:pPr>
            <a:r>
              <a:rPr lang="en-GB" sz="3200" dirty="0">
                <a:solidFill>
                  <a:srgbClr val="000000"/>
                </a:solidFill>
                <a:latin typeface="Avenir Next Ultra Light"/>
                <a:sym typeface="Montserrat SemiBold"/>
              </a:rPr>
              <a:t>Funding from Loyal VC </a:t>
            </a:r>
            <a:endParaRPr lang="en-GB" sz="3200" dirty="0">
              <a:solidFill>
                <a:srgbClr val="000000"/>
              </a:solidFill>
              <a:latin typeface="Avenir Next Ultra Light"/>
            </a:endParaRPr>
          </a:p>
          <a:p>
            <a:pPr marL="396875" marR="0" lvl="0" indent="-396875" algn="l" defTabSz="914400" rtl="0" eaLnBrk="1" fontAlgn="auto" latinLnBrk="0" hangingPunct="1">
              <a:lnSpc>
                <a:spcPct val="100000"/>
              </a:lnSpc>
              <a:spcBef>
                <a:spcPts val="0"/>
              </a:spcBef>
              <a:spcAft>
                <a:spcPts val="1000"/>
              </a:spcAft>
              <a:buClr>
                <a:srgbClr val="33CBCC"/>
              </a:buClr>
              <a:buSzPct val="120000"/>
              <a:buFont typeface="Arial" panose="020B0604020202020204" pitchFamily="34" charset="0"/>
              <a:buChar char="•"/>
              <a:tabLst/>
              <a:defRPr/>
            </a:pPr>
            <a:r>
              <a:rPr lang="en-GB" sz="3200" dirty="0">
                <a:solidFill>
                  <a:srgbClr val="000000"/>
                </a:solidFill>
                <a:latin typeface="Avenir Next Ultra Light"/>
                <a:sym typeface="Montserrat SemiBold"/>
              </a:rPr>
              <a:t>$150k funding from Flat6Labs</a:t>
            </a:r>
          </a:p>
        </p:txBody>
      </p:sp>
      <p:sp>
        <p:nvSpPr>
          <p:cNvPr id="3" name="TextBox 2">
            <a:extLst>
              <a:ext uri="{FF2B5EF4-FFF2-40B4-BE49-F238E27FC236}">
                <a16:creationId xmlns:a16="http://schemas.microsoft.com/office/drawing/2014/main" id="{6C729A49-ACAA-63FC-5BE0-1F8435625032}"/>
              </a:ext>
            </a:extLst>
          </p:cNvPr>
          <p:cNvSpPr txBox="1"/>
          <p:nvPr/>
        </p:nvSpPr>
        <p:spPr>
          <a:xfrm>
            <a:off x="1069848" y="5536987"/>
            <a:ext cx="10764298" cy="6463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defRPr sz="2800">
                <a:solidFill>
                  <a:srgbClr val="000000"/>
                </a:solidFill>
                <a:latin typeface="Avenir Next Ultra Light"/>
                <a:ea typeface="Avenir Next Ultra Light"/>
                <a:cs typeface="Avenir Next Ultra Light"/>
                <a:sym typeface="Avenir Next Ultra Light"/>
              </a:defRPr>
            </a:pPr>
            <a:r>
              <a:rPr sz="3000" dirty="0"/>
              <a:t>Recognized by Forrester</a:t>
            </a:r>
            <a:r>
              <a:rPr lang="en-US" sz="3000" dirty="0"/>
              <a:t> in its Channel Software Tech Stack 2021</a:t>
            </a:r>
            <a:r>
              <a:rPr sz="3000" dirty="0"/>
              <a:t>.</a:t>
            </a:r>
          </a:p>
        </p:txBody>
      </p:sp>
      <p:pic>
        <p:nvPicPr>
          <p:cNvPr id="5" name="Picture 4">
            <a:extLst>
              <a:ext uri="{FF2B5EF4-FFF2-40B4-BE49-F238E27FC236}">
                <a16:creationId xmlns:a16="http://schemas.microsoft.com/office/drawing/2014/main" id="{6CF17BA5-EBD1-6F4F-59A7-704A7A4686F2}"/>
              </a:ext>
            </a:extLst>
          </p:cNvPr>
          <p:cNvPicPr>
            <a:picLocks noChangeAspect="1"/>
          </p:cNvPicPr>
          <p:nvPr/>
        </p:nvPicPr>
        <p:blipFill>
          <a:blip r:embed="rId3"/>
          <a:stretch>
            <a:fillRect/>
          </a:stretch>
        </p:blipFill>
        <p:spPr>
          <a:xfrm>
            <a:off x="1192070" y="4646243"/>
            <a:ext cx="4114800" cy="711518"/>
          </a:xfrm>
          <a:prstGeom prst="rect">
            <a:avLst/>
          </a:prstGeom>
        </p:spPr>
      </p:pic>
      <p:pic>
        <p:nvPicPr>
          <p:cNvPr id="6" name="Graphic 3" descr="Graphic 3">
            <a:extLst>
              <a:ext uri="{FF2B5EF4-FFF2-40B4-BE49-F238E27FC236}">
                <a16:creationId xmlns:a16="http://schemas.microsoft.com/office/drawing/2014/main" id="{8BBEE2A8-1A60-411A-9886-3F31B140DABF}"/>
              </a:ext>
            </a:extLst>
          </p:cNvPr>
          <p:cNvPicPr>
            <a:picLocks noChangeAspect="1"/>
          </p:cNvPicPr>
          <p:nvPr/>
        </p:nvPicPr>
        <p:blipFill>
          <a:blip r:embed="rId4"/>
          <a:stretch>
            <a:fillRect/>
          </a:stretch>
        </p:blipFill>
        <p:spPr>
          <a:xfrm>
            <a:off x="20410829" y="1188338"/>
            <a:ext cx="2595583" cy="1166820"/>
          </a:xfrm>
          <a:prstGeom prst="rect">
            <a:avLst/>
          </a:prstGeom>
          <a:ln w="3175">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Box 16"/>
          <p:cNvSpPr txBox="1"/>
          <p:nvPr/>
        </p:nvSpPr>
        <p:spPr>
          <a:xfrm>
            <a:off x="9827814" y="8948963"/>
            <a:ext cx="4400833" cy="7386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3600" dirty="0">
                <a:solidFill>
                  <a:schemeClr val="tx1">
                    <a:lumMod val="75000"/>
                  </a:schemeClr>
                </a:solidFill>
                <a:latin typeface="Avenir Next Demi Bold"/>
              </a:rPr>
              <a:t>‘CHAMPION’</a:t>
            </a:r>
            <a:endParaRPr sz="3600" dirty="0">
              <a:solidFill>
                <a:schemeClr val="tx1">
                  <a:lumMod val="75000"/>
                </a:schemeClr>
              </a:solidFill>
              <a:latin typeface="Avenir Next Demi Bold"/>
            </a:endParaRPr>
          </a:p>
        </p:txBody>
      </p:sp>
      <p:sp>
        <p:nvSpPr>
          <p:cNvPr id="355" name="TextBox 20"/>
          <p:cNvSpPr txBox="1"/>
          <p:nvPr/>
        </p:nvSpPr>
        <p:spPr>
          <a:xfrm>
            <a:off x="3472081" y="8948963"/>
            <a:ext cx="4400834" cy="7386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3600" dirty="0">
                <a:solidFill>
                  <a:schemeClr val="tx1">
                    <a:lumMod val="75000"/>
                  </a:schemeClr>
                </a:solidFill>
                <a:latin typeface="Avenir Next Demi Bold"/>
              </a:rPr>
              <a:t>BETA</a:t>
            </a:r>
            <a:endParaRPr sz="3600" dirty="0">
              <a:solidFill>
                <a:schemeClr val="tx1">
                  <a:lumMod val="75000"/>
                </a:schemeClr>
              </a:solidFill>
              <a:latin typeface="Avenir Next Demi Bold"/>
            </a:endParaRPr>
          </a:p>
        </p:txBody>
      </p:sp>
      <p:sp>
        <p:nvSpPr>
          <p:cNvPr id="356" name="TextBox 22"/>
          <p:cNvSpPr txBox="1"/>
          <p:nvPr/>
        </p:nvSpPr>
        <p:spPr>
          <a:xfrm>
            <a:off x="16060053" y="8948963"/>
            <a:ext cx="4400833" cy="7386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3600" dirty="0">
                <a:solidFill>
                  <a:schemeClr val="tx1">
                    <a:lumMod val="75000"/>
                  </a:schemeClr>
                </a:solidFill>
                <a:latin typeface="Avenir Next Demi Bold"/>
              </a:rPr>
              <a:t>‘HERO’ &amp; ‘FUTURE’</a:t>
            </a:r>
            <a:endParaRPr sz="3600" dirty="0">
              <a:solidFill>
                <a:schemeClr val="tx1">
                  <a:lumMod val="75000"/>
                </a:schemeClr>
              </a:solidFill>
              <a:latin typeface="Avenir Next Demi Bold"/>
            </a:endParaRPr>
          </a:p>
        </p:txBody>
      </p:sp>
      <p:sp>
        <p:nvSpPr>
          <p:cNvPr id="357" name="TextBox 3"/>
          <p:cNvSpPr txBox="1"/>
          <p:nvPr/>
        </p:nvSpPr>
        <p:spPr>
          <a:xfrm>
            <a:off x="1070150" y="719561"/>
            <a:ext cx="22243700" cy="10953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REACH </a:t>
            </a:r>
            <a:r>
              <a:rPr lang="en-US" dirty="0"/>
              <a:t>PRODUCT ROADMAP</a:t>
            </a:r>
            <a:endParaRPr dirty="0"/>
          </a:p>
        </p:txBody>
      </p:sp>
      <p:sp>
        <p:nvSpPr>
          <p:cNvPr id="2" name="TextBox 16">
            <a:extLst>
              <a:ext uri="{FF2B5EF4-FFF2-40B4-BE49-F238E27FC236}">
                <a16:creationId xmlns:a16="http://schemas.microsoft.com/office/drawing/2014/main" id="{809F7A25-446B-9ABC-A4C9-40187CB4DC84}"/>
              </a:ext>
            </a:extLst>
          </p:cNvPr>
          <p:cNvSpPr txBox="1"/>
          <p:nvPr/>
        </p:nvSpPr>
        <p:spPr>
          <a:xfrm>
            <a:off x="1070151" y="2231136"/>
            <a:ext cx="9519661" cy="14157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800" spc="600">
                <a:solidFill>
                  <a:srgbClr val="66D7D9"/>
                </a:solidFill>
                <a:latin typeface="Avenir Next Demi Bold"/>
                <a:ea typeface="Avenir Next Demi Bold"/>
                <a:cs typeface="Avenir Next Demi Bold"/>
                <a:sym typeface="Avenir Next Demi Bold"/>
              </a:defRPr>
            </a:pPr>
            <a:r>
              <a:rPr lang="en-US" sz="4400" b="1" spc="600" dirty="0">
                <a:solidFill>
                  <a:srgbClr val="2DB2B5"/>
                </a:solidFill>
                <a:latin typeface="Avenir Next Demi Bold"/>
              </a:rPr>
              <a:t>PR</a:t>
            </a:r>
            <a:r>
              <a:rPr lang="en-US" sz="4400" b="1" spc="600" dirty="0">
                <a:solidFill>
                  <a:srgbClr val="2DB2B5"/>
                </a:solidFill>
                <a:latin typeface="Avenir Next Demi Bold"/>
                <a:sym typeface="Avenir Next Demi Bold"/>
              </a:rPr>
              <a:t>O</a:t>
            </a:r>
            <a:r>
              <a:rPr lang="en-US" sz="4400" b="1" dirty="0">
                <a:solidFill>
                  <a:srgbClr val="2DB2B5"/>
                </a:solidFill>
                <a:latin typeface="Avenir Next Demi Bold"/>
                <a:sym typeface="Avenir Next Demi Bold"/>
              </a:rPr>
              <a:t>DUCT DEVELOPMENT</a:t>
            </a:r>
            <a:endParaRPr sz="4400" b="1" dirty="0">
              <a:solidFill>
                <a:srgbClr val="2DB2B5"/>
              </a:solidFill>
              <a:latin typeface="Avenir Next Demi Bold"/>
              <a:sym typeface="Avenir Next Demi Bold"/>
            </a:endParaRPr>
          </a:p>
          <a:p>
            <a:pPr algn="l" defTabSz="1828800">
              <a:defRPr sz="3200">
                <a:solidFill>
                  <a:srgbClr val="000000"/>
                </a:solidFill>
                <a:latin typeface="Avenir Next Regular"/>
                <a:ea typeface="Avenir Next Regular"/>
                <a:cs typeface="Avenir Next Regular"/>
                <a:sym typeface="Avenir Next Regular"/>
              </a:defRPr>
            </a:pPr>
            <a:r>
              <a:rPr lang="en-US" sz="3600" dirty="0"/>
              <a:t>2022 – 2025</a:t>
            </a:r>
            <a:endParaRPr sz="3600" dirty="0"/>
          </a:p>
        </p:txBody>
      </p:sp>
      <p:sp>
        <p:nvSpPr>
          <p:cNvPr id="8" name="Rectangle: Rounded Corners 7">
            <a:extLst>
              <a:ext uri="{FF2B5EF4-FFF2-40B4-BE49-F238E27FC236}">
                <a16:creationId xmlns:a16="http://schemas.microsoft.com/office/drawing/2014/main" id="{0E06177B-4D98-6F43-267D-5ED0D2EA9927}"/>
              </a:ext>
            </a:extLst>
          </p:cNvPr>
          <p:cNvSpPr>
            <a:spLocks noChangeAspect="1"/>
          </p:cNvSpPr>
          <p:nvPr/>
        </p:nvSpPr>
        <p:spPr>
          <a:xfrm>
            <a:off x="4022056" y="5174265"/>
            <a:ext cx="3364992" cy="3364992"/>
          </a:xfrm>
          <a:prstGeom prst="roundRect">
            <a:avLst/>
          </a:prstGeom>
          <a:solidFill>
            <a:srgbClr val="33CBCC"/>
          </a:solidFill>
          <a:ln w="3175"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9" name="Rectangle: Rounded Corners 8">
            <a:extLst>
              <a:ext uri="{FF2B5EF4-FFF2-40B4-BE49-F238E27FC236}">
                <a16:creationId xmlns:a16="http://schemas.microsoft.com/office/drawing/2014/main" id="{EA8DE4DA-49AC-D733-94C2-93F0E2310B29}"/>
              </a:ext>
            </a:extLst>
          </p:cNvPr>
          <p:cNvSpPr>
            <a:spLocks noChangeAspect="1"/>
          </p:cNvSpPr>
          <p:nvPr/>
        </p:nvSpPr>
        <p:spPr>
          <a:xfrm>
            <a:off x="10284775" y="5235921"/>
            <a:ext cx="3364992" cy="3364992"/>
          </a:xfrm>
          <a:prstGeom prst="roundRect">
            <a:avLst/>
          </a:prstGeom>
          <a:solidFill>
            <a:srgbClr val="33CBCC"/>
          </a:solidFill>
          <a:ln w="3175"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10" name="Rectangle: Rounded Corners 9">
            <a:extLst>
              <a:ext uri="{FF2B5EF4-FFF2-40B4-BE49-F238E27FC236}">
                <a16:creationId xmlns:a16="http://schemas.microsoft.com/office/drawing/2014/main" id="{F1427A3E-1664-D75B-361C-8535D8DDE02F}"/>
              </a:ext>
            </a:extLst>
          </p:cNvPr>
          <p:cNvSpPr>
            <a:spLocks noChangeAspect="1"/>
          </p:cNvSpPr>
          <p:nvPr/>
        </p:nvSpPr>
        <p:spPr>
          <a:xfrm>
            <a:off x="16547494" y="5174265"/>
            <a:ext cx="3364992" cy="3364992"/>
          </a:xfrm>
          <a:prstGeom prst="roundRect">
            <a:avLst/>
          </a:prstGeom>
          <a:solidFill>
            <a:srgbClr val="33CBCC"/>
          </a:solidFill>
          <a:ln w="3175"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11" name="TextBox 10">
            <a:extLst>
              <a:ext uri="{FF2B5EF4-FFF2-40B4-BE49-F238E27FC236}">
                <a16:creationId xmlns:a16="http://schemas.microsoft.com/office/drawing/2014/main" id="{4A1450CD-9433-89EF-227D-0C8293D89D5B}"/>
              </a:ext>
            </a:extLst>
          </p:cNvPr>
          <p:cNvSpPr txBox="1"/>
          <p:nvPr/>
        </p:nvSpPr>
        <p:spPr>
          <a:xfrm>
            <a:off x="4637752" y="6253300"/>
            <a:ext cx="2133600" cy="120692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r>
              <a:rPr lang="el-GR" sz="7200" kern="1200" dirty="0">
                <a:solidFill>
                  <a:schemeClr val="bg1"/>
                </a:solidFill>
                <a:latin typeface="Segoe UI Semibold" panose="020B0702040204020203" pitchFamily="34" charset="0"/>
                <a:cs typeface="Segoe UI Semibold" panose="020B0702040204020203" pitchFamily="34" charset="0"/>
              </a:rPr>
              <a:t>β</a:t>
            </a:r>
            <a:endParaRPr lang="en-GB" sz="7200" kern="1200" dirty="0">
              <a:solidFill>
                <a:schemeClr val="bg1"/>
              </a:solidFill>
              <a:latin typeface="Segoe UI Semibold" panose="020B0702040204020203"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E4AAD046-4080-9885-7AA7-C8C015E32BFC}"/>
              </a:ext>
            </a:extLst>
          </p:cNvPr>
          <p:cNvSpPr txBox="1"/>
          <p:nvPr/>
        </p:nvSpPr>
        <p:spPr>
          <a:xfrm>
            <a:off x="10656631" y="6267201"/>
            <a:ext cx="2743200" cy="14839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r>
              <a:rPr lang="en-US" sz="5400" kern="1200" dirty="0">
                <a:solidFill>
                  <a:schemeClr val="bg1"/>
                </a:solidFill>
                <a:latin typeface="Segoe UI Semibold" panose="020B0702040204020203" pitchFamily="34" charset="0"/>
                <a:cs typeface="Segoe UI Semibold" panose="020B0702040204020203" pitchFamily="34" charset="0"/>
              </a:rPr>
              <a:t>V1</a:t>
            </a:r>
          </a:p>
          <a:p>
            <a:r>
              <a:rPr lang="en-US" sz="3600" kern="1200" dirty="0">
                <a:solidFill>
                  <a:schemeClr val="bg1"/>
                </a:solidFill>
                <a:latin typeface="Segoe UI Semibold" panose="020B0702040204020203" pitchFamily="34" charset="0"/>
                <a:cs typeface="Segoe UI Semibold" panose="020B0702040204020203" pitchFamily="34" charset="0"/>
              </a:rPr>
              <a:t>+ versions</a:t>
            </a:r>
            <a:endParaRPr lang="en-GB" sz="3600" kern="1200" dirty="0">
              <a:solidFill>
                <a:schemeClr val="bg1"/>
              </a:solidFill>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4DA2EB52-6D45-3000-82AB-DF41379CB766}"/>
              </a:ext>
            </a:extLst>
          </p:cNvPr>
          <p:cNvSpPr txBox="1"/>
          <p:nvPr/>
        </p:nvSpPr>
        <p:spPr>
          <a:xfrm>
            <a:off x="16888870" y="6330838"/>
            <a:ext cx="2743200" cy="9299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r>
              <a:rPr lang="en-US" sz="5400" kern="1200" dirty="0">
                <a:solidFill>
                  <a:schemeClr val="bg1"/>
                </a:solidFill>
                <a:latin typeface="Segoe UI Semibold" panose="020B0702040204020203" pitchFamily="34" charset="0"/>
                <a:cs typeface="Segoe UI Semibold" panose="020B0702040204020203" pitchFamily="34" charset="0"/>
              </a:rPr>
              <a:t>V3, V4</a:t>
            </a:r>
            <a:endParaRPr lang="en-GB" sz="5400" kern="1200" dirty="0">
              <a:solidFill>
                <a:schemeClr val="bg1"/>
              </a:solidFill>
              <a:latin typeface="Segoe UI Semibold" panose="020B0702040204020203" pitchFamily="34" charset="0"/>
              <a:cs typeface="Segoe UI Semibold" panose="020B0702040204020203" pitchFamily="34" charset="0"/>
            </a:endParaRPr>
          </a:p>
        </p:txBody>
      </p:sp>
      <p:sp>
        <p:nvSpPr>
          <p:cNvPr id="14" name="TextBox 16">
            <a:extLst>
              <a:ext uri="{FF2B5EF4-FFF2-40B4-BE49-F238E27FC236}">
                <a16:creationId xmlns:a16="http://schemas.microsoft.com/office/drawing/2014/main" id="{1626EAA9-EAD4-05A6-8CDF-CF75987C733B}"/>
              </a:ext>
            </a:extLst>
          </p:cNvPr>
          <p:cNvSpPr txBox="1"/>
          <p:nvPr/>
        </p:nvSpPr>
        <p:spPr>
          <a:xfrm>
            <a:off x="9766854" y="4079031"/>
            <a:ext cx="4400833" cy="92332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800" dirty="0">
                <a:solidFill>
                  <a:schemeClr val="bg2">
                    <a:lumMod val="50000"/>
                  </a:schemeClr>
                </a:solidFill>
              </a:rPr>
              <a:t>2023</a:t>
            </a:r>
            <a:endParaRPr sz="4800" dirty="0">
              <a:solidFill>
                <a:schemeClr val="bg2">
                  <a:lumMod val="50000"/>
                </a:schemeClr>
              </a:solidFill>
            </a:endParaRPr>
          </a:p>
        </p:txBody>
      </p:sp>
      <p:sp>
        <p:nvSpPr>
          <p:cNvPr id="15" name="TextBox 20">
            <a:extLst>
              <a:ext uri="{FF2B5EF4-FFF2-40B4-BE49-F238E27FC236}">
                <a16:creationId xmlns:a16="http://schemas.microsoft.com/office/drawing/2014/main" id="{E2A6BB92-5796-504D-002C-8768D4FF099E}"/>
              </a:ext>
            </a:extLst>
          </p:cNvPr>
          <p:cNvSpPr txBox="1"/>
          <p:nvPr/>
        </p:nvSpPr>
        <p:spPr>
          <a:xfrm>
            <a:off x="3517474" y="4078224"/>
            <a:ext cx="4400834" cy="92332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800" dirty="0">
                <a:solidFill>
                  <a:schemeClr val="bg2">
                    <a:lumMod val="50000"/>
                  </a:schemeClr>
                </a:solidFill>
              </a:rPr>
              <a:t>2022</a:t>
            </a:r>
            <a:endParaRPr sz="4800" dirty="0">
              <a:solidFill>
                <a:schemeClr val="bg2">
                  <a:lumMod val="50000"/>
                </a:schemeClr>
              </a:solidFill>
            </a:endParaRPr>
          </a:p>
        </p:txBody>
      </p:sp>
      <p:sp>
        <p:nvSpPr>
          <p:cNvPr id="16" name="TextBox 22">
            <a:extLst>
              <a:ext uri="{FF2B5EF4-FFF2-40B4-BE49-F238E27FC236}">
                <a16:creationId xmlns:a16="http://schemas.microsoft.com/office/drawing/2014/main" id="{461B6DF7-CEF3-FD58-D63E-E55066AC8189}"/>
              </a:ext>
            </a:extLst>
          </p:cNvPr>
          <p:cNvSpPr txBox="1"/>
          <p:nvPr/>
        </p:nvSpPr>
        <p:spPr>
          <a:xfrm>
            <a:off x="16060053" y="4078224"/>
            <a:ext cx="4400833" cy="92332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800" dirty="0">
                <a:solidFill>
                  <a:schemeClr val="bg2">
                    <a:lumMod val="50000"/>
                  </a:schemeClr>
                </a:solidFill>
              </a:rPr>
              <a:t>2024 - 2025</a:t>
            </a:r>
            <a:endParaRPr sz="4800" dirty="0">
              <a:solidFill>
                <a:schemeClr val="bg2">
                  <a:lumMod val="50000"/>
                </a:schemeClr>
              </a:solidFill>
            </a:endParaRPr>
          </a:p>
        </p:txBody>
      </p:sp>
      <p:sp>
        <p:nvSpPr>
          <p:cNvPr id="17" name="TextBox 16">
            <a:extLst>
              <a:ext uri="{FF2B5EF4-FFF2-40B4-BE49-F238E27FC236}">
                <a16:creationId xmlns:a16="http://schemas.microsoft.com/office/drawing/2014/main" id="{305D591C-D137-EE00-B9F1-A31B9061CD65}"/>
              </a:ext>
            </a:extLst>
          </p:cNvPr>
          <p:cNvSpPr txBox="1"/>
          <p:nvPr/>
        </p:nvSpPr>
        <p:spPr>
          <a:xfrm>
            <a:off x="2608931" y="9974119"/>
            <a:ext cx="6217920" cy="1200329"/>
          </a:xfrm>
          <a:prstGeom prst="rect">
            <a:avLst/>
          </a:prstGeom>
          <a:noFill/>
        </p:spPr>
        <p:txBody>
          <a:bodyPr wrap="square">
            <a:spAutoFit/>
          </a:bodyPr>
          <a:lstStyle/>
          <a:p>
            <a:pPr defTabSz="1828800" hangingPunct="1">
              <a:defRPr/>
            </a:pPr>
            <a:r>
              <a:rPr lang="en-GB" sz="3600" dirty="0">
                <a:solidFill>
                  <a:schemeClr val="tx1">
                    <a:lumMod val="50000"/>
                  </a:schemeClr>
                </a:solidFill>
                <a:latin typeface="Avenir Next Regular"/>
                <a:cs typeface="Segoe UI Semibold" panose="020B0702040204020203" pitchFamily="34" charset="0"/>
                <a:sym typeface="Avenir Next Medium"/>
              </a:rPr>
              <a:t>Platform for channel sales </a:t>
            </a:r>
          </a:p>
          <a:p>
            <a:pPr defTabSz="1828800" hangingPunct="1">
              <a:defRPr/>
            </a:pPr>
            <a:r>
              <a:rPr lang="en-GB" sz="3600" dirty="0">
                <a:solidFill>
                  <a:schemeClr val="tx1">
                    <a:lumMod val="50000"/>
                  </a:schemeClr>
                </a:solidFill>
                <a:latin typeface="Avenir Next Regular"/>
                <a:cs typeface="Segoe UI Semibold" panose="020B0702040204020203" pitchFamily="34" charset="0"/>
                <a:sym typeface="Avenir Next Medium"/>
              </a:rPr>
              <a:t>incentive management</a:t>
            </a:r>
          </a:p>
        </p:txBody>
      </p:sp>
      <p:sp>
        <p:nvSpPr>
          <p:cNvPr id="18" name="TextBox 17">
            <a:extLst>
              <a:ext uri="{FF2B5EF4-FFF2-40B4-BE49-F238E27FC236}">
                <a16:creationId xmlns:a16="http://schemas.microsoft.com/office/drawing/2014/main" id="{6709E936-1759-FFC6-DEFB-A742FF690EED}"/>
              </a:ext>
            </a:extLst>
          </p:cNvPr>
          <p:cNvSpPr txBox="1"/>
          <p:nvPr/>
        </p:nvSpPr>
        <p:spPr>
          <a:xfrm>
            <a:off x="8919270" y="9974118"/>
            <a:ext cx="6217920" cy="1754326"/>
          </a:xfrm>
          <a:prstGeom prst="rect">
            <a:avLst/>
          </a:prstGeom>
          <a:noFill/>
        </p:spPr>
        <p:txBody>
          <a:bodyPr wrap="square">
            <a:spAutoFit/>
          </a:bodyPr>
          <a:lstStyle/>
          <a:p>
            <a:pPr defTabSz="1828800" hangingPunct="1">
              <a:defRPr/>
            </a:pPr>
            <a:r>
              <a:rPr lang="en-GB" sz="3600" dirty="0">
                <a:solidFill>
                  <a:schemeClr val="tx1">
                    <a:lumMod val="50000"/>
                  </a:schemeClr>
                </a:solidFill>
                <a:latin typeface="Avenir Next Regular"/>
                <a:cs typeface="Segoe UI Semibold" panose="020B0702040204020203" pitchFamily="34" charset="0"/>
              </a:rPr>
              <a:t>Cloud app for channel sales </a:t>
            </a:r>
          </a:p>
          <a:p>
            <a:pPr defTabSz="1828800" hangingPunct="1">
              <a:defRPr/>
            </a:pPr>
            <a:r>
              <a:rPr lang="en-GB" sz="3600" dirty="0">
                <a:solidFill>
                  <a:schemeClr val="tx1">
                    <a:lumMod val="50000"/>
                  </a:schemeClr>
                </a:solidFill>
                <a:latin typeface="Avenir Next Regular"/>
                <a:cs typeface="Segoe UI Semibold" panose="020B0702040204020203" pitchFamily="34" charset="0"/>
              </a:rPr>
              <a:t>force engagement (incentives, education, communications)</a:t>
            </a:r>
          </a:p>
        </p:txBody>
      </p:sp>
      <p:sp>
        <p:nvSpPr>
          <p:cNvPr id="19" name="TextBox 18">
            <a:extLst>
              <a:ext uri="{FF2B5EF4-FFF2-40B4-BE49-F238E27FC236}">
                <a16:creationId xmlns:a16="http://schemas.microsoft.com/office/drawing/2014/main" id="{CEB3CFF7-0AB0-880B-CBB3-0088792AE3B4}"/>
              </a:ext>
            </a:extLst>
          </p:cNvPr>
          <p:cNvSpPr txBox="1"/>
          <p:nvPr/>
        </p:nvSpPr>
        <p:spPr>
          <a:xfrm>
            <a:off x="15121030" y="9974118"/>
            <a:ext cx="6217920" cy="1754326"/>
          </a:xfrm>
          <a:prstGeom prst="rect">
            <a:avLst/>
          </a:prstGeom>
          <a:noFill/>
        </p:spPr>
        <p:txBody>
          <a:bodyPr wrap="square">
            <a:spAutoFit/>
          </a:bodyPr>
          <a:lstStyle/>
          <a:p>
            <a:pPr defTabSz="1828800" hangingPunct="1">
              <a:defRPr/>
            </a:pPr>
            <a:r>
              <a:rPr lang="en-GB" sz="3600" dirty="0">
                <a:solidFill>
                  <a:schemeClr val="tx1">
                    <a:lumMod val="50000"/>
                  </a:schemeClr>
                </a:solidFill>
                <a:latin typeface="Avenir Next Regular"/>
                <a:cs typeface="Segoe UI Semibold" panose="020B0702040204020203" pitchFamily="34" charset="0"/>
              </a:rPr>
              <a:t>AI app for channel sales </a:t>
            </a:r>
          </a:p>
          <a:p>
            <a:pPr defTabSz="1828800" hangingPunct="1">
              <a:defRPr/>
            </a:pPr>
            <a:r>
              <a:rPr lang="en-GB" sz="3600" dirty="0">
                <a:solidFill>
                  <a:schemeClr val="tx1">
                    <a:lumMod val="50000"/>
                  </a:schemeClr>
                </a:solidFill>
                <a:latin typeface="Avenir Next Regular"/>
                <a:cs typeface="Segoe UI Semibold" panose="020B0702040204020203" pitchFamily="34" charset="0"/>
              </a:rPr>
              <a:t>force engagement, and </a:t>
            </a:r>
            <a:br>
              <a:rPr lang="en-GB" sz="3600" dirty="0">
                <a:solidFill>
                  <a:schemeClr val="tx1">
                    <a:lumMod val="50000"/>
                  </a:schemeClr>
                </a:solidFill>
                <a:latin typeface="Avenir Next Regular"/>
                <a:cs typeface="Segoe UI Semibold" panose="020B0702040204020203" pitchFamily="34" charset="0"/>
              </a:rPr>
            </a:br>
            <a:r>
              <a:rPr lang="en-GB" sz="3600" dirty="0">
                <a:solidFill>
                  <a:schemeClr val="tx1">
                    <a:lumMod val="50000"/>
                  </a:schemeClr>
                </a:solidFill>
                <a:latin typeface="Avenir Next Regular"/>
                <a:cs typeface="Segoe UI Semibold" panose="020B0702040204020203" pitchFamily="34" charset="0"/>
              </a:rPr>
              <a:t>market intelligence</a:t>
            </a:r>
          </a:p>
        </p:txBody>
      </p:sp>
    </p:spTree>
    <p:extLst>
      <p:ext uri="{BB962C8B-B14F-4D97-AF65-F5344CB8AC3E}">
        <p14:creationId xmlns:p14="http://schemas.microsoft.com/office/powerpoint/2010/main" val="40236092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Box 3"/>
          <p:cNvSpPr txBox="1"/>
          <p:nvPr/>
        </p:nvSpPr>
        <p:spPr>
          <a:xfrm>
            <a:off x="1070150" y="719561"/>
            <a:ext cx="22243700" cy="10953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REACH </a:t>
            </a:r>
            <a:r>
              <a:rPr lang="en-US" dirty="0"/>
              <a:t>PRODUCT ROADMAP</a:t>
            </a:r>
            <a:endParaRPr dirty="0"/>
          </a:p>
        </p:txBody>
      </p:sp>
      <p:sp>
        <p:nvSpPr>
          <p:cNvPr id="2" name="TextBox 16">
            <a:extLst>
              <a:ext uri="{FF2B5EF4-FFF2-40B4-BE49-F238E27FC236}">
                <a16:creationId xmlns:a16="http://schemas.microsoft.com/office/drawing/2014/main" id="{809F7A25-446B-9ABC-A4C9-40187CB4DC84}"/>
              </a:ext>
            </a:extLst>
          </p:cNvPr>
          <p:cNvSpPr txBox="1"/>
          <p:nvPr/>
        </p:nvSpPr>
        <p:spPr>
          <a:xfrm>
            <a:off x="1070151" y="2231136"/>
            <a:ext cx="9519661" cy="141577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4800" spc="600">
                <a:solidFill>
                  <a:srgbClr val="66D7D9"/>
                </a:solidFill>
                <a:latin typeface="Avenir Next Demi Bold"/>
                <a:ea typeface="Avenir Next Demi Bold"/>
                <a:cs typeface="Avenir Next Demi Bold"/>
                <a:sym typeface="Avenir Next Demi Bold"/>
              </a:defRPr>
            </a:pPr>
            <a:r>
              <a:rPr lang="en-US" sz="4400" b="1" spc="600" dirty="0">
                <a:solidFill>
                  <a:srgbClr val="2DB2B5"/>
                </a:solidFill>
                <a:latin typeface="Avenir Next Demi Bold"/>
              </a:rPr>
              <a:t>PRODUCT DEVELOPMENT</a:t>
            </a:r>
            <a:endParaRPr sz="4400" b="1" spc="600" dirty="0">
              <a:solidFill>
                <a:srgbClr val="2DB2B5"/>
              </a:solidFill>
              <a:latin typeface="Avenir Next Demi Bold"/>
            </a:endParaRPr>
          </a:p>
          <a:p>
            <a:pPr algn="l" defTabSz="1828800">
              <a:defRPr sz="3200">
                <a:solidFill>
                  <a:srgbClr val="000000"/>
                </a:solidFill>
                <a:latin typeface="Avenir Next Regular"/>
                <a:ea typeface="Avenir Next Regular"/>
                <a:cs typeface="Avenir Next Regular"/>
                <a:sym typeface="Avenir Next Regular"/>
              </a:defRPr>
            </a:pPr>
            <a:r>
              <a:rPr lang="en-US" sz="3600" dirty="0"/>
              <a:t>The next 12 months</a:t>
            </a:r>
            <a:endParaRPr sz="3600" dirty="0"/>
          </a:p>
        </p:txBody>
      </p:sp>
      <p:sp>
        <p:nvSpPr>
          <p:cNvPr id="4" name="TextBox 3">
            <a:extLst>
              <a:ext uri="{FF2B5EF4-FFF2-40B4-BE49-F238E27FC236}">
                <a16:creationId xmlns:a16="http://schemas.microsoft.com/office/drawing/2014/main" id="{639F5EE0-7753-F6BF-5D29-50D82B53BBBC}"/>
              </a:ext>
            </a:extLst>
          </p:cNvPr>
          <p:cNvSpPr txBox="1"/>
          <p:nvPr/>
        </p:nvSpPr>
        <p:spPr>
          <a:xfrm>
            <a:off x="9827814" y="5239560"/>
            <a:ext cx="12192000" cy="39292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96875" marR="0" lvl="0" indent="-396875" algn="l" defTabSz="914400" rtl="0" eaLnBrk="1" fontAlgn="auto" latinLnBrk="0" hangingPunct="1">
              <a:lnSpc>
                <a:spcPct val="100000"/>
              </a:lnSpc>
              <a:spcBef>
                <a:spcPts val="0"/>
              </a:spcBef>
              <a:spcAft>
                <a:spcPts val="800"/>
              </a:spcAft>
              <a:buClr>
                <a:srgbClr val="33CBCC"/>
              </a:buClr>
              <a:buSzPct val="120000"/>
              <a:buFont typeface="Arial" panose="020B0604020202020204" pitchFamily="34" charset="0"/>
              <a:buChar char="•"/>
              <a:tabLst/>
              <a:defRPr/>
            </a:pPr>
            <a:r>
              <a:rPr lang="en-GB" sz="3600" dirty="0">
                <a:solidFill>
                  <a:srgbClr val="000000"/>
                </a:solidFill>
                <a:latin typeface="Avenir Next Medium"/>
                <a:sym typeface="Montserrat SemiBold"/>
              </a:rPr>
              <a:t>Create an improved, self-service version</a:t>
            </a:r>
          </a:p>
          <a:p>
            <a:pPr marL="396875" marR="0" lvl="0" indent="-396875" algn="l" defTabSz="914400" rtl="0" eaLnBrk="1" fontAlgn="auto" latinLnBrk="0" hangingPunct="1">
              <a:lnSpc>
                <a:spcPct val="100000"/>
              </a:lnSpc>
              <a:spcBef>
                <a:spcPts val="0"/>
              </a:spcBef>
              <a:spcAft>
                <a:spcPts val="800"/>
              </a:spcAft>
              <a:buClr>
                <a:srgbClr val="33CBCC"/>
              </a:buClr>
              <a:buSzPct val="120000"/>
              <a:buFont typeface="Arial" panose="020B0604020202020204" pitchFamily="34" charset="0"/>
              <a:buChar char="•"/>
              <a:tabLst/>
              <a:defRPr/>
            </a:pPr>
            <a:r>
              <a:rPr lang="en-GB" sz="3600" dirty="0">
                <a:solidFill>
                  <a:srgbClr val="000000"/>
                </a:solidFill>
                <a:latin typeface="Avenir Next Medium"/>
              </a:rPr>
              <a:t>Augment the product for power-users</a:t>
            </a:r>
          </a:p>
          <a:p>
            <a:pPr marL="396875" marR="0" lvl="0" indent="-396875" algn="l" defTabSz="914400" rtl="0" eaLnBrk="1" fontAlgn="auto" latinLnBrk="0" hangingPunct="1">
              <a:lnSpc>
                <a:spcPct val="100000"/>
              </a:lnSpc>
              <a:spcBef>
                <a:spcPts val="0"/>
              </a:spcBef>
              <a:spcAft>
                <a:spcPts val="800"/>
              </a:spcAft>
              <a:buClr>
                <a:srgbClr val="33CBCC"/>
              </a:buClr>
              <a:buSzPct val="120000"/>
              <a:buFont typeface="Arial" panose="020B0604020202020204" pitchFamily="34" charset="0"/>
              <a:buChar char="•"/>
              <a:tabLst/>
              <a:defRPr/>
            </a:pPr>
            <a:r>
              <a:rPr lang="en-GB" sz="3600" dirty="0">
                <a:solidFill>
                  <a:srgbClr val="000000"/>
                </a:solidFill>
                <a:latin typeface="Avenir Next Medium"/>
              </a:rPr>
              <a:t>Expanded training module</a:t>
            </a:r>
          </a:p>
          <a:p>
            <a:pPr marL="396875" marR="0" lvl="0" indent="-396875" algn="l" defTabSz="914400" rtl="0" eaLnBrk="1" fontAlgn="auto" latinLnBrk="0" hangingPunct="1">
              <a:lnSpc>
                <a:spcPct val="100000"/>
              </a:lnSpc>
              <a:spcBef>
                <a:spcPts val="0"/>
              </a:spcBef>
              <a:spcAft>
                <a:spcPts val="800"/>
              </a:spcAft>
              <a:buClr>
                <a:srgbClr val="33CBCC"/>
              </a:buClr>
              <a:buSzPct val="120000"/>
              <a:buFont typeface="Arial" panose="020B0604020202020204" pitchFamily="34" charset="0"/>
              <a:buChar char="•"/>
              <a:tabLst/>
              <a:defRPr/>
            </a:pPr>
            <a:r>
              <a:rPr lang="en-GB" sz="3600" dirty="0">
                <a:solidFill>
                  <a:srgbClr val="000000"/>
                </a:solidFill>
                <a:latin typeface="Avenir Next Medium"/>
              </a:rPr>
              <a:t>Advanced communications features</a:t>
            </a:r>
          </a:p>
          <a:p>
            <a:pPr marL="396875" marR="0" lvl="0" indent="-396875" algn="l" defTabSz="914400" rtl="0" eaLnBrk="1" fontAlgn="auto" latinLnBrk="0" hangingPunct="1">
              <a:lnSpc>
                <a:spcPct val="100000"/>
              </a:lnSpc>
              <a:spcBef>
                <a:spcPts val="0"/>
              </a:spcBef>
              <a:spcAft>
                <a:spcPts val="800"/>
              </a:spcAft>
              <a:buClr>
                <a:srgbClr val="33CBCC"/>
              </a:buClr>
              <a:buSzPct val="120000"/>
              <a:buFont typeface="Arial" panose="020B0604020202020204" pitchFamily="34" charset="0"/>
              <a:buChar char="•"/>
              <a:tabLst/>
              <a:defRPr/>
            </a:pPr>
            <a:r>
              <a:rPr lang="en-GB" sz="3600" dirty="0">
                <a:solidFill>
                  <a:srgbClr val="000000"/>
                </a:solidFill>
                <a:latin typeface="Avenir Next Medium"/>
              </a:rPr>
              <a:t>Enhanced data insights dashboard</a:t>
            </a:r>
          </a:p>
          <a:p>
            <a:pPr marL="396875" marR="0" lvl="0" indent="-3968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en-GB" sz="3600" dirty="0">
              <a:solidFill>
                <a:srgbClr val="000000"/>
              </a:solidFill>
              <a:latin typeface="Avenir Next Medium"/>
            </a:endParaRPr>
          </a:p>
        </p:txBody>
      </p:sp>
      <p:sp>
        <p:nvSpPr>
          <p:cNvPr id="5" name="TextBox 16">
            <a:extLst>
              <a:ext uri="{FF2B5EF4-FFF2-40B4-BE49-F238E27FC236}">
                <a16:creationId xmlns:a16="http://schemas.microsoft.com/office/drawing/2014/main" id="{647D9057-5F9A-9226-1222-663FF74E7128}"/>
              </a:ext>
            </a:extLst>
          </p:cNvPr>
          <p:cNvSpPr txBox="1"/>
          <p:nvPr/>
        </p:nvSpPr>
        <p:spPr>
          <a:xfrm>
            <a:off x="3558019" y="8948963"/>
            <a:ext cx="4400833" cy="7386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3600" b="1" dirty="0">
                <a:solidFill>
                  <a:schemeClr val="tx1">
                    <a:lumMod val="75000"/>
                  </a:schemeClr>
                </a:solidFill>
                <a:latin typeface="Avenir Next Demi Bold"/>
              </a:rPr>
              <a:t>‘CHAMPION’</a:t>
            </a:r>
            <a:endParaRPr sz="3600" b="1" dirty="0">
              <a:solidFill>
                <a:schemeClr val="tx1">
                  <a:lumMod val="75000"/>
                </a:schemeClr>
              </a:solidFill>
              <a:latin typeface="Avenir Next Demi Bold"/>
            </a:endParaRPr>
          </a:p>
        </p:txBody>
      </p:sp>
      <p:sp>
        <p:nvSpPr>
          <p:cNvPr id="6" name="Rectangle: Rounded Corners 5">
            <a:extLst>
              <a:ext uri="{FF2B5EF4-FFF2-40B4-BE49-F238E27FC236}">
                <a16:creationId xmlns:a16="http://schemas.microsoft.com/office/drawing/2014/main" id="{2AE4617E-2B7F-8D3B-E06F-8435CBB0D993}"/>
              </a:ext>
            </a:extLst>
          </p:cNvPr>
          <p:cNvSpPr>
            <a:spLocks noChangeAspect="1"/>
          </p:cNvSpPr>
          <p:nvPr/>
        </p:nvSpPr>
        <p:spPr>
          <a:xfrm>
            <a:off x="4014980" y="5235921"/>
            <a:ext cx="3364992" cy="3364992"/>
          </a:xfrm>
          <a:prstGeom prst="roundRect">
            <a:avLst/>
          </a:prstGeom>
          <a:solidFill>
            <a:srgbClr val="33CBCC"/>
          </a:solidFill>
          <a:ln w="3175"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7B59E5E4-4F8E-B75D-2AF1-A9810A045BF2}"/>
              </a:ext>
            </a:extLst>
          </p:cNvPr>
          <p:cNvSpPr txBox="1"/>
          <p:nvPr/>
        </p:nvSpPr>
        <p:spPr>
          <a:xfrm>
            <a:off x="4386836" y="6267201"/>
            <a:ext cx="2743200" cy="14839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r>
              <a:rPr lang="en-US" sz="5400" kern="1200" dirty="0">
                <a:solidFill>
                  <a:schemeClr val="bg1"/>
                </a:solidFill>
                <a:latin typeface="Segoe UI Semibold" panose="020B0702040204020203" pitchFamily="34" charset="0"/>
                <a:cs typeface="Segoe UI Semibold" panose="020B0702040204020203" pitchFamily="34" charset="0"/>
              </a:rPr>
              <a:t>V1</a:t>
            </a:r>
          </a:p>
          <a:p>
            <a:r>
              <a:rPr lang="en-US" sz="3600" kern="1200" dirty="0">
                <a:solidFill>
                  <a:schemeClr val="bg1"/>
                </a:solidFill>
                <a:latin typeface="Segoe UI Semibold" panose="020B0702040204020203" pitchFamily="34" charset="0"/>
                <a:cs typeface="Segoe UI Semibold" panose="020B0702040204020203" pitchFamily="34" charset="0"/>
              </a:rPr>
              <a:t>+ versions</a:t>
            </a:r>
            <a:endParaRPr lang="en-GB" sz="3600" kern="1200" dirty="0">
              <a:solidFill>
                <a:schemeClr val="bg1"/>
              </a:solidFill>
              <a:latin typeface="Segoe UI Semibold" panose="020B0702040204020203" pitchFamily="34" charset="0"/>
              <a:cs typeface="Segoe UI Semibold" panose="020B0702040204020203" pitchFamily="34" charset="0"/>
            </a:endParaRPr>
          </a:p>
        </p:txBody>
      </p:sp>
      <p:sp>
        <p:nvSpPr>
          <p:cNvPr id="20" name="TextBox 16">
            <a:extLst>
              <a:ext uri="{FF2B5EF4-FFF2-40B4-BE49-F238E27FC236}">
                <a16:creationId xmlns:a16="http://schemas.microsoft.com/office/drawing/2014/main" id="{D2D54072-0ABC-A2E9-BB55-228E4A594361}"/>
              </a:ext>
            </a:extLst>
          </p:cNvPr>
          <p:cNvSpPr txBox="1"/>
          <p:nvPr/>
        </p:nvSpPr>
        <p:spPr>
          <a:xfrm>
            <a:off x="3497059" y="4079031"/>
            <a:ext cx="4400833" cy="92332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800" dirty="0">
                <a:solidFill>
                  <a:schemeClr val="bg2">
                    <a:lumMod val="50000"/>
                  </a:schemeClr>
                </a:solidFill>
              </a:rPr>
              <a:t>2023</a:t>
            </a:r>
            <a:endParaRPr sz="4800" dirty="0">
              <a:solidFill>
                <a:schemeClr val="bg2">
                  <a:lumMod val="50000"/>
                </a:schemeClr>
              </a:solidFill>
            </a:endParaRPr>
          </a:p>
        </p:txBody>
      </p:sp>
      <p:sp>
        <p:nvSpPr>
          <p:cNvPr id="21" name="TextBox 20">
            <a:extLst>
              <a:ext uri="{FF2B5EF4-FFF2-40B4-BE49-F238E27FC236}">
                <a16:creationId xmlns:a16="http://schemas.microsoft.com/office/drawing/2014/main" id="{C0C3E12A-0496-51BB-F6B1-F919D46CF50C}"/>
              </a:ext>
            </a:extLst>
          </p:cNvPr>
          <p:cNvSpPr txBox="1"/>
          <p:nvPr/>
        </p:nvSpPr>
        <p:spPr>
          <a:xfrm>
            <a:off x="2588515" y="9988654"/>
            <a:ext cx="6217920" cy="1200329"/>
          </a:xfrm>
          <a:prstGeom prst="rect">
            <a:avLst/>
          </a:prstGeom>
          <a:noFill/>
        </p:spPr>
        <p:txBody>
          <a:bodyPr wrap="square">
            <a:spAutoFit/>
          </a:bodyPr>
          <a:lstStyle/>
          <a:p>
            <a:pPr defTabSz="1828800" hangingPunct="1">
              <a:defRPr/>
            </a:pPr>
            <a:r>
              <a:rPr lang="en-GB" sz="3600" dirty="0">
                <a:solidFill>
                  <a:schemeClr val="tx1">
                    <a:lumMod val="50000"/>
                  </a:schemeClr>
                </a:solidFill>
                <a:latin typeface="Avenir Next Regular"/>
                <a:cs typeface="Segoe UI Semibold" panose="020B0702040204020203" pitchFamily="34" charset="0"/>
              </a:rPr>
              <a:t>Cloud app for channel sales </a:t>
            </a:r>
          </a:p>
          <a:p>
            <a:pPr defTabSz="1828800" hangingPunct="1">
              <a:defRPr/>
            </a:pPr>
            <a:r>
              <a:rPr lang="en-GB" sz="3600" dirty="0">
                <a:solidFill>
                  <a:schemeClr val="tx1">
                    <a:lumMod val="50000"/>
                  </a:schemeClr>
                </a:solidFill>
                <a:latin typeface="Avenir Next Regular"/>
                <a:cs typeface="Segoe UI Semibold" panose="020B0702040204020203" pitchFamily="34" charset="0"/>
              </a:rPr>
              <a:t>force engagement</a:t>
            </a:r>
          </a:p>
        </p:txBody>
      </p:sp>
    </p:spTree>
    <p:extLst>
      <p:ext uri="{BB962C8B-B14F-4D97-AF65-F5344CB8AC3E}">
        <p14:creationId xmlns:p14="http://schemas.microsoft.com/office/powerpoint/2010/main" val="6148845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Box 16"/>
          <p:cNvSpPr txBox="1"/>
          <p:nvPr/>
        </p:nvSpPr>
        <p:spPr>
          <a:xfrm>
            <a:off x="9163485" y="8888003"/>
            <a:ext cx="5605997" cy="14157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000" b="1" dirty="0">
                <a:solidFill>
                  <a:srgbClr val="2DB2B5"/>
                </a:solidFill>
                <a:latin typeface="Avenir Next Demi Bold"/>
              </a:rPr>
              <a:t>MARKETING ACQUISITION</a:t>
            </a:r>
            <a:endParaRPr sz="4000" b="1" dirty="0">
              <a:solidFill>
                <a:srgbClr val="2DB2B5"/>
              </a:solidFill>
              <a:latin typeface="Avenir Next Demi Bold"/>
            </a:endParaRPr>
          </a:p>
        </p:txBody>
      </p:sp>
      <p:sp>
        <p:nvSpPr>
          <p:cNvPr id="355" name="TextBox 20"/>
          <p:cNvSpPr txBox="1"/>
          <p:nvPr/>
        </p:nvSpPr>
        <p:spPr>
          <a:xfrm>
            <a:off x="3472081" y="8888003"/>
            <a:ext cx="4400834" cy="80021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000" b="1" dirty="0">
                <a:solidFill>
                  <a:srgbClr val="2DB2B5"/>
                </a:solidFill>
                <a:latin typeface="Avenir Next Demi Bold"/>
              </a:rPr>
              <a:t>DIRECT SALES</a:t>
            </a:r>
            <a:endParaRPr sz="4000" b="1" dirty="0">
              <a:solidFill>
                <a:srgbClr val="2DB2B5"/>
              </a:solidFill>
              <a:latin typeface="Avenir Next Demi Bold"/>
            </a:endParaRPr>
          </a:p>
        </p:txBody>
      </p:sp>
      <p:sp>
        <p:nvSpPr>
          <p:cNvPr id="356" name="TextBox 22"/>
          <p:cNvSpPr txBox="1"/>
          <p:nvPr/>
        </p:nvSpPr>
        <p:spPr>
          <a:xfrm>
            <a:off x="16060053" y="8888003"/>
            <a:ext cx="4400833" cy="14157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000" b="1" dirty="0">
                <a:solidFill>
                  <a:srgbClr val="2DB2B5"/>
                </a:solidFill>
                <a:latin typeface="Avenir Next Demi Bold"/>
              </a:rPr>
              <a:t>DIRECT, INDIRECT</a:t>
            </a:r>
            <a:br>
              <a:rPr lang="en-US" sz="4000" b="1" dirty="0">
                <a:solidFill>
                  <a:srgbClr val="2DB2B5"/>
                </a:solidFill>
                <a:latin typeface="Avenir Next Demi Bold"/>
              </a:rPr>
            </a:br>
            <a:r>
              <a:rPr lang="en-US" sz="4000" b="1" dirty="0">
                <a:solidFill>
                  <a:srgbClr val="2DB2B5"/>
                </a:solidFill>
                <a:latin typeface="Avenir Next Demi Bold"/>
              </a:rPr>
              <a:t>&amp; ECOMMERCE</a:t>
            </a:r>
            <a:endParaRPr sz="4000" b="1" dirty="0">
              <a:solidFill>
                <a:srgbClr val="2DB2B5"/>
              </a:solidFill>
              <a:latin typeface="Avenir Next Demi Bold"/>
            </a:endParaRPr>
          </a:p>
        </p:txBody>
      </p:sp>
      <p:sp>
        <p:nvSpPr>
          <p:cNvPr id="357" name="TextBox 3"/>
          <p:cNvSpPr txBox="1"/>
          <p:nvPr/>
        </p:nvSpPr>
        <p:spPr>
          <a:xfrm>
            <a:off x="1070150" y="719561"/>
            <a:ext cx="22243700" cy="10953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lang="en-US" dirty="0"/>
              <a:t>GO TO MARKET STRATEGY</a:t>
            </a:r>
            <a:endParaRPr dirty="0"/>
          </a:p>
        </p:txBody>
      </p:sp>
      <p:sp>
        <p:nvSpPr>
          <p:cNvPr id="2" name="TextBox 16">
            <a:extLst>
              <a:ext uri="{FF2B5EF4-FFF2-40B4-BE49-F238E27FC236}">
                <a16:creationId xmlns:a16="http://schemas.microsoft.com/office/drawing/2014/main" id="{809F7A25-446B-9ABC-A4C9-40187CB4DC84}"/>
              </a:ext>
            </a:extLst>
          </p:cNvPr>
          <p:cNvSpPr txBox="1"/>
          <p:nvPr/>
        </p:nvSpPr>
        <p:spPr>
          <a:xfrm>
            <a:off x="1070151" y="2231136"/>
            <a:ext cx="13699331" cy="15388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lgn="l" defTabSz="1828800">
              <a:defRPr sz="4800" spc="600">
                <a:solidFill>
                  <a:srgbClr val="66D7D9"/>
                </a:solidFill>
                <a:latin typeface="Avenir Next Demi Bold"/>
                <a:ea typeface="Avenir Next Demi Bold"/>
                <a:cs typeface="Avenir Next Demi Bold"/>
                <a:sym typeface="Avenir Next Demi Bold"/>
              </a:defRPr>
            </a:pPr>
            <a:r>
              <a:rPr lang="en-US" sz="4400" b="1" spc="600" dirty="0">
                <a:solidFill>
                  <a:srgbClr val="2DB2B5"/>
                </a:solidFill>
                <a:latin typeface="Avenir Next Demi Bold"/>
              </a:rPr>
              <a:t>2022 – 2026</a:t>
            </a:r>
          </a:p>
          <a:p>
            <a:pPr marL="0" marR="0" lvl="0" indent="0" algn="l" defTabSz="1828800" rtl="0" eaLnBrk="1" fontAlgn="auto" latinLnBrk="0" hangingPunct="0">
              <a:lnSpc>
                <a:spcPct val="100000"/>
              </a:lnSpc>
              <a:spcBef>
                <a:spcPts val="0"/>
              </a:spcBef>
              <a:spcAft>
                <a:spcPts val="0"/>
              </a:spcAft>
              <a:buClrTx/>
              <a:buSzTx/>
              <a:buFontTx/>
              <a:buNone/>
              <a:tabLst/>
              <a:defRPr sz="3200">
                <a:solidFill>
                  <a:srgbClr val="000000"/>
                </a:solidFill>
                <a:latin typeface="Avenir Next Regular"/>
                <a:ea typeface="Avenir Next Regular"/>
                <a:cs typeface="Avenir Next Regular"/>
                <a:sym typeface="Avenir Next Regular"/>
              </a:defRPr>
            </a:pPr>
            <a:r>
              <a:rPr kumimoji="0" lang="en-US" sz="3600" b="0" i="0" u="none" strike="noStrike" kern="0" cap="none" spc="0" normalizeH="0" baseline="0" noProof="0" dirty="0">
                <a:ln>
                  <a:noFill/>
                </a:ln>
                <a:solidFill>
                  <a:srgbClr val="000000"/>
                </a:solidFill>
                <a:effectLst/>
                <a:uLnTx/>
                <a:uFillTx/>
                <a:latin typeface="Avenir Next Regular"/>
                <a:sym typeface="Avenir Next Regular"/>
              </a:rPr>
              <a:t>How our sales and marketing will develop over the next 36 months</a:t>
            </a:r>
            <a:r>
              <a:rPr lang="en-US" sz="4400" b="1" spc="600" dirty="0">
                <a:solidFill>
                  <a:srgbClr val="2DB2B5"/>
                </a:solidFill>
                <a:latin typeface="Avenir Next Demi Bold"/>
              </a:rPr>
              <a:t> </a:t>
            </a:r>
          </a:p>
        </p:txBody>
      </p:sp>
      <p:sp>
        <p:nvSpPr>
          <p:cNvPr id="8" name="Rectangle: Rounded Corners 7">
            <a:extLst>
              <a:ext uri="{FF2B5EF4-FFF2-40B4-BE49-F238E27FC236}">
                <a16:creationId xmlns:a16="http://schemas.microsoft.com/office/drawing/2014/main" id="{0E06177B-4D98-6F43-267D-5ED0D2EA9927}"/>
              </a:ext>
            </a:extLst>
          </p:cNvPr>
          <p:cNvSpPr>
            <a:spLocks noChangeAspect="1"/>
          </p:cNvSpPr>
          <p:nvPr/>
        </p:nvSpPr>
        <p:spPr>
          <a:xfrm>
            <a:off x="4022056" y="5174265"/>
            <a:ext cx="3364992" cy="3364992"/>
          </a:xfrm>
          <a:prstGeom prst="roundRect">
            <a:avLst/>
          </a:prstGeom>
          <a:solidFill>
            <a:schemeClr val="tx1">
              <a:lumMod val="75000"/>
            </a:schemeClr>
          </a:solidFill>
          <a:ln w="3175" cap="flat">
            <a:solidFill>
              <a:schemeClr val="tx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9" name="Rectangle: Rounded Corners 8">
            <a:extLst>
              <a:ext uri="{FF2B5EF4-FFF2-40B4-BE49-F238E27FC236}">
                <a16:creationId xmlns:a16="http://schemas.microsoft.com/office/drawing/2014/main" id="{EA8DE4DA-49AC-D733-94C2-93F0E2310B29}"/>
              </a:ext>
            </a:extLst>
          </p:cNvPr>
          <p:cNvSpPr>
            <a:spLocks noChangeAspect="1"/>
          </p:cNvSpPr>
          <p:nvPr/>
        </p:nvSpPr>
        <p:spPr>
          <a:xfrm>
            <a:off x="10284775" y="5235921"/>
            <a:ext cx="3364992" cy="3364992"/>
          </a:xfrm>
          <a:prstGeom prst="roundRect">
            <a:avLst/>
          </a:prstGeom>
          <a:solidFill>
            <a:schemeClr val="tx1">
              <a:lumMod val="75000"/>
            </a:schemeClr>
          </a:solidFill>
          <a:ln w="3175" cap="flat">
            <a:solidFill>
              <a:schemeClr val="tx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10" name="Rectangle: Rounded Corners 9">
            <a:extLst>
              <a:ext uri="{FF2B5EF4-FFF2-40B4-BE49-F238E27FC236}">
                <a16:creationId xmlns:a16="http://schemas.microsoft.com/office/drawing/2014/main" id="{F1427A3E-1664-D75B-361C-8535D8DDE02F}"/>
              </a:ext>
            </a:extLst>
          </p:cNvPr>
          <p:cNvSpPr>
            <a:spLocks noChangeAspect="1"/>
          </p:cNvSpPr>
          <p:nvPr/>
        </p:nvSpPr>
        <p:spPr>
          <a:xfrm>
            <a:off x="16547494" y="5174265"/>
            <a:ext cx="3364992" cy="3364992"/>
          </a:xfrm>
          <a:prstGeom prst="roundRect">
            <a:avLst/>
          </a:prstGeom>
          <a:solidFill>
            <a:schemeClr val="tx1">
              <a:lumMod val="75000"/>
            </a:schemeClr>
          </a:solidFill>
          <a:ln w="3175" cap="flat">
            <a:solidFill>
              <a:schemeClr val="tx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14" name="TextBox 16">
            <a:extLst>
              <a:ext uri="{FF2B5EF4-FFF2-40B4-BE49-F238E27FC236}">
                <a16:creationId xmlns:a16="http://schemas.microsoft.com/office/drawing/2014/main" id="{1626EAA9-EAD4-05A6-8CDF-CF75987C733B}"/>
              </a:ext>
            </a:extLst>
          </p:cNvPr>
          <p:cNvSpPr txBox="1"/>
          <p:nvPr/>
        </p:nvSpPr>
        <p:spPr>
          <a:xfrm>
            <a:off x="9766854" y="4079031"/>
            <a:ext cx="4400833" cy="92332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800" dirty="0">
                <a:solidFill>
                  <a:srgbClr val="2DB2B5"/>
                </a:solidFill>
                <a:latin typeface="Avenir Next Demi Bold"/>
              </a:rPr>
              <a:t>2023</a:t>
            </a:r>
            <a:endParaRPr sz="4800" dirty="0">
              <a:solidFill>
                <a:srgbClr val="2DB2B5"/>
              </a:solidFill>
              <a:latin typeface="Avenir Next Demi Bold"/>
            </a:endParaRPr>
          </a:p>
        </p:txBody>
      </p:sp>
      <p:sp>
        <p:nvSpPr>
          <p:cNvPr id="15" name="TextBox 20">
            <a:extLst>
              <a:ext uri="{FF2B5EF4-FFF2-40B4-BE49-F238E27FC236}">
                <a16:creationId xmlns:a16="http://schemas.microsoft.com/office/drawing/2014/main" id="{E2A6BB92-5796-504D-002C-8768D4FF099E}"/>
              </a:ext>
            </a:extLst>
          </p:cNvPr>
          <p:cNvSpPr txBox="1"/>
          <p:nvPr/>
        </p:nvSpPr>
        <p:spPr>
          <a:xfrm>
            <a:off x="3517474" y="4078224"/>
            <a:ext cx="4400834" cy="92332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800" dirty="0">
                <a:solidFill>
                  <a:srgbClr val="2DB2B5"/>
                </a:solidFill>
                <a:latin typeface="Avenir Next Demi Bold"/>
              </a:rPr>
              <a:t>2022</a:t>
            </a:r>
            <a:endParaRPr sz="4800" dirty="0">
              <a:solidFill>
                <a:srgbClr val="2DB2B5"/>
              </a:solidFill>
              <a:latin typeface="Avenir Next Demi Bold"/>
            </a:endParaRPr>
          </a:p>
        </p:txBody>
      </p:sp>
      <p:sp>
        <p:nvSpPr>
          <p:cNvPr id="16" name="TextBox 22">
            <a:extLst>
              <a:ext uri="{FF2B5EF4-FFF2-40B4-BE49-F238E27FC236}">
                <a16:creationId xmlns:a16="http://schemas.microsoft.com/office/drawing/2014/main" id="{461B6DF7-CEF3-FD58-D63E-E55066AC8189}"/>
              </a:ext>
            </a:extLst>
          </p:cNvPr>
          <p:cNvSpPr txBox="1"/>
          <p:nvPr/>
        </p:nvSpPr>
        <p:spPr>
          <a:xfrm>
            <a:off x="16060053" y="4078224"/>
            <a:ext cx="4400833" cy="92332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lang="en-US" sz="4800" dirty="0">
                <a:solidFill>
                  <a:srgbClr val="2DB2B5"/>
                </a:solidFill>
                <a:latin typeface="Avenir Next Demi Bold"/>
              </a:rPr>
              <a:t>2024 - 2025</a:t>
            </a:r>
            <a:endParaRPr sz="4800" dirty="0">
              <a:solidFill>
                <a:srgbClr val="2DB2B5"/>
              </a:solidFill>
              <a:latin typeface="Avenir Next Demi Bold"/>
            </a:endParaRPr>
          </a:p>
        </p:txBody>
      </p:sp>
      <p:sp>
        <p:nvSpPr>
          <p:cNvPr id="17" name="TextBox 16">
            <a:extLst>
              <a:ext uri="{FF2B5EF4-FFF2-40B4-BE49-F238E27FC236}">
                <a16:creationId xmlns:a16="http://schemas.microsoft.com/office/drawing/2014/main" id="{305D591C-D137-EE00-B9F1-A31B9061CD65}"/>
              </a:ext>
            </a:extLst>
          </p:cNvPr>
          <p:cNvSpPr txBox="1"/>
          <p:nvPr/>
        </p:nvSpPr>
        <p:spPr>
          <a:xfrm>
            <a:off x="2608931" y="10309399"/>
            <a:ext cx="6217920" cy="2499467"/>
          </a:xfrm>
          <a:prstGeom prst="rect">
            <a:avLst/>
          </a:prstGeom>
          <a:noFill/>
        </p:spPr>
        <p:txBody>
          <a:bodyPr wrap="square">
            <a:spAutoFit/>
          </a:bodyPr>
          <a:lstStyle/>
          <a:p>
            <a:pPr defTabSz="1828800" hangingPunct="1">
              <a:lnSpc>
                <a:spcPct val="110000"/>
              </a:lnSpc>
              <a:defRPr/>
            </a:pPr>
            <a:r>
              <a:rPr lang="en-GB" sz="3600" dirty="0">
                <a:solidFill>
                  <a:schemeClr val="tx1">
                    <a:lumMod val="50000"/>
                  </a:schemeClr>
                </a:solidFill>
                <a:latin typeface="Avenir Next Regular"/>
                <a:cs typeface="Segoe UI Semibold" panose="020B0702040204020203" pitchFamily="34" charset="0"/>
                <a:sym typeface="Avenir Next Medium"/>
              </a:rPr>
              <a:t>Sales acquisition via direct sales, networking &amp; referrals. Deep </a:t>
            </a:r>
            <a:br>
              <a:rPr lang="en-GB" sz="3600" dirty="0">
                <a:solidFill>
                  <a:schemeClr val="tx1">
                    <a:lumMod val="50000"/>
                  </a:schemeClr>
                </a:solidFill>
                <a:latin typeface="Avenir Next Regular"/>
                <a:cs typeface="Segoe UI Semibold" panose="020B0702040204020203" pitchFamily="34" charset="0"/>
                <a:sym typeface="Avenir Next Medium"/>
              </a:rPr>
            </a:br>
            <a:r>
              <a:rPr lang="en-GB" sz="3600" dirty="0">
                <a:solidFill>
                  <a:schemeClr val="tx1">
                    <a:lumMod val="50000"/>
                  </a:schemeClr>
                </a:solidFill>
                <a:latin typeface="Avenir Next Regular"/>
                <a:cs typeface="Segoe UI Semibold" panose="020B0702040204020203" pitchFamily="34" charset="0"/>
                <a:sym typeface="Avenir Next Medium"/>
              </a:rPr>
              <a:t>dives with customers on needs</a:t>
            </a:r>
            <a:br>
              <a:rPr lang="en-GB" sz="3600" dirty="0">
                <a:solidFill>
                  <a:schemeClr val="tx1">
                    <a:lumMod val="50000"/>
                  </a:schemeClr>
                </a:solidFill>
                <a:latin typeface="Avenir Next Regular"/>
                <a:cs typeface="Segoe UI Semibold" panose="020B0702040204020203" pitchFamily="34" charset="0"/>
                <a:sym typeface="Avenir Next Medium"/>
              </a:rPr>
            </a:br>
            <a:r>
              <a:rPr lang="en-GB" sz="3600" dirty="0">
                <a:solidFill>
                  <a:schemeClr val="tx1">
                    <a:lumMod val="50000"/>
                  </a:schemeClr>
                </a:solidFill>
                <a:latin typeface="Avenir Next Regular"/>
                <a:cs typeface="Segoe UI Semibold" panose="020B0702040204020203" pitchFamily="34" charset="0"/>
                <a:sym typeface="Avenir Next Medium"/>
              </a:rPr>
              <a:t>and user experience.</a:t>
            </a:r>
          </a:p>
        </p:txBody>
      </p:sp>
      <p:sp>
        <p:nvSpPr>
          <p:cNvPr id="18" name="TextBox 17">
            <a:extLst>
              <a:ext uri="{FF2B5EF4-FFF2-40B4-BE49-F238E27FC236}">
                <a16:creationId xmlns:a16="http://schemas.microsoft.com/office/drawing/2014/main" id="{6709E936-1759-FFC6-DEFB-A742FF690EED}"/>
              </a:ext>
            </a:extLst>
          </p:cNvPr>
          <p:cNvSpPr txBox="1"/>
          <p:nvPr/>
        </p:nvSpPr>
        <p:spPr>
          <a:xfrm>
            <a:off x="8806397" y="10309398"/>
            <a:ext cx="6217920" cy="2499467"/>
          </a:xfrm>
          <a:prstGeom prst="rect">
            <a:avLst/>
          </a:prstGeom>
          <a:noFill/>
        </p:spPr>
        <p:txBody>
          <a:bodyPr wrap="square">
            <a:spAutoFit/>
          </a:bodyPr>
          <a:lstStyle/>
          <a:p>
            <a:pPr defTabSz="1828800" hangingPunct="1">
              <a:lnSpc>
                <a:spcPct val="110000"/>
              </a:lnSpc>
              <a:defRPr/>
            </a:pPr>
            <a:r>
              <a:rPr lang="en-GB" sz="3600" dirty="0">
                <a:solidFill>
                  <a:schemeClr val="tx1">
                    <a:lumMod val="50000"/>
                  </a:schemeClr>
                </a:solidFill>
                <a:latin typeface="Avenir Next Regular"/>
                <a:cs typeface="Segoe UI Semibold" panose="020B0702040204020203" pitchFamily="34" charset="0"/>
              </a:rPr>
              <a:t>Sales acquisition + marketing acquisition via campaigns, creating a predictable sales engine</a:t>
            </a:r>
          </a:p>
        </p:txBody>
      </p:sp>
      <p:sp>
        <p:nvSpPr>
          <p:cNvPr id="19" name="TextBox 18">
            <a:extLst>
              <a:ext uri="{FF2B5EF4-FFF2-40B4-BE49-F238E27FC236}">
                <a16:creationId xmlns:a16="http://schemas.microsoft.com/office/drawing/2014/main" id="{CEB3CFF7-0AB0-880B-CBB3-0088792AE3B4}"/>
              </a:ext>
            </a:extLst>
          </p:cNvPr>
          <p:cNvSpPr txBox="1"/>
          <p:nvPr/>
        </p:nvSpPr>
        <p:spPr>
          <a:xfrm>
            <a:off x="15151510" y="10309398"/>
            <a:ext cx="6217920" cy="2499467"/>
          </a:xfrm>
          <a:prstGeom prst="rect">
            <a:avLst/>
          </a:prstGeom>
          <a:noFill/>
        </p:spPr>
        <p:txBody>
          <a:bodyPr wrap="square">
            <a:spAutoFit/>
          </a:bodyPr>
          <a:lstStyle/>
          <a:p>
            <a:pPr defTabSz="1828800" hangingPunct="1">
              <a:lnSpc>
                <a:spcPct val="110000"/>
              </a:lnSpc>
              <a:defRPr/>
            </a:pPr>
            <a:r>
              <a:rPr lang="en-GB" sz="3600" dirty="0">
                <a:solidFill>
                  <a:schemeClr val="tx1">
                    <a:lumMod val="50000"/>
                  </a:schemeClr>
                </a:solidFill>
                <a:latin typeface="Avenir Next Regular"/>
                <a:cs typeface="Segoe UI Semibold" panose="020B0702040204020203" pitchFamily="34" charset="0"/>
              </a:rPr>
              <a:t>A model that allows direct &amp; indirect sales, self-service ecommerce, plus enterprise options</a:t>
            </a:r>
          </a:p>
        </p:txBody>
      </p:sp>
      <p:pic>
        <p:nvPicPr>
          <p:cNvPr id="4" name="Graphic 3" descr="Handshake with solid fill">
            <a:extLst>
              <a:ext uri="{FF2B5EF4-FFF2-40B4-BE49-F238E27FC236}">
                <a16:creationId xmlns:a16="http://schemas.microsoft.com/office/drawing/2014/main" id="{3E243D0A-0FC2-D1AB-CBF7-11C05E9B9E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4891" y="5762334"/>
            <a:ext cx="2286000" cy="2286000"/>
          </a:xfrm>
          <a:prstGeom prst="rect">
            <a:avLst/>
          </a:prstGeom>
        </p:spPr>
      </p:pic>
      <p:pic>
        <p:nvPicPr>
          <p:cNvPr id="6" name="Graphic 5" descr="Target Audience with solid fill">
            <a:extLst>
              <a:ext uri="{FF2B5EF4-FFF2-40B4-BE49-F238E27FC236}">
                <a16:creationId xmlns:a16="http://schemas.microsoft.com/office/drawing/2014/main" id="{8F1CEB2A-DBA4-FF1D-7542-0AFB9D637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4270" y="5761527"/>
            <a:ext cx="2286000" cy="2286000"/>
          </a:xfrm>
          <a:prstGeom prst="rect">
            <a:avLst/>
          </a:prstGeom>
        </p:spPr>
      </p:pic>
      <p:pic>
        <p:nvPicPr>
          <p:cNvPr id="20" name="Graphic 19" descr="Bar graph with upward trend with solid fill">
            <a:extLst>
              <a:ext uri="{FF2B5EF4-FFF2-40B4-BE49-F238E27FC236}">
                <a16:creationId xmlns:a16="http://schemas.microsoft.com/office/drawing/2014/main" id="{C9B2D196-BF5B-993D-2313-65CDF5CE98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54629" y="5912577"/>
            <a:ext cx="2011680" cy="2011680"/>
          </a:xfrm>
          <a:prstGeom prst="rect">
            <a:avLst/>
          </a:prstGeom>
        </p:spPr>
      </p:pic>
    </p:spTree>
    <p:extLst>
      <p:ext uri="{BB962C8B-B14F-4D97-AF65-F5344CB8AC3E}">
        <p14:creationId xmlns:p14="http://schemas.microsoft.com/office/powerpoint/2010/main" val="30812996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Box 3"/>
          <p:cNvSpPr txBox="1"/>
          <p:nvPr/>
        </p:nvSpPr>
        <p:spPr>
          <a:xfrm>
            <a:off x="1070150" y="719561"/>
            <a:ext cx="22243700" cy="944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t>THE TEAM</a:t>
            </a:r>
          </a:p>
        </p:txBody>
      </p:sp>
      <p:sp>
        <p:nvSpPr>
          <p:cNvPr id="438" name="TextBox 2"/>
          <p:cNvSpPr txBox="1"/>
          <p:nvPr/>
        </p:nvSpPr>
        <p:spPr>
          <a:xfrm>
            <a:off x="1070151" y="2231136"/>
            <a:ext cx="9519661" cy="138499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4800" spc="600">
                <a:solidFill>
                  <a:srgbClr val="66D7D9"/>
                </a:solidFill>
                <a:latin typeface="Avenir Next Demi Bold"/>
                <a:ea typeface="Avenir Next Demi Bold"/>
                <a:cs typeface="Avenir Next Demi Bold"/>
                <a:sym typeface="Avenir Next Demi Bold"/>
              </a:defRPr>
            </a:pPr>
            <a:r>
              <a:rPr b="1" dirty="0">
                <a:solidFill>
                  <a:srgbClr val="2DB2B5"/>
                </a:solidFill>
              </a:rPr>
              <a:t>75 years</a:t>
            </a:r>
          </a:p>
          <a:p>
            <a:pPr algn="l" defTabSz="1828800">
              <a:defRPr sz="2800">
                <a:solidFill>
                  <a:srgbClr val="000000"/>
                </a:solidFill>
                <a:latin typeface="Avenir Next Regular"/>
                <a:ea typeface="Avenir Next Regular"/>
                <a:cs typeface="Avenir Next Regular"/>
                <a:sym typeface="Avenir Next Regular"/>
              </a:defRPr>
            </a:pPr>
            <a:r>
              <a:rPr sz="3000" dirty="0"/>
              <a:t>of combined experience in Channel Management</a:t>
            </a:r>
          </a:p>
        </p:txBody>
      </p:sp>
      <p:sp>
        <p:nvSpPr>
          <p:cNvPr id="22" name="Text Placeholder 75">
            <a:extLst>
              <a:ext uri="{FF2B5EF4-FFF2-40B4-BE49-F238E27FC236}">
                <a16:creationId xmlns:a16="http://schemas.microsoft.com/office/drawing/2014/main" id="{FEEA77F0-7B83-1FA3-9627-A6E391A38115}"/>
              </a:ext>
            </a:extLst>
          </p:cNvPr>
          <p:cNvSpPr txBox="1">
            <a:spLocks/>
          </p:cNvSpPr>
          <p:nvPr/>
        </p:nvSpPr>
        <p:spPr>
          <a:xfrm>
            <a:off x="3931734" y="4900280"/>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800" b="1" i="0" kern="1200" baseline="0">
                <a:solidFill>
                  <a:schemeClr val="tx1"/>
                </a:solidFill>
                <a:latin typeface="+mj-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8181B"/>
                </a:solidFill>
                <a:effectLst/>
                <a:uLnTx/>
                <a:uFillTx/>
                <a:latin typeface="Inter Medium"/>
                <a:cs typeface="+mn-cs"/>
              </a:rPr>
              <a:t>Elias B. Ghosn</a:t>
            </a:r>
            <a:endParaRPr kumimoji="0" lang="en-US" sz="2800" b="1" i="0" u="none" strike="noStrike" kern="1200" cap="none" spc="0" normalizeH="0" baseline="0" noProof="0" dirty="0">
              <a:ln>
                <a:noFill/>
              </a:ln>
              <a:solidFill>
                <a:srgbClr val="18181B"/>
              </a:solidFill>
              <a:effectLst/>
              <a:uLnTx/>
              <a:uFillTx/>
              <a:latin typeface="Inter Medium"/>
              <a:cs typeface="+mn-cs"/>
            </a:endParaRPr>
          </a:p>
        </p:txBody>
      </p:sp>
      <p:sp>
        <p:nvSpPr>
          <p:cNvPr id="23" name="Text Placeholder 76">
            <a:extLst>
              <a:ext uri="{FF2B5EF4-FFF2-40B4-BE49-F238E27FC236}">
                <a16:creationId xmlns:a16="http://schemas.microsoft.com/office/drawing/2014/main" id="{AD808D01-DE45-1954-1DC2-25C74371D487}"/>
              </a:ext>
            </a:extLst>
          </p:cNvPr>
          <p:cNvSpPr txBox="1">
            <a:spLocks/>
          </p:cNvSpPr>
          <p:nvPr/>
        </p:nvSpPr>
        <p:spPr>
          <a:xfrm>
            <a:off x="3931733" y="5485812"/>
            <a:ext cx="5071070"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rgbClr val="00B5B5"/>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B5B5"/>
                </a:solidFill>
                <a:effectLst/>
                <a:uLnTx/>
                <a:uFillTx/>
                <a:latin typeface="Inter"/>
                <a:cs typeface="+mn-cs"/>
              </a:rPr>
              <a:t>Founder</a:t>
            </a:r>
            <a:endParaRPr kumimoji="0" lang="en-US" sz="2200" b="0" i="0" u="none" strike="noStrike" kern="1200" cap="none" spc="0" normalizeH="0" baseline="0" noProof="0" dirty="0">
              <a:ln>
                <a:noFill/>
              </a:ln>
              <a:solidFill>
                <a:srgbClr val="00B5B5"/>
              </a:solidFill>
              <a:effectLst/>
              <a:uLnTx/>
              <a:uFillTx/>
              <a:latin typeface="Inter"/>
              <a:cs typeface="+mn-cs"/>
            </a:endParaRPr>
          </a:p>
        </p:txBody>
      </p:sp>
      <p:sp>
        <p:nvSpPr>
          <p:cNvPr id="24" name="Text Placeholder 77">
            <a:extLst>
              <a:ext uri="{FF2B5EF4-FFF2-40B4-BE49-F238E27FC236}">
                <a16:creationId xmlns:a16="http://schemas.microsoft.com/office/drawing/2014/main" id="{05168800-D934-1864-095C-70ABE7BA3927}"/>
              </a:ext>
            </a:extLst>
          </p:cNvPr>
          <p:cNvSpPr txBox="1">
            <a:spLocks/>
          </p:cNvSpPr>
          <p:nvPr/>
        </p:nvSpPr>
        <p:spPr>
          <a:xfrm>
            <a:off x="3931734" y="6071344"/>
            <a:ext cx="4664276" cy="1218456"/>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chemeClr val="bg1"/>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20+ years in IT industry</a:t>
            </a:r>
          </a:p>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Acer, Fujitsu, Microsoft</a:t>
            </a:r>
          </a:p>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EMEA channel management</a:t>
            </a:r>
            <a:endParaRPr kumimoji="0" lang="en-US" sz="2600" b="0" i="0" u="none" strike="noStrike" kern="1200" cap="none" spc="0" normalizeH="0" baseline="0" noProof="0" dirty="0">
              <a:ln>
                <a:noFill/>
              </a:ln>
              <a:solidFill>
                <a:srgbClr val="18181B"/>
              </a:solidFill>
              <a:effectLst/>
              <a:uLnTx/>
              <a:uFillTx/>
              <a:latin typeface="Inter"/>
              <a:cs typeface="+mn-cs"/>
            </a:endParaRPr>
          </a:p>
        </p:txBody>
      </p:sp>
      <p:pic>
        <p:nvPicPr>
          <p:cNvPr id="25" name="Picture Placeholder 100">
            <a:extLst>
              <a:ext uri="{FF2B5EF4-FFF2-40B4-BE49-F238E27FC236}">
                <a16:creationId xmlns:a16="http://schemas.microsoft.com/office/drawing/2014/main" id="{E49B54E2-EF28-0D79-48FF-26ECA492B855}"/>
              </a:ext>
            </a:extLst>
          </p:cNvPr>
          <p:cNvPicPr>
            <a:picLocks noChangeAspect="1"/>
          </p:cNvPicPr>
          <p:nvPr/>
        </p:nvPicPr>
        <p:blipFill>
          <a:blip r:embed="rId2"/>
          <a:srcRect/>
          <a:stretch/>
        </p:blipFill>
        <p:spPr>
          <a:xfrm>
            <a:off x="1899232" y="4900280"/>
            <a:ext cx="1800000" cy="1800000"/>
          </a:xfrm>
          <a:prstGeom prst="ellipse">
            <a:avLst/>
          </a:prstGeom>
        </p:spPr>
      </p:pic>
      <p:sp>
        <p:nvSpPr>
          <p:cNvPr id="26" name="Text Placeholder 79">
            <a:extLst>
              <a:ext uri="{FF2B5EF4-FFF2-40B4-BE49-F238E27FC236}">
                <a16:creationId xmlns:a16="http://schemas.microsoft.com/office/drawing/2014/main" id="{1C3005A6-03FC-906B-1992-EF5B788A5241}"/>
              </a:ext>
            </a:extLst>
          </p:cNvPr>
          <p:cNvSpPr txBox="1">
            <a:spLocks/>
          </p:cNvSpPr>
          <p:nvPr/>
        </p:nvSpPr>
        <p:spPr>
          <a:xfrm>
            <a:off x="11363794" y="4900280"/>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800" b="1" i="0" kern="1200" baseline="0">
                <a:solidFill>
                  <a:schemeClr val="tx1"/>
                </a:solidFill>
                <a:latin typeface="+mj-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8181B"/>
                </a:solidFill>
                <a:effectLst/>
                <a:uLnTx/>
                <a:uFillTx/>
                <a:latin typeface="Inter Medium"/>
                <a:cs typeface="+mn-cs"/>
              </a:rPr>
              <a:t>Carrington Malin</a:t>
            </a:r>
            <a:endParaRPr kumimoji="0" lang="en-US" sz="2800" b="1" i="0" u="none" strike="noStrike" kern="1200" cap="none" spc="0" normalizeH="0" baseline="0" noProof="0" dirty="0">
              <a:ln>
                <a:noFill/>
              </a:ln>
              <a:solidFill>
                <a:srgbClr val="18181B"/>
              </a:solidFill>
              <a:effectLst/>
              <a:uLnTx/>
              <a:uFillTx/>
              <a:latin typeface="Inter Medium"/>
              <a:cs typeface="+mn-cs"/>
            </a:endParaRPr>
          </a:p>
        </p:txBody>
      </p:sp>
      <p:sp>
        <p:nvSpPr>
          <p:cNvPr id="27" name="Text Placeholder 80">
            <a:extLst>
              <a:ext uri="{FF2B5EF4-FFF2-40B4-BE49-F238E27FC236}">
                <a16:creationId xmlns:a16="http://schemas.microsoft.com/office/drawing/2014/main" id="{29A3B596-FCCC-F1FA-933E-883CD94DFAD2}"/>
              </a:ext>
            </a:extLst>
          </p:cNvPr>
          <p:cNvSpPr txBox="1">
            <a:spLocks/>
          </p:cNvSpPr>
          <p:nvPr/>
        </p:nvSpPr>
        <p:spPr>
          <a:xfrm>
            <a:off x="11363794" y="5485812"/>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rgbClr val="00B5B5"/>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B5B5"/>
                </a:solidFill>
                <a:effectLst/>
                <a:uLnTx/>
                <a:uFillTx/>
                <a:latin typeface="Inter"/>
                <a:cs typeface="+mn-cs"/>
              </a:rPr>
              <a:t>Marketing</a:t>
            </a:r>
            <a:endParaRPr kumimoji="0" lang="en-US" sz="2200" b="0" i="0" u="none" strike="noStrike" kern="1200" cap="none" spc="0" normalizeH="0" baseline="0" noProof="0" dirty="0">
              <a:ln>
                <a:noFill/>
              </a:ln>
              <a:solidFill>
                <a:srgbClr val="00B5B5"/>
              </a:solidFill>
              <a:effectLst/>
              <a:uLnTx/>
              <a:uFillTx/>
              <a:latin typeface="Inter"/>
              <a:cs typeface="+mn-cs"/>
            </a:endParaRPr>
          </a:p>
        </p:txBody>
      </p:sp>
      <p:sp>
        <p:nvSpPr>
          <p:cNvPr id="28" name="Text Placeholder 81">
            <a:extLst>
              <a:ext uri="{FF2B5EF4-FFF2-40B4-BE49-F238E27FC236}">
                <a16:creationId xmlns:a16="http://schemas.microsoft.com/office/drawing/2014/main" id="{6EB3B2F3-C69A-A318-7B6E-8C45CA0068E6}"/>
              </a:ext>
            </a:extLst>
          </p:cNvPr>
          <p:cNvSpPr txBox="1">
            <a:spLocks/>
          </p:cNvSpPr>
          <p:nvPr/>
        </p:nvSpPr>
        <p:spPr>
          <a:xfrm>
            <a:off x="11363793" y="6071344"/>
            <a:ext cx="4780198"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chemeClr val="bg1"/>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333376" marR="0" lvl="0" indent="-333376" algn="l" defTabSz="1828800" rtl="0" eaLnBrk="1" fontAlgn="auto" latinLnBrk="0" hangingPunct="1">
              <a:lnSpc>
                <a:spcPct val="100000"/>
              </a:lnSpc>
              <a:spcBef>
                <a:spcPts val="0"/>
              </a:spcBef>
              <a:spcAft>
                <a:spcPts val="800"/>
              </a:spcAft>
              <a:buClr>
                <a:srgbClr val="21BBBC"/>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25+ years tech marketing</a:t>
            </a:r>
          </a:p>
          <a:p>
            <a:pPr marL="333376" marR="0" lvl="0" indent="-333376" algn="l" defTabSz="1828800" rtl="0" eaLnBrk="1" fontAlgn="auto" latinLnBrk="0" hangingPunct="1">
              <a:lnSpc>
                <a:spcPct val="100000"/>
              </a:lnSpc>
              <a:spcBef>
                <a:spcPts val="0"/>
              </a:spcBef>
              <a:spcAft>
                <a:spcPts val="800"/>
              </a:spcAft>
              <a:buClr>
                <a:srgbClr val="21BBBC"/>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Cisco, IBM, Intel, Lenovo*</a:t>
            </a:r>
          </a:p>
          <a:p>
            <a:pPr marL="333376" marR="0" lvl="0" indent="-333376" algn="l" defTabSz="1828800" rtl="0" eaLnBrk="1" fontAlgn="auto" latinLnBrk="0" hangingPunct="1">
              <a:lnSpc>
                <a:spcPct val="100000"/>
              </a:lnSpc>
              <a:spcBef>
                <a:spcPts val="0"/>
              </a:spcBef>
              <a:spcAft>
                <a:spcPts val="800"/>
              </a:spcAft>
              <a:buClr>
                <a:srgbClr val="21BBBC"/>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360° marketing skills</a:t>
            </a:r>
            <a:endParaRPr kumimoji="0" lang="en-US" sz="2600" b="0" i="0" u="none" strike="noStrike" kern="1200" cap="none" spc="0" normalizeH="0" baseline="0" noProof="0" dirty="0">
              <a:ln>
                <a:noFill/>
              </a:ln>
              <a:solidFill>
                <a:srgbClr val="18181B"/>
              </a:solidFill>
              <a:effectLst/>
              <a:uLnTx/>
              <a:uFillTx/>
              <a:latin typeface="Inter"/>
              <a:cs typeface="+mn-cs"/>
            </a:endParaRPr>
          </a:p>
        </p:txBody>
      </p:sp>
      <p:pic>
        <p:nvPicPr>
          <p:cNvPr id="29" name="Picture Placeholder 102">
            <a:extLst>
              <a:ext uri="{FF2B5EF4-FFF2-40B4-BE49-F238E27FC236}">
                <a16:creationId xmlns:a16="http://schemas.microsoft.com/office/drawing/2014/main" id="{A5545726-D116-ABE8-ACE8-19BD61F8E73C}"/>
              </a:ext>
            </a:extLst>
          </p:cNvPr>
          <p:cNvPicPr>
            <a:picLocks noChangeAspect="1"/>
          </p:cNvPicPr>
          <p:nvPr/>
        </p:nvPicPr>
        <p:blipFill>
          <a:blip r:embed="rId3"/>
          <a:srcRect t="598" b="598"/>
          <a:stretch/>
        </p:blipFill>
        <p:spPr>
          <a:xfrm>
            <a:off x="9331292" y="4900280"/>
            <a:ext cx="1800000" cy="1800000"/>
          </a:xfrm>
          <a:prstGeom prst="ellipse">
            <a:avLst/>
          </a:prstGeom>
        </p:spPr>
      </p:pic>
      <p:sp>
        <p:nvSpPr>
          <p:cNvPr id="30" name="Text Placeholder 83">
            <a:extLst>
              <a:ext uri="{FF2B5EF4-FFF2-40B4-BE49-F238E27FC236}">
                <a16:creationId xmlns:a16="http://schemas.microsoft.com/office/drawing/2014/main" id="{B8AEF874-8861-154F-4D9F-A9A0C1C667A7}"/>
              </a:ext>
            </a:extLst>
          </p:cNvPr>
          <p:cNvSpPr txBox="1">
            <a:spLocks/>
          </p:cNvSpPr>
          <p:nvPr/>
        </p:nvSpPr>
        <p:spPr>
          <a:xfrm>
            <a:off x="18795854" y="4900280"/>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800" b="1" i="0" kern="1200" baseline="0">
                <a:solidFill>
                  <a:schemeClr val="tx1"/>
                </a:solidFill>
                <a:latin typeface="+mj-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8181B"/>
                </a:solidFill>
                <a:effectLst/>
                <a:uLnTx/>
                <a:uFillTx/>
                <a:latin typeface="Inter Medium"/>
                <a:cs typeface="+mn-cs"/>
              </a:rPr>
              <a:t>Craig Willers</a:t>
            </a:r>
            <a:endParaRPr kumimoji="0" lang="en-US" sz="2800" b="1" i="0" u="none" strike="noStrike" kern="1200" cap="none" spc="0" normalizeH="0" baseline="0" noProof="0" dirty="0">
              <a:ln>
                <a:noFill/>
              </a:ln>
              <a:solidFill>
                <a:srgbClr val="18181B"/>
              </a:solidFill>
              <a:effectLst/>
              <a:uLnTx/>
              <a:uFillTx/>
              <a:latin typeface="Inter Medium"/>
              <a:cs typeface="+mn-cs"/>
            </a:endParaRPr>
          </a:p>
        </p:txBody>
      </p:sp>
      <p:sp>
        <p:nvSpPr>
          <p:cNvPr id="31" name="Text Placeholder 84">
            <a:extLst>
              <a:ext uri="{FF2B5EF4-FFF2-40B4-BE49-F238E27FC236}">
                <a16:creationId xmlns:a16="http://schemas.microsoft.com/office/drawing/2014/main" id="{48ACB573-7FD8-72FA-051E-E0E8ED8E7056}"/>
              </a:ext>
            </a:extLst>
          </p:cNvPr>
          <p:cNvSpPr txBox="1">
            <a:spLocks/>
          </p:cNvSpPr>
          <p:nvPr/>
        </p:nvSpPr>
        <p:spPr>
          <a:xfrm>
            <a:off x="18795854" y="5485812"/>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rgbClr val="00B5B5"/>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B5B5"/>
                </a:solidFill>
                <a:effectLst/>
                <a:uLnTx/>
                <a:uFillTx/>
                <a:latin typeface="Inter"/>
                <a:cs typeface="+mn-cs"/>
              </a:rPr>
              <a:t>Product strategy</a:t>
            </a:r>
            <a:endParaRPr kumimoji="0" lang="en-US" sz="2200" b="0" i="0" u="none" strike="noStrike" kern="1200" cap="none" spc="0" normalizeH="0" baseline="0" noProof="0" dirty="0">
              <a:ln>
                <a:noFill/>
              </a:ln>
              <a:solidFill>
                <a:srgbClr val="00B5B5"/>
              </a:solidFill>
              <a:effectLst/>
              <a:uLnTx/>
              <a:uFillTx/>
              <a:latin typeface="Inter"/>
              <a:cs typeface="+mn-cs"/>
            </a:endParaRPr>
          </a:p>
        </p:txBody>
      </p:sp>
      <p:sp>
        <p:nvSpPr>
          <p:cNvPr id="32" name="Text Placeholder 85">
            <a:extLst>
              <a:ext uri="{FF2B5EF4-FFF2-40B4-BE49-F238E27FC236}">
                <a16:creationId xmlns:a16="http://schemas.microsoft.com/office/drawing/2014/main" id="{9CA492C6-7BAD-0FED-781A-CF000DBCBC1E}"/>
              </a:ext>
            </a:extLst>
          </p:cNvPr>
          <p:cNvSpPr txBox="1">
            <a:spLocks/>
          </p:cNvSpPr>
          <p:nvPr/>
        </p:nvSpPr>
        <p:spPr>
          <a:xfrm>
            <a:off x="18795855" y="6071343"/>
            <a:ext cx="5593446" cy="1799998"/>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chemeClr val="bg1"/>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333376" marR="0" lvl="0" indent="-333376" algn="l" defTabSz="1828800" rtl="0" eaLnBrk="1" fontAlgn="auto" latinLnBrk="0" hangingPunct="1">
              <a:lnSpc>
                <a:spcPct val="100000"/>
              </a:lnSpc>
              <a:spcBef>
                <a:spcPts val="0"/>
              </a:spcBef>
              <a:spcAft>
                <a:spcPts val="800"/>
              </a:spcAft>
              <a:buClr>
                <a:srgbClr val="21BBBC"/>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Product visionary</a:t>
            </a:r>
          </a:p>
          <a:p>
            <a:pPr marL="333376" marR="0" lvl="0" indent="-333376" algn="l" defTabSz="1828800" rtl="0" eaLnBrk="1" fontAlgn="auto" latinLnBrk="0" hangingPunct="1">
              <a:lnSpc>
                <a:spcPct val="100000"/>
              </a:lnSpc>
              <a:spcBef>
                <a:spcPts val="0"/>
              </a:spcBef>
              <a:spcAft>
                <a:spcPts val="800"/>
              </a:spcAft>
              <a:buClr>
                <a:srgbClr val="21BBBC"/>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Beneple, EdStatica, Tallarium</a:t>
            </a:r>
          </a:p>
          <a:p>
            <a:pPr marL="333376" marR="0" lvl="0" indent="-333376" algn="l" defTabSz="1828800" rtl="0" eaLnBrk="1" fontAlgn="auto" latinLnBrk="0" hangingPunct="1">
              <a:lnSpc>
                <a:spcPct val="100000"/>
              </a:lnSpc>
              <a:spcBef>
                <a:spcPts val="0"/>
              </a:spcBef>
              <a:spcAft>
                <a:spcPts val="800"/>
              </a:spcAft>
              <a:buClr>
                <a:srgbClr val="21BBBC"/>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CX, UX, data-driven design</a:t>
            </a:r>
            <a:endParaRPr kumimoji="0" lang="en-US" sz="2600" b="0" i="0" u="none" strike="noStrike" kern="1200" cap="none" spc="0" normalizeH="0" baseline="0" noProof="0" dirty="0">
              <a:ln>
                <a:noFill/>
              </a:ln>
              <a:solidFill>
                <a:srgbClr val="18181B"/>
              </a:solidFill>
              <a:effectLst/>
              <a:uLnTx/>
              <a:uFillTx/>
              <a:latin typeface="Inter"/>
              <a:cs typeface="+mn-cs"/>
            </a:endParaRPr>
          </a:p>
        </p:txBody>
      </p:sp>
      <p:pic>
        <p:nvPicPr>
          <p:cNvPr id="33" name="Picture Placeholder 104">
            <a:extLst>
              <a:ext uri="{FF2B5EF4-FFF2-40B4-BE49-F238E27FC236}">
                <a16:creationId xmlns:a16="http://schemas.microsoft.com/office/drawing/2014/main" id="{C556612A-9F98-2377-31DC-52ADBDEDBA9B}"/>
              </a:ext>
            </a:extLst>
          </p:cNvPr>
          <p:cNvPicPr>
            <a:picLocks noChangeAspect="1"/>
          </p:cNvPicPr>
          <p:nvPr/>
        </p:nvPicPr>
        <p:blipFill>
          <a:blip r:embed="rId4"/>
          <a:srcRect t="42" b="42"/>
          <a:stretch/>
        </p:blipFill>
        <p:spPr>
          <a:xfrm>
            <a:off x="16763352" y="4900280"/>
            <a:ext cx="1800000" cy="1800000"/>
          </a:xfrm>
          <a:prstGeom prst="ellipse">
            <a:avLst/>
          </a:prstGeom>
        </p:spPr>
      </p:pic>
      <p:sp>
        <p:nvSpPr>
          <p:cNvPr id="34" name="Text Placeholder 87">
            <a:extLst>
              <a:ext uri="{FF2B5EF4-FFF2-40B4-BE49-F238E27FC236}">
                <a16:creationId xmlns:a16="http://schemas.microsoft.com/office/drawing/2014/main" id="{2219E07F-6253-799F-7A4C-2F0F96678A18}"/>
              </a:ext>
            </a:extLst>
          </p:cNvPr>
          <p:cNvSpPr txBox="1">
            <a:spLocks/>
          </p:cNvSpPr>
          <p:nvPr/>
        </p:nvSpPr>
        <p:spPr>
          <a:xfrm>
            <a:off x="3910832" y="8156576"/>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800" b="1" i="0" kern="1200" baseline="0">
                <a:solidFill>
                  <a:schemeClr val="tx1"/>
                </a:solidFill>
                <a:latin typeface="+mj-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8181B"/>
                </a:solidFill>
                <a:effectLst/>
                <a:uLnTx/>
                <a:uFillTx/>
                <a:latin typeface="Inter Medium"/>
                <a:cs typeface="+mn-cs"/>
              </a:rPr>
              <a:t>Georges Rattel</a:t>
            </a:r>
            <a:endParaRPr kumimoji="0" lang="en-US" sz="2800" b="1" i="0" u="none" strike="noStrike" kern="1200" cap="none" spc="0" normalizeH="0" baseline="0" noProof="0" dirty="0">
              <a:ln>
                <a:noFill/>
              </a:ln>
              <a:solidFill>
                <a:srgbClr val="18181B"/>
              </a:solidFill>
              <a:effectLst/>
              <a:uLnTx/>
              <a:uFillTx/>
              <a:latin typeface="Inter Medium"/>
              <a:cs typeface="+mn-cs"/>
            </a:endParaRPr>
          </a:p>
        </p:txBody>
      </p:sp>
      <p:sp>
        <p:nvSpPr>
          <p:cNvPr id="35" name="Text Placeholder 88">
            <a:extLst>
              <a:ext uri="{FF2B5EF4-FFF2-40B4-BE49-F238E27FC236}">
                <a16:creationId xmlns:a16="http://schemas.microsoft.com/office/drawing/2014/main" id="{DECC1764-7E37-1693-022D-2742FD0699AE}"/>
              </a:ext>
            </a:extLst>
          </p:cNvPr>
          <p:cNvSpPr txBox="1">
            <a:spLocks/>
          </p:cNvSpPr>
          <p:nvPr/>
        </p:nvSpPr>
        <p:spPr>
          <a:xfrm>
            <a:off x="3910832" y="8742108"/>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rgbClr val="00B5B5"/>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B5B5"/>
                </a:solidFill>
                <a:effectLst/>
                <a:uLnTx/>
                <a:uFillTx/>
                <a:latin typeface="Inter"/>
                <a:cs typeface="+mn-cs"/>
              </a:rPr>
              <a:t>Technology</a:t>
            </a:r>
            <a:endParaRPr kumimoji="0" lang="en-US" sz="2200" b="0" i="0" u="none" strike="noStrike" kern="1200" cap="none" spc="0" normalizeH="0" baseline="0" noProof="0" dirty="0">
              <a:ln>
                <a:noFill/>
              </a:ln>
              <a:solidFill>
                <a:srgbClr val="00B5B5"/>
              </a:solidFill>
              <a:effectLst/>
              <a:uLnTx/>
              <a:uFillTx/>
              <a:latin typeface="Inter"/>
              <a:cs typeface="+mn-cs"/>
            </a:endParaRPr>
          </a:p>
        </p:txBody>
      </p:sp>
      <p:sp>
        <p:nvSpPr>
          <p:cNvPr id="36" name="Text Placeholder 89">
            <a:extLst>
              <a:ext uri="{FF2B5EF4-FFF2-40B4-BE49-F238E27FC236}">
                <a16:creationId xmlns:a16="http://schemas.microsoft.com/office/drawing/2014/main" id="{E85B40FC-EEF6-5CAB-B5FB-2D5B099F056B}"/>
              </a:ext>
            </a:extLst>
          </p:cNvPr>
          <p:cNvSpPr txBox="1">
            <a:spLocks/>
          </p:cNvSpPr>
          <p:nvPr/>
        </p:nvSpPr>
        <p:spPr>
          <a:xfrm>
            <a:off x="3910833" y="9327638"/>
            <a:ext cx="4043050" cy="2195544"/>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chemeClr val="bg1"/>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Tech strategy</a:t>
            </a:r>
          </a:p>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ERP, CRM, networks</a:t>
            </a:r>
          </a:p>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Advocate of clean code</a:t>
            </a:r>
            <a:endParaRPr kumimoji="0" lang="en-US" sz="2600" b="0" i="0" u="none" strike="noStrike" kern="1200" cap="none" spc="0" normalizeH="0" baseline="0" noProof="0" dirty="0">
              <a:ln>
                <a:noFill/>
              </a:ln>
              <a:solidFill>
                <a:srgbClr val="18181B"/>
              </a:solidFill>
              <a:effectLst/>
              <a:uLnTx/>
              <a:uFillTx/>
              <a:latin typeface="Inter"/>
              <a:cs typeface="+mn-cs"/>
            </a:endParaRPr>
          </a:p>
        </p:txBody>
      </p:sp>
      <p:pic>
        <p:nvPicPr>
          <p:cNvPr id="37" name="Picture Placeholder 110">
            <a:extLst>
              <a:ext uri="{FF2B5EF4-FFF2-40B4-BE49-F238E27FC236}">
                <a16:creationId xmlns:a16="http://schemas.microsoft.com/office/drawing/2014/main" id="{88B82E28-7255-0516-62B2-9D43E4250FAC}"/>
              </a:ext>
            </a:extLst>
          </p:cNvPr>
          <p:cNvPicPr>
            <a:picLocks noChangeAspect="1"/>
          </p:cNvPicPr>
          <p:nvPr/>
        </p:nvPicPr>
        <p:blipFill>
          <a:blip r:embed="rId5"/>
          <a:srcRect/>
          <a:stretch/>
        </p:blipFill>
        <p:spPr>
          <a:xfrm>
            <a:off x="1878330" y="8156576"/>
            <a:ext cx="1800000" cy="1800000"/>
          </a:xfrm>
          <a:prstGeom prst="ellipse">
            <a:avLst/>
          </a:prstGeom>
        </p:spPr>
      </p:pic>
      <p:sp>
        <p:nvSpPr>
          <p:cNvPr id="38" name="Text Placeholder 91">
            <a:extLst>
              <a:ext uri="{FF2B5EF4-FFF2-40B4-BE49-F238E27FC236}">
                <a16:creationId xmlns:a16="http://schemas.microsoft.com/office/drawing/2014/main" id="{15C5B2D1-CD01-24EB-C39E-5B9301DCE3F3}"/>
              </a:ext>
            </a:extLst>
          </p:cNvPr>
          <p:cNvSpPr txBox="1">
            <a:spLocks/>
          </p:cNvSpPr>
          <p:nvPr/>
        </p:nvSpPr>
        <p:spPr>
          <a:xfrm>
            <a:off x="11342892" y="8156576"/>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800" b="1" i="0" kern="1200" baseline="0">
                <a:solidFill>
                  <a:schemeClr val="tx1"/>
                </a:solidFill>
                <a:latin typeface="+mj-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8181B"/>
                </a:solidFill>
                <a:effectLst/>
                <a:uLnTx/>
                <a:uFillTx/>
                <a:latin typeface="Inter Medium"/>
                <a:cs typeface="+mn-cs"/>
              </a:rPr>
              <a:t>Rami Miari</a:t>
            </a:r>
            <a:endParaRPr kumimoji="0" lang="en-US" sz="2800" b="1" i="0" u="none" strike="noStrike" kern="1200" cap="none" spc="0" normalizeH="0" baseline="0" noProof="0" dirty="0">
              <a:ln>
                <a:noFill/>
              </a:ln>
              <a:solidFill>
                <a:srgbClr val="18181B"/>
              </a:solidFill>
              <a:effectLst/>
              <a:uLnTx/>
              <a:uFillTx/>
              <a:latin typeface="Inter Medium"/>
              <a:cs typeface="+mn-cs"/>
            </a:endParaRPr>
          </a:p>
        </p:txBody>
      </p:sp>
      <p:sp>
        <p:nvSpPr>
          <p:cNvPr id="39" name="Text Placeholder 92">
            <a:extLst>
              <a:ext uri="{FF2B5EF4-FFF2-40B4-BE49-F238E27FC236}">
                <a16:creationId xmlns:a16="http://schemas.microsoft.com/office/drawing/2014/main" id="{13291E37-261D-E801-A1D8-1253F98828D6}"/>
              </a:ext>
            </a:extLst>
          </p:cNvPr>
          <p:cNvSpPr txBox="1">
            <a:spLocks/>
          </p:cNvSpPr>
          <p:nvPr/>
        </p:nvSpPr>
        <p:spPr>
          <a:xfrm>
            <a:off x="11342892" y="8742108"/>
            <a:ext cx="4441824"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rgbClr val="00B5B5"/>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2000"/>
              </a:spcBef>
              <a:spcAft>
                <a:spcPts val="80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B5B5"/>
                </a:solidFill>
                <a:effectLst/>
                <a:uLnTx/>
                <a:uFillTx/>
                <a:latin typeface="Inter"/>
                <a:cs typeface="+mn-cs"/>
              </a:rPr>
              <a:t>Development</a:t>
            </a:r>
            <a:endParaRPr kumimoji="0" lang="en-US" sz="2200" b="0" i="0" u="none" strike="noStrike" kern="1200" cap="none" spc="0" normalizeH="0" baseline="0" noProof="0" dirty="0">
              <a:ln>
                <a:noFill/>
              </a:ln>
              <a:solidFill>
                <a:srgbClr val="00B5B5"/>
              </a:solidFill>
              <a:effectLst/>
              <a:uLnTx/>
              <a:uFillTx/>
              <a:latin typeface="Inter"/>
              <a:cs typeface="+mn-cs"/>
            </a:endParaRPr>
          </a:p>
        </p:txBody>
      </p:sp>
      <p:sp>
        <p:nvSpPr>
          <p:cNvPr id="40" name="Text Placeholder 93">
            <a:extLst>
              <a:ext uri="{FF2B5EF4-FFF2-40B4-BE49-F238E27FC236}">
                <a16:creationId xmlns:a16="http://schemas.microsoft.com/office/drawing/2014/main" id="{A9E45C0F-884E-C3C5-E409-B24FBE88F63A}"/>
              </a:ext>
            </a:extLst>
          </p:cNvPr>
          <p:cNvSpPr txBox="1">
            <a:spLocks/>
          </p:cNvSpPr>
          <p:nvPr/>
        </p:nvSpPr>
        <p:spPr>
          <a:xfrm>
            <a:off x="11342893" y="9327640"/>
            <a:ext cx="3926190" cy="585532"/>
          </a:xfrm>
          <a:prstGeom prst="rect">
            <a:avLst/>
          </a:prstGeom>
        </p:spPr>
        <p:txBody>
          <a:bodyPr vert="horz" lIns="0" tIns="0" rIns="0" bIns="0" rtlCol="0">
            <a:noAutofit/>
          </a:bodyPr>
          <a:lstStyle>
            <a:lvl1pPr marL="0" indent="0" algn="l" defTabSz="1828800" rtl="0" eaLnBrk="1" latinLnBrk="0" hangingPunct="1">
              <a:lnSpc>
                <a:spcPct val="100000"/>
              </a:lnSpc>
              <a:spcBef>
                <a:spcPts val="2000"/>
              </a:spcBef>
              <a:spcAft>
                <a:spcPts val="800"/>
              </a:spcAft>
              <a:buFont typeface="Arial" panose="020B0604020202020204" pitchFamily="34" charset="0"/>
              <a:buNone/>
              <a:defRPr sz="2200" b="0" i="0" kern="1200" baseline="0">
                <a:solidFill>
                  <a:schemeClr val="bg1"/>
                </a:solidFill>
                <a:latin typeface="+mn-lt"/>
                <a:ea typeface="Inter Black" panose="020B0502030000000004" pitchFamily="34" charset="0"/>
                <a:cs typeface="+mn-cs"/>
              </a:defRPr>
            </a:lvl1pPr>
            <a:lvl2pPr marL="914400" indent="0" algn="l" defTabSz="1828800" rtl="0" eaLnBrk="1" latinLnBrk="0" hangingPunct="1">
              <a:lnSpc>
                <a:spcPct val="100000"/>
              </a:lnSpc>
              <a:spcBef>
                <a:spcPts val="0"/>
              </a:spcBef>
              <a:buFont typeface="Arial" panose="020B0604020202020204" pitchFamily="34" charset="0"/>
              <a:buNone/>
              <a:defRPr sz="2800" b="0" kern="1200">
                <a:solidFill>
                  <a:schemeClr val="bg1"/>
                </a:solidFill>
                <a:latin typeface="+mj-lt"/>
                <a:ea typeface="+mn-ea"/>
                <a:cs typeface="+mn-cs"/>
              </a:defRPr>
            </a:lvl2pPr>
            <a:lvl3pPr marL="1828800" indent="0" algn="l" defTabSz="1828800" rtl="0" eaLnBrk="1" latinLnBrk="0" hangingPunct="1">
              <a:lnSpc>
                <a:spcPct val="100000"/>
              </a:lnSpc>
              <a:spcBef>
                <a:spcPts val="1000"/>
              </a:spcBef>
              <a:spcAft>
                <a:spcPts val="1200"/>
              </a:spcAft>
              <a:buFont typeface="Arial" panose="020B0604020202020204" pitchFamily="34" charset="0"/>
              <a:buNone/>
              <a:tabLst>
                <a:tab pos="720000" algn="l"/>
                <a:tab pos="1008000" algn="l"/>
              </a:tabLst>
              <a:defRPr sz="2800" b="0" kern="1200" baseline="0">
                <a:solidFill>
                  <a:schemeClr val="bg1"/>
                </a:solidFill>
                <a:latin typeface="+mj-lt"/>
                <a:ea typeface="+mn-ea"/>
                <a:cs typeface="+mn-cs"/>
              </a:defRPr>
            </a:lvl3pPr>
            <a:lvl4pPr marL="2743200" indent="0" algn="l" defTabSz="1828800" rtl="0" eaLnBrk="1" latinLnBrk="0" hangingPunct="1">
              <a:lnSpc>
                <a:spcPct val="100000"/>
              </a:lnSpc>
              <a:spcBef>
                <a:spcPts val="1000"/>
              </a:spcBef>
              <a:spcAft>
                <a:spcPts val="2400"/>
              </a:spcAft>
              <a:buFont typeface="Arial" panose="020B0604020202020204" pitchFamily="34" charset="0"/>
              <a:buNone/>
              <a:defRPr sz="2800" b="0" kern="1200">
                <a:solidFill>
                  <a:schemeClr val="bg1"/>
                </a:solidFill>
                <a:latin typeface="+mj-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2800" b="0" kern="1200">
                <a:solidFill>
                  <a:schemeClr val="bg1"/>
                </a:solidFill>
                <a:latin typeface="+mj-lt"/>
                <a:ea typeface="+mn-ea"/>
                <a:cs typeface="+mn-cs"/>
              </a:defRPr>
            </a:lvl5pPr>
            <a:lvl6pPr marL="0" indent="0" algn="l" defTabSz="1828800" rtl="0" eaLnBrk="1" latinLnBrk="0" hangingPunct="1">
              <a:lnSpc>
                <a:spcPct val="100000"/>
              </a:lnSpc>
              <a:spcBef>
                <a:spcPts val="0"/>
              </a:spcBef>
              <a:buFont typeface="Arial" panose="020B0604020202020204" pitchFamily="34" charset="0"/>
              <a:buNone/>
              <a:defRPr sz="2800" kern="1200">
                <a:solidFill>
                  <a:schemeClr val="bg1"/>
                </a:solidFill>
                <a:latin typeface="+mn-lt"/>
                <a:ea typeface="+mn-ea"/>
                <a:cs typeface="+mn-cs"/>
              </a:defRPr>
            </a:lvl6pPr>
            <a:lvl7pPr marL="0" indent="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0" indent="-457200" algn="l" defTabSz="18288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8pPr>
            <a:lvl9pPr marL="0" indent="0" algn="l" defTabSz="18288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Tech polymath</a:t>
            </a:r>
          </a:p>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PHP Laravel, JS, React</a:t>
            </a:r>
          </a:p>
          <a:p>
            <a:pPr marL="222250" marR="0" lvl="0" indent="-222250" algn="l" defTabSz="1828800" rtl="0" eaLnBrk="1" fontAlgn="auto" latinLnBrk="0" hangingPunct="1">
              <a:lnSpc>
                <a:spcPct val="100000"/>
              </a:lnSpc>
              <a:spcBef>
                <a:spcPts val="0"/>
              </a:spcBef>
              <a:spcAft>
                <a:spcPts val="800"/>
              </a:spcAft>
              <a:buClr>
                <a:srgbClr val="00B0F0"/>
              </a:buClr>
              <a:buSzTx/>
              <a:buFont typeface="Arial" panose="020B0604020202020204" pitchFamily="34" charset="0"/>
              <a:buChar char="•"/>
              <a:tabLst/>
              <a:defRPr/>
            </a:pPr>
            <a:r>
              <a:rPr kumimoji="0" lang="en-US" sz="2600" b="0" i="0" u="none" strike="noStrike" kern="1200" cap="none" spc="0" normalizeH="0" baseline="0" noProof="0">
                <a:ln>
                  <a:noFill/>
                </a:ln>
                <a:solidFill>
                  <a:srgbClr val="18181B"/>
                </a:solidFill>
                <a:effectLst/>
                <a:uLnTx/>
                <a:uFillTx/>
                <a:latin typeface="Inter"/>
                <a:cs typeface="+mn-cs"/>
              </a:rPr>
              <a:t>Analytics platforms</a:t>
            </a:r>
            <a:endParaRPr kumimoji="0" lang="en-US" sz="2600" b="0" i="0" u="none" strike="noStrike" kern="1200" cap="none" spc="0" normalizeH="0" baseline="0" noProof="0" dirty="0">
              <a:ln>
                <a:noFill/>
              </a:ln>
              <a:solidFill>
                <a:srgbClr val="18181B"/>
              </a:solidFill>
              <a:effectLst/>
              <a:uLnTx/>
              <a:uFillTx/>
              <a:latin typeface="Inter"/>
              <a:cs typeface="+mn-cs"/>
            </a:endParaRPr>
          </a:p>
        </p:txBody>
      </p:sp>
      <p:pic>
        <p:nvPicPr>
          <p:cNvPr id="41" name="Picture Placeholder 108">
            <a:extLst>
              <a:ext uri="{FF2B5EF4-FFF2-40B4-BE49-F238E27FC236}">
                <a16:creationId xmlns:a16="http://schemas.microsoft.com/office/drawing/2014/main" id="{B5A6CD83-E75E-B4E7-E167-9236D6256774}"/>
              </a:ext>
            </a:extLst>
          </p:cNvPr>
          <p:cNvPicPr>
            <a:picLocks noChangeAspect="1"/>
          </p:cNvPicPr>
          <p:nvPr/>
        </p:nvPicPr>
        <p:blipFill>
          <a:blip r:embed="rId6"/>
          <a:srcRect/>
          <a:stretch/>
        </p:blipFill>
        <p:spPr>
          <a:xfrm>
            <a:off x="9310390" y="8156576"/>
            <a:ext cx="1800000" cy="1800000"/>
          </a:xfrm>
          <a:prstGeom prst="ellipse">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TextBox 3"/>
          <p:cNvSpPr txBox="1"/>
          <p:nvPr/>
        </p:nvSpPr>
        <p:spPr>
          <a:xfrm>
            <a:off x="1070150" y="719561"/>
            <a:ext cx="22243700" cy="9448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THE ASK</a:t>
            </a:r>
          </a:p>
        </p:txBody>
      </p:sp>
      <p:sp>
        <p:nvSpPr>
          <p:cNvPr id="430" name="TextBox 7"/>
          <p:cNvSpPr txBox="1"/>
          <p:nvPr/>
        </p:nvSpPr>
        <p:spPr>
          <a:xfrm>
            <a:off x="11116745" y="2810930"/>
            <a:ext cx="12300347" cy="8617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1828800">
              <a:defRPr sz="3600">
                <a:solidFill>
                  <a:srgbClr val="000000"/>
                </a:solidFill>
                <a:latin typeface="Avenir Next Medium"/>
                <a:ea typeface="Avenir Next Medium"/>
                <a:cs typeface="Avenir Next Medium"/>
                <a:sym typeface="Avenir Next Medium"/>
              </a:defRPr>
            </a:lvl1pPr>
          </a:lstStyle>
          <a:p>
            <a:r>
              <a:rPr lang="en-GB" sz="4400" b="1" spc="300" dirty="0">
                <a:solidFill>
                  <a:srgbClr val="2DB2B5"/>
                </a:solidFill>
                <a:latin typeface="Avenir Next Demi Bold"/>
              </a:rPr>
              <a:t>USE OF FUNDING</a:t>
            </a:r>
          </a:p>
        </p:txBody>
      </p:sp>
      <p:graphicFrame>
        <p:nvGraphicFramePr>
          <p:cNvPr id="431" name="Chart 8"/>
          <p:cNvGraphicFramePr>
            <a:graphicFrameLocks noChangeAspect="1"/>
          </p:cNvGraphicFramePr>
          <p:nvPr>
            <p:extLst>
              <p:ext uri="{D42A27DB-BD31-4B8C-83A1-F6EECF244321}">
                <p14:modId xmlns:p14="http://schemas.microsoft.com/office/powerpoint/2010/main" val="431567619"/>
              </p:ext>
            </p:extLst>
          </p:nvPr>
        </p:nvGraphicFramePr>
        <p:xfrm>
          <a:off x="14667454" y="5266902"/>
          <a:ext cx="5949446" cy="5949446"/>
        </p:xfrm>
        <a:graphic>
          <a:graphicData uri="http://schemas.openxmlformats.org/drawingml/2006/chart">
            <c:chart xmlns:c="http://schemas.openxmlformats.org/drawingml/2006/chart" xmlns:r="http://schemas.openxmlformats.org/officeDocument/2006/relationships" r:id="rId2"/>
          </a:graphicData>
        </a:graphic>
      </p:graphicFrame>
      <p:sp>
        <p:nvSpPr>
          <p:cNvPr id="432" name="TextBox 14"/>
          <p:cNvSpPr txBox="1"/>
          <p:nvPr/>
        </p:nvSpPr>
        <p:spPr>
          <a:xfrm>
            <a:off x="19932992" y="9262840"/>
            <a:ext cx="2481291" cy="12926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defTabSz="1828800">
              <a:defRPr sz="2800" b="1">
                <a:solidFill>
                  <a:srgbClr val="000000"/>
                </a:solidFill>
                <a:latin typeface="Avenir Next Regular"/>
                <a:ea typeface="Avenir Next Regular"/>
                <a:cs typeface="Avenir Next Regular"/>
                <a:sym typeface="Avenir Next Regular"/>
              </a:defRPr>
            </a:pPr>
            <a:r>
              <a:rPr sz="3600" dirty="0"/>
              <a:t>25%</a:t>
            </a:r>
            <a:endParaRPr lang="en-US" sz="3600" dirty="0"/>
          </a:p>
          <a:p>
            <a:pPr defTabSz="1828800">
              <a:defRPr sz="2800" b="1">
                <a:solidFill>
                  <a:srgbClr val="000000"/>
                </a:solidFill>
                <a:latin typeface="Avenir Next Regular"/>
                <a:ea typeface="Avenir Next Regular"/>
                <a:cs typeface="Avenir Next Regular"/>
                <a:sym typeface="Avenir Next Regular"/>
              </a:defRPr>
            </a:pPr>
            <a:r>
              <a:rPr sz="3600" b="0" dirty="0"/>
              <a:t>Team</a:t>
            </a:r>
          </a:p>
        </p:txBody>
      </p:sp>
      <p:sp>
        <p:nvSpPr>
          <p:cNvPr id="433" name="TextBox 16"/>
          <p:cNvSpPr txBox="1"/>
          <p:nvPr/>
        </p:nvSpPr>
        <p:spPr>
          <a:xfrm>
            <a:off x="19702615" y="5359955"/>
            <a:ext cx="3136807" cy="12926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defTabSz="1828800">
              <a:defRPr sz="2800" b="1">
                <a:solidFill>
                  <a:srgbClr val="000000"/>
                </a:solidFill>
                <a:latin typeface="Avenir Next Regular"/>
                <a:ea typeface="Avenir Next Regular"/>
                <a:cs typeface="Avenir Next Regular"/>
                <a:sym typeface="Avenir Next Regular"/>
              </a:defRPr>
            </a:pPr>
            <a:r>
              <a:rPr sz="3600" dirty="0"/>
              <a:t>5%</a:t>
            </a:r>
            <a:endParaRPr lang="en-US" sz="3600" dirty="0"/>
          </a:p>
          <a:p>
            <a:pPr defTabSz="1828800">
              <a:defRPr sz="2800" b="1">
                <a:solidFill>
                  <a:srgbClr val="000000"/>
                </a:solidFill>
                <a:latin typeface="Avenir Next Regular"/>
                <a:ea typeface="Avenir Next Regular"/>
                <a:cs typeface="Avenir Next Regular"/>
                <a:sym typeface="Avenir Next Regular"/>
              </a:defRPr>
            </a:pPr>
            <a:r>
              <a:rPr sz="3600" b="0" dirty="0"/>
              <a:t>Others</a:t>
            </a:r>
          </a:p>
        </p:txBody>
      </p:sp>
      <p:sp>
        <p:nvSpPr>
          <p:cNvPr id="434" name="TextBox 17"/>
          <p:cNvSpPr txBox="1"/>
          <p:nvPr/>
        </p:nvSpPr>
        <p:spPr>
          <a:xfrm>
            <a:off x="11597370" y="10546080"/>
            <a:ext cx="5440737" cy="12926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defTabSz="1828800">
              <a:defRPr sz="2800">
                <a:solidFill>
                  <a:srgbClr val="000000"/>
                </a:solidFill>
                <a:latin typeface="Avenir Next Regular"/>
                <a:ea typeface="Avenir Next Regular"/>
                <a:cs typeface="Avenir Next Regular"/>
                <a:sym typeface="Avenir Next Regular"/>
              </a:defRPr>
            </a:pPr>
            <a:r>
              <a:rPr sz="3600" b="1" dirty="0"/>
              <a:t>35%</a:t>
            </a:r>
            <a:endParaRPr lang="en-US" sz="3600" b="1" dirty="0"/>
          </a:p>
          <a:p>
            <a:pPr defTabSz="1828800">
              <a:defRPr sz="2800">
                <a:solidFill>
                  <a:srgbClr val="000000"/>
                </a:solidFill>
                <a:latin typeface="Avenir Next Regular"/>
                <a:ea typeface="Avenir Next Regular"/>
                <a:cs typeface="Avenir Next Regular"/>
                <a:sym typeface="Avenir Next Regular"/>
              </a:defRPr>
            </a:pPr>
            <a:r>
              <a:rPr lang="en-US" sz="3600" dirty="0"/>
              <a:t>Sales &amp; Marketing</a:t>
            </a:r>
            <a:endParaRPr sz="3600" b="1" dirty="0"/>
          </a:p>
        </p:txBody>
      </p:sp>
      <p:sp>
        <p:nvSpPr>
          <p:cNvPr id="435" name="TextBox 18"/>
          <p:cNvSpPr txBox="1"/>
          <p:nvPr/>
        </p:nvSpPr>
        <p:spPr>
          <a:xfrm>
            <a:off x="10814501" y="4291125"/>
            <a:ext cx="6094152" cy="12926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defTabSz="1828800">
              <a:defRPr sz="2800">
                <a:solidFill>
                  <a:srgbClr val="000000"/>
                </a:solidFill>
                <a:latin typeface="Avenir Next Regular"/>
                <a:ea typeface="Avenir Next Regular"/>
                <a:cs typeface="Avenir Next Regular"/>
                <a:sym typeface="Avenir Next Regular"/>
              </a:defRPr>
            </a:pPr>
            <a:r>
              <a:rPr sz="3600" b="1" dirty="0"/>
              <a:t>35%</a:t>
            </a:r>
            <a:endParaRPr lang="en-US" sz="3600" b="1" dirty="0"/>
          </a:p>
          <a:p>
            <a:pPr defTabSz="1828800">
              <a:defRPr sz="2800">
                <a:solidFill>
                  <a:srgbClr val="000000"/>
                </a:solidFill>
                <a:latin typeface="Avenir Next Regular"/>
                <a:ea typeface="Avenir Next Regular"/>
                <a:cs typeface="Avenir Next Regular"/>
                <a:sym typeface="Avenir Next Regular"/>
              </a:defRPr>
            </a:pPr>
            <a:r>
              <a:rPr lang="en-US" sz="3600" dirty="0"/>
              <a:t>Product development</a:t>
            </a:r>
            <a:endParaRPr sz="3600" b="1" dirty="0"/>
          </a:p>
        </p:txBody>
      </p:sp>
      <p:sp>
        <p:nvSpPr>
          <p:cNvPr id="2" name="TextBox 1">
            <a:extLst>
              <a:ext uri="{FF2B5EF4-FFF2-40B4-BE49-F238E27FC236}">
                <a16:creationId xmlns:a16="http://schemas.microsoft.com/office/drawing/2014/main" id="{20E3B563-FA28-7B5B-677E-3C07E53FABD6}"/>
              </a:ext>
            </a:extLst>
          </p:cNvPr>
          <p:cNvSpPr txBox="1"/>
          <p:nvPr/>
        </p:nvSpPr>
        <p:spPr>
          <a:xfrm>
            <a:off x="1232773" y="4905251"/>
            <a:ext cx="10416030" cy="38332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R="0" algn="l" defTabSz="2438338" rtl="0" fontAlgn="auto" latinLnBrk="0" hangingPunct="0">
              <a:lnSpc>
                <a:spcPct val="100000"/>
              </a:lnSpc>
              <a:spcBef>
                <a:spcPts val="0"/>
              </a:spcBef>
              <a:spcAft>
                <a:spcPts val="2000"/>
              </a:spcAft>
              <a:buClr>
                <a:srgbClr val="2DB2B5"/>
              </a:buClr>
              <a:buSzPct val="120000"/>
              <a:tabLst/>
            </a:pPr>
            <a:r>
              <a:rPr kumimoji="0" lang="en-US" sz="4400" i="0" u="none" strike="noStrike" cap="none" spc="0" normalizeH="0" baseline="0" dirty="0">
                <a:ln>
                  <a:noFill/>
                </a:ln>
                <a:solidFill>
                  <a:schemeClr val="tx1">
                    <a:lumMod val="75000"/>
                  </a:schemeClr>
                </a:solidFill>
                <a:effectLst/>
                <a:uFillTx/>
                <a:latin typeface="Avenir Next Demi Bold"/>
                <a:cs typeface="Segoe UI Semibold" panose="020B0702040204020203" pitchFamily="34" charset="0"/>
                <a:sym typeface="Helvetica Neue"/>
              </a:rPr>
              <a:t>in order to:</a:t>
            </a:r>
          </a:p>
          <a:p>
            <a:pPr marL="639763" marR="0" indent="-639763" algn="l" defTabSz="2438338" rtl="0" fontAlgn="auto" latinLnBrk="0" hangingPunct="0">
              <a:lnSpc>
                <a:spcPct val="100000"/>
              </a:lnSpc>
              <a:spcBef>
                <a:spcPts val="0"/>
              </a:spcBef>
              <a:spcAft>
                <a:spcPts val="2000"/>
              </a:spcAft>
              <a:buClr>
                <a:srgbClr val="2DB2B5"/>
              </a:buClr>
              <a:buSzPct val="120000"/>
              <a:buFont typeface="Arial" panose="020B0604020202020204" pitchFamily="34" charset="0"/>
              <a:buChar char="•"/>
              <a:tabLst/>
            </a:pPr>
            <a:r>
              <a:rPr kumimoji="0" lang="en-US" sz="4400" i="0" u="none" strike="noStrike" cap="none" spc="0" normalizeH="0" baseline="0" dirty="0">
                <a:ln>
                  <a:noFill/>
                </a:ln>
                <a:solidFill>
                  <a:schemeClr val="tx1">
                    <a:lumMod val="75000"/>
                  </a:schemeClr>
                </a:solidFill>
                <a:effectLst/>
                <a:uFillTx/>
                <a:latin typeface="Avenir Next Demi Bold"/>
                <a:cs typeface="Segoe UI Semibold" panose="020B0702040204020203" pitchFamily="34" charset="0"/>
                <a:sym typeface="Helvetica Neue"/>
              </a:rPr>
              <a:t>Enhance the Reach platform</a:t>
            </a:r>
          </a:p>
          <a:p>
            <a:pPr marL="639763" marR="0" indent="-639763" algn="l" defTabSz="2438338" rtl="0" fontAlgn="auto" latinLnBrk="0" hangingPunct="0">
              <a:lnSpc>
                <a:spcPct val="100000"/>
              </a:lnSpc>
              <a:spcBef>
                <a:spcPts val="0"/>
              </a:spcBef>
              <a:spcAft>
                <a:spcPts val="2000"/>
              </a:spcAft>
              <a:buClr>
                <a:srgbClr val="2DB2B5"/>
              </a:buClr>
              <a:buSzPct val="120000"/>
              <a:buFont typeface="Arial" panose="020B0604020202020204" pitchFamily="34" charset="0"/>
              <a:buChar char="•"/>
              <a:tabLst/>
            </a:pPr>
            <a:r>
              <a:rPr lang="en-US" sz="4400" dirty="0">
                <a:solidFill>
                  <a:schemeClr val="tx1">
                    <a:lumMod val="75000"/>
                  </a:schemeClr>
                </a:solidFill>
                <a:latin typeface="Avenir Next Demi Bold"/>
                <a:cs typeface="Segoe UI Semibold" panose="020B0702040204020203" pitchFamily="34" charset="0"/>
              </a:rPr>
              <a:t>Build a predictable revenue engine</a:t>
            </a:r>
          </a:p>
          <a:p>
            <a:pPr marL="571500" marR="0" indent="-571500" algn="l" defTabSz="2438338" rtl="0" fontAlgn="auto" latinLnBrk="0" hangingPunct="0">
              <a:lnSpc>
                <a:spcPct val="100000"/>
              </a:lnSpc>
              <a:spcBef>
                <a:spcPts val="0"/>
              </a:spcBef>
              <a:spcAft>
                <a:spcPts val="2000"/>
              </a:spcAft>
              <a:buClr>
                <a:srgbClr val="2DB2B5"/>
              </a:buClr>
              <a:buSzPct val="120000"/>
              <a:buFont typeface="Arial" panose="020B0604020202020204" pitchFamily="34" charset="0"/>
              <a:buChar char="•"/>
              <a:tabLst/>
            </a:pPr>
            <a:r>
              <a:rPr kumimoji="0" lang="en-US" sz="4400" i="0" u="none" strike="noStrike" cap="none" spc="0" normalizeH="0" baseline="0" dirty="0">
                <a:ln>
                  <a:noFill/>
                </a:ln>
                <a:solidFill>
                  <a:schemeClr val="tx1">
                    <a:lumMod val="75000"/>
                  </a:schemeClr>
                </a:solidFill>
                <a:effectLst/>
                <a:uFillTx/>
                <a:latin typeface="Avenir Next Demi Bold"/>
                <a:cs typeface="Segoe UI Semibold" panose="020B0702040204020203" pitchFamily="34" charset="0"/>
                <a:sym typeface="Helvetica Neue"/>
              </a:rPr>
              <a:t>Drive sales growth and expansion</a:t>
            </a:r>
            <a:endParaRPr kumimoji="0" lang="en-GB" sz="4400" i="0" u="none" strike="noStrike" cap="none" spc="0" normalizeH="0" baseline="0" dirty="0">
              <a:ln>
                <a:noFill/>
              </a:ln>
              <a:solidFill>
                <a:schemeClr val="tx1">
                  <a:lumMod val="75000"/>
                </a:schemeClr>
              </a:solidFill>
              <a:effectLst/>
              <a:uFillTx/>
              <a:latin typeface="Avenir Next Demi Bold"/>
              <a:cs typeface="Segoe UI Semibold" panose="020B0702040204020203" pitchFamily="34" charset="0"/>
              <a:sym typeface="Helvetica Neue"/>
            </a:endParaRPr>
          </a:p>
        </p:txBody>
      </p:sp>
      <p:sp>
        <p:nvSpPr>
          <p:cNvPr id="3" name="TextBox 2">
            <a:extLst>
              <a:ext uri="{FF2B5EF4-FFF2-40B4-BE49-F238E27FC236}">
                <a16:creationId xmlns:a16="http://schemas.microsoft.com/office/drawing/2014/main" id="{5C95FD59-4C45-9959-D5D7-0611FC54E145}"/>
              </a:ext>
            </a:extLst>
          </p:cNvPr>
          <p:cNvSpPr txBox="1"/>
          <p:nvPr/>
        </p:nvSpPr>
        <p:spPr>
          <a:xfrm>
            <a:off x="1070151" y="2231136"/>
            <a:ext cx="9519661" cy="138499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4800" spc="600">
                <a:solidFill>
                  <a:srgbClr val="66D7D9"/>
                </a:solidFill>
                <a:latin typeface="Avenir Next Demi Bold"/>
                <a:ea typeface="Avenir Next Demi Bold"/>
                <a:cs typeface="Avenir Next Demi Bold"/>
                <a:sym typeface="Avenir Next Demi Bold"/>
              </a:defRPr>
            </a:pPr>
            <a:r>
              <a:rPr lang="en-GB" sz="7800" b="1" spc="600" dirty="0">
                <a:solidFill>
                  <a:srgbClr val="2DB2B5"/>
                </a:solidFill>
                <a:latin typeface="Avenir Next Demi Bold"/>
              </a:rPr>
              <a:t>$450k </a:t>
            </a:r>
          </a:p>
        </p:txBody>
      </p:sp>
      <p:sp>
        <p:nvSpPr>
          <p:cNvPr id="5" name="TextBox 4">
            <a:extLst>
              <a:ext uri="{FF2B5EF4-FFF2-40B4-BE49-F238E27FC236}">
                <a16:creationId xmlns:a16="http://schemas.microsoft.com/office/drawing/2014/main" id="{B7F271AF-1BFC-64AE-42E8-E2EE8944B524}"/>
              </a:ext>
            </a:extLst>
          </p:cNvPr>
          <p:cNvSpPr txBox="1"/>
          <p:nvPr/>
        </p:nvSpPr>
        <p:spPr>
          <a:xfrm>
            <a:off x="1070150" y="3536492"/>
            <a:ext cx="12192000" cy="6463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rgbClr val="000000"/>
                </a:solidFill>
                <a:latin typeface="Avenir Next Regular"/>
              </a:rPr>
              <a:t>investment required</a:t>
            </a:r>
            <a:endParaRPr lang="en-GB" sz="3600" dirty="0"/>
          </a:p>
        </p:txBody>
      </p:sp>
      <p:sp>
        <p:nvSpPr>
          <p:cNvPr id="4" name="Rectangle 3">
            <a:extLst>
              <a:ext uri="{FF2B5EF4-FFF2-40B4-BE49-F238E27FC236}">
                <a16:creationId xmlns:a16="http://schemas.microsoft.com/office/drawing/2014/main" id="{6AA8DB16-BFE7-7FEF-A7B9-E71800D395A3}"/>
              </a:ext>
            </a:extLst>
          </p:cNvPr>
          <p:cNvSpPr/>
          <p:nvPr/>
        </p:nvSpPr>
        <p:spPr>
          <a:xfrm>
            <a:off x="11338559" y="2499360"/>
            <a:ext cx="11856721" cy="10393680"/>
          </a:xfrm>
          <a:prstGeom prst="rect">
            <a:avLst/>
          </a:prstGeom>
          <a:noFill/>
          <a:ln w="12700"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38641646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Box 2"/>
          <p:cNvSpPr txBox="1"/>
          <p:nvPr/>
        </p:nvSpPr>
        <p:spPr>
          <a:xfrm>
            <a:off x="1070150" y="719561"/>
            <a:ext cx="22243700" cy="10953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lang="en-US" dirty="0"/>
              <a:t>INVESTING IN CHANNELPRO</a:t>
            </a:r>
            <a:endParaRPr dirty="0"/>
          </a:p>
        </p:txBody>
      </p:sp>
      <p:sp>
        <p:nvSpPr>
          <p:cNvPr id="4" name="Rectangle 3">
            <a:extLst>
              <a:ext uri="{FF2B5EF4-FFF2-40B4-BE49-F238E27FC236}">
                <a16:creationId xmlns:a16="http://schemas.microsoft.com/office/drawing/2014/main" id="{9C5BFB69-B9EB-8C8C-D3F3-84C76E688BB7}"/>
              </a:ext>
            </a:extLst>
          </p:cNvPr>
          <p:cNvSpPr/>
          <p:nvPr/>
        </p:nvSpPr>
        <p:spPr>
          <a:xfrm>
            <a:off x="2226003" y="3594548"/>
            <a:ext cx="6248400" cy="4114800"/>
          </a:xfrm>
          <a:prstGeom prst="rect">
            <a:avLst/>
          </a:prstGeom>
          <a:noFill/>
          <a:ln w="12700"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pic>
        <p:nvPicPr>
          <p:cNvPr id="5" name="Graphic 3" descr="Graphic 3">
            <a:extLst>
              <a:ext uri="{FF2B5EF4-FFF2-40B4-BE49-F238E27FC236}">
                <a16:creationId xmlns:a16="http://schemas.microsoft.com/office/drawing/2014/main" id="{B5A92044-E31A-0FE5-C1F6-F270465C9550}"/>
              </a:ext>
            </a:extLst>
          </p:cNvPr>
          <p:cNvPicPr>
            <a:picLocks noChangeAspect="1"/>
          </p:cNvPicPr>
          <p:nvPr/>
        </p:nvPicPr>
        <p:blipFill>
          <a:blip r:embed="rId2"/>
          <a:stretch>
            <a:fillRect/>
          </a:stretch>
        </p:blipFill>
        <p:spPr>
          <a:xfrm>
            <a:off x="16672078" y="9611538"/>
            <a:ext cx="4845357" cy="2178185"/>
          </a:xfrm>
          <a:prstGeom prst="rect">
            <a:avLst/>
          </a:prstGeom>
          <a:ln w="3175">
            <a:miter lim="400000"/>
          </a:ln>
        </p:spPr>
      </p:pic>
      <p:sp>
        <p:nvSpPr>
          <p:cNvPr id="8" name="TextBox 7">
            <a:extLst>
              <a:ext uri="{FF2B5EF4-FFF2-40B4-BE49-F238E27FC236}">
                <a16:creationId xmlns:a16="http://schemas.microsoft.com/office/drawing/2014/main" id="{C4C0E81D-CD5C-2B27-03BE-BD7903FA88CC}"/>
              </a:ext>
            </a:extLst>
          </p:cNvPr>
          <p:cNvSpPr txBox="1"/>
          <p:nvPr/>
        </p:nvSpPr>
        <p:spPr>
          <a:xfrm>
            <a:off x="2591763" y="5493766"/>
            <a:ext cx="5516880" cy="249946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0000"/>
              </a:lnSpc>
              <a:buClr>
                <a:schemeClr val="accent6"/>
              </a:buClr>
              <a:buSzPct val="120000"/>
            </a:pPr>
            <a:r>
              <a:rPr lang="en-GB" sz="3600" dirty="0">
                <a:solidFill>
                  <a:schemeClr val="tx1">
                    <a:lumMod val="75000"/>
                  </a:schemeClr>
                </a:solidFill>
                <a:latin typeface="Avenir Next Demi Bold"/>
                <a:cs typeface="Segoe UI" panose="020B0502040204020203" pitchFamily="34" charset="0"/>
                <a:sym typeface="Montserrat Medium"/>
              </a:rPr>
              <a:t>In depth knowledge of both the market segment and actual customers.</a:t>
            </a:r>
          </a:p>
          <a:p>
            <a:pPr>
              <a:lnSpc>
                <a:spcPct val="110000"/>
              </a:lnSpc>
              <a:buClr>
                <a:schemeClr val="accent6"/>
              </a:buClr>
              <a:buSzPct val="120000"/>
            </a:pPr>
            <a:r>
              <a:rPr lang="en-GB" sz="3600" dirty="0">
                <a:solidFill>
                  <a:schemeClr val="tx1">
                    <a:lumMod val="75000"/>
                  </a:schemeClr>
                </a:solidFill>
                <a:latin typeface="Avenir Next Demi Bold"/>
                <a:cs typeface="Segoe UI" panose="020B0502040204020203" pitchFamily="34" charset="0"/>
                <a:sym typeface="Montserrat Medium"/>
              </a:rPr>
              <a:t>.</a:t>
            </a:r>
          </a:p>
        </p:txBody>
      </p:sp>
      <p:sp>
        <p:nvSpPr>
          <p:cNvPr id="9" name="TextBox 8">
            <a:extLst>
              <a:ext uri="{FF2B5EF4-FFF2-40B4-BE49-F238E27FC236}">
                <a16:creationId xmlns:a16="http://schemas.microsoft.com/office/drawing/2014/main" id="{2E46E3C7-1AED-93DD-A8C2-84792D770DBB}"/>
              </a:ext>
            </a:extLst>
          </p:cNvPr>
          <p:cNvSpPr txBox="1"/>
          <p:nvPr/>
        </p:nvSpPr>
        <p:spPr>
          <a:xfrm>
            <a:off x="2226003" y="3899048"/>
            <a:ext cx="6248400"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chemeClr val="accent6"/>
              </a:buClr>
              <a:buSzPct val="120000"/>
            </a:pPr>
            <a:r>
              <a:rPr lang="en-GB" sz="4400" b="1" dirty="0">
                <a:solidFill>
                  <a:schemeClr val="tx1">
                    <a:lumMod val="75000"/>
                  </a:schemeClr>
                </a:solidFill>
                <a:latin typeface="Avenir Next Demi Bold"/>
                <a:cs typeface="Segoe UI" panose="020B0502040204020203" pitchFamily="34" charset="0"/>
                <a:sym typeface="Montserrat Medium"/>
              </a:rPr>
              <a:t>A STRONG</a:t>
            </a:r>
            <a:br>
              <a:rPr lang="en-GB" sz="4400" b="1" dirty="0">
                <a:solidFill>
                  <a:schemeClr val="tx1">
                    <a:lumMod val="75000"/>
                  </a:schemeClr>
                </a:solidFill>
                <a:latin typeface="Avenir Next Demi Bold"/>
                <a:cs typeface="Segoe UI" panose="020B0502040204020203" pitchFamily="34" charset="0"/>
                <a:sym typeface="Montserrat Medium"/>
              </a:rPr>
            </a:br>
            <a:r>
              <a:rPr lang="en-GB" sz="4400" b="1" dirty="0">
                <a:solidFill>
                  <a:schemeClr val="tx1">
                    <a:lumMod val="75000"/>
                  </a:schemeClr>
                </a:solidFill>
                <a:latin typeface="Avenir Next Demi Bold"/>
                <a:cs typeface="Segoe UI" panose="020B0502040204020203" pitchFamily="34" charset="0"/>
                <a:sym typeface="Montserrat Medium"/>
              </a:rPr>
              <a:t>FOUNDING TEAM </a:t>
            </a:r>
          </a:p>
        </p:txBody>
      </p:sp>
      <p:sp>
        <p:nvSpPr>
          <p:cNvPr id="11" name="TextBox 16">
            <a:extLst>
              <a:ext uri="{FF2B5EF4-FFF2-40B4-BE49-F238E27FC236}">
                <a16:creationId xmlns:a16="http://schemas.microsoft.com/office/drawing/2014/main" id="{532914BF-4A04-904C-3955-ED8BEE396B72}"/>
              </a:ext>
            </a:extLst>
          </p:cNvPr>
          <p:cNvSpPr txBox="1"/>
          <p:nvPr/>
        </p:nvSpPr>
        <p:spPr>
          <a:xfrm>
            <a:off x="1070151" y="2231136"/>
            <a:ext cx="9519661" cy="8617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defRPr sz="4800" spc="600">
                <a:solidFill>
                  <a:srgbClr val="66D7D9"/>
                </a:solidFill>
                <a:latin typeface="Avenir Next Demi Bold"/>
                <a:ea typeface="Avenir Next Demi Bold"/>
                <a:cs typeface="Avenir Next Demi Bold"/>
                <a:sym typeface="Avenir Next Demi Bold"/>
              </a:defRPr>
            </a:pPr>
            <a:r>
              <a:rPr lang="en-US" sz="4400" b="1" spc="600" dirty="0">
                <a:solidFill>
                  <a:srgbClr val="2DB2B5"/>
                </a:solidFill>
                <a:latin typeface="Avenir Next Demi Bold"/>
              </a:rPr>
              <a:t>SUMMARY</a:t>
            </a:r>
          </a:p>
        </p:txBody>
      </p:sp>
      <p:sp>
        <p:nvSpPr>
          <p:cNvPr id="18" name="Rectangle 17">
            <a:extLst>
              <a:ext uri="{FF2B5EF4-FFF2-40B4-BE49-F238E27FC236}">
                <a16:creationId xmlns:a16="http://schemas.microsoft.com/office/drawing/2014/main" id="{D773E2BA-25CB-EF7E-827C-39AAF0992D03}"/>
              </a:ext>
            </a:extLst>
          </p:cNvPr>
          <p:cNvSpPr/>
          <p:nvPr/>
        </p:nvSpPr>
        <p:spPr>
          <a:xfrm>
            <a:off x="9053523" y="3594548"/>
            <a:ext cx="6248400" cy="4114800"/>
          </a:xfrm>
          <a:prstGeom prst="rect">
            <a:avLst/>
          </a:prstGeom>
          <a:noFill/>
          <a:ln w="12700"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19" name="TextBox 18">
            <a:extLst>
              <a:ext uri="{FF2B5EF4-FFF2-40B4-BE49-F238E27FC236}">
                <a16:creationId xmlns:a16="http://schemas.microsoft.com/office/drawing/2014/main" id="{BA9388AC-2121-CD80-9739-1A822BA43178}"/>
              </a:ext>
            </a:extLst>
          </p:cNvPr>
          <p:cNvSpPr txBox="1"/>
          <p:nvPr/>
        </p:nvSpPr>
        <p:spPr>
          <a:xfrm>
            <a:off x="9419283" y="5493766"/>
            <a:ext cx="5516880" cy="18900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0000"/>
              </a:lnSpc>
              <a:buClr>
                <a:schemeClr val="accent6"/>
              </a:buClr>
              <a:buSzPct val="120000"/>
            </a:pPr>
            <a:r>
              <a:rPr lang="en-GB" sz="3600" dirty="0">
                <a:solidFill>
                  <a:schemeClr val="tx1">
                    <a:lumMod val="75000"/>
                  </a:schemeClr>
                </a:solidFill>
                <a:latin typeface="Avenir Next Demi Bold"/>
                <a:cs typeface="Segoe UI" panose="020B0502040204020203" pitchFamily="34" charset="0"/>
                <a:sym typeface="Montserrat Medium"/>
              </a:rPr>
              <a:t>Scalable, extendable, meaning faster time-to-market for new features.</a:t>
            </a:r>
          </a:p>
        </p:txBody>
      </p:sp>
      <p:sp>
        <p:nvSpPr>
          <p:cNvPr id="20" name="TextBox 19">
            <a:extLst>
              <a:ext uri="{FF2B5EF4-FFF2-40B4-BE49-F238E27FC236}">
                <a16:creationId xmlns:a16="http://schemas.microsoft.com/office/drawing/2014/main" id="{B0EABB6A-C913-51D7-6649-D7E46DE2CF9E}"/>
              </a:ext>
            </a:extLst>
          </p:cNvPr>
          <p:cNvSpPr txBox="1"/>
          <p:nvPr/>
        </p:nvSpPr>
        <p:spPr>
          <a:xfrm>
            <a:off x="9053523" y="3899048"/>
            <a:ext cx="6248400"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chemeClr val="accent6"/>
              </a:buClr>
              <a:buSzPct val="120000"/>
            </a:pPr>
            <a:r>
              <a:rPr lang="en-GB" sz="4400" b="1" dirty="0">
                <a:solidFill>
                  <a:schemeClr val="tx1">
                    <a:lumMod val="75000"/>
                  </a:schemeClr>
                </a:solidFill>
                <a:latin typeface="Avenir Next Demi Bold"/>
                <a:cs typeface="Segoe UI" panose="020B0502040204020203" pitchFamily="34" charset="0"/>
                <a:sym typeface="Montserrat Medium"/>
              </a:rPr>
              <a:t>A CLOUD NATIVE PLATFORM</a:t>
            </a:r>
          </a:p>
        </p:txBody>
      </p:sp>
      <p:sp>
        <p:nvSpPr>
          <p:cNvPr id="21" name="Rectangle 20">
            <a:extLst>
              <a:ext uri="{FF2B5EF4-FFF2-40B4-BE49-F238E27FC236}">
                <a16:creationId xmlns:a16="http://schemas.microsoft.com/office/drawing/2014/main" id="{51B0EAAD-F889-7ABD-1932-2F0705474276}"/>
              </a:ext>
            </a:extLst>
          </p:cNvPr>
          <p:cNvSpPr/>
          <p:nvPr/>
        </p:nvSpPr>
        <p:spPr>
          <a:xfrm>
            <a:off x="15940077" y="3594548"/>
            <a:ext cx="6248400" cy="4114800"/>
          </a:xfrm>
          <a:prstGeom prst="rect">
            <a:avLst/>
          </a:prstGeom>
          <a:noFill/>
          <a:ln w="12700"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22" name="TextBox 21">
            <a:extLst>
              <a:ext uri="{FF2B5EF4-FFF2-40B4-BE49-F238E27FC236}">
                <a16:creationId xmlns:a16="http://schemas.microsoft.com/office/drawing/2014/main" id="{75D5A933-0AA7-B09A-F6D0-1BC646AC35B3}"/>
              </a:ext>
            </a:extLst>
          </p:cNvPr>
          <p:cNvSpPr txBox="1"/>
          <p:nvPr/>
        </p:nvSpPr>
        <p:spPr>
          <a:xfrm>
            <a:off x="16305837" y="5493766"/>
            <a:ext cx="5516880" cy="18900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0000"/>
              </a:lnSpc>
              <a:buClr>
                <a:schemeClr val="accent6"/>
              </a:buClr>
              <a:buSzPct val="120000"/>
            </a:pPr>
            <a:r>
              <a:rPr lang="en-GB" sz="3600" dirty="0">
                <a:solidFill>
                  <a:schemeClr val="tx1">
                    <a:lumMod val="75000"/>
                  </a:schemeClr>
                </a:solidFill>
                <a:latin typeface="Avenir Next Demi Bold"/>
                <a:cs typeface="Segoe UI" panose="020B0502040204020203" pitchFamily="34" charset="0"/>
                <a:sym typeface="Montserrat Medium"/>
              </a:rPr>
              <a:t>A long ignored gap, but now growing fast as brands accelerate digitization.</a:t>
            </a:r>
          </a:p>
        </p:txBody>
      </p:sp>
      <p:sp>
        <p:nvSpPr>
          <p:cNvPr id="23" name="TextBox 22">
            <a:extLst>
              <a:ext uri="{FF2B5EF4-FFF2-40B4-BE49-F238E27FC236}">
                <a16:creationId xmlns:a16="http://schemas.microsoft.com/office/drawing/2014/main" id="{209F45A2-4DE1-DAAA-CFE5-623DCB6F92B0}"/>
              </a:ext>
            </a:extLst>
          </p:cNvPr>
          <p:cNvSpPr txBox="1"/>
          <p:nvPr/>
        </p:nvSpPr>
        <p:spPr>
          <a:xfrm>
            <a:off x="15940077" y="3899048"/>
            <a:ext cx="6248400"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chemeClr val="accent6"/>
              </a:buClr>
              <a:buSzPct val="120000"/>
            </a:pPr>
            <a:r>
              <a:rPr lang="en-GB" sz="4400" b="1" dirty="0">
                <a:solidFill>
                  <a:schemeClr val="tx1">
                    <a:lumMod val="75000"/>
                  </a:schemeClr>
                </a:solidFill>
                <a:latin typeface="Avenir Next Demi Bold"/>
                <a:cs typeface="Segoe UI" panose="020B0502040204020203" pitchFamily="34" charset="0"/>
                <a:sym typeface="Montserrat Medium"/>
              </a:rPr>
              <a:t>A FAST GROWING MARKET SEGMENT</a:t>
            </a:r>
          </a:p>
        </p:txBody>
      </p:sp>
      <p:sp>
        <p:nvSpPr>
          <p:cNvPr id="24" name="Rectangle 23">
            <a:extLst>
              <a:ext uri="{FF2B5EF4-FFF2-40B4-BE49-F238E27FC236}">
                <a16:creationId xmlns:a16="http://schemas.microsoft.com/office/drawing/2014/main" id="{18135443-8658-7361-7664-32B807258E95}"/>
              </a:ext>
            </a:extLst>
          </p:cNvPr>
          <p:cNvSpPr/>
          <p:nvPr/>
        </p:nvSpPr>
        <p:spPr>
          <a:xfrm>
            <a:off x="2226003" y="8278963"/>
            <a:ext cx="6248400" cy="4114800"/>
          </a:xfrm>
          <a:prstGeom prst="rect">
            <a:avLst/>
          </a:prstGeom>
          <a:noFill/>
          <a:ln w="12700"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25" name="TextBox 24">
            <a:extLst>
              <a:ext uri="{FF2B5EF4-FFF2-40B4-BE49-F238E27FC236}">
                <a16:creationId xmlns:a16="http://schemas.microsoft.com/office/drawing/2014/main" id="{CF04BE04-3ADA-F0F8-34F8-3D542BFB1791}"/>
              </a:ext>
            </a:extLst>
          </p:cNvPr>
          <p:cNvSpPr txBox="1"/>
          <p:nvPr/>
        </p:nvSpPr>
        <p:spPr>
          <a:xfrm>
            <a:off x="2591763" y="10178181"/>
            <a:ext cx="5516880" cy="18900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0000"/>
              </a:lnSpc>
              <a:buClr>
                <a:schemeClr val="accent6"/>
              </a:buClr>
              <a:buSzPct val="120000"/>
            </a:pPr>
            <a:r>
              <a:rPr lang="en-GB" sz="3600" dirty="0">
                <a:solidFill>
                  <a:schemeClr val="tx1">
                    <a:lumMod val="75000"/>
                  </a:schemeClr>
                </a:solidFill>
                <a:latin typeface="Avenir Next Demi Bold"/>
                <a:cs typeface="Segoe UI" panose="020B0502040204020203" pitchFamily="34" charset="0"/>
                <a:sym typeface="Montserrat Medium"/>
              </a:rPr>
              <a:t>Several multi-billion dollar companies already rely on the Reach platform.</a:t>
            </a:r>
          </a:p>
        </p:txBody>
      </p:sp>
      <p:sp>
        <p:nvSpPr>
          <p:cNvPr id="26" name="TextBox 25">
            <a:extLst>
              <a:ext uri="{FF2B5EF4-FFF2-40B4-BE49-F238E27FC236}">
                <a16:creationId xmlns:a16="http://schemas.microsoft.com/office/drawing/2014/main" id="{73B7DE5C-EFC2-C079-B6AA-78EE35C450E4}"/>
              </a:ext>
            </a:extLst>
          </p:cNvPr>
          <p:cNvSpPr txBox="1"/>
          <p:nvPr/>
        </p:nvSpPr>
        <p:spPr>
          <a:xfrm>
            <a:off x="2226003" y="8583463"/>
            <a:ext cx="6248400"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chemeClr val="accent6"/>
              </a:buClr>
              <a:buSzPct val="120000"/>
            </a:pPr>
            <a:r>
              <a:rPr lang="en-GB" sz="4400" b="1" dirty="0">
                <a:solidFill>
                  <a:schemeClr val="tx1">
                    <a:lumMod val="75000"/>
                  </a:schemeClr>
                </a:solidFill>
                <a:latin typeface="Avenir Next Demi Bold"/>
                <a:cs typeface="Segoe UI" panose="020B0502040204020203" pitchFamily="34" charset="0"/>
                <a:sym typeface="Montserrat Medium"/>
              </a:rPr>
              <a:t>REAL MARKET</a:t>
            </a:r>
            <a:br>
              <a:rPr lang="en-GB" sz="4400" b="1" dirty="0">
                <a:solidFill>
                  <a:schemeClr val="tx1">
                    <a:lumMod val="75000"/>
                  </a:schemeClr>
                </a:solidFill>
                <a:latin typeface="Avenir Next Demi Bold"/>
                <a:cs typeface="Segoe UI" panose="020B0502040204020203" pitchFamily="34" charset="0"/>
                <a:sym typeface="Montserrat Medium"/>
              </a:rPr>
            </a:br>
            <a:r>
              <a:rPr lang="en-GB" sz="4400" b="1" dirty="0">
                <a:solidFill>
                  <a:schemeClr val="tx1">
                    <a:lumMod val="75000"/>
                  </a:schemeClr>
                </a:solidFill>
                <a:latin typeface="Avenir Next Demi Bold"/>
                <a:cs typeface="Segoe UI" panose="020B0502040204020203" pitchFamily="34" charset="0"/>
                <a:sym typeface="Montserrat Medium"/>
              </a:rPr>
              <a:t>TRACTION</a:t>
            </a:r>
          </a:p>
        </p:txBody>
      </p:sp>
      <p:sp>
        <p:nvSpPr>
          <p:cNvPr id="27" name="Rectangle 26">
            <a:extLst>
              <a:ext uri="{FF2B5EF4-FFF2-40B4-BE49-F238E27FC236}">
                <a16:creationId xmlns:a16="http://schemas.microsoft.com/office/drawing/2014/main" id="{D94919C5-575C-5E7A-2178-EC4B1E5A59D1}"/>
              </a:ext>
            </a:extLst>
          </p:cNvPr>
          <p:cNvSpPr/>
          <p:nvPr/>
        </p:nvSpPr>
        <p:spPr>
          <a:xfrm>
            <a:off x="9053523" y="8278963"/>
            <a:ext cx="6248400" cy="4114800"/>
          </a:xfrm>
          <a:prstGeom prst="rect">
            <a:avLst/>
          </a:prstGeom>
          <a:noFill/>
          <a:ln w="12700"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28" name="TextBox 27">
            <a:extLst>
              <a:ext uri="{FF2B5EF4-FFF2-40B4-BE49-F238E27FC236}">
                <a16:creationId xmlns:a16="http://schemas.microsoft.com/office/drawing/2014/main" id="{24B65AE0-6674-2CA0-B784-333B05D1CC6D}"/>
              </a:ext>
            </a:extLst>
          </p:cNvPr>
          <p:cNvSpPr txBox="1"/>
          <p:nvPr/>
        </p:nvSpPr>
        <p:spPr>
          <a:xfrm>
            <a:off x="9419283" y="10178181"/>
            <a:ext cx="5516880" cy="18900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0000"/>
              </a:lnSpc>
              <a:buClr>
                <a:schemeClr val="accent6"/>
              </a:buClr>
              <a:buSzPct val="120000"/>
            </a:pPr>
            <a:r>
              <a:rPr lang="en-GB" sz="3600" dirty="0">
                <a:solidFill>
                  <a:schemeClr val="tx1">
                    <a:lumMod val="75000"/>
                  </a:schemeClr>
                </a:solidFill>
                <a:latin typeface="Avenir Next Demi Bold"/>
                <a:cs typeface="Segoe UI" panose="020B0502040204020203" pitchFamily="34" charset="0"/>
                <a:sym typeface="Montserrat Medium"/>
              </a:rPr>
              <a:t>We’re solving a global problem, so there is a big global market opportunity.</a:t>
            </a:r>
          </a:p>
        </p:txBody>
      </p:sp>
      <p:sp>
        <p:nvSpPr>
          <p:cNvPr id="29" name="TextBox 28">
            <a:extLst>
              <a:ext uri="{FF2B5EF4-FFF2-40B4-BE49-F238E27FC236}">
                <a16:creationId xmlns:a16="http://schemas.microsoft.com/office/drawing/2014/main" id="{3857DF2F-CD7D-B8DC-A394-DEB891C94B3A}"/>
              </a:ext>
            </a:extLst>
          </p:cNvPr>
          <p:cNvSpPr txBox="1"/>
          <p:nvPr/>
        </p:nvSpPr>
        <p:spPr>
          <a:xfrm>
            <a:off x="9053523" y="8583463"/>
            <a:ext cx="6248400"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chemeClr val="accent6"/>
              </a:buClr>
              <a:buSzPct val="120000"/>
            </a:pPr>
            <a:r>
              <a:rPr lang="en-GB" sz="4400" b="1" dirty="0">
                <a:solidFill>
                  <a:schemeClr val="tx1">
                    <a:lumMod val="75000"/>
                  </a:schemeClr>
                </a:solidFill>
                <a:latin typeface="Avenir Next Demi Bold"/>
                <a:cs typeface="Segoe UI" panose="020B0502040204020203" pitchFamily="34" charset="0"/>
                <a:sym typeface="Montserrat Medium"/>
              </a:rPr>
              <a:t>EXCELLENT GROWTH POTENTIAL</a:t>
            </a:r>
          </a:p>
        </p:txBody>
      </p:sp>
      <p:sp>
        <p:nvSpPr>
          <p:cNvPr id="30" name="Rectangle 29">
            <a:extLst>
              <a:ext uri="{FF2B5EF4-FFF2-40B4-BE49-F238E27FC236}">
                <a16:creationId xmlns:a16="http://schemas.microsoft.com/office/drawing/2014/main" id="{6F60C7D1-133F-43B4-8F9C-A69F616F5554}"/>
              </a:ext>
            </a:extLst>
          </p:cNvPr>
          <p:cNvSpPr/>
          <p:nvPr/>
        </p:nvSpPr>
        <p:spPr>
          <a:xfrm>
            <a:off x="15940077" y="8278963"/>
            <a:ext cx="6248400" cy="4114800"/>
          </a:xfrm>
          <a:prstGeom prst="rect">
            <a:avLst/>
          </a:prstGeom>
          <a:noFill/>
          <a:ln w="12700" cap="flat">
            <a:solidFill>
              <a:srgbClr val="33CB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a:endParaRPr>
          </a:p>
        </p:txBody>
      </p:sp>
      <p:sp>
        <p:nvSpPr>
          <p:cNvPr id="2" name="TextBox 1">
            <a:extLst>
              <a:ext uri="{FF2B5EF4-FFF2-40B4-BE49-F238E27FC236}">
                <a16:creationId xmlns:a16="http://schemas.microsoft.com/office/drawing/2014/main" id="{2393230D-1724-2B56-D63A-7789928C65B9}"/>
              </a:ext>
            </a:extLst>
          </p:cNvPr>
          <p:cNvSpPr txBox="1"/>
          <p:nvPr/>
        </p:nvSpPr>
        <p:spPr>
          <a:xfrm>
            <a:off x="15940077" y="8583463"/>
            <a:ext cx="6248400" cy="7694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chemeClr val="accent6"/>
              </a:buClr>
              <a:buSzPct val="120000"/>
            </a:pPr>
            <a:r>
              <a:rPr lang="en-GB" sz="4400" b="1" dirty="0">
                <a:solidFill>
                  <a:schemeClr val="tx1">
                    <a:lumMod val="75000"/>
                  </a:schemeClr>
                </a:solidFill>
                <a:latin typeface="Avenir Next Demi Bold"/>
                <a:cs typeface="Segoe UI" panose="020B0502040204020203" pitchFamily="34" charset="0"/>
                <a:sym typeface="Montserrat Medium"/>
              </a:rPr>
              <a:t>INVEST IN</a:t>
            </a:r>
          </a:p>
        </p:txBody>
      </p:sp>
    </p:spTree>
    <p:extLst>
      <p:ext uri="{BB962C8B-B14F-4D97-AF65-F5344CB8AC3E}">
        <p14:creationId xmlns:p14="http://schemas.microsoft.com/office/powerpoint/2010/main" val="234586566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Graphic 3" descr="Graphic 3"/>
          <p:cNvPicPr>
            <a:picLocks noChangeAspect="1"/>
          </p:cNvPicPr>
          <p:nvPr/>
        </p:nvPicPr>
        <p:blipFill>
          <a:blip r:embed="rId2"/>
          <a:stretch>
            <a:fillRect/>
          </a:stretch>
        </p:blipFill>
        <p:spPr>
          <a:xfrm>
            <a:off x="9769317" y="4679815"/>
            <a:ext cx="4845357" cy="2178185"/>
          </a:xfrm>
          <a:prstGeom prst="rect">
            <a:avLst/>
          </a:prstGeom>
          <a:ln w="3175">
            <a:miter lim="400000"/>
          </a:ln>
        </p:spPr>
      </p:pic>
      <p:sp>
        <p:nvSpPr>
          <p:cNvPr id="451" name="TextBox 4"/>
          <p:cNvSpPr txBox="1"/>
          <p:nvPr/>
        </p:nvSpPr>
        <p:spPr>
          <a:xfrm>
            <a:off x="6681289" y="10858279"/>
            <a:ext cx="11021413" cy="6155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2800" spc="600">
                <a:solidFill>
                  <a:srgbClr val="000000"/>
                </a:solidFill>
                <a:latin typeface="Avenir Next Ultra Light"/>
                <a:ea typeface="Avenir Next Ultra Light"/>
                <a:cs typeface="Avenir Next Ultra Light"/>
                <a:sym typeface="Avenir Next Ultra Light"/>
              </a:defRPr>
            </a:lvl1pPr>
          </a:lstStyle>
          <a:p>
            <a:r>
              <a:rPr dirty="0"/>
              <a:t>www.channelpro.co</a:t>
            </a:r>
            <a:endParaRPr dirty="0">
              <a:latin typeface="Arial Nova" panose="020B0504020202020204" pitchFamily="34" charset="0"/>
            </a:endParaRPr>
          </a:p>
        </p:txBody>
      </p:sp>
      <p:sp>
        <p:nvSpPr>
          <p:cNvPr id="452" name="Rectangle 2"/>
          <p:cNvSpPr/>
          <p:nvPr/>
        </p:nvSpPr>
        <p:spPr>
          <a:xfrm>
            <a:off x="0" y="8066695"/>
            <a:ext cx="24384000" cy="2442413"/>
          </a:xfrm>
          <a:prstGeom prst="rect">
            <a:avLst/>
          </a:prstGeom>
          <a:solidFill>
            <a:srgbClr val="66D7D9"/>
          </a:solidFill>
          <a:ln w="3175">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453" name="TextBox 6"/>
          <p:cNvSpPr txBox="1"/>
          <p:nvPr/>
        </p:nvSpPr>
        <p:spPr>
          <a:xfrm>
            <a:off x="4788567" y="8537787"/>
            <a:ext cx="14702284" cy="105400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50000"/>
              </a:lnSpc>
              <a:defRPr sz="3600" b="1" spc="600">
                <a:solidFill>
                  <a:srgbClr val="FFFFFF"/>
                </a:solidFill>
                <a:latin typeface="Avenir Next Regular"/>
                <a:ea typeface="Avenir Next Regular"/>
                <a:cs typeface="Avenir Next Regular"/>
                <a:sym typeface="Avenir Next Regular"/>
              </a:defRPr>
            </a:lvl1pPr>
          </a:lstStyle>
          <a:p>
            <a:r>
              <a:rPr lang="en-US" sz="4200" dirty="0"/>
              <a:t>TRANSFORMING YOUR CHANNEL SALES</a:t>
            </a:r>
            <a:endParaRPr sz="4200" dirty="0"/>
          </a:p>
        </p:txBody>
      </p:sp>
      <p:sp>
        <p:nvSpPr>
          <p:cNvPr id="2" name="TextBox 4">
            <a:extLst>
              <a:ext uri="{FF2B5EF4-FFF2-40B4-BE49-F238E27FC236}">
                <a16:creationId xmlns:a16="http://schemas.microsoft.com/office/drawing/2014/main" id="{B597608A-7473-E789-8AAF-7E4921157617}"/>
              </a:ext>
            </a:extLst>
          </p:cNvPr>
          <p:cNvSpPr txBox="1"/>
          <p:nvPr/>
        </p:nvSpPr>
        <p:spPr>
          <a:xfrm>
            <a:off x="18911731" y="10898097"/>
            <a:ext cx="5319869" cy="23662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1828800">
              <a:defRPr sz="2800" spc="600">
                <a:solidFill>
                  <a:srgbClr val="000000"/>
                </a:solidFill>
                <a:latin typeface="Avenir Next Ultra Light"/>
                <a:ea typeface="Avenir Next Ultra Light"/>
                <a:cs typeface="Avenir Next Ultra Light"/>
                <a:sym typeface="Avenir Next Ultra Light"/>
              </a:defRPr>
            </a:lvl1pPr>
          </a:lstStyle>
          <a:p>
            <a:pPr algn="l">
              <a:lnSpc>
                <a:spcPct val="130000"/>
              </a:lnSpc>
            </a:pPr>
            <a:r>
              <a:rPr lang="en-US" b="1" dirty="0">
                <a:solidFill>
                  <a:schemeClr val="tx1">
                    <a:lumMod val="75000"/>
                  </a:schemeClr>
                </a:solidFill>
                <a:latin typeface="Arial Nova" panose="020B0504020202020204" pitchFamily="34" charset="0"/>
              </a:rPr>
              <a:t>ELIAS BOU GHOSN</a:t>
            </a:r>
          </a:p>
          <a:p>
            <a:pPr algn="l">
              <a:lnSpc>
                <a:spcPct val="130000"/>
              </a:lnSpc>
            </a:pPr>
            <a:r>
              <a:rPr lang="en-US" dirty="0">
                <a:solidFill>
                  <a:schemeClr val="tx1">
                    <a:lumMod val="75000"/>
                  </a:schemeClr>
                </a:solidFill>
                <a:latin typeface="Arial Nova" panose="020B0504020202020204" pitchFamily="34" charset="0"/>
              </a:rPr>
              <a:t>Founder &amp; CEO</a:t>
            </a:r>
          </a:p>
          <a:p>
            <a:pPr algn="l">
              <a:lnSpc>
                <a:spcPct val="130000"/>
              </a:lnSpc>
            </a:pPr>
            <a:r>
              <a:rPr lang="en-US" dirty="0">
                <a:solidFill>
                  <a:schemeClr val="tx1">
                    <a:lumMod val="75000"/>
                  </a:schemeClr>
                </a:solidFill>
                <a:latin typeface="Arial Nova" panose="020B0504020202020204" pitchFamily="34" charset="0"/>
              </a:rPr>
              <a:t>050 645 3543</a:t>
            </a:r>
          </a:p>
          <a:p>
            <a:pPr algn="l">
              <a:lnSpc>
                <a:spcPct val="130000"/>
              </a:lnSpc>
            </a:pPr>
            <a:r>
              <a:rPr lang="en-US" dirty="0">
                <a:solidFill>
                  <a:schemeClr val="tx1">
                    <a:lumMod val="75000"/>
                  </a:schemeClr>
                </a:solidFill>
                <a:latin typeface="Arial Nova" panose="020B0504020202020204" pitchFamily="34" charset="0"/>
              </a:rPr>
              <a:t>elias@channelpro.co</a:t>
            </a:r>
            <a:endParaRPr dirty="0">
              <a:solidFill>
                <a:schemeClr val="tx1">
                  <a:lumMod val="75000"/>
                </a:schemeClr>
              </a:solidFill>
              <a:latin typeface="Arial Nova" panose="020B05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Box 2"/>
          <p:cNvSpPr txBox="1"/>
          <p:nvPr/>
        </p:nvSpPr>
        <p:spPr>
          <a:xfrm>
            <a:off x="1070150" y="719561"/>
            <a:ext cx="22243700" cy="10953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lang="en-US" dirty="0"/>
              <a:t>INTRODUCING CHANNELPRO</a:t>
            </a:r>
            <a:endParaRPr dirty="0"/>
          </a:p>
        </p:txBody>
      </p:sp>
      <p:sp>
        <p:nvSpPr>
          <p:cNvPr id="2" name="TextBox 1">
            <a:extLst>
              <a:ext uri="{FF2B5EF4-FFF2-40B4-BE49-F238E27FC236}">
                <a16:creationId xmlns:a16="http://schemas.microsoft.com/office/drawing/2014/main" id="{5C2F9564-D9B1-8D61-8A08-8F157309E133}"/>
              </a:ext>
            </a:extLst>
          </p:cNvPr>
          <p:cNvSpPr txBox="1"/>
          <p:nvPr/>
        </p:nvSpPr>
        <p:spPr>
          <a:xfrm>
            <a:off x="1706880" y="5171076"/>
            <a:ext cx="10863247" cy="568199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5" tIns="48985" rIns="48985" bIns="48985" numCol="1" spcCol="38100" rtlCol="0" anchor="ctr">
            <a:spAutoFit/>
          </a:bodyPr>
          <a:lstStyle/>
          <a:p>
            <a:pPr algn="l">
              <a:lnSpc>
                <a:spcPct val="130000"/>
              </a:lnSpc>
              <a:spcAft>
                <a:spcPts val="1200"/>
              </a:spcAft>
              <a:buClr>
                <a:schemeClr val="accent6"/>
              </a:buClr>
              <a:buSzPct val="120000"/>
            </a:pPr>
            <a:r>
              <a:rPr lang="en-GB" sz="3200" b="1" dirty="0">
                <a:solidFill>
                  <a:schemeClr val="bg2">
                    <a:lumMod val="10000"/>
                  </a:schemeClr>
                </a:solidFill>
                <a:latin typeface="Avenir Next Demi Bold"/>
                <a:cs typeface="Segoe UI" panose="020B0502040204020203" pitchFamily="34" charset="0"/>
                <a:sym typeface="Montserrat Medium"/>
              </a:rPr>
              <a:t>Launched in 2021, </a:t>
            </a:r>
            <a:r>
              <a:rPr lang="en-GB" sz="3200" b="1" dirty="0" err="1">
                <a:solidFill>
                  <a:schemeClr val="bg2">
                    <a:lumMod val="10000"/>
                  </a:schemeClr>
                </a:solidFill>
                <a:latin typeface="Avenir Next Demi Bold"/>
                <a:cs typeface="Segoe UI" panose="020B0502040204020203" pitchFamily="34" charset="0"/>
                <a:sym typeface="Montserrat Medium"/>
              </a:rPr>
              <a:t>ChannelPro</a:t>
            </a:r>
            <a:r>
              <a:rPr lang="en-GB" sz="3200" b="1" dirty="0">
                <a:solidFill>
                  <a:schemeClr val="bg2">
                    <a:lumMod val="10000"/>
                  </a:schemeClr>
                </a:solidFill>
                <a:latin typeface="Avenir Next Demi Bold"/>
                <a:cs typeface="Segoe UI" panose="020B0502040204020203" pitchFamily="34" charset="0"/>
                <a:sym typeface="Montserrat Medium"/>
              </a:rPr>
              <a:t> is the developer of REACH, a channel sales force engagement platform.</a:t>
            </a:r>
          </a:p>
          <a:p>
            <a:pPr algn="l">
              <a:lnSpc>
                <a:spcPct val="130000"/>
              </a:lnSpc>
              <a:spcAft>
                <a:spcPts val="1200"/>
              </a:spcAft>
              <a:buClr>
                <a:schemeClr val="accent6"/>
              </a:buClr>
              <a:buSzPct val="120000"/>
            </a:pPr>
            <a:r>
              <a:rPr lang="en-GB" sz="3200" dirty="0">
                <a:solidFill>
                  <a:schemeClr val="bg2">
                    <a:lumMod val="10000"/>
                  </a:schemeClr>
                </a:solidFill>
                <a:latin typeface="Avenir Next RegularAvenir Next Regular"/>
                <a:cs typeface="Segoe UI" panose="020B0502040204020203" pitchFamily="34" charset="0"/>
                <a:sym typeface="Montserrat Medium"/>
              </a:rPr>
              <a:t>Our easy-to-use SaaS platform helps brands and distributors educate, motivate and communicate with their indirect channel salespeople, to increase mindshare, product knowledge, time-to-market and overall channel sales performance. </a:t>
            </a:r>
          </a:p>
          <a:p>
            <a:pPr algn="just">
              <a:lnSpc>
                <a:spcPct val="130000"/>
              </a:lnSpc>
              <a:spcAft>
                <a:spcPts val="1200"/>
              </a:spcAft>
              <a:buClr>
                <a:schemeClr val="accent6"/>
              </a:buClr>
              <a:buSzPct val="120000"/>
            </a:pPr>
            <a:r>
              <a:rPr lang="en-GB" sz="3200" dirty="0">
                <a:solidFill>
                  <a:schemeClr val="bg2">
                    <a:lumMod val="10000"/>
                  </a:schemeClr>
                </a:solidFill>
                <a:latin typeface="Avenir Next RegularAvenir Next Regular"/>
                <a:cs typeface="Segoe UI" panose="020B0502040204020203" pitchFamily="34" charset="0"/>
                <a:sym typeface="Montserrat Medium"/>
              </a:rPr>
              <a:t>REACH digitally transforms channel sales by connecting brands and distributors straight to their frontline salespeople.</a:t>
            </a:r>
          </a:p>
        </p:txBody>
      </p:sp>
      <p:pic>
        <p:nvPicPr>
          <p:cNvPr id="3" name="Graphic 3" descr="Graphic 3">
            <a:extLst>
              <a:ext uri="{FF2B5EF4-FFF2-40B4-BE49-F238E27FC236}">
                <a16:creationId xmlns:a16="http://schemas.microsoft.com/office/drawing/2014/main" id="{DD1CC9F1-F882-A817-EBBB-6A52ED5F1D09}"/>
              </a:ext>
            </a:extLst>
          </p:cNvPr>
          <p:cNvPicPr>
            <a:picLocks noChangeAspect="1"/>
          </p:cNvPicPr>
          <p:nvPr/>
        </p:nvPicPr>
        <p:blipFill>
          <a:blip r:embed="rId2"/>
          <a:stretch>
            <a:fillRect/>
          </a:stretch>
        </p:blipFill>
        <p:spPr>
          <a:xfrm>
            <a:off x="16173442" y="5551381"/>
            <a:ext cx="4845357" cy="2178185"/>
          </a:xfrm>
          <a:prstGeom prst="rect">
            <a:avLst/>
          </a:prstGeom>
          <a:ln w="3175">
            <a:miter lim="400000"/>
          </a:ln>
        </p:spPr>
      </p:pic>
      <p:sp>
        <p:nvSpPr>
          <p:cNvPr id="6" name="TextBox 5">
            <a:extLst>
              <a:ext uri="{FF2B5EF4-FFF2-40B4-BE49-F238E27FC236}">
                <a16:creationId xmlns:a16="http://schemas.microsoft.com/office/drawing/2014/main" id="{26A5202E-39A2-57DE-05EF-33DDE169E9BC}"/>
              </a:ext>
            </a:extLst>
          </p:cNvPr>
          <p:cNvSpPr txBox="1"/>
          <p:nvPr/>
        </p:nvSpPr>
        <p:spPr>
          <a:xfrm>
            <a:off x="1645920" y="3400500"/>
            <a:ext cx="9211603" cy="8617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4400">
                <a:solidFill>
                  <a:srgbClr val="66D7D9"/>
                </a:solidFill>
                <a:latin typeface="Avenir Next Demi Bold"/>
                <a:ea typeface="Avenir Next Demi Bold"/>
                <a:cs typeface="Avenir Next Demi Bold"/>
                <a:sym typeface="Avenir Next Demi Bold"/>
              </a:defRPr>
            </a:lvl1pPr>
          </a:lstStyle>
          <a:p>
            <a:r>
              <a:rPr lang="en-GB" b="1" dirty="0">
                <a:solidFill>
                  <a:srgbClr val="33CBCC"/>
                </a:solidFill>
              </a:rPr>
              <a:t>CHANNELPRO</a:t>
            </a:r>
            <a:endParaRPr b="1" dirty="0">
              <a:solidFill>
                <a:srgbClr val="33CBCC"/>
              </a:solidFill>
            </a:endParaRPr>
          </a:p>
        </p:txBody>
      </p:sp>
    </p:spTree>
    <p:extLst>
      <p:ext uri="{BB962C8B-B14F-4D97-AF65-F5344CB8AC3E}">
        <p14:creationId xmlns:p14="http://schemas.microsoft.com/office/powerpoint/2010/main" val="25721619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Box 2"/>
          <p:cNvSpPr txBox="1"/>
          <p:nvPr/>
        </p:nvSpPr>
        <p:spPr>
          <a:xfrm>
            <a:off x="1070150" y="719561"/>
            <a:ext cx="22243700" cy="10953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WHAT IS </a:t>
            </a:r>
            <a:r>
              <a:rPr lang="en-US" dirty="0"/>
              <a:t>THE </a:t>
            </a:r>
            <a:r>
              <a:rPr dirty="0"/>
              <a:t>CHANNEL SALES</a:t>
            </a:r>
            <a:r>
              <a:rPr lang="en-US" dirty="0"/>
              <a:t> MODEL</a:t>
            </a:r>
            <a:r>
              <a:rPr dirty="0"/>
              <a:t>?</a:t>
            </a:r>
          </a:p>
        </p:txBody>
      </p:sp>
      <p:sp>
        <p:nvSpPr>
          <p:cNvPr id="308" name="TextBox 42"/>
          <p:cNvSpPr/>
          <p:nvPr/>
        </p:nvSpPr>
        <p:spPr>
          <a:xfrm>
            <a:off x="3892988" y="2023420"/>
            <a:ext cx="9470488" cy="6771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algn="l" defTabSz="1828800">
              <a:defRPr sz="3200">
                <a:solidFill>
                  <a:srgbClr val="000000"/>
                </a:solidFill>
                <a:latin typeface="Avenir Next Regular"/>
                <a:ea typeface="Avenir Next Regular"/>
                <a:cs typeface="Avenir Next Regular"/>
                <a:sym typeface="Avenir Next Regular"/>
              </a:defRPr>
            </a:pPr>
            <a:r>
              <a:rPr dirty="0"/>
              <a:t>.</a:t>
            </a:r>
          </a:p>
        </p:txBody>
      </p:sp>
      <p:sp>
        <p:nvSpPr>
          <p:cNvPr id="309" name="TextBox 45"/>
          <p:cNvSpPr/>
          <p:nvPr/>
        </p:nvSpPr>
        <p:spPr>
          <a:xfrm>
            <a:off x="1070150" y="1664442"/>
            <a:ext cx="330192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lnSpc>
                <a:spcPct val="150000"/>
              </a:lnSpc>
              <a:defRPr sz="8400" b="1">
                <a:solidFill>
                  <a:srgbClr val="66D7D9"/>
                </a:solidFill>
                <a:latin typeface="Avenir Next Regular"/>
                <a:ea typeface="Avenir Next Regular"/>
                <a:cs typeface="Avenir Next Regular"/>
                <a:sym typeface="Avenir Next Regular"/>
              </a:defRPr>
            </a:lvl1pPr>
          </a:lstStyle>
          <a:p>
            <a:r>
              <a:rPr dirty="0"/>
              <a:t>75%</a:t>
            </a:r>
          </a:p>
        </p:txBody>
      </p:sp>
      <p:grpSp>
        <p:nvGrpSpPr>
          <p:cNvPr id="313" name="Group 12"/>
          <p:cNvGrpSpPr/>
          <p:nvPr/>
        </p:nvGrpSpPr>
        <p:grpSpPr>
          <a:xfrm>
            <a:off x="3595758" y="3820395"/>
            <a:ext cx="1912235" cy="7198791"/>
            <a:chOff x="0" y="0"/>
            <a:chExt cx="1912234" cy="7198790"/>
          </a:xfrm>
        </p:grpSpPr>
        <p:pic>
          <p:nvPicPr>
            <p:cNvPr id="311" name="Picture 3" descr="Picture 3"/>
            <p:cNvPicPr>
              <a:picLocks noChangeAspect="1"/>
            </p:cNvPicPr>
            <p:nvPr/>
          </p:nvPicPr>
          <p:blipFill>
            <a:blip r:embed="rId2"/>
            <a:srcRect r="96430"/>
            <a:stretch>
              <a:fillRect/>
            </a:stretch>
          </p:blipFill>
          <p:spPr>
            <a:xfrm>
              <a:off x="687561" y="0"/>
              <a:ext cx="554899" cy="7198791"/>
            </a:xfrm>
            <a:prstGeom prst="rect">
              <a:avLst/>
            </a:prstGeom>
            <a:ln w="3175" cap="flat">
              <a:noFill/>
              <a:miter lim="400000"/>
            </a:ln>
            <a:effectLst/>
          </p:spPr>
        </p:pic>
        <p:sp>
          <p:nvSpPr>
            <p:cNvPr id="312" name="TextBox 4"/>
            <p:cNvSpPr txBox="1"/>
            <p:nvPr/>
          </p:nvSpPr>
          <p:spPr>
            <a:xfrm>
              <a:off x="0" y="4248344"/>
              <a:ext cx="1912235" cy="50038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1800">
                  <a:solidFill>
                    <a:srgbClr val="000000"/>
                  </a:solidFill>
                  <a:latin typeface="Avenir Medium"/>
                  <a:ea typeface="Avenir Medium"/>
                  <a:cs typeface="Avenir Medium"/>
                  <a:sym typeface="Avenir Medium"/>
                </a:defRPr>
              </a:lvl1pPr>
            </a:lstStyle>
            <a:p>
              <a:r>
                <a:t>BRAND</a:t>
              </a:r>
            </a:p>
          </p:txBody>
        </p:sp>
      </p:grpSp>
      <p:grpSp>
        <p:nvGrpSpPr>
          <p:cNvPr id="316" name="Group 13"/>
          <p:cNvGrpSpPr/>
          <p:nvPr/>
        </p:nvGrpSpPr>
        <p:grpSpPr>
          <a:xfrm>
            <a:off x="6464645" y="3820395"/>
            <a:ext cx="2922973" cy="7198791"/>
            <a:chOff x="0" y="0"/>
            <a:chExt cx="2922972" cy="7198790"/>
          </a:xfrm>
        </p:grpSpPr>
        <p:pic>
          <p:nvPicPr>
            <p:cNvPr id="314" name="Picture 9" descr="Picture 9"/>
            <p:cNvPicPr>
              <a:picLocks noChangeAspect="1"/>
            </p:cNvPicPr>
            <p:nvPr/>
          </p:nvPicPr>
          <p:blipFill>
            <a:blip r:embed="rId2"/>
            <a:srcRect l="16079" r="70275"/>
            <a:stretch>
              <a:fillRect/>
            </a:stretch>
          </p:blipFill>
          <p:spPr>
            <a:xfrm>
              <a:off x="318117" y="0"/>
              <a:ext cx="2121280" cy="7198791"/>
            </a:xfrm>
            <a:prstGeom prst="rect">
              <a:avLst/>
            </a:prstGeom>
            <a:ln w="3175" cap="flat">
              <a:noFill/>
              <a:miter lim="400000"/>
            </a:ln>
            <a:effectLst/>
          </p:spPr>
        </p:pic>
        <p:sp>
          <p:nvSpPr>
            <p:cNvPr id="315" name="TextBox 5"/>
            <p:cNvSpPr txBox="1"/>
            <p:nvPr/>
          </p:nvSpPr>
          <p:spPr>
            <a:xfrm>
              <a:off x="0" y="5663536"/>
              <a:ext cx="2922973" cy="50038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1800">
                  <a:solidFill>
                    <a:srgbClr val="000000"/>
                  </a:solidFill>
                  <a:latin typeface="Avenir Medium"/>
                  <a:ea typeface="Avenir Medium"/>
                  <a:cs typeface="Avenir Medium"/>
                  <a:sym typeface="Avenir Medium"/>
                </a:defRPr>
              </a:lvl1pPr>
            </a:lstStyle>
            <a:p>
              <a:r>
                <a:t>DISTRIBUTORS</a:t>
              </a:r>
            </a:p>
          </p:txBody>
        </p:sp>
      </p:grpSp>
      <p:grpSp>
        <p:nvGrpSpPr>
          <p:cNvPr id="319" name="Group 15"/>
          <p:cNvGrpSpPr/>
          <p:nvPr/>
        </p:nvGrpSpPr>
        <p:grpSpPr>
          <a:xfrm>
            <a:off x="15213260" y="3820395"/>
            <a:ext cx="4614862" cy="8203478"/>
            <a:chOff x="0" y="0"/>
            <a:chExt cx="4614861" cy="8203476"/>
          </a:xfrm>
        </p:grpSpPr>
        <p:pic>
          <p:nvPicPr>
            <p:cNvPr id="317" name="Picture 11" descr="Picture 11"/>
            <p:cNvPicPr>
              <a:picLocks noChangeAspect="1"/>
            </p:cNvPicPr>
            <p:nvPr/>
          </p:nvPicPr>
          <p:blipFill>
            <a:blip r:embed="rId2"/>
            <a:srcRect l="70312"/>
            <a:stretch>
              <a:fillRect/>
            </a:stretch>
          </p:blipFill>
          <p:spPr>
            <a:xfrm>
              <a:off x="0" y="0"/>
              <a:ext cx="4614861" cy="7198791"/>
            </a:xfrm>
            <a:prstGeom prst="rect">
              <a:avLst/>
            </a:prstGeom>
            <a:ln w="3175" cap="flat">
              <a:noFill/>
              <a:miter lim="400000"/>
            </a:ln>
            <a:effectLst/>
          </p:spPr>
        </p:pic>
        <p:sp>
          <p:nvSpPr>
            <p:cNvPr id="318" name="TextBox 7"/>
            <p:cNvSpPr/>
            <p:nvPr/>
          </p:nvSpPr>
          <p:spPr>
            <a:xfrm>
              <a:off x="741038" y="7464814"/>
              <a:ext cx="3199487" cy="7386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defTabSz="1828800">
                <a:defRPr sz="1800">
                  <a:solidFill>
                    <a:srgbClr val="000000"/>
                  </a:solidFill>
                  <a:latin typeface="Avenir Medium"/>
                  <a:ea typeface="Avenir Medium"/>
                  <a:cs typeface="Avenir Medium"/>
                  <a:sym typeface="Avenir Medium"/>
                </a:defRPr>
              </a:pPr>
              <a:r>
                <a:rPr dirty="0"/>
                <a:t>x100,000</a:t>
              </a:r>
            </a:p>
            <a:p>
              <a:pPr defTabSz="1828800">
                <a:defRPr sz="1800">
                  <a:solidFill>
                    <a:srgbClr val="000000"/>
                  </a:solidFill>
                  <a:latin typeface="Avenir Medium"/>
                  <a:ea typeface="Avenir Medium"/>
                  <a:cs typeface="Avenir Medium"/>
                  <a:sym typeface="Avenir Medium"/>
                </a:defRPr>
              </a:pPr>
              <a:r>
                <a:rPr dirty="0"/>
                <a:t>SALES</a:t>
              </a:r>
              <a:r>
                <a:rPr lang="en-US" dirty="0"/>
                <a:t>PEOPLE</a:t>
              </a:r>
              <a:endParaRPr dirty="0"/>
            </a:p>
          </p:txBody>
        </p:sp>
      </p:grpSp>
      <p:grpSp>
        <p:nvGrpSpPr>
          <p:cNvPr id="323" name="Group 14"/>
          <p:cNvGrpSpPr/>
          <p:nvPr/>
        </p:nvGrpSpPr>
        <p:grpSpPr>
          <a:xfrm>
            <a:off x="10634440" y="3820395"/>
            <a:ext cx="2922973" cy="7464816"/>
            <a:chOff x="0" y="0"/>
            <a:chExt cx="2922972" cy="7464814"/>
          </a:xfrm>
        </p:grpSpPr>
        <p:pic>
          <p:nvPicPr>
            <p:cNvPr id="321" name="Picture 10" descr="Picture 10"/>
            <p:cNvPicPr>
              <a:picLocks noChangeAspect="1"/>
            </p:cNvPicPr>
            <p:nvPr/>
          </p:nvPicPr>
          <p:blipFill>
            <a:blip r:embed="rId2"/>
            <a:srcRect l="41036" r="40999"/>
            <a:stretch>
              <a:fillRect/>
            </a:stretch>
          </p:blipFill>
          <p:spPr>
            <a:xfrm>
              <a:off x="27947" y="0"/>
              <a:ext cx="2792528" cy="7198791"/>
            </a:xfrm>
            <a:prstGeom prst="rect">
              <a:avLst/>
            </a:prstGeom>
            <a:ln w="3175" cap="flat">
              <a:noFill/>
              <a:miter lim="400000"/>
            </a:ln>
            <a:effectLst/>
          </p:spPr>
        </p:pic>
        <p:sp>
          <p:nvSpPr>
            <p:cNvPr id="322" name="TextBox 6"/>
            <p:cNvSpPr/>
            <p:nvPr/>
          </p:nvSpPr>
          <p:spPr>
            <a:xfrm>
              <a:off x="0" y="7464814"/>
              <a:ext cx="29229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defTabSz="1828800">
                <a:defRPr sz="1800">
                  <a:solidFill>
                    <a:srgbClr val="000000"/>
                  </a:solidFill>
                  <a:latin typeface="Avenir Medium"/>
                  <a:ea typeface="Avenir Medium"/>
                  <a:cs typeface="Avenir Medium"/>
                  <a:sym typeface="Avenir Medium"/>
                </a:defRPr>
              </a:pPr>
              <a:r>
                <a:t>x10,000</a:t>
              </a:r>
            </a:p>
            <a:p>
              <a:pPr defTabSz="1828800">
                <a:defRPr sz="1800">
                  <a:solidFill>
                    <a:srgbClr val="000000"/>
                  </a:solidFill>
                  <a:latin typeface="Avenir Medium"/>
                  <a:ea typeface="Avenir Medium"/>
                  <a:cs typeface="Avenir Medium"/>
                  <a:sym typeface="Avenir Medium"/>
                </a:defRPr>
              </a:pPr>
              <a:r>
                <a:t>RESELLERS</a:t>
              </a:r>
            </a:p>
          </p:txBody>
        </p:sp>
      </p:grpSp>
      <p:sp>
        <p:nvSpPr>
          <p:cNvPr id="3" name="TextBox 2">
            <a:extLst>
              <a:ext uri="{FF2B5EF4-FFF2-40B4-BE49-F238E27FC236}">
                <a16:creationId xmlns:a16="http://schemas.microsoft.com/office/drawing/2014/main" id="{9226D1C1-AA97-59F2-E9A7-B21EBCF8FD41}"/>
              </a:ext>
            </a:extLst>
          </p:cNvPr>
          <p:cNvSpPr txBox="1"/>
          <p:nvPr/>
        </p:nvSpPr>
        <p:spPr>
          <a:xfrm>
            <a:off x="3314531" y="2233177"/>
            <a:ext cx="7319910" cy="12003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1828800">
              <a:defRPr sz="3200">
                <a:solidFill>
                  <a:srgbClr val="000000"/>
                </a:solidFill>
                <a:latin typeface="Avenir Next Regular"/>
                <a:ea typeface="Avenir Next Regular"/>
                <a:cs typeface="Avenir Next Regular"/>
                <a:sym typeface="Avenir Next Regular"/>
              </a:defRPr>
            </a:pPr>
            <a:r>
              <a:rPr lang="en-GB" sz="3600" dirty="0"/>
              <a:t>of companies use the channel model to sell their products and services</a:t>
            </a:r>
          </a:p>
        </p:txBody>
      </p:sp>
      <p:sp>
        <p:nvSpPr>
          <p:cNvPr id="4" name="TextBox 4">
            <a:extLst>
              <a:ext uri="{FF2B5EF4-FFF2-40B4-BE49-F238E27FC236}">
                <a16:creationId xmlns:a16="http://schemas.microsoft.com/office/drawing/2014/main" id="{2FA1B7BC-E9C1-B3BA-E727-CF6B04DB6CDB}"/>
              </a:ext>
            </a:extLst>
          </p:cNvPr>
          <p:cNvSpPr txBox="1"/>
          <p:nvPr/>
        </p:nvSpPr>
        <p:spPr>
          <a:xfrm>
            <a:off x="1083584" y="10282495"/>
            <a:ext cx="9211603" cy="22159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400">
                <a:solidFill>
                  <a:srgbClr val="66D7D9"/>
                </a:solidFill>
                <a:latin typeface="Avenir Next Demi Bold"/>
                <a:ea typeface="Avenir Next Demi Bold"/>
                <a:cs typeface="Avenir Next Demi Bold"/>
                <a:sym typeface="Avenir Next Demi Bold"/>
              </a:defRPr>
            </a:lvl1pPr>
          </a:lstStyle>
          <a:p>
            <a:r>
              <a:rPr lang="en-GB" b="1" dirty="0">
                <a:solidFill>
                  <a:srgbClr val="2DB2B5"/>
                </a:solidFill>
              </a:rPr>
              <a:t>Indirect sales channels allow</a:t>
            </a:r>
            <a:br>
              <a:rPr lang="en-GB" b="1" dirty="0">
                <a:solidFill>
                  <a:srgbClr val="2DB2B5"/>
                </a:solidFill>
              </a:rPr>
            </a:br>
            <a:r>
              <a:rPr lang="en-GB" b="1" dirty="0">
                <a:solidFill>
                  <a:srgbClr val="2DB2B5"/>
                </a:solidFill>
              </a:rPr>
              <a:t>big brands to scale globally </a:t>
            </a:r>
            <a:br>
              <a:rPr lang="en-GB" b="1" dirty="0">
                <a:solidFill>
                  <a:srgbClr val="2DB2B5"/>
                </a:solidFill>
              </a:rPr>
            </a:br>
            <a:r>
              <a:rPr lang="en-GB" b="1" dirty="0">
                <a:solidFill>
                  <a:srgbClr val="2DB2B5"/>
                </a:solidFill>
              </a:rPr>
              <a:t>and reach millions of customers.</a:t>
            </a:r>
            <a:endParaRPr b="1" dirty="0">
              <a:solidFill>
                <a:srgbClr val="2DB2B5"/>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Box 2"/>
          <p:cNvSpPr txBox="1"/>
          <p:nvPr/>
        </p:nvSpPr>
        <p:spPr>
          <a:xfrm>
            <a:off x="1070150" y="719561"/>
            <a:ext cx="22243700" cy="10953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rPr dirty="0"/>
              <a:t>WHAT IS </a:t>
            </a:r>
            <a:r>
              <a:rPr lang="en-US" dirty="0"/>
              <a:t>THE </a:t>
            </a:r>
            <a:r>
              <a:rPr dirty="0"/>
              <a:t>CHANNEL SALES</a:t>
            </a:r>
            <a:r>
              <a:rPr lang="en-US" dirty="0"/>
              <a:t> MODEL</a:t>
            </a:r>
            <a:r>
              <a:rPr dirty="0"/>
              <a:t>?</a:t>
            </a:r>
          </a:p>
        </p:txBody>
      </p:sp>
      <p:sp>
        <p:nvSpPr>
          <p:cNvPr id="308" name="TextBox 42"/>
          <p:cNvSpPr/>
          <p:nvPr/>
        </p:nvSpPr>
        <p:spPr>
          <a:xfrm>
            <a:off x="3892988" y="2023420"/>
            <a:ext cx="9470488" cy="6771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p>
            <a:pPr algn="l" defTabSz="1828800">
              <a:defRPr sz="3200">
                <a:solidFill>
                  <a:srgbClr val="000000"/>
                </a:solidFill>
                <a:latin typeface="Avenir Next Regular"/>
                <a:ea typeface="Avenir Next Regular"/>
                <a:cs typeface="Avenir Next Regular"/>
                <a:sym typeface="Avenir Next Regular"/>
              </a:defRPr>
            </a:pPr>
            <a:r>
              <a:rPr dirty="0"/>
              <a:t>.</a:t>
            </a:r>
          </a:p>
        </p:txBody>
      </p:sp>
      <p:grpSp>
        <p:nvGrpSpPr>
          <p:cNvPr id="313" name="Group 12"/>
          <p:cNvGrpSpPr/>
          <p:nvPr/>
        </p:nvGrpSpPr>
        <p:grpSpPr>
          <a:xfrm>
            <a:off x="3595758" y="3820395"/>
            <a:ext cx="1912235" cy="7198791"/>
            <a:chOff x="0" y="0"/>
            <a:chExt cx="1912234" cy="7198790"/>
          </a:xfrm>
        </p:grpSpPr>
        <p:pic>
          <p:nvPicPr>
            <p:cNvPr id="311" name="Picture 3" descr="Picture 3"/>
            <p:cNvPicPr>
              <a:picLocks noChangeAspect="1"/>
            </p:cNvPicPr>
            <p:nvPr/>
          </p:nvPicPr>
          <p:blipFill>
            <a:blip r:embed="rId2"/>
            <a:srcRect r="96430"/>
            <a:stretch>
              <a:fillRect/>
            </a:stretch>
          </p:blipFill>
          <p:spPr>
            <a:xfrm>
              <a:off x="687561" y="0"/>
              <a:ext cx="554899" cy="7198791"/>
            </a:xfrm>
            <a:prstGeom prst="rect">
              <a:avLst/>
            </a:prstGeom>
            <a:ln w="3175" cap="flat">
              <a:noFill/>
              <a:miter lim="400000"/>
            </a:ln>
            <a:effectLst/>
          </p:spPr>
        </p:pic>
        <p:sp>
          <p:nvSpPr>
            <p:cNvPr id="312" name="TextBox 4"/>
            <p:cNvSpPr txBox="1"/>
            <p:nvPr/>
          </p:nvSpPr>
          <p:spPr>
            <a:xfrm>
              <a:off x="0" y="4248344"/>
              <a:ext cx="1912235" cy="50038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1800">
                  <a:solidFill>
                    <a:srgbClr val="000000"/>
                  </a:solidFill>
                  <a:latin typeface="Avenir Medium"/>
                  <a:ea typeface="Avenir Medium"/>
                  <a:cs typeface="Avenir Medium"/>
                  <a:sym typeface="Avenir Medium"/>
                </a:defRPr>
              </a:lvl1pPr>
            </a:lstStyle>
            <a:p>
              <a:r>
                <a:t>BRAND</a:t>
              </a:r>
            </a:p>
          </p:txBody>
        </p:sp>
      </p:grpSp>
      <p:grpSp>
        <p:nvGrpSpPr>
          <p:cNvPr id="316" name="Group 13"/>
          <p:cNvGrpSpPr/>
          <p:nvPr/>
        </p:nvGrpSpPr>
        <p:grpSpPr>
          <a:xfrm>
            <a:off x="6464645" y="3820395"/>
            <a:ext cx="2922973" cy="7198791"/>
            <a:chOff x="0" y="0"/>
            <a:chExt cx="2922972" cy="7198790"/>
          </a:xfrm>
        </p:grpSpPr>
        <p:pic>
          <p:nvPicPr>
            <p:cNvPr id="314" name="Picture 9" descr="Picture 9"/>
            <p:cNvPicPr>
              <a:picLocks noChangeAspect="1"/>
            </p:cNvPicPr>
            <p:nvPr/>
          </p:nvPicPr>
          <p:blipFill>
            <a:blip r:embed="rId2"/>
            <a:srcRect l="16079" r="70275"/>
            <a:stretch>
              <a:fillRect/>
            </a:stretch>
          </p:blipFill>
          <p:spPr>
            <a:xfrm>
              <a:off x="318117" y="0"/>
              <a:ext cx="2121280" cy="7198791"/>
            </a:xfrm>
            <a:prstGeom prst="rect">
              <a:avLst/>
            </a:prstGeom>
            <a:ln w="3175" cap="flat">
              <a:noFill/>
              <a:miter lim="400000"/>
            </a:ln>
            <a:effectLst/>
          </p:spPr>
        </p:pic>
        <p:sp>
          <p:nvSpPr>
            <p:cNvPr id="315" name="TextBox 5"/>
            <p:cNvSpPr txBox="1"/>
            <p:nvPr/>
          </p:nvSpPr>
          <p:spPr>
            <a:xfrm>
              <a:off x="0" y="5663536"/>
              <a:ext cx="2922973" cy="50038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1800">
                  <a:solidFill>
                    <a:srgbClr val="000000"/>
                  </a:solidFill>
                  <a:latin typeface="Avenir Medium"/>
                  <a:ea typeface="Avenir Medium"/>
                  <a:cs typeface="Avenir Medium"/>
                  <a:sym typeface="Avenir Medium"/>
                </a:defRPr>
              </a:lvl1pPr>
            </a:lstStyle>
            <a:p>
              <a:r>
                <a:t>DISTRIBUTORS</a:t>
              </a:r>
            </a:p>
          </p:txBody>
        </p:sp>
      </p:grpSp>
      <p:grpSp>
        <p:nvGrpSpPr>
          <p:cNvPr id="319" name="Group 15"/>
          <p:cNvGrpSpPr/>
          <p:nvPr/>
        </p:nvGrpSpPr>
        <p:grpSpPr>
          <a:xfrm>
            <a:off x="15213260" y="3820395"/>
            <a:ext cx="4614861" cy="7464816"/>
            <a:chOff x="0" y="0"/>
            <a:chExt cx="4614860" cy="7464814"/>
          </a:xfrm>
        </p:grpSpPr>
        <p:pic>
          <p:nvPicPr>
            <p:cNvPr id="317" name="Picture 11" descr="Picture 11"/>
            <p:cNvPicPr>
              <a:picLocks noChangeAspect="1"/>
            </p:cNvPicPr>
            <p:nvPr/>
          </p:nvPicPr>
          <p:blipFill>
            <a:blip r:embed="rId2"/>
            <a:srcRect l="70312"/>
            <a:stretch>
              <a:fillRect/>
            </a:stretch>
          </p:blipFill>
          <p:spPr>
            <a:xfrm>
              <a:off x="0" y="0"/>
              <a:ext cx="4614861" cy="7198791"/>
            </a:xfrm>
            <a:prstGeom prst="rect">
              <a:avLst/>
            </a:prstGeom>
            <a:ln w="3175" cap="flat">
              <a:noFill/>
              <a:miter lim="400000"/>
            </a:ln>
            <a:effectLst/>
          </p:spPr>
        </p:pic>
        <p:sp>
          <p:nvSpPr>
            <p:cNvPr id="318" name="TextBox 7"/>
            <p:cNvSpPr/>
            <p:nvPr/>
          </p:nvSpPr>
          <p:spPr>
            <a:xfrm>
              <a:off x="741038" y="7464814"/>
              <a:ext cx="31994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p>
              <a:pPr defTabSz="1828800">
                <a:defRPr sz="1800">
                  <a:solidFill>
                    <a:srgbClr val="000000"/>
                  </a:solidFill>
                  <a:latin typeface="Avenir Medium"/>
                  <a:ea typeface="Avenir Medium"/>
                  <a:cs typeface="Avenir Medium"/>
                  <a:sym typeface="Avenir Medium"/>
                </a:defRPr>
              </a:pPr>
              <a:r>
                <a:t>x100,000</a:t>
              </a:r>
            </a:p>
            <a:p>
              <a:pPr defTabSz="1828800">
                <a:defRPr sz="1800">
                  <a:solidFill>
                    <a:srgbClr val="000000"/>
                  </a:solidFill>
                  <a:latin typeface="Avenir Medium"/>
                  <a:ea typeface="Avenir Medium"/>
                  <a:cs typeface="Avenir Medium"/>
                  <a:sym typeface="Avenir Medium"/>
                </a:defRPr>
              </a:pPr>
              <a:r>
                <a:t>SALES PERSONS</a:t>
              </a:r>
            </a:p>
          </p:txBody>
        </p:sp>
      </p:grpSp>
      <p:pic>
        <p:nvPicPr>
          <p:cNvPr id="320" name="Picture 8" descr="Picture 8"/>
          <p:cNvPicPr>
            <a:picLocks noChangeAspect="1"/>
          </p:cNvPicPr>
          <p:nvPr/>
        </p:nvPicPr>
        <p:blipFill>
          <a:blip r:embed="rId3"/>
          <a:stretch>
            <a:fillRect/>
          </a:stretch>
        </p:blipFill>
        <p:spPr>
          <a:xfrm>
            <a:off x="4551874" y="9520888"/>
            <a:ext cx="12694361" cy="2939747"/>
          </a:xfrm>
          <a:prstGeom prst="rect">
            <a:avLst/>
          </a:prstGeom>
          <a:ln w="3175">
            <a:miter lim="400000"/>
          </a:ln>
        </p:spPr>
      </p:pic>
      <p:grpSp>
        <p:nvGrpSpPr>
          <p:cNvPr id="323" name="Group 14"/>
          <p:cNvGrpSpPr/>
          <p:nvPr/>
        </p:nvGrpSpPr>
        <p:grpSpPr>
          <a:xfrm>
            <a:off x="10634440" y="3820395"/>
            <a:ext cx="2922973" cy="7464816"/>
            <a:chOff x="0" y="0"/>
            <a:chExt cx="2922972" cy="7464814"/>
          </a:xfrm>
        </p:grpSpPr>
        <p:pic>
          <p:nvPicPr>
            <p:cNvPr id="321" name="Picture 10" descr="Picture 10"/>
            <p:cNvPicPr>
              <a:picLocks noChangeAspect="1"/>
            </p:cNvPicPr>
            <p:nvPr/>
          </p:nvPicPr>
          <p:blipFill>
            <a:blip r:embed="rId2"/>
            <a:srcRect l="41036" r="40999"/>
            <a:stretch>
              <a:fillRect/>
            </a:stretch>
          </p:blipFill>
          <p:spPr>
            <a:xfrm>
              <a:off x="27947" y="0"/>
              <a:ext cx="2792528" cy="7198791"/>
            </a:xfrm>
            <a:prstGeom prst="rect">
              <a:avLst/>
            </a:prstGeom>
            <a:ln w="3175" cap="flat">
              <a:noFill/>
              <a:miter lim="400000"/>
            </a:ln>
            <a:effectLst/>
          </p:spPr>
        </p:pic>
        <p:sp>
          <p:nvSpPr>
            <p:cNvPr id="322" name="TextBox 6"/>
            <p:cNvSpPr/>
            <p:nvPr/>
          </p:nvSpPr>
          <p:spPr>
            <a:xfrm>
              <a:off x="0" y="7464814"/>
              <a:ext cx="29229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p>
              <a:pPr defTabSz="1828800">
                <a:defRPr sz="1800">
                  <a:solidFill>
                    <a:srgbClr val="000000"/>
                  </a:solidFill>
                  <a:latin typeface="Avenir Medium"/>
                  <a:ea typeface="Avenir Medium"/>
                  <a:cs typeface="Avenir Medium"/>
                  <a:sym typeface="Avenir Medium"/>
                </a:defRPr>
              </a:pPr>
              <a:r>
                <a:t>x10,000</a:t>
              </a:r>
            </a:p>
            <a:p>
              <a:pPr defTabSz="1828800">
                <a:defRPr sz="1800">
                  <a:solidFill>
                    <a:srgbClr val="000000"/>
                  </a:solidFill>
                  <a:latin typeface="Avenir Medium"/>
                  <a:ea typeface="Avenir Medium"/>
                  <a:cs typeface="Avenir Medium"/>
                  <a:sym typeface="Avenir Medium"/>
                </a:defRPr>
              </a:pPr>
              <a:r>
                <a:t>RESELLERS</a:t>
              </a:r>
            </a:p>
          </p:txBody>
        </p:sp>
      </p:grpSp>
      <p:sp>
        <p:nvSpPr>
          <p:cNvPr id="3" name="TextBox 2">
            <a:extLst>
              <a:ext uri="{FF2B5EF4-FFF2-40B4-BE49-F238E27FC236}">
                <a16:creationId xmlns:a16="http://schemas.microsoft.com/office/drawing/2014/main" id="{9226D1C1-AA97-59F2-E9A7-B21EBCF8FD41}"/>
              </a:ext>
            </a:extLst>
          </p:cNvPr>
          <p:cNvSpPr txBox="1"/>
          <p:nvPr/>
        </p:nvSpPr>
        <p:spPr>
          <a:xfrm>
            <a:off x="1069848" y="2231136"/>
            <a:ext cx="14518937"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1828800">
              <a:defRPr sz="3200">
                <a:solidFill>
                  <a:srgbClr val="000000"/>
                </a:solidFill>
                <a:latin typeface="Avenir Next Regular"/>
                <a:ea typeface="Avenir Next Regular"/>
                <a:cs typeface="Avenir Next Regular"/>
                <a:sym typeface="Avenir Next Regular"/>
              </a:defRPr>
            </a:pPr>
            <a:r>
              <a:rPr lang="en-GB" sz="4400" b="1" dirty="0">
                <a:solidFill>
                  <a:srgbClr val="2DB2B5"/>
                </a:solidFill>
                <a:latin typeface="Avenir Next Demi Bold"/>
                <a:sym typeface="Avenir Next Demi Bold"/>
              </a:rPr>
              <a:t>Indirect salespeople are employed by the brand’s partners or retailers and sell the brand’s products.</a:t>
            </a:r>
          </a:p>
        </p:txBody>
      </p:sp>
      <p:sp>
        <p:nvSpPr>
          <p:cNvPr id="4" name="TextBox 4">
            <a:extLst>
              <a:ext uri="{FF2B5EF4-FFF2-40B4-BE49-F238E27FC236}">
                <a16:creationId xmlns:a16="http://schemas.microsoft.com/office/drawing/2014/main" id="{595906D6-E5B1-2C58-E5B0-09D63410B931}"/>
              </a:ext>
            </a:extLst>
          </p:cNvPr>
          <p:cNvSpPr txBox="1"/>
          <p:nvPr/>
        </p:nvSpPr>
        <p:spPr>
          <a:xfrm>
            <a:off x="1083584" y="10282495"/>
            <a:ext cx="9211603" cy="22159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400">
                <a:solidFill>
                  <a:srgbClr val="66D7D9"/>
                </a:solidFill>
                <a:latin typeface="Avenir Next Demi Bold"/>
                <a:ea typeface="Avenir Next Demi Bold"/>
                <a:cs typeface="Avenir Next Demi Bold"/>
                <a:sym typeface="Avenir Next Demi Bold"/>
              </a:defRPr>
            </a:lvl1pPr>
          </a:lstStyle>
          <a:p>
            <a:r>
              <a:rPr lang="en-GB" dirty="0">
                <a:solidFill>
                  <a:schemeClr val="tx1">
                    <a:lumMod val="75000"/>
                  </a:schemeClr>
                </a:solidFill>
              </a:rPr>
              <a:t>Brands are not </a:t>
            </a:r>
          </a:p>
          <a:p>
            <a:r>
              <a:rPr lang="en-GB" dirty="0">
                <a:solidFill>
                  <a:schemeClr val="tx1">
                    <a:lumMod val="75000"/>
                  </a:schemeClr>
                </a:solidFill>
              </a:rPr>
              <a:t>connected directly </a:t>
            </a:r>
          </a:p>
          <a:p>
            <a:r>
              <a:rPr lang="en-GB" dirty="0">
                <a:solidFill>
                  <a:schemeClr val="tx1">
                    <a:lumMod val="75000"/>
                  </a:schemeClr>
                </a:solidFill>
              </a:rPr>
              <a:t>to their channel salespeople</a:t>
            </a:r>
            <a:endParaRPr dirty="0">
              <a:solidFill>
                <a:schemeClr val="tx1">
                  <a:lumMod val="75000"/>
                </a:schemeClr>
              </a:solidFill>
            </a:endParaRPr>
          </a:p>
        </p:txBody>
      </p:sp>
    </p:spTree>
    <p:extLst>
      <p:ext uri="{BB962C8B-B14F-4D97-AF65-F5344CB8AC3E}">
        <p14:creationId xmlns:p14="http://schemas.microsoft.com/office/powerpoint/2010/main" val="14454261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Box 5"/>
          <p:cNvSpPr txBox="1"/>
          <p:nvPr/>
        </p:nvSpPr>
        <p:spPr>
          <a:xfrm>
            <a:off x="1070150" y="719561"/>
            <a:ext cx="22243700" cy="944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t>WHAT ARE THE CHALLENGES?</a:t>
            </a:r>
          </a:p>
        </p:txBody>
      </p:sp>
      <p:sp>
        <p:nvSpPr>
          <p:cNvPr id="326" name="TextBox 9"/>
          <p:cNvSpPr txBox="1"/>
          <p:nvPr/>
        </p:nvSpPr>
        <p:spPr>
          <a:xfrm>
            <a:off x="2837320" y="4787159"/>
            <a:ext cx="5431829" cy="267047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defTabSz="1828800">
              <a:defRPr sz="3600">
                <a:solidFill>
                  <a:srgbClr val="000000"/>
                </a:solidFill>
                <a:latin typeface="Avenir Next Regular"/>
                <a:ea typeface="Avenir Next Regular"/>
                <a:cs typeface="Avenir Next Regular"/>
                <a:sym typeface="Avenir Next Regular"/>
              </a:defRPr>
            </a:lvl1pPr>
          </a:lstStyle>
          <a:p>
            <a:pPr>
              <a:lnSpc>
                <a:spcPct val="110000"/>
              </a:lnSpc>
            </a:pPr>
            <a:r>
              <a:rPr lang="en-GB" b="1" dirty="0">
                <a:solidFill>
                  <a:schemeClr val="tx1">
                    <a:lumMod val="75000"/>
                  </a:schemeClr>
                </a:solidFill>
                <a:latin typeface="Avenir Next Demi Bold"/>
              </a:rPr>
              <a:t>SALESPEOPLE LACK PRODUCT KNOWLEDGE</a:t>
            </a:r>
          </a:p>
        </p:txBody>
      </p:sp>
      <p:pic>
        <p:nvPicPr>
          <p:cNvPr id="327" name="Picture 1" descr="Picture 1"/>
          <p:cNvPicPr>
            <a:picLocks noChangeAspect="1"/>
          </p:cNvPicPr>
          <p:nvPr/>
        </p:nvPicPr>
        <p:blipFill>
          <a:blip r:embed="rId2"/>
          <a:stretch>
            <a:fillRect/>
          </a:stretch>
        </p:blipFill>
        <p:spPr>
          <a:xfrm>
            <a:off x="4021223" y="6715430"/>
            <a:ext cx="3064027" cy="2147976"/>
          </a:xfrm>
          <a:prstGeom prst="rect">
            <a:avLst/>
          </a:prstGeom>
          <a:ln w="3175" cap="flat">
            <a:noFill/>
            <a:miter lim="400000"/>
          </a:ln>
          <a:effectLst/>
        </p:spPr>
      </p:pic>
      <p:sp>
        <p:nvSpPr>
          <p:cNvPr id="329" name="TextBox 10"/>
          <p:cNvSpPr txBox="1"/>
          <p:nvPr/>
        </p:nvSpPr>
        <p:spPr>
          <a:xfrm>
            <a:off x="9409205" y="4787160"/>
            <a:ext cx="6301212" cy="8504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defTabSz="1828800">
              <a:lnSpc>
                <a:spcPct val="110000"/>
              </a:lnSpc>
              <a:defRPr sz="3600">
                <a:solidFill>
                  <a:srgbClr val="000000"/>
                </a:solidFill>
                <a:latin typeface="Avenir Next Regular"/>
                <a:ea typeface="Avenir Next Regular"/>
                <a:cs typeface="Avenir Next Regular"/>
                <a:sym typeface="Avenir Next Regular"/>
              </a:defRPr>
            </a:pPr>
            <a:r>
              <a:rPr lang="en-GB" b="1" dirty="0">
                <a:solidFill>
                  <a:schemeClr val="tx1">
                    <a:lumMod val="75000"/>
                  </a:schemeClr>
                </a:solidFill>
                <a:latin typeface="Avenir Next Demi Bold"/>
              </a:rPr>
              <a:t>SALESPEOPLE ARE OFTEN </a:t>
            </a:r>
            <a:br>
              <a:rPr lang="en-GB" b="1" dirty="0">
                <a:solidFill>
                  <a:schemeClr val="tx1">
                    <a:lumMod val="75000"/>
                  </a:schemeClr>
                </a:solidFill>
                <a:latin typeface="Avenir Next Demi Bold"/>
              </a:rPr>
            </a:br>
            <a:r>
              <a:rPr lang="en-GB" b="1" dirty="0">
                <a:solidFill>
                  <a:schemeClr val="tx1">
                    <a:lumMod val="75000"/>
                  </a:schemeClr>
                </a:solidFill>
                <a:latin typeface="Avenir Next Demi Bold"/>
              </a:rPr>
              <a:t>GIVEN NO INCENTIVES</a:t>
            </a:r>
          </a:p>
        </p:txBody>
      </p:sp>
      <p:pic>
        <p:nvPicPr>
          <p:cNvPr id="330" name="Picture 2" descr="Picture 2"/>
          <p:cNvPicPr>
            <a:picLocks noChangeAspect="1"/>
          </p:cNvPicPr>
          <p:nvPr/>
        </p:nvPicPr>
        <p:blipFill>
          <a:blip r:embed="rId3"/>
          <a:stretch>
            <a:fillRect/>
          </a:stretch>
        </p:blipFill>
        <p:spPr>
          <a:xfrm>
            <a:off x="10771760" y="6613851"/>
            <a:ext cx="1753513" cy="2384349"/>
          </a:xfrm>
          <a:prstGeom prst="rect">
            <a:avLst/>
          </a:prstGeom>
          <a:ln w="3175" cap="flat">
            <a:noFill/>
            <a:miter lim="400000"/>
          </a:ln>
          <a:effectLst/>
        </p:spPr>
      </p:pic>
      <p:pic>
        <p:nvPicPr>
          <p:cNvPr id="331" name="Picture 3" descr="Picture 3"/>
          <p:cNvPicPr>
            <a:picLocks noChangeAspect="1"/>
          </p:cNvPicPr>
          <p:nvPr/>
        </p:nvPicPr>
        <p:blipFill>
          <a:blip r:embed="rId3"/>
          <a:stretch>
            <a:fillRect/>
          </a:stretch>
        </p:blipFill>
        <p:spPr>
          <a:xfrm flipH="1">
            <a:off x="12907754" y="6613851"/>
            <a:ext cx="1753514" cy="2384349"/>
          </a:xfrm>
          <a:prstGeom prst="rect">
            <a:avLst/>
          </a:prstGeom>
          <a:ln w="3175" cap="flat">
            <a:noFill/>
            <a:miter lim="400000"/>
          </a:ln>
          <a:effectLst/>
        </p:spPr>
      </p:pic>
      <p:sp>
        <p:nvSpPr>
          <p:cNvPr id="333" name="TextBox 11"/>
          <p:cNvSpPr txBox="1"/>
          <p:nvPr/>
        </p:nvSpPr>
        <p:spPr>
          <a:xfrm>
            <a:off x="17160240" y="4787159"/>
            <a:ext cx="4846319" cy="226325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defTabSz="1828800">
              <a:lnSpc>
                <a:spcPct val="110000"/>
              </a:lnSpc>
              <a:defRPr sz="3600">
                <a:solidFill>
                  <a:srgbClr val="000000"/>
                </a:solidFill>
                <a:latin typeface="Avenir Next Regular"/>
                <a:ea typeface="Avenir Next Regular"/>
                <a:cs typeface="Avenir Next Regular"/>
                <a:sym typeface="Avenir Next Regular"/>
              </a:defRPr>
            </a:pPr>
            <a:r>
              <a:rPr lang="en-GB" b="1" dirty="0">
                <a:solidFill>
                  <a:schemeClr val="tx1">
                    <a:lumMod val="75000"/>
                  </a:schemeClr>
                </a:solidFill>
                <a:latin typeface="Avenir Next Demi Bold"/>
              </a:rPr>
              <a:t>BRANDS LACK FRONTLINE SALES DATA</a:t>
            </a:r>
          </a:p>
        </p:txBody>
      </p:sp>
      <p:pic>
        <p:nvPicPr>
          <p:cNvPr id="334" name="Picture 6" descr="Picture 6"/>
          <p:cNvPicPr>
            <a:picLocks noChangeAspect="1"/>
          </p:cNvPicPr>
          <p:nvPr/>
        </p:nvPicPr>
        <p:blipFill>
          <a:blip r:embed="rId4"/>
          <a:stretch>
            <a:fillRect/>
          </a:stretch>
        </p:blipFill>
        <p:spPr>
          <a:xfrm>
            <a:off x="18683781" y="6613851"/>
            <a:ext cx="1765205" cy="2243723"/>
          </a:xfrm>
          <a:prstGeom prst="rect">
            <a:avLst/>
          </a:prstGeom>
          <a:ln w="3175" cap="flat">
            <a:noFill/>
            <a:miter lim="400000"/>
          </a:ln>
          <a:effectLst/>
        </p:spPr>
      </p:pic>
      <p:sp>
        <p:nvSpPr>
          <p:cNvPr id="3" name="TextBox 4">
            <a:extLst>
              <a:ext uri="{FF2B5EF4-FFF2-40B4-BE49-F238E27FC236}">
                <a16:creationId xmlns:a16="http://schemas.microsoft.com/office/drawing/2014/main" id="{8467C3A6-18FE-5031-5980-00C9A54C4C72}"/>
              </a:ext>
            </a:extLst>
          </p:cNvPr>
          <p:cNvSpPr txBox="1"/>
          <p:nvPr/>
        </p:nvSpPr>
        <p:spPr>
          <a:xfrm>
            <a:off x="1069848" y="2231136"/>
            <a:ext cx="9211603" cy="1538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400">
                <a:solidFill>
                  <a:srgbClr val="66D7D9"/>
                </a:solidFill>
                <a:latin typeface="Avenir Next Demi Bold"/>
                <a:ea typeface="Avenir Next Demi Bold"/>
                <a:cs typeface="Avenir Next Demi Bold"/>
                <a:sym typeface="Avenir Next Demi Bold"/>
              </a:defRPr>
            </a:lvl1pPr>
          </a:lstStyle>
          <a:p>
            <a:r>
              <a:rPr lang="en-GB" b="1" dirty="0">
                <a:solidFill>
                  <a:srgbClr val="2DB2B5"/>
                </a:solidFill>
              </a:rPr>
              <a:t>Relying on third parties to sell your product has inefficiencies.</a:t>
            </a:r>
            <a:endParaRPr b="1" dirty="0">
              <a:solidFill>
                <a:srgbClr val="2DB2B5"/>
              </a:solidFill>
            </a:endParaRPr>
          </a:p>
        </p:txBody>
      </p:sp>
      <p:sp>
        <p:nvSpPr>
          <p:cNvPr id="4" name="TextBox 3">
            <a:extLst>
              <a:ext uri="{FF2B5EF4-FFF2-40B4-BE49-F238E27FC236}">
                <a16:creationId xmlns:a16="http://schemas.microsoft.com/office/drawing/2014/main" id="{3FB3D94A-F2C8-D250-7C0D-A578FCB53A24}"/>
              </a:ext>
            </a:extLst>
          </p:cNvPr>
          <p:cNvSpPr txBox="1"/>
          <p:nvPr/>
        </p:nvSpPr>
        <p:spPr>
          <a:xfrm>
            <a:off x="2623405" y="9478129"/>
            <a:ext cx="5859661" cy="27072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20000"/>
              </a:lnSpc>
            </a:pPr>
            <a:r>
              <a:rPr lang="en-GB" sz="3600" dirty="0">
                <a:solidFill>
                  <a:schemeClr val="tx1">
                    <a:lumMod val="50000"/>
                  </a:schemeClr>
                </a:solidFill>
                <a:latin typeface="Avenir Next Regular"/>
                <a:cs typeface="Segoe UI Semibold" panose="020B0702040204020203" pitchFamily="34" charset="0"/>
              </a:rPr>
              <a:t>Brands have no manageable way to educate their channel salespeople at scale, or grow sales force mindshare.</a:t>
            </a:r>
          </a:p>
        </p:txBody>
      </p:sp>
      <p:sp>
        <p:nvSpPr>
          <p:cNvPr id="5" name="TextBox 4">
            <a:extLst>
              <a:ext uri="{FF2B5EF4-FFF2-40B4-BE49-F238E27FC236}">
                <a16:creationId xmlns:a16="http://schemas.microsoft.com/office/drawing/2014/main" id="{2810E061-6CE0-B662-7CDA-C8169D366D02}"/>
              </a:ext>
            </a:extLst>
          </p:cNvPr>
          <p:cNvSpPr txBox="1"/>
          <p:nvPr/>
        </p:nvSpPr>
        <p:spPr>
          <a:xfrm>
            <a:off x="9629980" y="9478129"/>
            <a:ext cx="5859661" cy="27072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20000"/>
              </a:lnSpc>
            </a:pPr>
            <a:r>
              <a:rPr lang="en-GB" sz="3600" dirty="0">
                <a:solidFill>
                  <a:schemeClr val="tx1">
                    <a:lumMod val="50000"/>
                  </a:schemeClr>
                </a:solidFill>
                <a:latin typeface="Avenir Next Regular"/>
                <a:cs typeface="Segoe UI Semibold" panose="020B0702040204020203" pitchFamily="34" charset="0"/>
              </a:rPr>
              <a:t>It's difficult for brands to incentivise indirect sales people, or influence their sales results. </a:t>
            </a:r>
          </a:p>
        </p:txBody>
      </p:sp>
      <p:sp>
        <p:nvSpPr>
          <p:cNvPr id="6" name="TextBox 5">
            <a:extLst>
              <a:ext uri="{FF2B5EF4-FFF2-40B4-BE49-F238E27FC236}">
                <a16:creationId xmlns:a16="http://schemas.microsoft.com/office/drawing/2014/main" id="{532B11F6-F825-DDB1-66E1-9798B171D792}"/>
              </a:ext>
            </a:extLst>
          </p:cNvPr>
          <p:cNvSpPr txBox="1"/>
          <p:nvPr/>
        </p:nvSpPr>
        <p:spPr>
          <a:xfrm>
            <a:off x="16636552" y="9478129"/>
            <a:ext cx="5859661" cy="27072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20000"/>
              </a:lnSpc>
            </a:pPr>
            <a:r>
              <a:rPr lang="en-GB" sz="3600" dirty="0">
                <a:solidFill>
                  <a:schemeClr val="tx1">
                    <a:lumMod val="50000"/>
                  </a:schemeClr>
                </a:solidFill>
                <a:latin typeface="Avenir Next Regular"/>
                <a:cs typeface="Segoe UI Semibold" panose="020B0702040204020203" pitchFamily="34" charset="0"/>
              </a:rPr>
              <a:t>Brands have no access to data or insights from their frontliners to support decision-making.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icture 5" descr="Picture 5"/>
          <p:cNvPicPr>
            <a:picLocks noChangeAspect="1"/>
          </p:cNvPicPr>
          <p:nvPr/>
        </p:nvPicPr>
        <p:blipFill>
          <a:blip r:embed="rId2"/>
          <a:stretch>
            <a:fillRect/>
          </a:stretch>
        </p:blipFill>
        <p:spPr>
          <a:xfrm>
            <a:off x="5472567" y="3743671"/>
            <a:ext cx="13935914" cy="7041601"/>
          </a:xfrm>
          <a:prstGeom prst="rect">
            <a:avLst/>
          </a:prstGeom>
          <a:ln w="3175">
            <a:miter lim="400000"/>
          </a:ln>
        </p:spPr>
      </p:pic>
      <p:sp>
        <p:nvSpPr>
          <p:cNvPr id="338" name="TextBox 2"/>
          <p:cNvSpPr txBox="1"/>
          <p:nvPr/>
        </p:nvSpPr>
        <p:spPr>
          <a:xfrm>
            <a:off x="1070150" y="719561"/>
            <a:ext cx="22243700" cy="944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t>THE PRODUCT SOLUTION</a:t>
            </a:r>
          </a:p>
        </p:txBody>
      </p:sp>
      <p:sp>
        <p:nvSpPr>
          <p:cNvPr id="339" name="TextBox 4"/>
          <p:cNvSpPr txBox="1"/>
          <p:nvPr/>
        </p:nvSpPr>
        <p:spPr>
          <a:xfrm>
            <a:off x="1069848" y="2231136"/>
            <a:ext cx="9211603" cy="22159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400">
                <a:solidFill>
                  <a:srgbClr val="66D7D9"/>
                </a:solidFill>
                <a:latin typeface="Avenir Next Demi Bold"/>
                <a:ea typeface="Avenir Next Demi Bold"/>
                <a:cs typeface="Avenir Next Demi Bold"/>
                <a:sym typeface="Avenir Next Demi Bold"/>
              </a:defRPr>
            </a:lvl1pPr>
          </a:lstStyle>
          <a:p>
            <a:r>
              <a:rPr b="1" dirty="0">
                <a:solidFill>
                  <a:srgbClr val="2DB2B5"/>
                </a:solidFill>
              </a:rPr>
              <a:t>We solve all these problems by connecting brands directly to their indirect salespeople.</a:t>
            </a:r>
          </a:p>
        </p:txBody>
      </p:sp>
      <p:grpSp>
        <p:nvGrpSpPr>
          <p:cNvPr id="345" name="Group 11"/>
          <p:cNvGrpSpPr/>
          <p:nvPr/>
        </p:nvGrpSpPr>
        <p:grpSpPr>
          <a:xfrm>
            <a:off x="4700969" y="7936193"/>
            <a:ext cx="15069657" cy="3200328"/>
            <a:chOff x="0" y="0"/>
            <a:chExt cx="15069654" cy="3200326"/>
          </a:xfrm>
        </p:grpSpPr>
        <p:sp>
          <p:nvSpPr>
            <p:cNvPr id="340" name="TextBox 13"/>
            <p:cNvSpPr/>
            <p:nvPr/>
          </p:nvSpPr>
          <p:spPr>
            <a:xfrm>
              <a:off x="0" y="0"/>
              <a:ext cx="208536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a:solidFill>
                    <a:srgbClr val="000000"/>
                  </a:solidFill>
                  <a:latin typeface="Avenir Medium"/>
                  <a:ea typeface="Avenir Medium"/>
                  <a:cs typeface="Avenir Medium"/>
                  <a:sym typeface="Avenir Medium"/>
                </a:defRPr>
              </a:lvl1pPr>
            </a:lstStyle>
            <a:p>
              <a:r>
                <a:t>BRAND</a:t>
              </a:r>
            </a:p>
          </p:txBody>
        </p:sp>
        <p:sp>
          <p:nvSpPr>
            <p:cNvPr id="341" name="TextBox 14"/>
            <p:cNvSpPr/>
            <p:nvPr/>
          </p:nvSpPr>
          <p:spPr>
            <a:xfrm>
              <a:off x="2841233" y="462643"/>
              <a:ext cx="272815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a:solidFill>
                    <a:srgbClr val="000000"/>
                  </a:solidFill>
                  <a:latin typeface="Avenir Medium"/>
                  <a:ea typeface="Avenir Medium"/>
                  <a:cs typeface="Avenir Medium"/>
                  <a:sym typeface="Avenir Medium"/>
                </a:defRPr>
              </a:lvl1pPr>
            </a:lstStyle>
            <a:p>
              <a:r>
                <a:t>DISTRIBUTOR</a:t>
              </a:r>
            </a:p>
          </p:txBody>
        </p:sp>
        <p:sp>
          <p:nvSpPr>
            <p:cNvPr id="342" name="TextBox 15"/>
            <p:cNvSpPr/>
            <p:nvPr/>
          </p:nvSpPr>
          <p:spPr>
            <a:xfrm>
              <a:off x="6398014" y="1597649"/>
              <a:ext cx="208536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a:solidFill>
                    <a:srgbClr val="000000"/>
                  </a:solidFill>
                  <a:latin typeface="Avenir Medium"/>
                  <a:ea typeface="Avenir Medium"/>
                  <a:cs typeface="Avenir Medium"/>
                  <a:sym typeface="Avenir Medium"/>
                </a:defRPr>
              </a:lvl1pPr>
            </a:lstStyle>
            <a:p>
              <a:r>
                <a:t>RESELLER</a:t>
              </a:r>
            </a:p>
          </p:txBody>
        </p:sp>
        <p:sp>
          <p:nvSpPr>
            <p:cNvPr id="343" name="TextBox 16"/>
            <p:cNvSpPr/>
            <p:nvPr/>
          </p:nvSpPr>
          <p:spPr>
            <a:xfrm>
              <a:off x="9351575" y="2300353"/>
              <a:ext cx="208536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defTabSz="1828800">
                <a:defRPr>
                  <a:solidFill>
                    <a:srgbClr val="000000"/>
                  </a:solidFill>
                  <a:latin typeface="Avenir Medium"/>
                  <a:ea typeface="Avenir Medium"/>
                  <a:cs typeface="Avenir Medium"/>
                  <a:sym typeface="Avenir Medium"/>
                </a:defRPr>
              </a:pPr>
              <a:r>
                <a:t>SALES</a:t>
              </a:r>
            </a:p>
            <a:p>
              <a:pPr defTabSz="1828800">
                <a:defRPr>
                  <a:solidFill>
                    <a:srgbClr val="000000"/>
                  </a:solidFill>
                  <a:latin typeface="Avenir Medium"/>
                  <a:ea typeface="Avenir Medium"/>
                  <a:cs typeface="Avenir Medium"/>
                  <a:sym typeface="Avenir Medium"/>
                </a:defRPr>
              </a:pPr>
              <a:r>
                <a:t>PERSON</a:t>
              </a:r>
            </a:p>
          </p:txBody>
        </p:sp>
        <p:sp>
          <p:nvSpPr>
            <p:cNvPr id="344" name="TextBox 17"/>
            <p:cNvSpPr/>
            <p:nvPr/>
          </p:nvSpPr>
          <p:spPr>
            <a:xfrm>
              <a:off x="12728440" y="3200326"/>
              <a:ext cx="234121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a:solidFill>
                    <a:srgbClr val="000000"/>
                  </a:solidFill>
                  <a:latin typeface="Avenir Medium"/>
                  <a:ea typeface="Avenir Medium"/>
                  <a:cs typeface="Avenir Medium"/>
                  <a:sym typeface="Avenir Medium"/>
                </a:defRPr>
              </a:lvl1pPr>
            </a:lstStyle>
            <a:p>
              <a:r>
                <a:t>CUSTOMER</a:t>
              </a:r>
            </a:p>
          </p:txBody>
        </p:sp>
      </p:grpSp>
      <p:pic>
        <p:nvPicPr>
          <p:cNvPr id="346" name="Picture 20" descr="Picture 20"/>
          <p:cNvPicPr>
            <a:picLocks noChangeAspect="1"/>
          </p:cNvPicPr>
          <p:nvPr/>
        </p:nvPicPr>
        <p:blipFill>
          <a:blip r:embed="rId3"/>
          <a:stretch>
            <a:fillRect/>
          </a:stretch>
        </p:blipFill>
        <p:spPr>
          <a:xfrm>
            <a:off x="7560613" y="12123071"/>
            <a:ext cx="5711283" cy="359169"/>
          </a:xfrm>
          <a:prstGeom prst="rect">
            <a:avLst/>
          </a:prstGeom>
          <a:ln w="3175">
            <a:miter lim="400000"/>
          </a:ln>
        </p:spPr>
      </p:pic>
      <p:sp>
        <p:nvSpPr>
          <p:cNvPr id="347" name="Rounded Rectangle 1"/>
          <p:cNvSpPr/>
          <p:nvPr/>
        </p:nvSpPr>
        <p:spPr>
          <a:xfrm>
            <a:off x="13645226" y="3998559"/>
            <a:ext cx="2884188" cy="8483680"/>
          </a:xfrm>
          <a:prstGeom prst="roundRect">
            <a:avLst>
              <a:gd name="adj" fmla="val 16667"/>
            </a:avLst>
          </a:prstGeom>
          <a:ln w="50800">
            <a:solidFill>
              <a:srgbClr val="808080"/>
            </a:solidFill>
            <a:miter/>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48" name="Rounded Rectangle 3"/>
          <p:cNvSpPr/>
          <p:nvPr/>
        </p:nvSpPr>
        <p:spPr>
          <a:xfrm>
            <a:off x="4284236" y="5959664"/>
            <a:ext cx="2884189" cy="6435237"/>
          </a:xfrm>
          <a:prstGeom prst="roundRect">
            <a:avLst>
              <a:gd name="adj" fmla="val 16667"/>
            </a:avLst>
          </a:prstGeom>
          <a:ln w="50800">
            <a:solidFill>
              <a:srgbClr val="808080"/>
            </a:solidFill>
            <a:miter/>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 name="Graphic 3" descr="Graphic 3">
            <a:extLst>
              <a:ext uri="{FF2B5EF4-FFF2-40B4-BE49-F238E27FC236}">
                <a16:creationId xmlns:a16="http://schemas.microsoft.com/office/drawing/2014/main" id="{F97D6C2C-7899-AECA-637A-EC3550AC2A58}"/>
              </a:ext>
            </a:extLst>
          </p:cNvPr>
          <p:cNvPicPr>
            <a:picLocks noChangeAspect="1"/>
          </p:cNvPicPr>
          <p:nvPr/>
        </p:nvPicPr>
        <p:blipFill>
          <a:blip r:embed="rId4"/>
          <a:stretch>
            <a:fillRect/>
          </a:stretch>
        </p:blipFill>
        <p:spPr>
          <a:xfrm>
            <a:off x="9378407" y="10785272"/>
            <a:ext cx="2076466" cy="933456"/>
          </a:xfrm>
          <a:prstGeom prst="rect">
            <a:avLst/>
          </a:prstGeom>
          <a:ln w="3175">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icture 9" descr="Picture 9"/>
          <p:cNvPicPr>
            <a:picLocks noChangeAspect="1"/>
          </p:cNvPicPr>
          <p:nvPr/>
        </p:nvPicPr>
        <p:blipFill>
          <a:blip r:embed="rId2"/>
          <a:stretch>
            <a:fillRect/>
          </a:stretch>
        </p:blipFill>
        <p:spPr>
          <a:xfrm>
            <a:off x="11309612" y="5994930"/>
            <a:ext cx="2739771" cy="2739771"/>
          </a:xfrm>
          <a:prstGeom prst="rect">
            <a:avLst/>
          </a:prstGeom>
          <a:ln w="3175">
            <a:miter lim="400000"/>
          </a:ln>
        </p:spPr>
      </p:pic>
      <p:pic>
        <p:nvPicPr>
          <p:cNvPr id="351" name="Picture 11" descr="Picture 11"/>
          <p:cNvPicPr>
            <a:picLocks noChangeAspect="1"/>
          </p:cNvPicPr>
          <p:nvPr/>
        </p:nvPicPr>
        <p:blipFill>
          <a:blip r:embed="rId3"/>
          <a:stretch>
            <a:fillRect/>
          </a:stretch>
        </p:blipFill>
        <p:spPr>
          <a:xfrm>
            <a:off x="4152350" y="5998464"/>
            <a:ext cx="2739771" cy="2739771"/>
          </a:xfrm>
          <a:prstGeom prst="rect">
            <a:avLst/>
          </a:prstGeom>
          <a:ln w="3175">
            <a:miter lim="400000"/>
          </a:ln>
        </p:spPr>
      </p:pic>
      <p:pic>
        <p:nvPicPr>
          <p:cNvPr id="352" name="Picture 12" descr="Picture 12"/>
          <p:cNvPicPr>
            <a:picLocks noChangeAspect="1"/>
          </p:cNvPicPr>
          <p:nvPr/>
        </p:nvPicPr>
        <p:blipFill>
          <a:blip r:embed="rId4"/>
          <a:stretch>
            <a:fillRect/>
          </a:stretch>
        </p:blipFill>
        <p:spPr>
          <a:xfrm>
            <a:off x="18289892" y="5998464"/>
            <a:ext cx="2739771" cy="2739771"/>
          </a:xfrm>
          <a:prstGeom prst="rect">
            <a:avLst/>
          </a:prstGeom>
          <a:ln w="3175">
            <a:miter lim="400000"/>
          </a:ln>
        </p:spPr>
      </p:pic>
      <p:sp>
        <p:nvSpPr>
          <p:cNvPr id="353" name="TextBox 1"/>
          <p:cNvSpPr txBox="1"/>
          <p:nvPr/>
        </p:nvSpPr>
        <p:spPr>
          <a:xfrm>
            <a:off x="1070151" y="2231136"/>
            <a:ext cx="11365689" cy="1538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l" defTabSz="1828800">
              <a:defRPr sz="3200">
                <a:solidFill>
                  <a:srgbClr val="000000"/>
                </a:solidFill>
                <a:latin typeface="Avenir Next Regular"/>
                <a:ea typeface="Avenir Next Regular"/>
                <a:cs typeface="Avenir Next Regular"/>
                <a:sym typeface="Avenir Next Regular"/>
              </a:defRPr>
            </a:lvl1pPr>
          </a:lstStyle>
          <a:p>
            <a:r>
              <a:rPr lang="en-US" sz="4400" b="1" dirty="0">
                <a:solidFill>
                  <a:srgbClr val="2DB2B5"/>
                </a:solidFill>
                <a:latin typeface="Avenir Next Demi Bold"/>
                <a:sym typeface="Avenir Next Demi Bold"/>
              </a:rPr>
              <a:t>Our platform</a:t>
            </a:r>
            <a:r>
              <a:rPr sz="4400" b="1" dirty="0">
                <a:solidFill>
                  <a:srgbClr val="2DB2B5"/>
                </a:solidFill>
                <a:latin typeface="Avenir Next Demi Bold"/>
                <a:sym typeface="Avenir Next Demi Bold"/>
              </a:rPr>
              <a:t> connect</a:t>
            </a:r>
            <a:r>
              <a:rPr lang="en-US" sz="4400" b="1" dirty="0">
                <a:solidFill>
                  <a:srgbClr val="2DB2B5"/>
                </a:solidFill>
                <a:latin typeface="Avenir Next Demi Bold"/>
                <a:sym typeface="Avenir Next Demi Bold"/>
              </a:rPr>
              <a:t>s</a:t>
            </a:r>
            <a:r>
              <a:rPr sz="4400" b="1" dirty="0">
                <a:solidFill>
                  <a:srgbClr val="2DB2B5"/>
                </a:solidFill>
                <a:latin typeface="Avenir Next Demi Bold"/>
                <a:sym typeface="Avenir Next Demi Bold"/>
              </a:rPr>
              <a:t> brands and distributors with their indirect sales force, so they can…</a:t>
            </a:r>
          </a:p>
        </p:txBody>
      </p:sp>
      <p:sp>
        <p:nvSpPr>
          <p:cNvPr id="354" name="TextBox 16"/>
          <p:cNvSpPr txBox="1"/>
          <p:nvPr/>
        </p:nvSpPr>
        <p:spPr>
          <a:xfrm>
            <a:off x="10498375" y="4791456"/>
            <a:ext cx="4400833" cy="7386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sz="3600" b="1" dirty="0">
                <a:solidFill>
                  <a:schemeClr val="tx1">
                    <a:lumMod val="75000"/>
                  </a:schemeClr>
                </a:solidFill>
                <a:latin typeface="Avenir Next Demi Bold"/>
              </a:rPr>
              <a:t>INCENTIVI</a:t>
            </a:r>
            <a:r>
              <a:rPr lang="en-US" sz="3600" b="1" dirty="0">
                <a:solidFill>
                  <a:schemeClr val="tx1">
                    <a:lumMod val="75000"/>
                  </a:schemeClr>
                </a:solidFill>
                <a:latin typeface="Avenir Next Demi Bold"/>
              </a:rPr>
              <a:t>Z</a:t>
            </a:r>
            <a:r>
              <a:rPr sz="3600" b="1" dirty="0">
                <a:solidFill>
                  <a:schemeClr val="tx1">
                    <a:lumMod val="75000"/>
                  </a:schemeClr>
                </a:solidFill>
                <a:latin typeface="Avenir Next Demi Bold"/>
              </a:rPr>
              <a:t>E</a:t>
            </a:r>
          </a:p>
        </p:txBody>
      </p:sp>
      <p:sp>
        <p:nvSpPr>
          <p:cNvPr id="355" name="TextBox 20"/>
          <p:cNvSpPr txBox="1"/>
          <p:nvPr/>
        </p:nvSpPr>
        <p:spPr>
          <a:xfrm>
            <a:off x="3219195" y="4791456"/>
            <a:ext cx="4400834" cy="7386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sz="3600" b="1" dirty="0">
                <a:solidFill>
                  <a:schemeClr val="tx1">
                    <a:lumMod val="75000"/>
                  </a:schemeClr>
                </a:solidFill>
                <a:latin typeface="Avenir Next Demi Bold"/>
              </a:rPr>
              <a:t>COMMUNICATE</a:t>
            </a:r>
          </a:p>
        </p:txBody>
      </p:sp>
      <p:sp>
        <p:nvSpPr>
          <p:cNvPr id="356" name="TextBox 22"/>
          <p:cNvSpPr txBox="1"/>
          <p:nvPr/>
        </p:nvSpPr>
        <p:spPr>
          <a:xfrm>
            <a:off x="17470638" y="4791456"/>
            <a:ext cx="4400833" cy="7386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200">
                <a:solidFill>
                  <a:srgbClr val="000000"/>
                </a:solidFill>
                <a:latin typeface="Avenir Next Medium"/>
                <a:ea typeface="Avenir Next Medium"/>
                <a:cs typeface="Avenir Next Medium"/>
                <a:sym typeface="Avenir Next Medium"/>
              </a:defRPr>
            </a:lvl1pPr>
          </a:lstStyle>
          <a:p>
            <a:r>
              <a:rPr sz="3600" b="1" dirty="0">
                <a:solidFill>
                  <a:schemeClr val="tx1">
                    <a:lumMod val="75000"/>
                  </a:schemeClr>
                </a:solidFill>
                <a:latin typeface="Avenir Next Demi Bold"/>
              </a:rPr>
              <a:t>COLLECT DATA</a:t>
            </a:r>
          </a:p>
        </p:txBody>
      </p:sp>
      <p:sp>
        <p:nvSpPr>
          <p:cNvPr id="357" name="TextBox 3"/>
          <p:cNvSpPr txBox="1"/>
          <p:nvPr/>
        </p:nvSpPr>
        <p:spPr>
          <a:xfrm>
            <a:off x="1070150" y="719561"/>
            <a:ext cx="22243700" cy="944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r>
              <a:t>REACH PLATFORM</a:t>
            </a:r>
          </a:p>
        </p:txBody>
      </p:sp>
      <p:sp>
        <p:nvSpPr>
          <p:cNvPr id="7" name="TextBox 6">
            <a:extLst>
              <a:ext uri="{FF2B5EF4-FFF2-40B4-BE49-F238E27FC236}">
                <a16:creationId xmlns:a16="http://schemas.microsoft.com/office/drawing/2014/main" id="{1B6ED7D2-05CA-720D-133B-6AE78C2A8B78}"/>
              </a:ext>
            </a:extLst>
          </p:cNvPr>
          <p:cNvSpPr txBox="1"/>
          <p:nvPr/>
        </p:nvSpPr>
        <p:spPr>
          <a:xfrm>
            <a:off x="2531968" y="9359034"/>
            <a:ext cx="5859661" cy="27072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20000"/>
              </a:lnSpc>
            </a:pPr>
            <a:r>
              <a:rPr lang="en-GB" sz="3600" dirty="0">
                <a:solidFill>
                  <a:schemeClr val="tx1">
                    <a:lumMod val="50000"/>
                  </a:schemeClr>
                </a:solidFill>
                <a:latin typeface="Avenir Next Regular"/>
                <a:cs typeface="Segoe UI Semibold" panose="020B0702040204020203" pitchFamily="34" charset="0"/>
              </a:rPr>
              <a:t>Brands can use Reach to communicate cost effectively with their frontline sales force in an instant.</a:t>
            </a:r>
          </a:p>
        </p:txBody>
      </p:sp>
      <p:sp>
        <p:nvSpPr>
          <p:cNvPr id="8" name="TextBox 7">
            <a:extLst>
              <a:ext uri="{FF2B5EF4-FFF2-40B4-BE49-F238E27FC236}">
                <a16:creationId xmlns:a16="http://schemas.microsoft.com/office/drawing/2014/main" id="{4FF8689B-7B34-57EE-D780-32DF5F047889}"/>
              </a:ext>
            </a:extLst>
          </p:cNvPr>
          <p:cNvSpPr txBox="1"/>
          <p:nvPr/>
        </p:nvSpPr>
        <p:spPr>
          <a:xfrm>
            <a:off x="9479280" y="9410863"/>
            <a:ext cx="6482613" cy="27072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20000"/>
              </a:lnSpc>
            </a:pPr>
            <a:r>
              <a:rPr lang="en-GB" sz="3600" dirty="0">
                <a:solidFill>
                  <a:schemeClr val="tx1">
                    <a:lumMod val="50000"/>
                  </a:schemeClr>
                </a:solidFill>
                <a:latin typeface="Avenir Next Regular"/>
                <a:cs typeface="Segoe UI Semibold" panose="020B0702040204020203" pitchFamily="34" charset="0"/>
              </a:rPr>
              <a:t>Our platform makes it easy for brands to run automated incentive programs to motivate their sales force and drive sales.</a:t>
            </a:r>
          </a:p>
        </p:txBody>
      </p:sp>
      <p:sp>
        <p:nvSpPr>
          <p:cNvPr id="9" name="TextBox 8">
            <a:extLst>
              <a:ext uri="{FF2B5EF4-FFF2-40B4-BE49-F238E27FC236}">
                <a16:creationId xmlns:a16="http://schemas.microsoft.com/office/drawing/2014/main" id="{7430EE65-B2A1-691A-3CD2-17555DBBA2A0}"/>
              </a:ext>
            </a:extLst>
          </p:cNvPr>
          <p:cNvSpPr txBox="1"/>
          <p:nvPr/>
        </p:nvSpPr>
        <p:spPr>
          <a:xfrm>
            <a:off x="16438349" y="9410863"/>
            <a:ext cx="6482612" cy="27072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20000"/>
              </a:lnSpc>
            </a:pPr>
            <a:r>
              <a:rPr lang="en-GB" sz="3600" dirty="0">
                <a:solidFill>
                  <a:schemeClr val="tx1">
                    <a:lumMod val="50000"/>
                  </a:schemeClr>
                </a:solidFill>
                <a:latin typeface="Avenir Next Regular"/>
                <a:cs typeface="Segoe UI Semibold" panose="020B0702040204020203" pitchFamily="34" charset="0"/>
              </a:rPr>
              <a:t>Brands get real-time sales data and insights about channel sales force performance to support better decision-making.</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BBBFA4-E9D9-558C-B073-C2B2AFDF3E9B}"/>
              </a:ext>
            </a:extLst>
          </p:cNvPr>
          <p:cNvPicPr>
            <a:picLocks noChangeAspect="1"/>
          </p:cNvPicPr>
          <p:nvPr/>
        </p:nvPicPr>
        <p:blipFill>
          <a:blip r:embed="rId2"/>
          <a:stretch>
            <a:fillRect/>
          </a:stretch>
        </p:blipFill>
        <p:spPr>
          <a:xfrm>
            <a:off x="17109784" y="0"/>
            <a:ext cx="12408130" cy="13716000"/>
          </a:xfrm>
          <a:prstGeom prst="rect">
            <a:avLst/>
          </a:prstGeom>
        </p:spPr>
      </p:pic>
      <p:pic>
        <p:nvPicPr>
          <p:cNvPr id="4" name="Picture 3">
            <a:extLst>
              <a:ext uri="{FF2B5EF4-FFF2-40B4-BE49-F238E27FC236}">
                <a16:creationId xmlns:a16="http://schemas.microsoft.com/office/drawing/2014/main" id="{ABBCF3BF-8238-22E5-D4ED-3E392E5DEEF2}"/>
              </a:ext>
            </a:extLst>
          </p:cNvPr>
          <p:cNvPicPr>
            <a:picLocks noChangeAspect="1"/>
          </p:cNvPicPr>
          <p:nvPr/>
        </p:nvPicPr>
        <p:blipFill rotWithShape="1">
          <a:blip r:embed="rId2"/>
          <a:srcRect r="16794"/>
          <a:stretch/>
        </p:blipFill>
        <p:spPr>
          <a:xfrm>
            <a:off x="8468090" y="-2502"/>
            <a:ext cx="10324406" cy="13716134"/>
          </a:xfrm>
          <a:prstGeom prst="rect">
            <a:avLst/>
          </a:prstGeom>
        </p:spPr>
      </p:pic>
      <p:sp>
        <p:nvSpPr>
          <p:cNvPr id="359" name="TextBox 3"/>
          <p:cNvSpPr txBox="1"/>
          <p:nvPr/>
        </p:nvSpPr>
        <p:spPr>
          <a:xfrm>
            <a:off x="1070150" y="719561"/>
            <a:ext cx="22243700" cy="9448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pPr marL="0" marR="0" lvl="0" indent="0" algn="l" defTabSz="1828800" rtl="0" eaLnBrk="1" fontAlgn="auto" latinLnBrk="0" hangingPunct="0">
              <a:lnSpc>
                <a:spcPct val="150000"/>
              </a:lnSpc>
              <a:spcBef>
                <a:spcPts val="0"/>
              </a:spcBef>
              <a:spcAft>
                <a:spcPts val="0"/>
              </a:spcAft>
              <a:buClrTx/>
              <a:buSzTx/>
              <a:buFontTx/>
              <a:buNone/>
              <a:tabLst/>
              <a:defRPr/>
            </a:pPr>
            <a:r>
              <a:rPr kumimoji="0" sz="4400" b="0" i="0" u="none" strike="noStrike" kern="0" cap="none" spc="600" normalizeH="0" baseline="0" noProof="0">
                <a:ln>
                  <a:noFill/>
                </a:ln>
                <a:solidFill>
                  <a:srgbClr val="000000"/>
                </a:solidFill>
                <a:effectLst/>
                <a:uLnTx/>
                <a:uFillTx/>
                <a:latin typeface="Avenir Next Demi Bold"/>
                <a:sym typeface="Avenir Next Demi Bold"/>
              </a:rPr>
              <a:t>REACH PLATFORM</a:t>
            </a:r>
          </a:p>
        </p:txBody>
      </p:sp>
      <p:sp>
        <p:nvSpPr>
          <p:cNvPr id="367" name="TextBox 16"/>
          <p:cNvSpPr txBox="1"/>
          <p:nvPr/>
        </p:nvSpPr>
        <p:spPr>
          <a:xfrm>
            <a:off x="1070151" y="2429699"/>
            <a:ext cx="9519661" cy="146706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0" marR="0" lvl="0" indent="0" algn="l" defTabSz="1828800" rtl="0" eaLnBrk="1" fontAlgn="auto" latinLnBrk="0" hangingPunct="0">
              <a:lnSpc>
                <a:spcPct val="100000"/>
              </a:lnSpc>
              <a:spcBef>
                <a:spcPts val="0"/>
              </a:spcBef>
              <a:spcAft>
                <a:spcPts val="0"/>
              </a:spcAft>
              <a:buClrTx/>
              <a:buSzTx/>
              <a:buFontTx/>
              <a:buNone/>
              <a:tabLst/>
              <a:defRPr sz="4800" spc="600">
                <a:solidFill>
                  <a:srgbClr val="66D7D9"/>
                </a:solidFill>
                <a:latin typeface="Avenir Next Demi Bold"/>
                <a:ea typeface="Avenir Next Demi Bold"/>
                <a:cs typeface="Avenir Next Demi Bold"/>
                <a:sym typeface="Avenir Next Demi Bold"/>
              </a:defRPr>
            </a:pPr>
            <a:r>
              <a:rPr kumimoji="0" lang="en-US" sz="4400" b="1" i="0" u="none" strike="noStrike" kern="0" cap="none" spc="600" normalizeH="0" baseline="0" noProof="0" dirty="0">
                <a:ln>
                  <a:noFill/>
                </a:ln>
                <a:solidFill>
                  <a:srgbClr val="2DB2B5"/>
                </a:solidFill>
                <a:effectLst/>
                <a:uLnTx/>
                <a:uFillTx/>
                <a:latin typeface="Avenir Next Demi Bold"/>
                <a:sym typeface="Avenir Next Demi Bold"/>
              </a:rPr>
              <a:t>CHANNEL </a:t>
            </a:r>
            <a:r>
              <a:rPr kumimoji="0" sz="4400" b="1" i="0" u="none" strike="noStrike" kern="0" cap="none" spc="600" normalizeH="0" baseline="0" noProof="0" dirty="0">
                <a:ln>
                  <a:noFill/>
                </a:ln>
                <a:solidFill>
                  <a:srgbClr val="2DB2B5"/>
                </a:solidFill>
                <a:effectLst/>
                <a:uLnTx/>
                <a:uFillTx/>
                <a:latin typeface="Avenir Next Demi Bold"/>
                <a:sym typeface="Avenir Next Demi Bold"/>
              </a:rPr>
              <a:t>SALESPEOPLE</a:t>
            </a:r>
          </a:p>
          <a:p>
            <a:pPr marL="0" marR="0" lvl="0" indent="0" algn="l" defTabSz="1828800" rtl="0" eaLnBrk="1" fontAlgn="auto" latinLnBrk="0" hangingPunct="0">
              <a:lnSpc>
                <a:spcPct val="100000"/>
              </a:lnSpc>
              <a:spcBef>
                <a:spcPts val="400"/>
              </a:spcBef>
              <a:spcAft>
                <a:spcPts val="0"/>
              </a:spcAft>
              <a:buClrTx/>
              <a:buSzTx/>
              <a:buFontTx/>
              <a:buNone/>
              <a:tabLst/>
              <a:defRPr sz="3200">
                <a:solidFill>
                  <a:srgbClr val="000000"/>
                </a:solidFill>
                <a:latin typeface="Avenir Next Regular"/>
                <a:ea typeface="Avenir Next Regular"/>
                <a:cs typeface="Avenir Next Regular"/>
                <a:sym typeface="Avenir Next Regular"/>
              </a:defRPr>
            </a:pPr>
            <a:r>
              <a:rPr kumimoji="0" lang="en-US" sz="3600" b="0" i="0" u="none" strike="noStrike" kern="0" cap="none" spc="0" normalizeH="0" baseline="0" noProof="0" dirty="0">
                <a:ln>
                  <a:noFill/>
                </a:ln>
                <a:solidFill>
                  <a:srgbClr val="000000"/>
                </a:solidFill>
                <a:effectLst/>
                <a:uLnTx/>
                <a:uFillTx/>
                <a:latin typeface="Avenir Next Demi Bold"/>
                <a:sym typeface="Avenir Next Regular"/>
              </a:rPr>
              <a:t>g</a:t>
            </a:r>
            <a:r>
              <a:rPr kumimoji="0" sz="3600" b="0" i="0" u="none" strike="noStrike" kern="0" cap="none" spc="0" normalizeH="0" baseline="0" noProof="0" dirty="0">
                <a:ln>
                  <a:noFill/>
                </a:ln>
                <a:solidFill>
                  <a:srgbClr val="000000"/>
                </a:solidFill>
                <a:effectLst/>
                <a:uLnTx/>
                <a:uFillTx/>
                <a:latin typeface="Avenir Next Demi Bold"/>
                <a:sym typeface="Avenir Next Regular"/>
              </a:rPr>
              <a:t>ain access </a:t>
            </a:r>
            <a:r>
              <a:rPr kumimoji="0" lang="en-US" sz="3600" b="0" i="0" u="none" strike="noStrike" kern="0" cap="none" spc="0" normalizeH="0" baseline="0" noProof="0" dirty="0">
                <a:ln>
                  <a:noFill/>
                </a:ln>
                <a:solidFill>
                  <a:srgbClr val="000000"/>
                </a:solidFill>
                <a:effectLst/>
                <a:uLnTx/>
                <a:uFillTx/>
                <a:latin typeface="Avenir Next Demi Bold"/>
                <a:sym typeface="Avenir Next Regular"/>
              </a:rPr>
              <a:t>via the mobile Reach app </a:t>
            </a:r>
            <a:r>
              <a:rPr kumimoji="0" sz="3600" b="0" i="0" u="none" strike="noStrike" kern="0" cap="none" spc="0" normalizeH="0" baseline="0" noProof="0" dirty="0">
                <a:ln>
                  <a:noFill/>
                </a:ln>
                <a:solidFill>
                  <a:srgbClr val="000000"/>
                </a:solidFill>
                <a:effectLst/>
                <a:uLnTx/>
                <a:uFillTx/>
                <a:latin typeface="Avenir Next Demi Bold"/>
                <a:sym typeface="Avenir Next Regular"/>
              </a:rPr>
              <a:t>to:</a:t>
            </a:r>
          </a:p>
        </p:txBody>
      </p:sp>
      <p:sp>
        <p:nvSpPr>
          <p:cNvPr id="369" name="TextBox 17"/>
          <p:cNvSpPr txBox="1"/>
          <p:nvPr/>
        </p:nvSpPr>
        <p:spPr>
          <a:xfrm>
            <a:off x="3082563" y="4563687"/>
            <a:ext cx="7012400" cy="80518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venir Next Regular"/>
                <a:ea typeface="Avenir Next Regular"/>
                <a:cs typeface="Avenir Next Regular"/>
                <a:sym typeface="Avenir Next Regular"/>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Avenir Next Regular"/>
                <a:sym typeface="Avenir Next Regular"/>
              </a:rPr>
              <a:t>Product knowledge &amp; training</a:t>
            </a:r>
          </a:p>
        </p:txBody>
      </p:sp>
      <p:sp>
        <p:nvSpPr>
          <p:cNvPr id="372" name="TextBox 19"/>
          <p:cNvSpPr txBox="1"/>
          <p:nvPr/>
        </p:nvSpPr>
        <p:spPr>
          <a:xfrm>
            <a:off x="3082563" y="6666950"/>
            <a:ext cx="7012400" cy="73866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venir Next Regular"/>
                <a:ea typeface="Avenir Next Regular"/>
                <a:cs typeface="Avenir Next Regular"/>
                <a:sym typeface="Avenir Next Regular"/>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Avenir Next Regular"/>
                <a:sym typeface="Avenir Next Regular"/>
              </a:rPr>
              <a:t>Sales incentives</a:t>
            </a:r>
            <a:r>
              <a:rPr kumimoji="0" lang="en-US" sz="3600" b="0" i="0" u="none" strike="noStrike" kern="0" cap="none" spc="0" normalizeH="0" baseline="0" noProof="0" dirty="0">
                <a:ln>
                  <a:noFill/>
                </a:ln>
                <a:solidFill>
                  <a:srgbClr val="000000"/>
                </a:solidFill>
                <a:effectLst/>
                <a:uLnTx/>
                <a:uFillTx/>
                <a:latin typeface="Avenir Next Regular"/>
                <a:sym typeface="Avenir Next Regular"/>
              </a:rPr>
              <a:t> &amp; rewards</a:t>
            </a:r>
            <a:endParaRPr kumimoji="0" sz="3600" b="0" i="0" u="none" strike="noStrike" kern="0" cap="none" spc="0" normalizeH="0" baseline="0" noProof="0" dirty="0">
              <a:ln>
                <a:noFill/>
              </a:ln>
              <a:solidFill>
                <a:srgbClr val="000000"/>
              </a:solidFill>
              <a:effectLst/>
              <a:uLnTx/>
              <a:uFillTx/>
              <a:latin typeface="Avenir Next Regular"/>
              <a:sym typeface="Avenir Next Regular"/>
            </a:endParaRPr>
          </a:p>
        </p:txBody>
      </p:sp>
      <p:sp>
        <p:nvSpPr>
          <p:cNvPr id="10" name="TextBox 17">
            <a:extLst>
              <a:ext uri="{FF2B5EF4-FFF2-40B4-BE49-F238E27FC236}">
                <a16:creationId xmlns:a16="http://schemas.microsoft.com/office/drawing/2014/main" id="{C98A290C-F1CB-98D7-15F8-75BAEBF8AD3E}"/>
              </a:ext>
            </a:extLst>
          </p:cNvPr>
          <p:cNvSpPr txBox="1"/>
          <p:nvPr/>
        </p:nvSpPr>
        <p:spPr>
          <a:xfrm>
            <a:off x="3043964" y="8902948"/>
            <a:ext cx="7012400" cy="73866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venir Next Regular"/>
                <a:ea typeface="Avenir Next Regular"/>
                <a:cs typeface="Avenir Next Regular"/>
                <a:sym typeface="Avenir Next Regular"/>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venir Next Regular"/>
                <a:sym typeface="Avenir Next Regular"/>
              </a:rPr>
              <a:t>Real-time updates</a:t>
            </a:r>
            <a:endParaRPr kumimoji="0" sz="3600" b="0" i="0" u="none" strike="noStrike" kern="0" cap="none" spc="0" normalizeH="0" baseline="0" noProof="0" dirty="0">
              <a:ln>
                <a:noFill/>
              </a:ln>
              <a:solidFill>
                <a:srgbClr val="000000"/>
              </a:solidFill>
              <a:effectLst/>
              <a:uLnTx/>
              <a:uFillTx/>
              <a:latin typeface="Avenir Next Regular"/>
              <a:sym typeface="Avenir Next Regular"/>
            </a:endParaRPr>
          </a:p>
        </p:txBody>
      </p:sp>
      <p:pic>
        <p:nvPicPr>
          <p:cNvPr id="2" name="Graphic 1">
            <a:extLst>
              <a:ext uri="{FF2B5EF4-FFF2-40B4-BE49-F238E27FC236}">
                <a16:creationId xmlns:a16="http://schemas.microsoft.com/office/drawing/2014/main" id="{8315C214-D2AD-AE71-BC60-EDC2C778BC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86756" y="6459572"/>
            <a:ext cx="1270575" cy="1270575"/>
          </a:xfrm>
          <a:prstGeom prst="rect">
            <a:avLst/>
          </a:prstGeom>
        </p:spPr>
      </p:pic>
      <p:pic>
        <p:nvPicPr>
          <p:cNvPr id="15" name="Graphic 14">
            <a:extLst>
              <a:ext uri="{FF2B5EF4-FFF2-40B4-BE49-F238E27FC236}">
                <a16:creationId xmlns:a16="http://schemas.microsoft.com/office/drawing/2014/main" id="{47EE16D8-C2FA-F1C5-E22A-65C2756CDF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86756" y="4337615"/>
            <a:ext cx="1270575" cy="1270575"/>
          </a:xfrm>
          <a:prstGeom prst="rect">
            <a:avLst/>
          </a:prstGeom>
        </p:spPr>
      </p:pic>
      <p:pic>
        <p:nvPicPr>
          <p:cNvPr id="16" name="Graphic 15">
            <a:extLst>
              <a:ext uri="{FF2B5EF4-FFF2-40B4-BE49-F238E27FC236}">
                <a16:creationId xmlns:a16="http://schemas.microsoft.com/office/drawing/2014/main" id="{9B4F29DF-8437-C01F-6CDC-107F5CEB7C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286756" y="8856440"/>
            <a:ext cx="1270575" cy="1270575"/>
          </a:xfrm>
          <a:prstGeom prst="rect">
            <a:avLst/>
          </a:prstGeom>
        </p:spPr>
      </p:pic>
      <p:pic>
        <p:nvPicPr>
          <p:cNvPr id="8" name="Picture 7" descr="A screenshot of a phone&#10;&#10;Description automatically generated with medium confidence">
            <a:extLst>
              <a:ext uri="{FF2B5EF4-FFF2-40B4-BE49-F238E27FC236}">
                <a16:creationId xmlns:a16="http://schemas.microsoft.com/office/drawing/2014/main" id="{EBF5EB6A-CCF2-587A-0FF0-4D031C944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93050" y="3163232"/>
            <a:ext cx="4453105" cy="8288238"/>
          </a:xfrm>
          <a:prstGeom prst="rect">
            <a:avLst/>
          </a:prstGeom>
        </p:spPr>
      </p:pic>
    </p:spTree>
    <p:extLst>
      <p:ext uri="{BB962C8B-B14F-4D97-AF65-F5344CB8AC3E}">
        <p14:creationId xmlns:p14="http://schemas.microsoft.com/office/powerpoint/2010/main" val="201673303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Box 3"/>
          <p:cNvSpPr txBox="1"/>
          <p:nvPr/>
        </p:nvSpPr>
        <p:spPr>
          <a:xfrm>
            <a:off x="1070150" y="719561"/>
            <a:ext cx="22243700" cy="9448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lnSpc>
                <a:spcPct val="150000"/>
              </a:lnSpc>
              <a:defRPr sz="4400" spc="600">
                <a:solidFill>
                  <a:srgbClr val="000000"/>
                </a:solidFill>
                <a:latin typeface="Avenir Next Demi Bold"/>
                <a:ea typeface="Avenir Next Demi Bold"/>
                <a:cs typeface="Avenir Next Demi Bold"/>
                <a:sym typeface="Avenir Next Demi Bold"/>
              </a:defRPr>
            </a:lvl1pPr>
          </a:lstStyle>
          <a:p>
            <a:pPr marL="0" marR="0" lvl="0" indent="0" algn="l" defTabSz="1828800" rtl="0" eaLnBrk="1" fontAlgn="auto" latinLnBrk="0" hangingPunct="0">
              <a:lnSpc>
                <a:spcPct val="150000"/>
              </a:lnSpc>
              <a:spcBef>
                <a:spcPts val="0"/>
              </a:spcBef>
              <a:spcAft>
                <a:spcPts val="0"/>
              </a:spcAft>
              <a:buClrTx/>
              <a:buSzTx/>
              <a:buFontTx/>
              <a:buNone/>
              <a:tabLst/>
              <a:defRPr/>
            </a:pPr>
            <a:r>
              <a:rPr kumimoji="0" sz="4400" b="0" i="0" u="none" strike="noStrike" kern="0" cap="none" spc="600" normalizeH="0" baseline="0" noProof="0" dirty="0">
                <a:ln>
                  <a:noFill/>
                </a:ln>
                <a:solidFill>
                  <a:srgbClr val="000000"/>
                </a:solidFill>
                <a:effectLst/>
                <a:uLnTx/>
                <a:uFillTx/>
                <a:latin typeface="Avenir Next Demi Bold"/>
                <a:sym typeface="Avenir Next Demi Bold"/>
              </a:rPr>
              <a:t>REACH PLATFORM</a:t>
            </a:r>
          </a:p>
        </p:txBody>
      </p:sp>
      <p:sp>
        <p:nvSpPr>
          <p:cNvPr id="367" name="TextBox 16"/>
          <p:cNvSpPr txBox="1"/>
          <p:nvPr/>
        </p:nvSpPr>
        <p:spPr>
          <a:xfrm>
            <a:off x="1070151" y="2429699"/>
            <a:ext cx="9519661" cy="146706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0" marR="0" lvl="0" indent="0" algn="l" defTabSz="1828800" rtl="0" eaLnBrk="1" fontAlgn="auto" latinLnBrk="0" hangingPunct="0">
              <a:lnSpc>
                <a:spcPct val="100000"/>
              </a:lnSpc>
              <a:spcBef>
                <a:spcPts val="0"/>
              </a:spcBef>
              <a:spcAft>
                <a:spcPts val="0"/>
              </a:spcAft>
              <a:buClrTx/>
              <a:buSzTx/>
              <a:buFontTx/>
              <a:buNone/>
              <a:tabLst/>
              <a:defRPr sz="4800" spc="600">
                <a:solidFill>
                  <a:srgbClr val="66D7D9"/>
                </a:solidFill>
                <a:latin typeface="Avenir Next Demi Bold"/>
                <a:ea typeface="Avenir Next Demi Bold"/>
                <a:cs typeface="Avenir Next Demi Bold"/>
                <a:sym typeface="Avenir Next Demi Bold"/>
              </a:defRPr>
            </a:pPr>
            <a:r>
              <a:rPr kumimoji="0" lang="en-GB" sz="4400" b="1" i="0" u="none" strike="noStrike" kern="0" cap="none" spc="600" normalizeH="0" baseline="0" noProof="0" dirty="0">
                <a:ln>
                  <a:noFill/>
                </a:ln>
                <a:solidFill>
                  <a:srgbClr val="2DB2B5"/>
                </a:solidFill>
                <a:effectLst/>
                <a:uLnTx/>
                <a:uFillTx/>
                <a:latin typeface="Avenir Next Demi Bold"/>
                <a:sym typeface="Avenir Next Demi Bold"/>
              </a:rPr>
              <a:t>BRANDS</a:t>
            </a:r>
          </a:p>
          <a:p>
            <a:pPr marL="0" marR="0" lvl="0" indent="0" algn="l" defTabSz="1828800" rtl="0" eaLnBrk="1" fontAlgn="auto" latinLnBrk="0" hangingPunct="0">
              <a:lnSpc>
                <a:spcPct val="100000"/>
              </a:lnSpc>
              <a:spcBef>
                <a:spcPts val="400"/>
              </a:spcBef>
              <a:spcAft>
                <a:spcPts val="0"/>
              </a:spcAft>
              <a:buClrTx/>
              <a:buSzTx/>
              <a:buFontTx/>
              <a:buNone/>
              <a:tabLst/>
              <a:defRPr sz="3200">
                <a:solidFill>
                  <a:srgbClr val="000000"/>
                </a:solidFill>
                <a:latin typeface="Avenir Next Regular"/>
                <a:ea typeface="Avenir Next Regular"/>
                <a:cs typeface="Avenir Next Regular"/>
                <a:sym typeface="Avenir Next Regular"/>
              </a:defRPr>
            </a:pPr>
            <a:r>
              <a:rPr kumimoji="0" lang="en-GB" sz="3600" b="0" i="0" u="none" strike="noStrike" kern="0" cap="none" spc="0" normalizeH="0" baseline="0" noProof="0" dirty="0">
                <a:ln>
                  <a:noFill/>
                </a:ln>
                <a:solidFill>
                  <a:srgbClr val="000000"/>
                </a:solidFill>
                <a:effectLst/>
                <a:uLnTx/>
                <a:uFillTx/>
                <a:latin typeface="Avenir Next Demi Bold"/>
                <a:sym typeface="Avenir Next Regular"/>
              </a:rPr>
              <a:t>use the Reach webapp to:</a:t>
            </a:r>
          </a:p>
        </p:txBody>
      </p:sp>
      <p:sp>
        <p:nvSpPr>
          <p:cNvPr id="375" name="TextBox 18"/>
          <p:cNvSpPr txBox="1"/>
          <p:nvPr/>
        </p:nvSpPr>
        <p:spPr>
          <a:xfrm>
            <a:off x="2872127" y="10667490"/>
            <a:ext cx="7012400" cy="129266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algn="l" defTabSz="1828800">
              <a:defRPr sz="3600">
                <a:solidFill>
                  <a:srgbClr val="000000"/>
                </a:solidFill>
                <a:latin typeface="Avenir Next Regular"/>
                <a:ea typeface="Avenir Next Regular"/>
                <a:cs typeface="Avenir Next Regular"/>
                <a:sym typeface="Avenir Next Regular"/>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venir Next Regular"/>
                <a:sym typeface="Avenir Next Regular"/>
              </a:rPr>
              <a:t>Get r</a:t>
            </a:r>
            <a:r>
              <a:rPr kumimoji="0" sz="3600" b="0" i="0" u="none" strike="noStrike" kern="0" cap="none" spc="0" normalizeH="0" baseline="0" noProof="0" dirty="0">
                <a:ln>
                  <a:noFill/>
                </a:ln>
                <a:solidFill>
                  <a:srgbClr val="000000"/>
                </a:solidFill>
                <a:effectLst/>
                <a:uLnTx/>
                <a:uFillTx/>
                <a:latin typeface="Avenir Next Regular"/>
                <a:sym typeface="Avenir Next Regular"/>
              </a:rPr>
              <a:t>eal-time </a:t>
            </a:r>
            <a:r>
              <a:rPr kumimoji="0" lang="en-US" sz="3600" b="0" i="0" u="none" strike="noStrike" kern="0" cap="none" spc="0" normalizeH="0" baseline="0" noProof="0" dirty="0">
                <a:ln>
                  <a:noFill/>
                </a:ln>
                <a:solidFill>
                  <a:srgbClr val="000000"/>
                </a:solidFill>
                <a:effectLst/>
                <a:uLnTx/>
                <a:uFillTx/>
                <a:latin typeface="Avenir Next Regular"/>
                <a:sym typeface="Avenir Next Regular"/>
              </a:rPr>
              <a:t>sales </a:t>
            </a:r>
            <a:r>
              <a:rPr kumimoji="0" sz="3600" b="0" i="0" u="none" strike="noStrike" kern="0" cap="none" spc="0" normalizeH="0" baseline="0" noProof="0" dirty="0">
                <a:ln>
                  <a:noFill/>
                </a:ln>
                <a:solidFill>
                  <a:srgbClr val="000000"/>
                </a:solidFill>
                <a:effectLst/>
                <a:uLnTx/>
                <a:uFillTx/>
                <a:latin typeface="Avenir Next Regular"/>
                <a:sym typeface="Avenir Next Regular"/>
              </a:rPr>
              <a:t>data</a:t>
            </a:r>
            <a:r>
              <a:rPr kumimoji="0" lang="en-US" sz="3600" b="0" i="0" u="none" strike="noStrike" kern="0" cap="none" spc="0" normalizeH="0" baseline="0" noProof="0" dirty="0">
                <a:ln>
                  <a:noFill/>
                </a:ln>
                <a:solidFill>
                  <a:srgbClr val="000000"/>
                </a:solidFill>
                <a:effectLst/>
                <a:uLnTx/>
                <a:uFillTx/>
                <a:latin typeface="Avenir Next Regular"/>
                <a:sym typeface="Avenir Next Regular"/>
              </a:rPr>
              <a:t> insights to inform better decision-making</a:t>
            </a:r>
            <a:endParaRPr kumimoji="0" sz="3600" b="0" i="0" u="none" strike="noStrike" kern="0" cap="none" spc="0" normalizeH="0" baseline="0" noProof="0" dirty="0">
              <a:ln>
                <a:noFill/>
              </a:ln>
              <a:solidFill>
                <a:srgbClr val="000000"/>
              </a:solidFill>
              <a:effectLst/>
              <a:uLnTx/>
              <a:uFillTx/>
              <a:latin typeface="Avenir Next Regular"/>
              <a:sym typeface="Avenir Next Regular"/>
            </a:endParaRPr>
          </a:p>
        </p:txBody>
      </p:sp>
      <p:sp>
        <p:nvSpPr>
          <p:cNvPr id="5" name="TextBox 18">
            <a:extLst>
              <a:ext uri="{FF2B5EF4-FFF2-40B4-BE49-F238E27FC236}">
                <a16:creationId xmlns:a16="http://schemas.microsoft.com/office/drawing/2014/main" id="{84217556-7237-04B7-D6E6-A9A3BDC2656B}"/>
              </a:ext>
            </a:extLst>
          </p:cNvPr>
          <p:cNvSpPr txBox="1"/>
          <p:nvPr/>
        </p:nvSpPr>
        <p:spPr>
          <a:xfrm>
            <a:off x="2872127" y="8603106"/>
            <a:ext cx="6933174" cy="184665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algn="l" defTabSz="1828800">
              <a:defRPr sz="3600">
                <a:solidFill>
                  <a:srgbClr val="000000"/>
                </a:solidFill>
                <a:latin typeface="Avenir Next Regular"/>
                <a:ea typeface="Avenir Next Regular"/>
                <a:cs typeface="Avenir Next Regular"/>
                <a:sym typeface="Avenir Next Regular"/>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venir Next Regular"/>
                <a:sym typeface="Avenir Next Regular"/>
              </a:rPr>
              <a:t>Grow sales force ‘mindshare’ via regular communications</a:t>
            </a:r>
          </a:p>
          <a:p>
            <a:pPr marL="0" marR="0" lvl="0" indent="0" algn="l" defTabSz="18288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000000"/>
              </a:solidFill>
              <a:effectLst/>
              <a:uLnTx/>
              <a:uFillTx/>
              <a:latin typeface="Avenir Next Regular"/>
              <a:sym typeface="Avenir Next Regular"/>
            </a:endParaRPr>
          </a:p>
        </p:txBody>
      </p:sp>
      <p:sp>
        <p:nvSpPr>
          <p:cNvPr id="7" name="TextBox 18">
            <a:extLst>
              <a:ext uri="{FF2B5EF4-FFF2-40B4-BE49-F238E27FC236}">
                <a16:creationId xmlns:a16="http://schemas.microsoft.com/office/drawing/2014/main" id="{D450ADE2-D54F-1DB7-C594-0BABB8679075}"/>
              </a:ext>
            </a:extLst>
          </p:cNvPr>
          <p:cNvSpPr txBox="1"/>
          <p:nvPr/>
        </p:nvSpPr>
        <p:spPr>
          <a:xfrm>
            <a:off x="2730554" y="4295512"/>
            <a:ext cx="7012400" cy="129266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algn="l" defTabSz="1828800">
              <a:defRPr sz="3600">
                <a:solidFill>
                  <a:srgbClr val="000000"/>
                </a:solidFill>
                <a:latin typeface="Avenir Next Regular"/>
                <a:ea typeface="Avenir Next Regular"/>
                <a:cs typeface="Avenir Next Regular"/>
                <a:sym typeface="Avenir Next Regular"/>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venir Next Regular"/>
                <a:sym typeface="Avenir Next Regular"/>
              </a:rPr>
              <a:t>Communicate directly with their frontline channel salespeople</a:t>
            </a:r>
            <a:endParaRPr kumimoji="0" sz="3600" b="0" i="0" u="none" strike="noStrike" kern="0" cap="none" spc="0" normalizeH="0" baseline="0" noProof="0" dirty="0">
              <a:ln>
                <a:noFill/>
              </a:ln>
              <a:solidFill>
                <a:srgbClr val="000000"/>
              </a:solidFill>
              <a:effectLst/>
              <a:uLnTx/>
              <a:uFillTx/>
              <a:latin typeface="Avenir Next Regular"/>
              <a:sym typeface="Avenir Next Regular"/>
            </a:endParaRPr>
          </a:p>
        </p:txBody>
      </p:sp>
      <p:sp>
        <p:nvSpPr>
          <p:cNvPr id="11" name="TextBox 18">
            <a:extLst>
              <a:ext uri="{FF2B5EF4-FFF2-40B4-BE49-F238E27FC236}">
                <a16:creationId xmlns:a16="http://schemas.microsoft.com/office/drawing/2014/main" id="{703A42B1-D404-1419-DF23-3E4A5A86BDAA}"/>
              </a:ext>
            </a:extLst>
          </p:cNvPr>
          <p:cNvSpPr txBox="1"/>
          <p:nvPr/>
        </p:nvSpPr>
        <p:spPr>
          <a:xfrm>
            <a:off x="2619678" y="6547777"/>
            <a:ext cx="6933174" cy="129266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algn="l" defTabSz="1828800">
              <a:defRPr sz="3600">
                <a:solidFill>
                  <a:srgbClr val="000000"/>
                </a:solidFill>
                <a:latin typeface="Avenir Next Regular"/>
                <a:ea typeface="Avenir Next Regular"/>
                <a:cs typeface="Avenir Next Regular"/>
                <a:sym typeface="Avenir Next Regular"/>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venir Next Regular"/>
                <a:sym typeface="Avenir Next Regular"/>
              </a:rPr>
              <a:t>Segment and tailor sales programs for different groups of salespeople</a:t>
            </a:r>
            <a:endParaRPr kumimoji="0" sz="3600" b="0" i="0" u="none" strike="noStrike" kern="0" cap="none" spc="0" normalizeH="0" baseline="0" noProof="0" dirty="0">
              <a:ln>
                <a:noFill/>
              </a:ln>
              <a:solidFill>
                <a:srgbClr val="000000"/>
              </a:solidFill>
              <a:effectLst/>
              <a:uLnTx/>
              <a:uFillTx/>
              <a:latin typeface="Avenir Next Regular"/>
              <a:sym typeface="Avenir Next Regular"/>
            </a:endParaRPr>
          </a:p>
        </p:txBody>
      </p:sp>
      <p:pic>
        <p:nvPicPr>
          <p:cNvPr id="20" name="Picture 19">
            <a:extLst>
              <a:ext uri="{FF2B5EF4-FFF2-40B4-BE49-F238E27FC236}">
                <a16:creationId xmlns:a16="http://schemas.microsoft.com/office/drawing/2014/main" id="{53D3C241-4EDB-6176-3C99-FC3BA4797FA9}"/>
              </a:ext>
            </a:extLst>
          </p:cNvPr>
          <p:cNvPicPr>
            <a:picLocks noChangeAspect="1"/>
          </p:cNvPicPr>
          <p:nvPr/>
        </p:nvPicPr>
        <p:blipFill rotWithShape="1">
          <a:blip r:embed="rId2">
            <a:extLst>
              <a:ext uri="{28A0092B-C50C-407E-A947-70E740481C1C}">
                <a14:useLocalDpi xmlns:a14="http://schemas.microsoft.com/office/drawing/2010/main" val="0"/>
              </a:ext>
            </a:extLst>
          </a:blip>
          <a:srcRect b="38974"/>
          <a:stretch/>
        </p:blipFill>
        <p:spPr>
          <a:xfrm>
            <a:off x="12192000" y="0"/>
            <a:ext cx="12115800" cy="6858000"/>
          </a:xfrm>
          <a:prstGeom prst="rect">
            <a:avLst/>
          </a:prstGeom>
        </p:spPr>
      </p:pic>
      <p:pic>
        <p:nvPicPr>
          <p:cNvPr id="28" name="Picture 27">
            <a:extLst>
              <a:ext uri="{FF2B5EF4-FFF2-40B4-BE49-F238E27FC236}">
                <a16:creationId xmlns:a16="http://schemas.microsoft.com/office/drawing/2014/main" id="{85A8CE48-DCCF-8E4C-6A84-438760EF49B6}"/>
              </a:ext>
            </a:extLst>
          </p:cNvPr>
          <p:cNvPicPr>
            <a:picLocks noChangeAspect="1"/>
          </p:cNvPicPr>
          <p:nvPr/>
        </p:nvPicPr>
        <p:blipFill rotWithShape="1">
          <a:blip r:embed="rId3">
            <a:extLst>
              <a:ext uri="{28A0092B-C50C-407E-A947-70E740481C1C}">
                <a14:useLocalDpi xmlns:a14="http://schemas.microsoft.com/office/drawing/2010/main" val="0"/>
              </a:ext>
            </a:extLst>
          </a:blip>
          <a:srcRect l="-1174" t="-1462" r="632" b="37329"/>
          <a:stretch/>
        </p:blipFill>
        <p:spPr>
          <a:xfrm>
            <a:off x="12025786" y="6449438"/>
            <a:ext cx="12282014" cy="7266563"/>
          </a:xfrm>
          <a:prstGeom prst="rect">
            <a:avLst/>
          </a:prstGeom>
        </p:spPr>
      </p:pic>
      <p:pic>
        <p:nvPicPr>
          <p:cNvPr id="30" name="Graphic 29">
            <a:extLst>
              <a:ext uri="{FF2B5EF4-FFF2-40B4-BE49-F238E27FC236}">
                <a16:creationId xmlns:a16="http://schemas.microsoft.com/office/drawing/2014/main" id="{579FBBAC-301C-7CE4-47C6-0B74409646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2735" y="10689576"/>
            <a:ext cx="1270575" cy="1270575"/>
          </a:xfrm>
          <a:prstGeom prst="rect">
            <a:avLst/>
          </a:prstGeom>
        </p:spPr>
      </p:pic>
      <p:pic>
        <p:nvPicPr>
          <p:cNvPr id="32" name="Graphic 31">
            <a:extLst>
              <a:ext uri="{FF2B5EF4-FFF2-40B4-BE49-F238E27FC236}">
                <a16:creationId xmlns:a16="http://schemas.microsoft.com/office/drawing/2014/main" id="{AD1E1337-70FA-0D92-C1BB-0E72F400DA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0150" y="6558819"/>
            <a:ext cx="1270575" cy="1270575"/>
          </a:xfrm>
          <a:prstGeom prst="rect">
            <a:avLst/>
          </a:prstGeom>
        </p:spPr>
      </p:pic>
      <p:pic>
        <p:nvPicPr>
          <p:cNvPr id="36" name="Graphic 35">
            <a:extLst>
              <a:ext uri="{FF2B5EF4-FFF2-40B4-BE49-F238E27FC236}">
                <a16:creationId xmlns:a16="http://schemas.microsoft.com/office/drawing/2014/main" id="{8BECF8DA-9A4D-35E4-DA2F-99937B984A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6756" y="4337615"/>
            <a:ext cx="1270575" cy="1270575"/>
          </a:xfrm>
          <a:prstGeom prst="rect">
            <a:avLst/>
          </a:prstGeom>
        </p:spPr>
      </p:pic>
      <p:pic>
        <p:nvPicPr>
          <p:cNvPr id="38" name="Graphic 37">
            <a:extLst>
              <a:ext uri="{FF2B5EF4-FFF2-40B4-BE49-F238E27FC236}">
                <a16:creationId xmlns:a16="http://schemas.microsoft.com/office/drawing/2014/main" id="{9EF0A4C9-8800-87FE-D62F-1FE2920101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49103" y="8693452"/>
            <a:ext cx="1270575" cy="1290428"/>
          </a:xfrm>
          <a:prstGeom prst="rect">
            <a:avLst/>
          </a:prstGeom>
        </p:spPr>
      </p:pic>
    </p:spTree>
    <p:extLst>
      <p:ext uri="{BB962C8B-B14F-4D97-AF65-F5344CB8AC3E}">
        <p14:creationId xmlns:p14="http://schemas.microsoft.com/office/powerpoint/2010/main" val="127629529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48985" tIns="48985" rIns="48985" bIns="48985"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8985" tIns="48985" rIns="48985" bIns="48985"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Reach">
  <a:themeElements>
    <a:clrScheme name="Reach">
      <a:dk1>
        <a:srgbClr val="18181B"/>
      </a:dk1>
      <a:lt1>
        <a:srgbClr val="18181B"/>
      </a:lt1>
      <a:dk2>
        <a:srgbClr val="18181B"/>
      </a:dk2>
      <a:lt2>
        <a:srgbClr val="FFFFFF"/>
      </a:lt2>
      <a:accent1>
        <a:srgbClr val="49DEDF"/>
      </a:accent1>
      <a:accent2>
        <a:srgbClr val="00B0F0"/>
      </a:accent2>
      <a:accent3>
        <a:srgbClr val="7030A0"/>
      </a:accent3>
      <a:accent4>
        <a:srgbClr val="002060"/>
      </a:accent4>
      <a:accent5>
        <a:srgbClr val="D8E8FA"/>
      </a:accent5>
      <a:accent6>
        <a:srgbClr val="21BBBC"/>
      </a:accent6>
      <a:hlink>
        <a:srgbClr val="5F5F5F"/>
      </a:hlink>
      <a:folHlink>
        <a:srgbClr val="919191"/>
      </a:folHlink>
    </a:clrScheme>
    <a:fontScheme name="Reach">
      <a:majorFont>
        <a:latin typeface="Inter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rtlCol="0" anchor="ctr">
        <a:noAutofit/>
      </a:bodyPr>
      <a:lstStyle>
        <a:defPPr algn="l">
          <a:defRPr sz="1000" b="0"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ach" id="{18193C16-1FA4-442F-B948-8B57A804257D}" vid="{09E1E6D7-C927-4F8A-B8FB-F4EB25076E2F}"/>
    </a:ext>
  </a:extLst>
</a:theme>
</file>

<file path=ppt/theme/theme3.xml><?xml version="1.0" encoding="utf-8"?>
<a:theme xmlns:a="http://schemas.openxmlformats.org/drawingml/2006/main" name="2_Reach">
  <a:themeElements>
    <a:clrScheme name="Reach">
      <a:dk1>
        <a:srgbClr val="18181B"/>
      </a:dk1>
      <a:lt1>
        <a:srgbClr val="18181B"/>
      </a:lt1>
      <a:dk2>
        <a:srgbClr val="18181B"/>
      </a:dk2>
      <a:lt2>
        <a:srgbClr val="FFFFFF"/>
      </a:lt2>
      <a:accent1>
        <a:srgbClr val="49DEDF"/>
      </a:accent1>
      <a:accent2>
        <a:srgbClr val="00B0F0"/>
      </a:accent2>
      <a:accent3>
        <a:srgbClr val="7030A0"/>
      </a:accent3>
      <a:accent4>
        <a:srgbClr val="002060"/>
      </a:accent4>
      <a:accent5>
        <a:srgbClr val="D8E8FA"/>
      </a:accent5>
      <a:accent6>
        <a:srgbClr val="21BBBC"/>
      </a:accent6>
      <a:hlink>
        <a:srgbClr val="5F5F5F"/>
      </a:hlink>
      <a:folHlink>
        <a:srgbClr val="919191"/>
      </a:folHlink>
    </a:clrScheme>
    <a:fontScheme name="Reach">
      <a:majorFont>
        <a:latin typeface="Inter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rtlCol="0" anchor="ctr">
        <a:noAutofit/>
      </a:bodyPr>
      <a:lstStyle>
        <a:defPPr algn="l">
          <a:defRPr sz="1000" b="0"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ach" id="{18193C16-1FA4-442F-B948-8B57A804257D}" vid="{09E1E6D7-C927-4F8A-B8FB-F4EB25076E2F}"/>
    </a:ext>
  </a:ext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48985" tIns="48985" rIns="48985" bIns="48985"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8985" tIns="48985" rIns="48985" bIns="48985"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7051</TotalTime>
  <Words>1104</Words>
  <Application>Microsoft Office PowerPoint</Application>
  <PresentationFormat>Custom</PresentationFormat>
  <Paragraphs>224</Paragraphs>
  <Slides>19</Slides>
  <Notes>0</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19</vt:i4>
      </vt:variant>
    </vt:vector>
  </HeadingPairs>
  <TitlesOfParts>
    <vt:vector size="43" baseType="lpstr">
      <vt:lpstr>Arial</vt:lpstr>
      <vt:lpstr>Arial Nova</vt:lpstr>
      <vt:lpstr>Avenir Medium</vt:lpstr>
      <vt:lpstr>Avenir Next Demi Bold</vt:lpstr>
      <vt:lpstr>Avenir Next Medium</vt:lpstr>
      <vt:lpstr>Avenir Next Regular</vt:lpstr>
      <vt:lpstr>Avenir Next RegularAvenir Next Regular</vt:lpstr>
      <vt:lpstr>Avenir Next Ultra Light</vt:lpstr>
      <vt:lpstr>Calibri</vt:lpstr>
      <vt:lpstr>Calibri Light</vt:lpstr>
      <vt:lpstr>Helvetica Neue</vt:lpstr>
      <vt:lpstr>Inter</vt:lpstr>
      <vt:lpstr>Inter Medium</vt:lpstr>
      <vt:lpstr>Intro </vt:lpstr>
      <vt:lpstr>Intro Regular Alt</vt:lpstr>
      <vt:lpstr>Poppins Bold</vt:lpstr>
      <vt:lpstr>Poppins Light</vt:lpstr>
      <vt:lpstr>Poppins Regular</vt:lpstr>
      <vt:lpstr>Poppins SemiBold</vt:lpstr>
      <vt:lpstr>Proxima Nova Semibold</vt:lpstr>
      <vt:lpstr>Segoe UI Semibold</vt:lpstr>
      <vt:lpstr>21_BasicWhite</vt:lpstr>
      <vt:lpstr>1_Reach</vt:lpstr>
      <vt:lpstr>2_Reach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Carrington Malin</dc:creator>
  <cp:lastModifiedBy>Elias Boughosn</cp:lastModifiedBy>
  <cp:revision>10</cp:revision>
  <dcterms:modified xsi:type="dcterms:W3CDTF">2022-10-26T08:33:06Z</dcterms:modified>
</cp:coreProperties>
</file>