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1.mp4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  <Override PartName="/ppt/media/media17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8.mov"/><Relationship Id="rId3" Type="http://schemas.microsoft.com/office/2007/relationships/media" Target="../media/media8.mov"/><Relationship Id="rId4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17.png"/><Relationship Id="rId5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5.mov"/><Relationship Id="rId3" Type="http://schemas.microsoft.com/office/2007/relationships/media" Target="../media/media15.mov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6.mov"/><Relationship Id="rId3" Type="http://schemas.microsoft.com/office/2007/relationships/media" Target="../media/media16.mov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7.mov"/><Relationship Id="rId3" Type="http://schemas.microsoft.com/office/2007/relationships/media" Target="../media/media17.mov"/><Relationship Id="rId4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lide_01.mov" descr="Slide_0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  </a:t>
            </a:r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Slide_09.mov" descr="Slide_09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Slide_10.mov" descr="Slide_1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0" name="Slide_11.mov" descr="Slide_1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Slide_12.mov" descr="Slide_1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Slide_13.mov" descr="Slide_1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Slide_14.mov" descr="Slide_14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Slide_15.mov" descr="Slide_1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lide_16.mov" descr="Slide_1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Slide_17.mov" descr="Slide_1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54963" y="12745170"/>
            <a:ext cx="4953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23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Slide_18.mov" descr="Slide_18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lide_02.mov" descr="Slide_0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lide_03.png" descr="Slide_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lidzo_slide_4 (2).mov" descr="slidzo_slide_4 (2)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5267" r="0" b="0"/>
          <a:stretch>
            <a:fillRect/>
          </a:stretch>
        </p:blipFill>
        <p:spPr>
          <a:xfrm>
            <a:off x="179301" y="162047"/>
            <a:ext cx="2309457" cy="688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Slide_05.mov" descr="Slide_0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5267" r="0" b="0"/>
          <a:stretch>
            <a:fillRect/>
          </a:stretch>
        </p:blipFill>
        <p:spPr>
          <a:xfrm>
            <a:off x="179301" y="162047"/>
            <a:ext cx="2309457" cy="688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4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Slide_06.mov" descr="Slide_0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lide_006.mov" descr="Slide_006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5267" r="0" b="0"/>
          <a:stretch>
            <a:fillRect/>
          </a:stretch>
        </p:blipFill>
        <p:spPr>
          <a:xfrm>
            <a:off x="179301" y="162047"/>
            <a:ext cx="2309457" cy="688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Slide_07.mov" descr="Slide_0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Slide_08.mp4" descr="Slide_0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6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